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embeddedFontLst>
    <p:embeddedFont>
      <p:font typeface="-머리정체M" panose="020B0600000101010101" charset="-127"/>
      <p:regular r:id="rId14"/>
    </p:embeddedFont>
    <p:embeddedFont>
      <p:font typeface="굴림" panose="020B0600000101010101" pitchFamily="34" charset="-127"/>
      <p:regular r:id="rId15"/>
    </p:embeddedFont>
    <p:embeddedFont>
      <p:font typeface="Britannic Bold" panose="020B0903060703020204" pitchFamily="34" charset="0"/>
      <p:regular r:id="rId16"/>
    </p:embeddedFont>
    <p:embeddedFont>
      <p:font typeface="-머리정체B" panose="020B0600000101010101" charset="-127"/>
      <p:regular r:id="rId1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7" autoAdjust="0"/>
    <p:restoredTop sz="90929"/>
  </p:normalViewPr>
  <p:slideViewPr>
    <p:cSldViewPr>
      <p:cViewPr varScale="1">
        <p:scale>
          <a:sx n="120" d="100"/>
          <a:sy n="120" d="100"/>
        </p:scale>
        <p:origin x="139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2" descr="D:\파워프리젠테이션\ppt pro\배경서식작업\홍란\A_서식세트(15세트완성예정)\완성(10세트)\인터넷01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</p:spPr>
      </p:pic>
      <p:sp>
        <p:nvSpPr>
          <p:cNvPr id="135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1066800"/>
          </a:xfrm>
        </p:spPr>
        <p:txBody>
          <a:bodyPr/>
          <a:lstStyle>
            <a:lvl1pPr algn="ctr">
              <a:defRPr sz="5500">
                <a:solidFill>
                  <a:srgbClr val="053667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581400"/>
            <a:ext cx="9144000" cy="609600"/>
          </a:xfrm>
        </p:spPr>
        <p:txBody>
          <a:bodyPr/>
          <a:lstStyle>
            <a:lvl1pPr marL="0" indent="0" algn="ctr">
              <a:buFontTx/>
              <a:buNone/>
              <a:defRPr sz="3000">
                <a:solidFill>
                  <a:srgbClr val="BBAC19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657225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095625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24625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7BA5FC5-BE9E-4B88-9169-A484D6564D8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42336-DBF0-44F4-853E-9C8C6DB7B1C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1613" y="161925"/>
            <a:ext cx="2005012" cy="50196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33400" y="161925"/>
            <a:ext cx="5865813" cy="50196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5AAE79-79E7-480E-9FF2-A355011CFBC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84E0-234B-4BF4-8B5D-0B369B9C05B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E685D8-E980-41FF-A137-9525C7F2CFD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3541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1213" y="1066800"/>
            <a:ext cx="39354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0CF54-5E9C-48CB-A735-CC8E4EF01D2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77DAB-773C-4B2A-8C2F-07098D4283D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A59A22-CBEC-48BA-AA8E-7065A2AACDD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301E5-94D5-47CB-98FF-A07693E5166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1AF556-CAA9-4702-9022-15231E44295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171CF-DEF0-4C80-AA9A-2D37A2618AD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 descr="D:\파워프리젠테이션\ppt pro\배경서식작업\홍란\A_서식세트(15세트완성예정)\완성(10세트)\인터넷01-1.jpg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</p:spPr>
      </p:pic>
      <p:sp>
        <p:nvSpPr>
          <p:cNvPr id="134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61925"/>
            <a:ext cx="80184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0232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61975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0375" y="61722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29375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fld id="{9DF4E0E6-5773-4B1C-BB06-F25065C1D49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DECC1E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DECC1E"/>
          </a:solidFill>
          <a:latin typeface="-머리정체B" pitchFamily="18" charset="-127"/>
          <a:ea typeface="-머리정체B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DECC1E"/>
          </a:solidFill>
          <a:latin typeface="-머리정체B" pitchFamily="18" charset="-127"/>
          <a:ea typeface="-머리정체B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DECC1E"/>
          </a:solidFill>
          <a:latin typeface="-머리정체B" pitchFamily="18" charset="-127"/>
          <a:ea typeface="-머리정체B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DECC1E"/>
          </a:solidFill>
          <a:latin typeface="-머리정체B" pitchFamily="18" charset="-127"/>
          <a:ea typeface="-머리정체B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DECC1E"/>
          </a:solidFill>
          <a:latin typeface="-머리정체B" pitchFamily="18" charset="-127"/>
          <a:ea typeface="-머리정체B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DECC1E"/>
          </a:solidFill>
          <a:latin typeface="-머리정체B" pitchFamily="18" charset="-127"/>
          <a:ea typeface="-머리정체B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DECC1E"/>
          </a:solidFill>
          <a:latin typeface="-머리정체B" pitchFamily="18" charset="-127"/>
          <a:ea typeface="-머리정체B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DECC1E"/>
          </a:solidFill>
          <a:latin typeface="-머리정체B" pitchFamily="18" charset="-127"/>
          <a:ea typeface="-머리정체B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•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•"/>
        <a:defRPr kumimoji="1" sz="13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•"/>
        <a:defRPr kumimoji="1" sz="13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•"/>
        <a:defRPr kumimoji="1" sz="13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•"/>
        <a:defRPr kumimoji="1"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itchFamily="34" charset="0"/>
              </a:rPr>
              <a:t>Project 1</a:t>
            </a:r>
            <a:endParaRPr lang="zh-TW" altLang="zh-TW" dirty="0">
              <a:latin typeface="Britannic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pPr lvl="1" algn="ctr" latinLnBrk="0"/>
            <a:r>
              <a:rPr lang="en-US" altLang="zh-TW" dirty="0" smtClean="0">
                <a:latin typeface="Britannic Bold" pitchFamily="34" charset="0"/>
              </a:rPr>
              <a:t>Bonus 2 (15%): </a:t>
            </a:r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M/M/2 + restroom events</a:t>
            </a:r>
            <a:endParaRPr lang="zh-TW" altLang="en-US" sz="2800" dirty="0">
              <a:latin typeface="Britannic Bold" pitchFamily="34" charset="0"/>
            </a:endParaRPr>
          </a:p>
        </p:txBody>
      </p:sp>
      <p:sp>
        <p:nvSpPr>
          <p:cNvPr id="140" name="內容版面配置區 2"/>
          <p:cNvSpPr>
            <a:spLocks noGrp="1"/>
          </p:cNvSpPr>
          <p:nvPr>
            <p:ph idx="1"/>
          </p:nvPr>
        </p:nvSpPr>
        <p:spPr>
          <a:xfrm>
            <a:off x="395536" y="1124744"/>
            <a:ext cx="8748464" cy="5447528"/>
          </a:xfrm>
        </p:spPr>
        <p:txBody>
          <a:bodyPr/>
          <a:lstStyle/>
          <a:p>
            <a:pPr latinLnBrk="0"/>
            <a:r>
              <a:rPr lang="en-US" altLang="zh-TW" sz="28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input.txt</a:t>
            </a:r>
          </a:p>
          <a:p>
            <a:pPr lvl="1" latinLnBrk="0"/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Inter-arrival time (</a:t>
            </a:r>
            <a:r>
              <a:rPr lang="en-US" altLang="zh-TW" sz="2400" u="sng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time unit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): float(mean)  float(variance)</a:t>
            </a:r>
            <a:endParaRPr lang="zh-TW" altLang="en-US" sz="2400" dirty="0" smtClean="0">
              <a:solidFill>
                <a:schemeClr val="accent2">
                  <a:lumMod val="50000"/>
                </a:schemeClr>
              </a:solidFill>
              <a:latin typeface="Britannic Bold" pitchFamily="34" charset="0"/>
            </a:endParaRPr>
          </a:p>
          <a:p>
            <a:pPr lvl="1" latinLnBrk="0"/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Service time (</a:t>
            </a:r>
            <a:r>
              <a:rPr lang="en-US" altLang="zh-TW" sz="2400" u="sng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time unit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): float(mean)  float(variance)</a:t>
            </a:r>
          </a:p>
          <a:p>
            <a:pPr lvl="1" latinLnBrk="0"/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Simulation time (time unit): </a:t>
            </a:r>
            <a:r>
              <a:rPr lang="en-US" altLang="zh-TW" sz="2400" dirty="0" err="1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int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 (2</a:t>
            </a:r>
            <a:r>
              <a:rPr lang="en-US" altLang="zh-TW" sz="2400" baseline="300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31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-1)</a:t>
            </a:r>
          </a:p>
          <a:p>
            <a:pPr lvl="1" latinLnBrk="0"/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Inter-rest-time (time unit): float</a:t>
            </a:r>
          </a:p>
          <a:p>
            <a:pPr lvl="1" latinLnBrk="0"/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Service rate of the restroom (# of staffs/time unit): float</a:t>
            </a:r>
            <a:endParaRPr lang="en-US" altLang="zh-TW" sz="2600" dirty="0" smtClean="0">
              <a:solidFill>
                <a:schemeClr val="accent2">
                  <a:lumMod val="50000"/>
                </a:schemeClr>
              </a:solidFill>
              <a:latin typeface="Britannic Bold" pitchFamily="34" charset="0"/>
            </a:endParaRPr>
          </a:p>
        </p:txBody>
      </p:sp>
      <p:sp>
        <p:nvSpPr>
          <p:cNvPr id="5" name="圓角矩形 4"/>
          <p:cNvSpPr/>
          <p:nvPr/>
        </p:nvSpPr>
        <p:spPr bwMode="auto">
          <a:xfrm>
            <a:off x="900154" y="1628800"/>
            <a:ext cx="8136904" cy="86409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-130626" y="1658390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Normal Dis.</a:t>
            </a:r>
            <a:endParaRPr lang="zh-TW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圓角矩形 6"/>
          <p:cNvSpPr/>
          <p:nvPr/>
        </p:nvSpPr>
        <p:spPr bwMode="auto">
          <a:xfrm>
            <a:off x="892670" y="2996952"/>
            <a:ext cx="8136904" cy="86409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-138110" y="3026542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Exp.</a:t>
            </a:r>
          </a:p>
          <a:p>
            <a:pPr algn="ctr"/>
            <a:r>
              <a:rPr lang="en-US" altLang="zh-TW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Dis.</a:t>
            </a:r>
            <a:endParaRPr lang="zh-TW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3900666"/>
            <a:ext cx="4032448" cy="2627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pPr lvl="1" algn="ctr" latinLnBrk="0"/>
            <a:r>
              <a:rPr lang="en-US" altLang="zh-TW" dirty="0" smtClean="0">
                <a:latin typeface="Britannic Bold" pitchFamily="34" charset="0"/>
              </a:rPr>
              <a:t>Bonus 2 (15%): </a:t>
            </a:r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M/M/2 + restroom events</a:t>
            </a:r>
            <a:endParaRPr lang="zh-TW" altLang="en-US" sz="2800" dirty="0">
              <a:latin typeface="Britannic Bold" pitchFamily="34" charset="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85800" y="1981200"/>
            <a:ext cx="8172480" cy="4591072"/>
          </a:xfrm>
        </p:spPr>
        <p:txBody>
          <a:bodyPr/>
          <a:lstStyle/>
          <a:p>
            <a:pPr latinLnBrk="0"/>
            <a:r>
              <a:rPr lang="en-US" altLang="zh-TW" sz="28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output.txt (free format)</a:t>
            </a:r>
          </a:p>
          <a:p>
            <a:pPr lvl="1" latinLnBrk="0"/>
            <a:r>
              <a:rPr lang="en-US" altLang="zh-TW" sz="26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Average waiting time: </a:t>
            </a:r>
            <a:r>
              <a:rPr lang="en-US" altLang="zh-TW" sz="2600" i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600" i="1" baseline="-250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start_service</a:t>
            </a:r>
            <a:r>
              <a:rPr lang="en-US" altLang="zh-TW" sz="26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 </a:t>
            </a:r>
            <a:r>
              <a:rPr lang="en-US" altLang="zh-TW" sz="2600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zh-TW" sz="2600" i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600" i="1" baseline="-250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arrival</a:t>
            </a:r>
            <a:endParaRPr lang="en-US" altLang="zh-TW" sz="2600" i="1" baseline="-250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 latinLnBrk="0"/>
            <a:r>
              <a:rPr lang="en-US" altLang="zh-TW" sz="26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  <a:sym typeface="Wingdings" pitchFamily="2" charset="2"/>
              </a:rPr>
              <a:t>Average system time: </a:t>
            </a:r>
            <a:r>
              <a:rPr lang="en-US" altLang="zh-TW" sz="2600" i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600" i="1" baseline="-250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end_service</a:t>
            </a:r>
            <a:r>
              <a:rPr lang="en-US" altLang="zh-TW" sz="26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 </a:t>
            </a:r>
            <a:r>
              <a:rPr lang="en-US" altLang="zh-TW" sz="2600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zh-TW" sz="2600" i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600" i="1" baseline="-250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arrival</a:t>
            </a:r>
            <a:endParaRPr lang="en-US" altLang="zh-TW" sz="2600" dirty="0" smtClean="0">
              <a:solidFill>
                <a:schemeClr val="accent2">
                  <a:lumMod val="50000"/>
                </a:schemeClr>
              </a:solidFill>
              <a:latin typeface="Britannic Bold" pitchFamily="34" charset="0"/>
              <a:sym typeface="Wingdings" pitchFamily="2" charset="2"/>
            </a:endParaRPr>
          </a:p>
          <a:p>
            <a:pPr lvl="1" latinLnBrk="0"/>
            <a:r>
              <a:rPr lang="en-US" altLang="zh-TW" sz="26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  <a:sym typeface="Wingdings" pitchFamily="2" charset="2"/>
              </a:rPr>
              <a:t>System utilization ratio: the probability that </a:t>
            </a:r>
            <a:r>
              <a:rPr lang="en-US" altLang="zh-TW" sz="2600" u="sng" dirty="0" smtClean="0">
                <a:solidFill>
                  <a:srgbClr val="00B050"/>
                </a:solidFill>
                <a:latin typeface="Britannic Bold" pitchFamily="34" charset="0"/>
                <a:sym typeface="Wingdings" pitchFamily="2" charset="2"/>
              </a:rPr>
              <a:t>at least one</a:t>
            </a:r>
            <a:r>
              <a:rPr lang="en-US" altLang="zh-TW" sz="26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  <a:sym typeface="Wingdings" pitchFamily="2" charset="2"/>
              </a:rPr>
              <a:t> staff is busy</a:t>
            </a:r>
          </a:p>
          <a:p>
            <a:pPr lvl="1" latinLnBrk="0"/>
            <a:r>
              <a:rPr lang="en-US" altLang="zh-TW" sz="2600" dirty="0" smtClean="0">
                <a:solidFill>
                  <a:srgbClr val="FF0000"/>
                </a:solidFill>
                <a:latin typeface="Britannic Bold" pitchFamily="34" charset="0"/>
                <a:sym typeface="Wingdings" pitchFamily="2" charset="2"/>
              </a:rPr>
              <a:t>Full</a:t>
            </a:r>
            <a:r>
              <a:rPr lang="en-US" altLang="zh-TW" sz="26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  <a:sym typeface="Wingdings" pitchFamily="2" charset="2"/>
              </a:rPr>
              <a:t> utilization ratio: the probability that </a:t>
            </a:r>
            <a:r>
              <a:rPr lang="en-US" altLang="zh-TW" sz="2600" u="sng" dirty="0" smtClean="0">
                <a:solidFill>
                  <a:srgbClr val="00B050"/>
                </a:solidFill>
                <a:latin typeface="Britannic Bold" pitchFamily="34" charset="0"/>
                <a:sym typeface="Wingdings" pitchFamily="2" charset="2"/>
              </a:rPr>
              <a:t>both two</a:t>
            </a:r>
            <a:r>
              <a:rPr lang="en-US" altLang="zh-TW" sz="26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  <a:sym typeface="Wingdings" pitchFamily="2" charset="2"/>
              </a:rPr>
              <a:t> staffs are busy</a:t>
            </a:r>
          </a:p>
          <a:p>
            <a:pPr lvl="1" latinLnBrk="0"/>
            <a:r>
              <a:rPr lang="en-US" altLang="zh-TW" sz="26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  <a:sym typeface="Wingdings" pitchFamily="2" charset="2"/>
              </a:rPr>
              <a:t>Average waiting time for restroom events: </a:t>
            </a:r>
            <a:r>
              <a:rPr lang="en-US" altLang="zh-TW" sz="2800" i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800" i="1" baseline="-250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start_restroom</a:t>
            </a:r>
            <a:r>
              <a:rPr lang="en-US" altLang="zh-TW" sz="2800" i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</a:t>
            </a:r>
            <a:r>
              <a:rPr lang="en-US" altLang="zh-TW" sz="26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  <a:sym typeface="Wingdings" pitchFamily="2" charset="2"/>
              </a:rPr>
              <a:t> </a:t>
            </a:r>
            <a:r>
              <a:rPr lang="en-US" altLang="zh-TW" sz="2400" i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400" i="1" baseline="-250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need_to_restroom</a:t>
            </a:r>
            <a:endParaRPr lang="en-US" altLang="zh-TW" sz="2600" dirty="0" smtClean="0">
              <a:solidFill>
                <a:schemeClr val="accent2">
                  <a:lumMod val="50000"/>
                </a:schemeClr>
              </a:solidFill>
              <a:latin typeface="Britannic Bold" pitchFamily="34" charset="0"/>
              <a:sym typeface="Wingdings" pitchFamily="2" charset="2"/>
            </a:endParaRPr>
          </a:p>
          <a:p>
            <a:pPr lvl="1" latinLnBrk="0"/>
            <a:endParaRPr lang="en-US" altLang="zh-TW" sz="2600" dirty="0" smtClean="0">
              <a:solidFill>
                <a:schemeClr val="accent2">
                  <a:lumMod val="50000"/>
                </a:schemeClr>
              </a:solidFill>
              <a:latin typeface="Britannic Bold" pitchFamily="34" charset="0"/>
              <a:sym typeface="Wingdings" pitchFamily="2" charset="2"/>
            </a:endParaRPr>
          </a:p>
          <a:p>
            <a:pPr lvl="1" latinLnBrk="0"/>
            <a:endParaRPr lang="en-US" altLang="zh-TW" sz="2600" dirty="0" smtClean="0">
              <a:solidFill>
                <a:schemeClr val="accent2">
                  <a:lumMod val="50000"/>
                </a:schemeClr>
              </a:solidFill>
              <a:latin typeface="Britannic Bold" pitchFamily="34" charset="0"/>
              <a:sym typeface="Wingdings" pitchFamily="2" charset="2"/>
            </a:endParaRPr>
          </a:p>
          <a:p>
            <a:pPr lvl="1" latinLnBrk="0"/>
            <a:endParaRPr lang="en-US" altLang="zh-TW" sz="2600" dirty="0" smtClean="0">
              <a:solidFill>
                <a:schemeClr val="accent2">
                  <a:lumMod val="50000"/>
                </a:schemeClr>
              </a:solidFill>
              <a:latin typeface="Britannic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Britannic Bold" pitchFamily="34" charset="0"/>
              </a:rPr>
              <a:t>Notes</a:t>
            </a:r>
            <a:endParaRPr lang="zh-TW" altLang="en-US" dirty="0">
              <a:latin typeface="Britannic Bold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3400" y="1066800"/>
            <a:ext cx="8610600" cy="5170512"/>
          </a:xfrm>
        </p:spPr>
        <p:txBody>
          <a:bodyPr/>
          <a:lstStyle/>
          <a:p>
            <a:r>
              <a:rPr lang="en-US" altLang="zh-TW" dirty="0">
                <a:latin typeface="Britannic Bold" pitchFamily="34" charset="0"/>
              </a:rPr>
              <a:t>Deadline: </a:t>
            </a:r>
            <a:r>
              <a:rPr lang="en-US" altLang="zh-TW" dirty="0" smtClean="0">
                <a:solidFill>
                  <a:srgbClr val="FF0000"/>
                </a:solidFill>
                <a:latin typeface="Britannic Bold" pitchFamily="34" charset="0"/>
              </a:rPr>
              <a:t>2016/4/27 14:20</a:t>
            </a:r>
            <a:endParaRPr lang="en-US" altLang="zh-TW" dirty="0">
              <a:solidFill>
                <a:srgbClr val="FF0000"/>
              </a:solidFill>
              <a:latin typeface="Britannic Bold" pitchFamily="34" charset="0"/>
            </a:endParaRPr>
          </a:p>
          <a:p>
            <a:r>
              <a:rPr lang="en-US" altLang="zh-TW" dirty="0">
                <a:latin typeface="Britannic Bold" pitchFamily="34" charset="0"/>
              </a:rPr>
              <a:t>Email to: </a:t>
            </a:r>
            <a:r>
              <a:rPr lang="en-US" altLang="zh-TW" dirty="0" smtClean="0">
                <a:latin typeface="Britannic Bold" pitchFamily="34" charset="0"/>
              </a:rPr>
              <a:t>r03922038@ntu.edu.tw</a:t>
            </a:r>
            <a:endParaRPr lang="en-US" altLang="zh-TW" dirty="0">
              <a:latin typeface="Britannic Bold" pitchFamily="34" charset="0"/>
            </a:endParaRPr>
          </a:p>
          <a:p>
            <a:r>
              <a:rPr lang="en-US" altLang="zh-TW" dirty="0" smtClean="0">
                <a:latin typeface="Britannic Bold" pitchFamily="34" charset="0"/>
              </a:rPr>
              <a:t>              r03922060@ntu.edu.tw</a:t>
            </a:r>
            <a:endParaRPr lang="en-US" altLang="zh-TW" dirty="0">
              <a:latin typeface="Britannic Bold" pitchFamily="34" charset="0"/>
            </a:endParaRPr>
          </a:p>
          <a:p>
            <a:r>
              <a:rPr lang="en-US" altLang="zh-TW" dirty="0" smtClean="0">
                <a:latin typeface="Britannic Bold" pitchFamily="34" charset="0"/>
              </a:rPr>
              <a:t>Subject</a:t>
            </a:r>
            <a:r>
              <a:rPr lang="en-US" altLang="zh-TW" dirty="0">
                <a:latin typeface="Britannic Bold" pitchFamily="34" charset="0"/>
              </a:rPr>
              <a:t>: [Perf.] </a:t>
            </a:r>
            <a:r>
              <a:rPr lang="en-US" altLang="zh-TW" dirty="0" smtClean="0">
                <a:latin typeface="Britannic Bold" pitchFamily="34" charset="0"/>
              </a:rPr>
              <a:t>Project 1 submit</a:t>
            </a:r>
            <a:endParaRPr lang="en-US" altLang="zh-TW" dirty="0">
              <a:latin typeface="Britannic Bold" pitchFamily="34" charset="0"/>
            </a:endParaRPr>
          </a:p>
          <a:p>
            <a:r>
              <a:rPr lang="en-US" altLang="zh-TW" dirty="0">
                <a:latin typeface="Britannic Bold" pitchFamily="34" charset="0"/>
              </a:rPr>
              <a:t>Programming language: C/C++/Java</a:t>
            </a:r>
          </a:p>
          <a:p>
            <a:r>
              <a:rPr lang="en-US" altLang="zh-TW" dirty="0">
                <a:latin typeface="Britannic Bold" pitchFamily="34" charset="0"/>
              </a:rPr>
              <a:t>Student ID_v1.rar (EX: </a:t>
            </a:r>
            <a:r>
              <a:rPr lang="en-US" altLang="zh-TW" dirty="0" smtClean="0">
                <a:latin typeface="Britannic Bold" pitchFamily="34" charset="0"/>
              </a:rPr>
              <a:t>r03922038_v1.rar</a:t>
            </a:r>
            <a:r>
              <a:rPr lang="en-US" altLang="zh-TW" dirty="0">
                <a:latin typeface="Britannic Bold" pitchFamily="34" charset="0"/>
              </a:rPr>
              <a:t>)</a:t>
            </a:r>
          </a:p>
          <a:p>
            <a:pPr lvl="1"/>
            <a:r>
              <a:rPr lang="en-US" altLang="zh-TW" dirty="0">
                <a:latin typeface="Britannic Bold" pitchFamily="34" charset="0"/>
              </a:rPr>
              <a:t>Including: readme.txt and source codes</a:t>
            </a:r>
          </a:p>
          <a:p>
            <a:r>
              <a:rPr lang="en-US" altLang="zh-TW" dirty="0">
                <a:solidFill>
                  <a:srgbClr val="FF0000"/>
                </a:solidFill>
                <a:latin typeface="Britannic Bold" pitchFamily="34" charset="0"/>
              </a:rPr>
              <a:t>readme.txt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Britannic Bold" pitchFamily="34" charset="0"/>
              </a:rPr>
              <a:t>How to execute (compile) the code?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Britannic Bold" pitchFamily="34" charset="0"/>
              </a:rPr>
              <a:t>OS platform: </a:t>
            </a:r>
            <a:r>
              <a:rPr lang="en-US" altLang="zh-TW" dirty="0" err="1">
                <a:solidFill>
                  <a:srgbClr val="FF0000"/>
                </a:solidFill>
                <a:latin typeface="Britannic Bold" pitchFamily="34" charset="0"/>
              </a:rPr>
              <a:t>linux</a:t>
            </a:r>
            <a:r>
              <a:rPr lang="en-US" altLang="zh-TW" dirty="0">
                <a:solidFill>
                  <a:srgbClr val="FF0000"/>
                </a:solidFill>
                <a:latin typeface="Britannic Bold" pitchFamily="34" charset="0"/>
              </a:rPr>
              <a:t> or </a:t>
            </a:r>
            <a:r>
              <a:rPr lang="en-US" altLang="zh-TW" dirty="0" smtClean="0">
                <a:solidFill>
                  <a:srgbClr val="FF0000"/>
                </a:solidFill>
                <a:latin typeface="Britannic Bold" pitchFamily="34" charset="0"/>
              </a:rPr>
              <a:t>windows</a:t>
            </a:r>
            <a:endParaRPr lang="en-US" altLang="zh-TW" dirty="0">
              <a:solidFill>
                <a:srgbClr val="FF0000"/>
              </a:solidFill>
              <a:latin typeface="Britannic Bold" pitchFamily="34" charset="0"/>
            </a:endParaRPr>
          </a:p>
          <a:p>
            <a:r>
              <a:rPr lang="en-US" altLang="zh-TW" dirty="0">
                <a:latin typeface="Britannic Bold" pitchFamily="34" charset="0"/>
              </a:rPr>
              <a:t>Don’t implement simulation with </a:t>
            </a:r>
            <a:r>
              <a:rPr lang="en-US" altLang="zh-TW" dirty="0">
                <a:solidFill>
                  <a:srgbClr val="FF0000"/>
                </a:solidFill>
                <a:latin typeface="Britannic Bold" pitchFamily="34" charset="0"/>
              </a:rPr>
              <a:t>“time-slices approach”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  <a:latin typeface="Britannic Bold" pitchFamily="34" charset="0"/>
              </a:rPr>
              <a:t>0 </a:t>
            </a:r>
            <a:r>
              <a:rPr lang="en-US" altLang="zh-TW" dirty="0" err="1">
                <a:solidFill>
                  <a:srgbClr val="0070C0"/>
                </a:solidFill>
                <a:latin typeface="Britannic Bold" pitchFamily="34" charset="0"/>
              </a:rPr>
              <a:t>pt</a:t>
            </a:r>
            <a:r>
              <a:rPr lang="zh-TW" altLang="en-US" dirty="0">
                <a:solidFill>
                  <a:srgbClr val="0070C0"/>
                </a:solidFill>
                <a:latin typeface="Britannic Bold" pitchFamily="34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Britannic Bold" pitchFamily="34" charset="0"/>
              </a:rPr>
              <a:t>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-90264"/>
            <a:ext cx="8892480" cy="1143000"/>
          </a:xfrm>
        </p:spPr>
        <p:txBody>
          <a:bodyPr/>
          <a:lstStyle/>
          <a:p>
            <a:pPr algn="ctr" latinLnBrk="0"/>
            <a:r>
              <a:rPr lang="en-US" altLang="zh-TW" dirty="0" smtClean="0">
                <a:latin typeface="Britannic Bold" pitchFamily="34" charset="0"/>
              </a:rPr>
              <a:t>Homework : Post Office Simulator</a:t>
            </a:r>
            <a:endParaRPr lang="zh-TW" altLang="en-US" dirty="0">
              <a:latin typeface="Britannic Bold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196752"/>
            <a:ext cx="8172480" cy="4899248"/>
          </a:xfrm>
        </p:spPr>
        <p:txBody>
          <a:bodyPr/>
          <a:lstStyle/>
          <a:p>
            <a:pPr latinLnBrk="0"/>
            <a:r>
              <a:rPr lang="en-US" altLang="zh-TW" sz="2800" dirty="0" smtClean="0">
                <a:latin typeface="Britannic Bold" pitchFamily="34" charset="0"/>
              </a:rPr>
              <a:t>Implementing a discrete event simulator to </a:t>
            </a:r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evaluate the performance of a post office</a:t>
            </a:r>
          </a:p>
          <a:p>
            <a:pPr latinLnBrk="0"/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Basic Requirement (85%): </a:t>
            </a:r>
          </a:p>
          <a:p>
            <a:pPr lvl="1" latinLnBrk="0"/>
            <a:r>
              <a:rPr lang="en-US" altLang="zh-TW" sz="2600" dirty="0" smtClean="0">
                <a:latin typeface="Britannic Bold" pitchFamily="34" charset="0"/>
                <a:ea typeface="新細明體" pitchFamily="18" charset="-120"/>
              </a:rPr>
              <a:t>Two Servers and a </a:t>
            </a:r>
            <a:r>
              <a:rPr lang="en-US" altLang="zh-TW" sz="2600" dirty="0" smtClean="0">
                <a:solidFill>
                  <a:srgbClr val="FF0000"/>
                </a:solidFill>
                <a:latin typeface="Britannic Bold" pitchFamily="34" charset="0"/>
                <a:ea typeface="新細明體" pitchFamily="18" charset="-120"/>
              </a:rPr>
              <a:t>Single</a:t>
            </a:r>
            <a:r>
              <a:rPr lang="en-US" altLang="zh-TW" sz="2600" dirty="0" smtClean="0">
                <a:latin typeface="Britannic Bold" pitchFamily="34" charset="0"/>
                <a:ea typeface="新細明體" pitchFamily="18" charset="-120"/>
              </a:rPr>
              <a:t> Queue</a:t>
            </a:r>
          </a:p>
          <a:p>
            <a:pPr latinLnBrk="0"/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Bonus 1 (10%): </a:t>
            </a:r>
          </a:p>
          <a:p>
            <a:pPr lvl="1" latinLnBrk="0"/>
            <a:r>
              <a:rPr lang="en-US" altLang="zh-TW" sz="2600" dirty="0" smtClean="0">
                <a:latin typeface="Britannic Bold" pitchFamily="34" charset="0"/>
                <a:ea typeface="新細明體" pitchFamily="18" charset="-120"/>
              </a:rPr>
              <a:t>Two Servers and </a:t>
            </a:r>
            <a:r>
              <a:rPr lang="en-US" altLang="zh-TW" sz="2600" dirty="0" smtClean="0">
                <a:solidFill>
                  <a:srgbClr val="FF0000"/>
                </a:solidFill>
                <a:latin typeface="Britannic Bold" pitchFamily="34" charset="0"/>
                <a:ea typeface="新細明體" pitchFamily="18" charset="-120"/>
              </a:rPr>
              <a:t>Two</a:t>
            </a:r>
            <a:r>
              <a:rPr lang="en-US" altLang="zh-TW" sz="2600" dirty="0" smtClean="0">
                <a:latin typeface="Britannic Bold" pitchFamily="34" charset="0"/>
                <a:ea typeface="新細明體" pitchFamily="18" charset="-120"/>
              </a:rPr>
              <a:t> Queues</a:t>
            </a:r>
          </a:p>
          <a:p>
            <a:pPr latinLnBrk="0"/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Bonus 2 (15%)</a:t>
            </a:r>
          </a:p>
          <a:p>
            <a:pPr lvl="1" latinLnBrk="0"/>
            <a:r>
              <a:rPr lang="en-US" altLang="zh-TW" sz="2400" dirty="0" smtClean="0">
                <a:latin typeface="Britannic Bold" pitchFamily="34" charset="0"/>
                <a:ea typeface="新細明體" pitchFamily="18" charset="-120"/>
              </a:rPr>
              <a:t>Basic Requirement </a:t>
            </a:r>
            <a:r>
              <a:rPr lang="en-US" altLang="zh-TW" sz="2400" dirty="0" smtClean="0">
                <a:solidFill>
                  <a:srgbClr val="FF0000"/>
                </a:solidFill>
                <a:latin typeface="Britannic Bold" pitchFamily="34" charset="0"/>
                <a:ea typeface="新細明體" pitchFamily="18" charset="-120"/>
              </a:rPr>
              <a:t>(General distribution)</a:t>
            </a:r>
            <a:r>
              <a:rPr lang="en-US" altLang="zh-TW" sz="2400" dirty="0" smtClean="0">
                <a:latin typeface="Britannic Bold" pitchFamily="34" charset="0"/>
                <a:ea typeface="新細明體" pitchFamily="18" charset="-120"/>
              </a:rPr>
              <a:t> </a:t>
            </a:r>
            <a:r>
              <a:rPr lang="en-US" altLang="zh-TW" sz="2600" dirty="0" smtClean="0">
                <a:latin typeface="Britannic Bold" pitchFamily="34" charset="0"/>
                <a:ea typeface="新細明體" pitchFamily="18" charset="-120"/>
              </a:rPr>
              <a:t>+ </a:t>
            </a:r>
            <a:r>
              <a:rPr lang="en-US" altLang="zh-TW" sz="2600" dirty="0" smtClean="0">
                <a:solidFill>
                  <a:srgbClr val="FF0000"/>
                </a:solidFill>
                <a:latin typeface="Britannic Bold" pitchFamily="34" charset="0"/>
                <a:ea typeface="新細明體" pitchFamily="18" charset="-120"/>
              </a:rPr>
              <a:t>Restroom Events</a:t>
            </a:r>
          </a:p>
          <a:p>
            <a:pPr latinLnBrk="0"/>
            <a:r>
              <a:rPr lang="en-US" altLang="zh-TW" sz="3100" dirty="0" smtClean="0">
                <a:latin typeface="Britannic Bold" pitchFamily="34" charset="0"/>
                <a:ea typeface="新細明體" pitchFamily="18" charset="-120"/>
              </a:rPr>
              <a:t>Note: no other bonus!!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pPr lvl="1" algn="l" latinLnBrk="0"/>
            <a:r>
              <a:rPr lang="en-US" altLang="zh-TW" dirty="0" smtClean="0">
                <a:latin typeface="Britannic Bold" pitchFamily="34" charset="0"/>
              </a:rPr>
              <a:t>Basic Requirement: </a:t>
            </a:r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Two Servers and Single Queue</a:t>
            </a:r>
            <a:endParaRPr lang="zh-TW" altLang="en-US" sz="2800" dirty="0">
              <a:latin typeface="Britannic Bold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124744"/>
            <a:ext cx="8172480" cy="3018636"/>
          </a:xfrm>
        </p:spPr>
        <p:txBody>
          <a:bodyPr/>
          <a:lstStyle/>
          <a:p>
            <a:pPr latinLnBrk="0"/>
            <a:r>
              <a:rPr lang="en-US" altLang="zh-TW" sz="2800" dirty="0" smtClean="0">
                <a:latin typeface="Britannic Bold" pitchFamily="34" charset="0"/>
              </a:rPr>
              <a:t>Two servers have the </a:t>
            </a:r>
            <a:r>
              <a:rPr lang="en-US" altLang="zh-TW" sz="2800" dirty="0" smtClean="0">
                <a:solidFill>
                  <a:srgbClr val="FF0000"/>
                </a:solidFill>
                <a:latin typeface="Britannic Bold" pitchFamily="34" charset="0"/>
              </a:rPr>
              <a:t>same</a:t>
            </a:r>
            <a:r>
              <a:rPr lang="en-US" altLang="zh-TW" sz="2800" dirty="0" smtClean="0">
                <a:latin typeface="Britannic Bold" pitchFamily="34" charset="0"/>
              </a:rPr>
              <a:t> service rate</a:t>
            </a:r>
          </a:p>
          <a:p>
            <a:pPr latinLnBrk="0"/>
            <a:r>
              <a:rPr lang="en-US" altLang="zh-TW" sz="2800" dirty="0" smtClean="0">
                <a:latin typeface="Britannic Bold" pitchFamily="34" charset="0"/>
              </a:rPr>
              <a:t>FIFO queue</a:t>
            </a:r>
          </a:p>
          <a:p>
            <a:pPr latinLnBrk="0"/>
            <a:r>
              <a:rPr lang="en-US" altLang="zh-TW" sz="2800" dirty="0" smtClean="0">
                <a:latin typeface="Britannic Bold" pitchFamily="34" charset="0"/>
              </a:rPr>
              <a:t>Infinite queue capacity</a:t>
            </a:r>
          </a:p>
          <a:p>
            <a:pPr latinLnBrk="0"/>
            <a:r>
              <a:rPr lang="en-US" altLang="zh-TW" sz="2800" dirty="0" smtClean="0">
                <a:latin typeface="Britannic Bold" pitchFamily="34" charset="0"/>
              </a:rPr>
              <a:t>Inter-arrival and service time: </a:t>
            </a:r>
            <a:r>
              <a:rPr lang="en-US" altLang="zh-TW" sz="2800" dirty="0" err="1" smtClean="0">
                <a:latin typeface="Britannic Bold" pitchFamily="34" charset="0"/>
              </a:rPr>
              <a:t>i.i.d</a:t>
            </a:r>
            <a:r>
              <a:rPr lang="en-US" altLang="zh-TW" sz="2800" dirty="0" smtClean="0">
                <a:latin typeface="Britannic Bold" pitchFamily="34" charset="0"/>
              </a:rPr>
              <a:t>. and exponential distribution</a:t>
            </a:r>
          </a:p>
        </p:txBody>
      </p:sp>
      <p:grpSp>
        <p:nvGrpSpPr>
          <p:cNvPr id="4" name="群組 51"/>
          <p:cNvGrpSpPr/>
          <p:nvPr/>
        </p:nvGrpSpPr>
        <p:grpSpPr>
          <a:xfrm>
            <a:off x="1214414" y="4857760"/>
            <a:ext cx="1498168" cy="1630360"/>
            <a:chOff x="1285875" y="2857500"/>
            <a:chExt cx="2482850" cy="2701926"/>
          </a:xfrm>
        </p:grpSpPr>
        <p:sp>
          <p:nvSpPr>
            <p:cNvPr id="36873" name="Freeform 9"/>
            <p:cNvSpPr>
              <a:spLocks/>
            </p:cNvSpPr>
            <p:nvPr/>
          </p:nvSpPr>
          <p:spPr bwMode="auto">
            <a:xfrm>
              <a:off x="2466975" y="3979863"/>
              <a:ext cx="384175" cy="366713"/>
            </a:xfrm>
            <a:custGeom>
              <a:avLst/>
              <a:gdLst/>
              <a:ahLst/>
              <a:cxnLst>
                <a:cxn ang="0">
                  <a:pos x="65" y="57"/>
                </a:cxn>
                <a:cxn ang="0">
                  <a:pos x="76" y="91"/>
                </a:cxn>
                <a:cxn ang="0">
                  <a:pos x="91" y="122"/>
                </a:cxn>
                <a:cxn ang="0">
                  <a:pos x="107" y="152"/>
                </a:cxn>
                <a:cxn ang="0">
                  <a:pos x="128" y="175"/>
                </a:cxn>
                <a:cxn ang="0">
                  <a:pos x="150" y="200"/>
                </a:cxn>
                <a:cxn ang="0">
                  <a:pos x="181" y="220"/>
                </a:cxn>
                <a:cxn ang="0">
                  <a:pos x="215" y="239"/>
                </a:cxn>
                <a:cxn ang="0">
                  <a:pos x="253" y="255"/>
                </a:cxn>
                <a:cxn ang="0">
                  <a:pos x="299" y="266"/>
                </a:cxn>
                <a:cxn ang="0">
                  <a:pos x="335" y="272"/>
                </a:cxn>
                <a:cxn ang="0">
                  <a:pos x="361" y="276"/>
                </a:cxn>
                <a:cxn ang="0">
                  <a:pos x="390" y="278"/>
                </a:cxn>
                <a:cxn ang="0">
                  <a:pos x="426" y="281"/>
                </a:cxn>
                <a:cxn ang="0">
                  <a:pos x="456" y="291"/>
                </a:cxn>
                <a:cxn ang="0">
                  <a:pos x="483" y="308"/>
                </a:cxn>
                <a:cxn ang="0">
                  <a:pos x="477" y="342"/>
                </a:cxn>
                <a:cxn ang="0">
                  <a:pos x="468" y="369"/>
                </a:cxn>
                <a:cxn ang="0">
                  <a:pos x="458" y="399"/>
                </a:cxn>
                <a:cxn ang="0">
                  <a:pos x="441" y="420"/>
                </a:cxn>
                <a:cxn ang="0">
                  <a:pos x="416" y="441"/>
                </a:cxn>
                <a:cxn ang="0">
                  <a:pos x="390" y="452"/>
                </a:cxn>
                <a:cxn ang="0">
                  <a:pos x="371" y="462"/>
                </a:cxn>
                <a:cxn ang="0">
                  <a:pos x="380" y="435"/>
                </a:cxn>
                <a:cxn ang="0">
                  <a:pos x="396" y="405"/>
                </a:cxn>
                <a:cxn ang="0">
                  <a:pos x="407" y="369"/>
                </a:cxn>
                <a:cxn ang="0">
                  <a:pos x="415" y="338"/>
                </a:cxn>
                <a:cxn ang="0">
                  <a:pos x="411" y="321"/>
                </a:cxn>
                <a:cxn ang="0">
                  <a:pos x="390" y="312"/>
                </a:cxn>
                <a:cxn ang="0">
                  <a:pos x="356" y="308"/>
                </a:cxn>
                <a:cxn ang="0">
                  <a:pos x="310" y="302"/>
                </a:cxn>
                <a:cxn ang="0">
                  <a:pos x="283" y="297"/>
                </a:cxn>
                <a:cxn ang="0">
                  <a:pos x="253" y="291"/>
                </a:cxn>
                <a:cxn ang="0">
                  <a:pos x="224" y="281"/>
                </a:cxn>
                <a:cxn ang="0">
                  <a:pos x="194" y="270"/>
                </a:cxn>
                <a:cxn ang="0">
                  <a:pos x="158" y="249"/>
                </a:cxn>
                <a:cxn ang="0">
                  <a:pos x="129" y="228"/>
                </a:cxn>
                <a:cxn ang="0">
                  <a:pos x="101" y="203"/>
                </a:cxn>
                <a:cxn ang="0">
                  <a:pos x="78" y="175"/>
                </a:cxn>
                <a:cxn ang="0">
                  <a:pos x="55" y="152"/>
                </a:cxn>
                <a:cxn ang="0">
                  <a:pos x="31" y="112"/>
                </a:cxn>
                <a:cxn ang="0">
                  <a:pos x="10" y="72"/>
                </a:cxn>
                <a:cxn ang="0">
                  <a:pos x="0" y="46"/>
                </a:cxn>
                <a:cxn ang="0">
                  <a:pos x="4" y="15"/>
                </a:cxn>
                <a:cxn ang="0">
                  <a:pos x="29" y="0"/>
                </a:cxn>
                <a:cxn ang="0">
                  <a:pos x="46" y="21"/>
                </a:cxn>
                <a:cxn ang="0">
                  <a:pos x="55" y="40"/>
                </a:cxn>
              </a:cxnLst>
              <a:rect l="0" t="0" r="r" b="b"/>
              <a:pathLst>
                <a:path w="485" h="462">
                  <a:moveTo>
                    <a:pt x="55" y="40"/>
                  </a:moveTo>
                  <a:lnTo>
                    <a:pt x="61" y="49"/>
                  </a:lnTo>
                  <a:lnTo>
                    <a:pt x="65" y="57"/>
                  </a:lnTo>
                  <a:lnTo>
                    <a:pt x="67" y="70"/>
                  </a:lnTo>
                  <a:lnTo>
                    <a:pt x="71" y="78"/>
                  </a:lnTo>
                  <a:lnTo>
                    <a:pt x="76" y="91"/>
                  </a:lnTo>
                  <a:lnTo>
                    <a:pt x="78" y="101"/>
                  </a:lnTo>
                  <a:lnTo>
                    <a:pt x="86" y="112"/>
                  </a:lnTo>
                  <a:lnTo>
                    <a:pt x="91" y="122"/>
                  </a:lnTo>
                  <a:lnTo>
                    <a:pt x="93" y="131"/>
                  </a:lnTo>
                  <a:lnTo>
                    <a:pt x="101" y="139"/>
                  </a:lnTo>
                  <a:lnTo>
                    <a:pt x="107" y="152"/>
                  </a:lnTo>
                  <a:lnTo>
                    <a:pt x="114" y="160"/>
                  </a:lnTo>
                  <a:lnTo>
                    <a:pt x="122" y="167"/>
                  </a:lnTo>
                  <a:lnTo>
                    <a:pt x="128" y="175"/>
                  </a:lnTo>
                  <a:lnTo>
                    <a:pt x="135" y="184"/>
                  </a:lnTo>
                  <a:lnTo>
                    <a:pt x="145" y="194"/>
                  </a:lnTo>
                  <a:lnTo>
                    <a:pt x="150" y="200"/>
                  </a:lnTo>
                  <a:lnTo>
                    <a:pt x="160" y="209"/>
                  </a:lnTo>
                  <a:lnTo>
                    <a:pt x="171" y="215"/>
                  </a:lnTo>
                  <a:lnTo>
                    <a:pt x="181" y="220"/>
                  </a:lnTo>
                  <a:lnTo>
                    <a:pt x="190" y="228"/>
                  </a:lnTo>
                  <a:lnTo>
                    <a:pt x="204" y="232"/>
                  </a:lnTo>
                  <a:lnTo>
                    <a:pt x="215" y="239"/>
                  </a:lnTo>
                  <a:lnTo>
                    <a:pt x="230" y="245"/>
                  </a:lnTo>
                  <a:lnTo>
                    <a:pt x="242" y="249"/>
                  </a:lnTo>
                  <a:lnTo>
                    <a:pt x="253" y="255"/>
                  </a:lnTo>
                  <a:lnTo>
                    <a:pt x="268" y="257"/>
                  </a:lnTo>
                  <a:lnTo>
                    <a:pt x="283" y="264"/>
                  </a:lnTo>
                  <a:lnTo>
                    <a:pt x="299" y="266"/>
                  </a:lnTo>
                  <a:lnTo>
                    <a:pt x="318" y="270"/>
                  </a:lnTo>
                  <a:lnTo>
                    <a:pt x="325" y="270"/>
                  </a:lnTo>
                  <a:lnTo>
                    <a:pt x="335" y="272"/>
                  </a:lnTo>
                  <a:lnTo>
                    <a:pt x="344" y="272"/>
                  </a:lnTo>
                  <a:lnTo>
                    <a:pt x="356" y="276"/>
                  </a:lnTo>
                  <a:lnTo>
                    <a:pt x="361" y="276"/>
                  </a:lnTo>
                  <a:lnTo>
                    <a:pt x="371" y="276"/>
                  </a:lnTo>
                  <a:lnTo>
                    <a:pt x="380" y="276"/>
                  </a:lnTo>
                  <a:lnTo>
                    <a:pt x="390" y="278"/>
                  </a:lnTo>
                  <a:lnTo>
                    <a:pt x="401" y="278"/>
                  </a:lnTo>
                  <a:lnTo>
                    <a:pt x="416" y="281"/>
                  </a:lnTo>
                  <a:lnTo>
                    <a:pt x="426" y="281"/>
                  </a:lnTo>
                  <a:lnTo>
                    <a:pt x="437" y="285"/>
                  </a:lnTo>
                  <a:lnTo>
                    <a:pt x="447" y="287"/>
                  </a:lnTo>
                  <a:lnTo>
                    <a:pt x="456" y="291"/>
                  </a:lnTo>
                  <a:lnTo>
                    <a:pt x="468" y="297"/>
                  </a:lnTo>
                  <a:lnTo>
                    <a:pt x="477" y="302"/>
                  </a:lnTo>
                  <a:lnTo>
                    <a:pt x="483" y="308"/>
                  </a:lnTo>
                  <a:lnTo>
                    <a:pt x="485" y="314"/>
                  </a:lnTo>
                  <a:lnTo>
                    <a:pt x="483" y="327"/>
                  </a:lnTo>
                  <a:lnTo>
                    <a:pt x="477" y="342"/>
                  </a:lnTo>
                  <a:lnTo>
                    <a:pt x="473" y="350"/>
                  </a:lnTo>
                  <a:lnTo>
                    <a:pt x="472" y="359"/>
                  </a:lnTo>
                  <a:lnTo>
                    <a:pt x="468" y="369"/>
                  </a:lnTo>
                  <a:lnTo>
                    <a:pt x="468" y="380"/>
                  </a:lnTo>
                  <a:lnTo>
                    <a:pt x="462" y="388"/>
                  </a:lnTo>
                  <a:lnTo>
                    <a:pt x="458" y="399"/>
                  </a:lnTo>
                  <a:lnTo>
                    <a:pt x="453" y="405"/>
                  </a:lnTo>
                  <a:lnTo>
                    <a:pt x="449" y="414"/>
                  </a:lnTo>
                  <a:lnTo>
                    <a:pt x="441" y="420"/>
                  </a:lnTo>
                  <a:lnTo>
                    <a:pt x="432" y="430"/>
                  </a:lnTo>
                  <a:lnTo>
                    <a:pt x="422" y="435"/>
                  </a:lnTo>
                  <a:lnTo>
                    <a:pt x="416" y="441"/>
                  </a:lnTo>
                  <a:lnTo>
                    <a:pt x="407" y="445"/>
                  </a:lnTo>
                  <a:lnTo>
                    <a:pt x="399" y="447"/>
                  </a:lnTo>
                  <a:lnTo>
                    <a:pt x="390" y="452"/>
                  </a:lnTo>
                  <a:lnTo>
                    <a:pt x="382" y="456"/>
                  </a:lnTo>
                  <a:lnTo>
                    <a:pt x="375" y="460"/>
                  </a:lnTo>
                  <a:lnTo>
                    <a:pt x="371" y="462"/>
                  </a:lnTo>
                  <a:lnTo>
                    <a:pt x="371" y="456"/>
                  </a:lnTo>
                  <a:lnTo>
                    <a:pt x="377" y="445"/>
                  </a:lnTo>
                  <a:lnTo>
                    <a:pt x="380" y="435"/>
                  </a:lnTo>
                  <a:lnTo>
                    <a:pt x="386" y="426"/>
                  </a:lnTo>
                  <a:lnTo>
                    <a:pt x="392" y="416"/>
                  </a:lnTo>
                  <a:lnTo>
                    <a:pt x="396" y="405"/>
                  </a:lnTo>
                  <a:lnTo>
                    <a:pt x="399" y="393"/>
                  </a:lnTo>
                  <a:lnTo>
                    <a:pt x="405" y="380"/>
                  </a:lnTo>
                  <a:lnTo>
                    <a:pt x="407" y="369"/>
                  </a:lnTo>
                  <a:lnTo>
                    <a:pt x="411" y="359"/>
                  </a:lnTo>
                  <a:lnTo>
                    <a:pt x="415" y="348"/>
                  </a:lnTo>
                  <a:lnTo>
                    <a:pt x="415" y="338"/>
                  </a:lnTo>
                  <a:lnTo>
                    <a:pt x="415" y="333"/>
                  </a:lnTo>
                  <a:lnTo>
                    <a:pt x="415" y="327"/>
                  </a:lnTo>
                  <a:lnTo>
                    <a:pt x="411" y="321"/>
                  </a:lnTo>
                  <a:lnTo>
                    <a:pt x="405" y="317"/>
                  </a:lnTo>
                  <a:lnTo>
                    <a:pt x="399" y="314"/>
                  </a:lnTo>
                  <a:lnTo>
                    <a:pt x="390" y="312"/>
                  </a:lnTo>
                  <a:lnTo>
                    <a:pt x="377" y="312"/>
                  </a:lnTo>
                  <a:lnTo>
                    <a:pt x="367" y="308"/>
                  </a:lnTo>
                  <a:lnTo>
                    <a:pt x="356" y="308"/>
                  </a:lnTo>
                  <a:lnTo>
                    <a:pt x="344" y="308"/>
                  </a:lnTo>
                  <a:lnTo>
                    <a:pt x="325" y="306"/>
                  </a:lnTo>
                  <a:lnTo>
                    <a:pt x="310" y="302"/>
                  </a:lnTo>
                  <a:lnTo>
                    <a:pt x="302" y="302"/>
                  </a:lnTo>
                  <a:lnTo>
                    <a:pt x="293" y="298"/>
                  </a:lnTo>
                  <a:lnTo>
                    <a:pt x="283" y="297"/>
                  </a:lnTo>
                  <a:lnTo>
                    <a:pt x="276" y="297"/>
                  </a:lnTo>
                  <a:lnTo>
                    <a:pt x="262" y="293"/>
                  </a:lnTo>
                  <a:lnTo>
                    <a:pt x="253" y="291"/>
                  </a:lnTo>
                  <a:lnTo>
                    <a:pt x="245" y="287"/>
                  </a:lnTo>
                  <a:lnTo>
                    <a:pt x="236" y="285"/>
                  </a:lnTo>
                  <a:lnTo>
                    <a:pt x="224" y="281"/>
                  </a:lnTo>
                  <a:lnTo>
                    <a:pt x="211" y="276"/>
                  </a:lnTo>
                  <a:lnTo>
                    <a:pt x="204" y="272"/>
                  </a:lnTo>
                  <a:lnTo>
                    <a:pt x="194" y="270"/>
                  </a:lnTo>
                  <a:lnTo>
                    <a:pt x="181" y="260"/>
                  </a:lnTo>
                  <a:lnTo>
                    <a:pt x="169" y="255"/>
                  </a:lnTo>
                  <a:lnTo>
                    <a:pt x="158" y="249"/>
                  </a:lnTo>
                  <a:lnTo>
                    <a:pt x="148" y="241"/>
                  </a:lnTo>
                  <a:lnTo>
                    <a:pt x="139" y="232"/>
                  </a:lnTo>
                  <a:lnTo>
                    <a:pt x="129" y="228"/>
                  </a:lnTo>
                  <a:lnTo>
                    <a:pt x="122" y="217"/>
                  </a:lnTo>
                  <a:lnTo>
                    <a:pt x="109" y="211"/>
                  </a:lnTo>
                  <a:lnTo>
                    <a:pt x="101" y="203"/>
                  </a:lnTo>
                  <a:lnTo>
                    <a:pt x="91" y="194"/>
                  </a:lnTo>
                  <a:lnTo>
                    <a:pt x="86" y="184"/>
                  </a:lnTo>
                  <a:lnTo>
                    <a:pt x="78" y="175"/>
                  </a:lnTo>
                  <a:lnTo>
                    <a:pt x="71" y="167"/>
                  </a:lnTo>
                  <a:lnTo>
                    <a:pt x="65" y="158"/>
                  </a:lnTo>
                  <a:lnTo>
                    <a:pt x="55" y="152"/>
                  </a:lnTo>
                  <a:lnTo>
                    <a:pt x="52" y="143"/>
                  </a:lnTo>
                  <a:lnTo>
                    <a:pt x="40" y="125"/>
                  </a:lnTo>
                  <a:lnTo>
                    <a:pt x="31" y="112"/>
                  </a:lnTo>
                  <a:lnTo>
                    <a:pt x="21" y="97"/>
                  </a:lnTo>
                  <a:lnTo>
                    <a:pt x="15" y="86"/>
                  </a:lnTo>
                  <a:lnTo>
                    <a:pt x="10" y="72"/>
                  </a:lnTo>
                  <a:lnTo>
                    <a:pt x="8" y="67"/>
                  </a:lnTo>
                  <a:lnTo>
                    <a:pt x="4" y="61"/>
                  </a:lnTo>
                  <a:lnTo>
                    <a:pt x="0" y="46"/>
                  </a:lnTo>
                  <a:lnTo>
                    <a:pt x="0" y="34"/>
                  </a:lnTo>
                  <a:lnTo>
                    <a:pt x="4" y="25"/>
                  </a:lnTo>
                  <a:lnTo>
                    <a:pt x="4" y="15"/>
                  </a:lnTo>
                  <a:lnTo>
                    <a:pt x="10" y="4"/>
                  </a:lnTo>
                  <a:lnTo>
                    <a:pt x="19" y="0"/>
                  </a:lnTo>
                  <a:lnTo>
                    <a:pt x="29" y="0"/>
                  </a:lnTo>
                  <a:lnTo>
                    <a:pt x="36" y="10"/>
                  </a:lnTo>
                  <a:lnTo>
                    <a:pt x="44" y="15"/>
                  </a:lnTo>
                  <a:lnTo>
                    <a:pt x="46" y="21"/>
                  </a:lnTo>
                  <a:lnTo>
                    <a:pt x="52" y="29"/>
                  </a:lnTo>
                  <a:lnTo>
                    <a:pt x="55" y="40"/>
                  </a:lnTo>
                  <a:lnTo>
                    <a:pt x="55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874" name="Freeform 10"/>
            <p:cNvSpPr>
              <a:spLocks/>
            </p:cNvSpPr>
            <p:nvPr/>
          </p:nvSpPr>
          <p:spPr bwMode="auto">
            <a:xfrm>
              <a:off x="2176463" y="3290888"/>
              <a:ext cx="171450" cy="338138"/>
            </a:xfrm>
            <a:custGeom>
              <a:avLst/>
              <a:gdLst/>
              <a:ahLst/>
              <a:cxnLst>
                <a:cxn ang="0">
                  <a:pos x="156" y="12"/>
                </a:cxn>
                <a:cxn ang="0">
                  <a:pos x="181" y="37"/>
                </a:cxn>
                <a:cxn ang="0">
                  <a:pos x="196" y="67"/>
                </a:cxn>
                <a:cxn ang="0">
                  <a:pos x="202" y="92"/>
                </a:cxn>
                <a:cxn ang="0">
                  <a:pos x="208" y="107"/>
                </a:cxn>
                <a:cxn ang="0">
                  <a:pos x="213" y="130"/>
                </a:cxn>
                <a:cxn ang="0">
                  <a:pos x="213" y="156"/>
                </a:cxn>
                <a:cxn ang="0">
                  <a:pos x="213" y="175"/>
                </a:cxn>
                <a:cxn ang="0">
                  <a:pos x="217" y="191"/>
                </a:cxn>
                <a:cxn ang="0">
                  <a:pos x="217" y="210"/>
                </a:cxn>
                <a:cxn ang="0">
                  <a:pos x="217" y="232"/>
                </a:cxn>
                <a:cxn ang="0">
                  <a:pos x="213" y="263"/>
                </a:cxn>
                <a:cxn ang="0">
                  <a:pos x="208" y="287"/>
                </a:cxn>
                <a:cxn ang="0">
                  <a:pos x="202" y="314"/>
                </a:cxn>
                <a:cxn ang="0">
                  <a:pos x="192" y="339"/>
                </a:cxn>
                <a:cxn ang="0">
                  <a:pos x="183" y="363"/>
                </a:cxn>
                <a:cxn ang="0">
                  <a:pos x="171" y="381"/>
                </a:cxn>
                <a:cxn ang="0">
                  <a:pos x="156" y="400"/>
                </a:cxn>
                <a:cxn ang="0">
                  <a:pos x="145" y="411"/>
                </a:cxn>
                <a:cxn ang="0">
                  <a:pos x="124" y="420"/>
                </a:cxn>
                <a:cxn ang="0">
                  <a:pos x="97" y="422"/>
                </a:cxn>
                <a:cxn ang="0">
                  <a:pos x="82" y="422"/>
                </a:cxn>
                <a:cxn ang="0">
                  <a:pos x="63" y="420"/>
                </a:cxn>
                <a:cxn ang="0">
                  <a:pos x="46" y="411"/>
                </a:cxn>
                <a:cxn ang="0">
                  <a:pos x="21" y="396"/>
                </a:cxn>
                <a:cxn ang="0">
                  <a:pos x="2" y="371"/>
                </a:cxn>
                <a:cxn ang="0">
                  <a:pos x="0" y="354"/>
                </a:cxn>
                <a:cxn ang="0">
                  <a:pos x="8" y="343"/>
                </a:cxn>
                <a:cxn ang="0">
                  <a:pos x="33" y="363"/>
                </a:cxn>
                <a:cxn ang="0">
                  <a:pos x="54" y="384"/>
                </a:cxn>
                <a:cxn ang="0">
                  <a:pos x="78" y="392"/>
                </a:cxn>
                <a:cxn ang="0">
                  <a:pos x="105" y="390"/>
                </a:cxn>
                <a:cxn ang="0">
                  <a:pos x="124" y="375"/>
                </a:cxn>
                <a:cxn ang="0">
                  <a:pos x="132" y="360"/>
                </a:cxn>
                <a:cxn ang="0">
                  <a:pos x="141" y="343"/>
                </a:cxn>
                <a:cxn ang="0">
                  <a:pos x="147" y="320"/>
                </a:cxn>
                <a:cxn ang="0">
                  <a:pos x="154" y="297"/>
                </a:cxn>
                <a:cxn ang="0">
                  <a:pos x="156" y="268"/>
                </a:cxn>
                <a:cxn ang="0">
                  <a:pos x="160" y="246"/>
                </a:cxn>
                <a:cxn ang="0">
                  <a:pos x="160" y="215"/>
                </a:cxn>
                <a:cxn ang="0">
                  <a:pos x="160" y="187"/>
                </a:cxn>
                <a:cxn ang="0">
                  <a:pos x="156" y="160"/>
                </a:cxn>
                <a:cxn ang="0">
                  <a:pos x="151" y="130"/>
                </a:cxn>
                <a:cxn ang="0">
                  <a:pos x="145" y="107"/>
                </a:cxn>
                <a:cxn ang="0">
                  <a:pos x="139" y="86"/>
                </a:cxn>
                <a:cxn ang="0">
                  <a:pos x="130" y="67"/>
                </a:cxn>
                <a:cxn ang="0">
                  <a:pos x="118" y="46"/>
                </a:cxn>
                <a:cxn ang="0">
                  <a:pos x="97" y="31"/>
                </a:cxn>
                <a:cxn ang="0">
                  <a:pos x="99" y="18"/>
                </a:cxn>
                <a:cxn ang="0">
                  <a:pos x="114" y="6"/>
                </a:cxn>
                <a:cxn ang="0">
                  <a:pos x="135" y="0"/>
                </a:cxn>
                <a:cxn ang="0">
                  <a:pos x="145" y="6"/>
                </a:cxn>
              </a:cxnLst>
              <a:rect l="0" t="0" r="r" b="b"/>
              <a:pathLst>
                <a:path w="217" h="426">
                  <a:moveTo>
                    <a:pt x="145" y="6"/>
                  </a:moveTo>
                  <a:lnTo>
                    <a:pt x="156" y="12"/>
                  </a:lnTo>
                  <a:lnTo>
                    <a:pt x="171" y="25"/>
                  </a:lnTo>
                  <a:lnTo>
                    <a:pt x="181" y="37"/>
                  </a:lnTo>
                  <a:lnTo>
                    <a:pt x="189" y="52"/>
                  </a:lnTo>
                  <a:lnTo>
                    <a:pt x="196" y="67"/>
                  </a:lnTo>
                  <a:lnTo>
                    <a:pt x="202" y="82"/>
                  </a:lnTo>
                  <a:lnTo>
                    <a:pt x="202" y="92"/>
                  </a:lnTo>
                  <a:lnTo>
                    <a:pt x="204" y="97"/>
                  </a:lnTo>
                  <a:lnTo>
                    <a:pt x="208" y="107"/>
                  </a:lnTo>
                  <a:lnTo>
                    <a:pt x="211" y="114"/>
                  </a:lnTo>
                  <a:lnTo>
                    <a:pt x="213" y="130"/>
                  </a:lnTo>
                  <a:lnTo>
                    <a:pt x="213" y="149"/>
                  </a:lnTo>
                  <a:lnTo>
                    <a:pt x="213" y="156"/>
                  </a:lnTo>
                  <a:lnTo>
                    <a:pt x="213" y="166"/>
                  </a:lnTo>
                  <a:lnTo>
                    <a:pt x="213" y="175"/>
                  </a:lnTo>
                  <a:lnTo>
                    <a:pt x="217" y="185"/>
                  </a:lnTo>
                  <a:lnTo>
                    <a:pt x="217" y="191"/>
                  </a:lnTo>
                  <a:lnTo>
                    <a:pt x="217" y="204"/>
                  </a:lnTo>
                  <a:lnTo>
                    <a:pt x="217" y="210"/>
                  </a:lnTo>
                  <a:lnTo>
                    <a:pt x="217" y="217"/>
                  </a:lnTo>
                  <a:lnTo>
                    <a:pt x="217" y="232"/>
                  </a:lnTo>
                  <a:lnTo>
                    <a:pt x="217" y="251"/>
                  </a:lnTo>
                  <a:lnTo>
                    <a:pt x="213" y="263"/>
                  </a:lnTo>
                  <a:lnTo>
                    <a:pt x="213" y="274"/>
                  </a:lnTo>
                  <a:lnTo>
                    <a:pt x="208" y="287"/>
                  </a:lnTo>
                  <a:lnTo>
                    <a:pt x="208" y="303"/>
                  </a:lnTo>
                  <a:lnTo>
                    <a:pt x="202" y="314"/>
                  </a:lnTo>
                  <a:lnTo>
                    <a:pt x="198" y="325"/>
                  </a:lnTo>
                  <a:lnTo>
                    <a:pt x="192" y="339"/>
                  </a:lnTo>
                  <a:lnTo>
                    <a:pt x="189" y="350"/>
                  </a:lnTo>
                  <a:lnTo>
                    <a:pt x="183" y="363"/>
                  </a:lnTo>
                  <a:lnTo>
                    <a:pt x="177" y="371"/>
                  </a:lnTo>
                  <a:lnTo>
                    <a:pt x="171" y="381"/>
                  </a:lnTo>
                  <a:lnTo>
                    <a:pt x="166" y="390"/>
                  </a:lnTo>
                  <a:lnTo>
                    <a:pt x="156" y="400"/>
                  </a:lnTo>
                  <a:lnTo>
                    <a:pt x="151" y="405"/>
                  </a:lnTo>
                  <a:lnTo>
                    <a:pt x="145" y="411"/>
                  </a:lnTo>
                  <a:lnTo>
                    <a:pt x="139" y="417"/>
                  </a:lnTo>
                  <a:lnTo>
                    <a:pt x="124" y="420"/>
                  </a:lnTo>
                  <a:lnTo>
                    <a:pt x="109" y="426"/>
                  </a:lnTo>
                  <a:lnTo>
                    <a:pt x="97" y="422"/>
                  </a:lnTo>
                  <a:lnTo>
                    <a:pt x="90" y="422"/>
                  </a:lnTo>
                  <a:lnTo>
                    <a:pt x="82" y="422"/>
                  </a:lnTo>
                  <a:lnTo>
                    <a:pt x="73" y="422"/>
                  </a:lnTo>
                  <a:lnTo>
                    <a:pt x="63" y="420"/>
                  </a:lnTo>
                  <a:lnTo>
                    <a:pt x="54" y="417"/>
                  </a:lnTo>
                  <a:lnTo>
                    <a:pt x="46" y="411"/>
                  </a:lnTo>
                  <a:lnTo>
                    <a:pt x="38" y="407"/>
                  </a:lnTo>
                  <a:lnTo>
                    <a:pt x="21" y="396"/>
                  </a:lnTo>
                  <a:lnTo>
                    <a:pt x="8" y="381"/>
                  </a:lnTo>
                  <a:lnTo>
                    <a:pt x="2" y="371"/>
                  </a:lnTo>
                  <a:lnTo>
                    <a:pt x="0" y="363"/>
                  </a:lnTo>
                  <a:lnTo>
                    <a:pt x="0" y="354"/>
                  </a:lnTo>
                  <a:lnTo>
                    <a:pt x="2" y="346"/>
                  </a:lnTo>
                  <a:lnTo>
                    <a:pt x="8" y="343"/>
                  </a:lnTo>
                  <a:lnTo>
                    <a:pt x="21" y="350"/>
                  </a:lnTo>
                  <a:lnTo>
                    <a:pt x="33" y="363"/>
                  </a:lnTo>
                  <a:lnTo>
                    <a:pt x="42" y="375"/>
                  </a:lnTo>
                  <a:lnTo>
                    <a:pt x="54" y="384"/>
                  </a:lnTo>
                  <a:lnTo>
                    <a:pt x="67" y="390"/>
                  </a:lnTo>
                  <a:lnTo>
                    <a:pt x="78" y="392"/>
                  </a:lnTo>
                  <a:lnTo>
                    <a:pt x="90" y="392"/>
                  </a:lnTo>
                  <a:lnTo>
                    <a:pt x="105" y="390"/>
                  </a:lnTo>
                  <a:lnTo>
                    <a:pt x="118" y="381"/>
                  </a:lnTo>
                  <a:lnTo>
                    <a:pt x="124" y="375"/>
                  </a:lnTo>
                  <a:lnTo>
                    <a:pt x="126" y="369"/>
                  </a:lnTo>
                  <a:lnTo>
                    <a:pt x="132" y="360"/>
                  </a:lnTo>
                  <a:lnTo>
                    <a:pt x="139" y="354"/>
                  </a:lnTo>
                  <a:lnTo>
                    <a:pt x="141" y="343"/>
                  </a:lnTo>
                  <a:lnTo>
                    <a:pt x="145" y="331"/>
                  </a:lnTo>
                  <a:lnTo>
                    <a:pt x="147" y="320"/>
                  </a:lnTo>
                  <a:lnTo>
                    <a:pt x="151" y="310"/>
                  </a:lnTo>
                  <a:lnTo>
                    <a:pt x="154" y="297"/>
                  </a:lnTo>
                  <a:lnTo>
                    <a:pt x="154" y="284"/>
                  </a:lnTo>
                  <a:lnTo>
                    <a:pt x="156" y="268"/>
                  </a:lnTo>
                  <a:lnTo>
                    <a:pt x="160" y="257"/>
                  </a:lnTo>
                  <a:lnTo>
                    <a:pt x="160" y="246"/>
                  </a:lnTo>
                  <a:lnTo>
                    <a:pt x="160" y="230"/>
                  </a:lnTo>
                  <a:lnTo>
                    <a:pt x="160" y="215"/>
                  </a:lnTo>
                  <a:lnTo>
                    <a:pt x="162" y="204"/>
                  </a:lnTo>
                  <a:lnTo>
                    <a:pt x="160" y="187"/>
                  </a:lnTo>
                  <a:lnTo>
                    <a:pt x="156" y="172"/>
                  </a:lnTo>
                  <a:lnTo>
                    <a:pt x="156" y="160"/>
                  </a:lnTo>
                  <a:lnTo>
                    <a:pt x="154" y="145"/>
                  </a:lnTo>
                  <a:lnTo>
                    <a:pt x="151" y="130"/>
                  </a:lnTo>
                  <a:lnTo>
                    <a:pt x="147" y="118"/>
                  </a:lnTo>
                  <a:lnTo>
                    <a:pt x="145" y="107"/>
                  </a:lnTo>
                  <a:lnTo>
                    <a:pt x="145" y="97"/>
                  </a:lnTo>
                  <a:lnTo>
                    <a:pt x="139" y="86"/>
                  </a:lnTo>
                  <a:lnTo>
                    <a:pt x="135" y="75"/>
                  </a:lnTo>
                  <a:lnTo>
                    <a:pt x="130" y="67"/>
                  </a:lnTo>
                  <a:lnTo>
                    <a:pt x="126" y="57"/>
                  </a:lnTo>
                  <a:lnTo>
                    <a:pt x="118" y="46"/>
                  </a:lnTo>
                  <a:lnTo>
                    <a:pt x="105" y="37"/>
                  </a:lnTo>
                  <a:lnTo>
                    <a:pt x="97" y="31"/>
                  </a:lnTo>
                  <a:lnTo>
                    <a:pt x="97" y="25"/>
                  </a:lnTo>
                  <a:lnTo>
                    <a:pt x="99" y="18"/>
                  </a:lnTo>
                  <a:lnTo>
                    <a:pt x="109" y="12"/>
                  </a:lnTo>
                  <a:lnTo>
                    <a:pt x="114" y="6"/>
                  </a:lnTo>
                  <a:lnTo>
                    <a:pt x="124" y="4"/>
                  </a:lnTo>
                  <a:lnTo>
                    <a:pt x="135" y="0"/>
                  </a:lnTo>
                  <a:lnTo>
                    <a:pt x="145" y="6"/>
                  </a:lnTo>
                  <a:lnTo>
                    <a:pt x="145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875" name="Freeform 11"/>
            <p:cNvSpPr>
              <a:spLocks/>
            </p:cNvSpPr>
            <p:nvPr/>
          </p:nvSpPr>
          <p:spPr bwMode="auto">
            <a:xfrm>
              <a:off x="2178050" y="3584575"/>
              <a:ext cx="47625" cy="161925"/>
            </a:xfrm>
            <a:custGeom>
              <a:avLst/>
              <a:gdLst/>
              <a:ahLst/>
              <a:cxnLst>
                <a:cxn ang="0">
                  <a:pos x="61" y="30"/>
                </a:cxn>
                <a:cxn ang="0">
                  <a:pos x="55" y="40"/>
                </a:cxn>
                <a:cxn ang="0">
                  <a:pos x="48" y="49"/>
                </a:cxn>
                <a:cxn ang="0">
                  <a:pos x="46" y="57"/>
                </a:cxn>
                <a:cxn ang="0">
                  <a:pos x="44" y="70"/>
                </a:cxn>
                <a:cxn ang="0">
                  <a:pos x="40" y="86"/>
                </a:cxn>
                <a:cxn ang="0">
                  <a:pos x="40" y="103"/>
                </a:cxn>
                <a:cxn ang="0">
                  <a:pos x="40" y="118"/>
                </a:cxn>
                <a:cxn ang="0">
                  <a:pos x="44" y="133"/>
                </a:cxn>
                <a:cxn ang="0">
                  <a:pos x="46" y="143"/>
                </a:cxn>
                <a:cxn ang="0">
                  <a:pos x="48" y="152"/>
                </a:cxn>
                <a:cxn ang="0">
                  <a:pos x="55" y="160"/>
                </a:cxn>
                <a:cxn ang="0">
                  <a:pos x="61" y="169"/>
                </a:cxn>
                <a:cxn ang="0">
                  <a:pos x="61" y="181"/>
                </a:cxn>
                <a:cxn ang="0">
                  <a:pos x="61" y="190"/>
                </a:cxn>
                <a:cxn ang="0">
                  <a:pos x="55" y="196"/>
                </a:cxn>
                <a:cxn ang="0">
                  <a:pos x="46" y="203"/>
                </a:cxn>
                <a:cxn ang="0">
                  <a:pos x="36" y="203"/>
                </a:cxn>
                <a:cxn ang="0">
                  <a:pos x="27" y="203"/>
                </a:cxn>
                <a:cxn ang="0">
                  <a:pos x="19" y="196"/>
                </a:cxn>
                <a:cxn ang="0">
                  <a:pos x="15" y="188"/>
                </a:cxn>
                <a:cxn ang="0">
                  <a:pos x="10" y="173"/>
                </a:cxn>
                <a:cxn ang="0">
                  <a:pos x="6" y="164"/>
                </a:cxn>
                <a:cxn ang="0">
                  <a:pos x="4" y="152"/>
                </a:cxn>
                <a:cxn ang="0">
                  <a:pos x="0" y="143"/>
                </a:cxn>
                <a:cxn ang="0">
                  <a:pos x="0" y="131"/>
                </a:cxn>
                <a:cxn ang="0">
                  <a:pos x="0" y="118"/>
                </a:cxn>
                <a:cxn ang="0">
                  <a:pos x="0" y="110"/>
                </a:cxn>
                <a:cxn ang="0">
                  <a:pos x="0" y="99"/>
                </a:cxn>
                <a:cxn ang="0">
                  <a:pos x="0" y="91"/>
                </a:cxn>
                <a:cxn ang="0">
                  <a:pos x="4" y="82"/>
                </a:cxn>
                <a:cxn ang="0">
                  <a:pos x="6" y="70"/>
                </a:cxn>
                <a:cxn ang="0">
                  <a:pos x="14" y="61"/>
                </a:cxn>
                <a:cxn ang="0">
                  <a:pos x="15" y="49"/>
                </a:cxn>
                <a:cxn ang="0">
                  <a:pos x="21" y="40"/>
                </a:cxn>
                <a:cxn ang="0">
                  <a:pos x="25" y="29"/>
                </a:cxn>
                <a:cxn ang="0">
                  <a:pos x="34" y="15"/>
                </a:cxn>
                <a:cxn ang="0">
                  <a:pos x="36" y="8"/>
                </a:cxn>
                <a:cxn ang="0">
                  <a:pos x="44" y="4"/>
                </a:cxn>
                <a:cxn ang="0">
                  <a:pos x="48" y="0"/>
                </a:cxn>
                <a:cxn ang="0">
                  <a:pos x="55" y="4"/>
                </a:cxn>
                <a:cxn ang="0">
                  <a:pos x="59" y="8"/>
                </a:cxn>
                <a:cxn ang="0">
                  <a:pos x="61" y="13"/>
                </a:cxn>
                <a:cxn ang="0">
                  <a:pos x="61" y="21"/>
                </a:cxn>
                <a:cxn ang="0">
                  <a:pos x="61" y="30"/>
                </a:cxn>
                <a:cxn ang="0">
                  <a:pos x="61" y="30"/>
                </a:cxn>
              </a:cxnLst>
              <a:rect l="0" t="0" r="r" b="b"/>
              <a:pathLst>
                <a:path w="61" h="203">
                  <a:moveTo>
                    <a:pt x="61" y="30"/>
                  </a:moveTo>
                  <a:lnTo>
                    <a:pt x="55" y="40"/>
                  </a:lnTo>
                  <a:lnTo>
                    <a:pt x="48" y="49"/>
                  </a:lnTo>
                  <a:lnTo>
                    <a:pt x="46" y="57"/>
                  </a:lnTo>
                  <a:lnTo>
                    <a:pt x="44" y="70"/>
                  </a:lnTo>
                  <a:lnTo>
                    <a:pt x="40" y="86"/>
                  </a:lnTo>
                  <a:lnTo>
                    <a:pt x="40" y="103"/>
                  </a:lnTo>
                  <a:lnTo>
                    <a:pt x="40" y="118"/>
                  </a:lnTo>
                  <a:lnTo>
                    <a:pt x="44" y="133"/>
                  </a:lnTo>
                  <a:lnTo>
                    <a:pt x="46" y="143"/>
                  </a:lnTo>
                  <a:lnTo>
                    <a:pt x="48" y="152"/>
                  </a:lnTo>
                  <a:lnTo>
                    <a:pt x="55" y="160"/>
                  </a:lnTo>
                  <a:lnTo>
                    <a:pt x="61" y="169"/>
                  </a:lnTo>
                  <a:lnTo>
                    <a:pt x="61" y="181"/>
                  </a:lnTo>
                  <a:lnTo>
                    <a:pt x="61" y="190"/>
                  </a:lnTo>
                  <a:lnTo>
                    <a:pt x="55" y="196"/>
                  </a:lnTo>
                  <a:lnTo>
                    <a:pt x="46" y="203"/>
                  </a:lnTo>
                  <a:lnTo>
                    <a:pt x="36" y="203"/>
                  </a:lnTo>
                  <a:lnTo>
                    <a:pt x="27" y="203"/>
                  </a:lnTo>
                  <a:lnTo>
                    <a:pt x="19" y="196"/>
                  </a:lnTo>
                  <a:lnTo>
                    <a:pt x="15" y="188"/>
                  </a:lnTo>
                  <a:lnTo>
                    <a:pt x="10" y="173"/>
                  </a:lnTo>
                  <a:lnTo>
                    <a:pt x="6" y="164"/>
                  </a:lnTo>
                  <a:lnTo>
                    <a:pt x="4" y="152"/>
                  </a:lnTo>
                  <a:lnTo>
                    <a:pt x="0" y="143"/>
                  </a:lnTo>
                  <a:lnTo>
                    <a:pt x="0" y="131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99"/>
                  </a:lnTo>
                  <a:lnTo>
                    <a:pt x="0" y="91"/>
                  </a:lnTo>
                  <a:lnTo>
                    <a:pt x="4" y="82"/>
                  </a:lnTo>
                  <a:lnTo>
                    <a:pt x="6" y="70"/>
                  </a:lnTo>
                  <a:lnTo>
                    <a:pt x="14" y="61"/>
                  </a:lnTo>
                  <a:lnTo>
                    <a:pt x="15" y="49"/>
                  </a:lnTo>
                  <a:lnTo>
                    <a:pt x="21" y="40"/>
                  </a:lnTo>
                  <a:lnTo>
                    <a:pt x="25" y="29"/>
                  </a:lnTo>
                  <a:lnTo>
                    <a:pt x="34" y="15"/>
                  </a:lnTo>
                  <a:lnTo>
                    <a:pt x="36" y="8"/>
                  </a:lnTo>
                  <a:lnTo>
                    <a:pt x="44" y="4"/>
                  </a:lnTo>
                  <a:lnTo>
                    <a:pt x="48" y="0"/>
                  </a:lnTo>
                  <a:lnTo>
                    <a:pt x="55" y="4"/>
                  </a:lnTo>
                  <a:lnTo>
                    <a:pt x="59" y="8"/>
                  </a:lnTo>
                  <a:lnTo>
                    <a:pt x="61" y="13"/>
                  </a:lnTo>
                  <a:lnTo>
                    <a:pt x="61" y="21"/>
                  </a:lnTo>
                  <a:lnTo>
                    <a:pt x="61" y="30"/>
                  </a:lnTo>
                  <a:lnTo>
                    <a:pt x="61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876" name="Freeform 12"/>
            <p:cNvSpPr>
              <a:spLocks/>
            </p:cNvSpPr>
            <p:nvPr/>
          </p:nvSpPr>
          <p:spPr bwMode="auto">
            <a:xfrm>
              <a:off x="1989138" y="3546475"/>
              <a:ext cx="112713" cy="165100"/>
            </a:xfrm>
            <a:custGeom>
              <a:avLst/>
              <a:gdLst/>
              <a:ahLst/>
              <a:cxnLst>
                <a:cxn ang="0">
                  <a:pos x="142" y="30"/>
                </a:cxn>
                <a:cxn ang="0">
                  <a:pos x="138" y="39"/>
                </a:cxn>
                <a:cxn ang="0">
                  <a:pos x="138" y="47"/>
                </a:cxn>
                <a:cxn ang="0">
                  <a:pos x="138" y="57"/>
                </a:cxn>
                <a:cxn ang="0">
                  <a:pos x="138" y="66"/>
                </a:cxn>
                <a:cxn ang="0">
                  <a:pos x="135" y="76"/>
                </a:cxn>
                <a:cxn ang="0">
                  <a:pos x="135" y="83"/>
                </a:cxn>
                <a:cxn ang="0">
                  <a:pos x="135" y="93"/>
                </a:cxn>
                <a:cxn ang="0">
                  <a:pos x="135" y="104"/>
                </a:cxn>
                <a:cxn ang="0">
                  <a:pos x="133" y="112"/>
                </a:cxn>
                <a:cxn ang="0">
                  <a:pos x="129" y="123"/>
                </a:cxn>
                <a:cxn ang="0">
                  <a:pos x="123" y="129"/>
                </a:cxn>
                <a:cxn ang="0">
                  <a:pos x="119" y="138"/>
                </a:cxn>
                <a:cxn ang="0">
                  <a:pos x="108" y="154"/>
                </a:cxn>
                <a:cxn ang="0">
                  <a:pos x="99" y="165"/>
                </a:cxn>
                <a:cxn ang="0">
                  <a:pos x="87" y="178"/>
                </a:cxn>
                <a:cxn ang="0">
                  <a:pos x="72" y="190"/>
                </a:cxn>
                <a:cxn ang="0">
                  <a:pos x="57" y="199"/>
                </a:cxn>
                <a:cxn ang="0">
                  <a:pos x="42" y="207"/>
                </a:cxn>
                <a:cxn ang="0">
                  <a:pos x="26" y="207"/>
                </a:cxn>
                <a:cxn ang="0">
                  <a:pos x="15" y="205"/>
                </a:cxn>
                <a:cxn ang="0">
                  <a:pos x="5" y="199"/>
                </a:cxn>
                <a:cxn ang="0">
                  <a:pos x="3" y="190"/>
                </a:cxn>
                <a:cxn ang="0">
                  <a:pos x="0" y="180"/>
                </a:cxn>
                <a:cxn ang="0">
                  <a:pos x="0" y="169"/>
                </a:cxn>
                <a:cxn ang="0">
                  <a:pos x="5" y="159"/>
                </a:cxn>
                <a:cxn ang="0">
                  <a:pos x="19" y="154"/>
                </a:cxn>
                <a:cxn ang="0">
                  <a:pos x="30" y="146"/>
                </a:cxn>
                <a:cxn ang="0">
                  <a:pos x="40" y="142"/>
                </a:cxn>
                <a:cxn ang="0">
                  <a:pos x="47" y="134"/>
                </a:cxn>
                <a:cxn ang="0">
                  <a:pos x="57" y="133"/>
                </a:cxn>
                <a:cxn ang="0">
                  <a:pos x="72" y="117"/>
                </a:cxn>
                <a:cxn ang="0">
                  <a:pos x="83" y="102"/>
                </a:cxn>
                <a:cxn ang="0">
                  <a:pos x="87" y="93"/>
                </a:cxn>
                <a:cxn ang="0">
                  <a:pos x="93" y="87"/>
                </a:cxn>
                <a:cxn ang="0">
                  <a:pos x="97" y="77"/>
                </a:cxn>
                <a:cxn ang="0">
                  <a:pos x="102" y="66"/>
                </a:cxn>
                <a:cxn ang="0">
                  <a:pos x="104" y="55"/>
                </a:cxn>
                <a:cxn ang="0">
                  <a:pos x="108" y="45"/>
                </a:cxn>
                <a:cxn ang="0">
                  <a:pos x="110" y="32"/>
                </a:cxn>
                <a:cxn ang="0">
                  <a:pos x="114" y="20"/>
                </a:cxn>
                <a:cxn ang="0">
                  <a:pos x="118" y="7"/>
                </a:cxn>
                <a:cxn ang="0">
                  <a:pos x="119" y="1"/>
                </a:cxn>
                <a:cxn ang="0">
                  <a:pos x="125" y="0"/>
                </a:cxn>
                <a:cxn ang="0">
                  <a:pos x="133" y="0"/>
                </a:cxn>
                <a:cxn ang="0">
                  <a:pos x="135" y="1"/>
                </a:cxn>
                <a:cxn ang="0">
                  <a:pos x="138" y="7"/>
                </a:cxn>
                <a:cxn ang="0">
                  <a:pos x="142" y="19"/>
                </a:cxn>
                <a:cxn ang="0">
                  <a:pos x="142" y="30"/>
                </a:cxn>
                <a:cxn ang="0">
                  <a:pos x="142" y="30"/>
                </a:cxn>
              </a:cxnLst>
              <a:rect l="0" t="0" r="r" b="b"/>
              <a:pathLst>
                <a:path w="142" h="207">
                  <a:moveTo>
                    <a:pt x="142" y="30"/>
                  </a:moveTo>
                  <a:lnTo>
                    <a:pt x="138" y="39"/>
                  </a:lnTo>
                  <a:lnTo>
                    <a:pt x="138" y="47"/>
                  </a:lnTo>
                  <a:lnTo>
                    <a:pt x="138" y="57"/>
                  </a:lnTo>
                  <a:lnTo>
                    <a:pt x="138" y="66"/>
                  </a:lnTo>
                  <a:lnTo>
                    <a:pt x="135" y="76"/>
                  </a:lnTo>
                  <a:lnTo>
                    <a:pt x="135" y="83"/>
                  </a:lnTo>
                  <a:lnTo>
                    <a:pt x="135" y="93"/>
                  </a:lnTo>
                  <a:lnTo>
                    <a:pt x="135" y="104"/>
                  </a:lnTo>
                  <a:lnTo>
                    <a:pt x="133" y="112"/>
                  </a:lnTo>
                  <a:lnTo>
                    <a:pt x="129" y="123"/>
                  </a:lnTo>
                  <a:lnTo>
                    <a:pt x="123" y="129"/>
                  </a:lnTo>
                  <a:lnTo>
                    <a:pt x="119" y="138"/>
                  </a:lnTo>
                  <a:lnTo>
                    <a:pt x="108" y="154"/>
                  </a:lnTo>
                  <a:lnTo>
                    <a:pt x="99" y="165"/>
                  </a:lnTo>
                  <a:lnTo>
                    <a:pt x="87" y="178"/>
                  </a:lnTo>
                  <a:lnTo>
                    <a:pt x="72" y="190"/>
                  </a:lnTo>
                  <a:lnTo>
                    <a:pt x="57" y="199"/>
                  </a:lnTo>
                  <a:lnTo>
                    <a:pt x="42" y="207"/>
                  </a:lnTo>
                  <a:lnTo>
                    <a:pt x="26" y="207"/>
                  </a:lnTo>
                  <a:lnTo>
                    <a:pt x="15" y="205"/>
                  </a:lnTo>
                  <a:lnTo>
                    <a:pt x="5" y="199"/>
                  </a:lnTo>
                  <a:lnTo>
                    <a:pt x="3" y="190"/>
                  </a:lnTo>
                  <a:lnTo>
                    <a:pt x="0" y="180"/>
                  </a:lnTo>
                  <a:lnTo>
                    <a:pt x="0" y="169"/>
                  </a:lnTo>
                  <a:lnTo>
                    <a:pt x="5" y="159"/>
                  </a:lnTo>
                  <a:lnTo>
                    <a:pt x="19" y="154"/>
                  </a:lnTo>
                  <a:lnTo>
                    <a:pt x="30" y="146"/>
                  </a:lnTo>
                  <a:lnTo>
                    <a:pt x="40" y="142"/>
                  </a:lnTo>
                  <a:lnTo>
                    <a:pt x="47" y="134"/>
                  </a:lnTo>
                  <a:lnTo>
                    <a:pt x="57" y="133"/>
                  </a:lnTo>
                  <a:lnTo>
                    <a:pt x="72" y="117"/>
                  </a:lnTo>
                  <a:lnTo>
                    <a:pt x="83" y="102"/>
                  </a:lnTo>
                  <a:lnTo>
                    <a:pt x="87" y="93"/>
                  </a:lnTo>
                  <a:lnTo>
                    <a:pt x="93" y="87"/>
                  </a:lnTo>
                  <a:lnTo>
                    <a:pt x="97" y="77"/>
                  </a:lnTo>
                  <a:lnTo>
                    <a:pt x="102" y="66"/>
                  </a:lnTo>
                  <a:lnTo>
                    <a:pt x="104" y="55"/>
                  </a:lnTo>
                  <a:lnTo>
                    <a:pt x="108" y="45"/>
                  </a:lnTo>
                  <a:lnTo>
                    <a:pt x="110" y="32"/>
                  </a:lnTo>
                  <a:lnTo>
                    <a:pt x="114" y="20"/>
                  </a:lnTo>
                  <a:lnTo>
                    <a:pt x="118" y="7"/>
                  </a:lnTo>
                  <a:lnTo>
                    <a:pt x="119" y="1"/>
                  </a:lnTo>
                  <a:lnTo>
                    <a:pt x="125" y="0"/>
                  </a:lnTo>
                  <a:lnTo>
                    <a:pt x="133" y="0"/>
                  </a:lnTo>
                  <a:lnTo>
                    <a:pt x="135" y="1"/>
                  </a:lnTo>
                  <a:lnTo>
                    <a:pt x="138" y="7"/>
                  </a:lnTo>
                  <a:lnTo>
                    <a:pt x="142" y="19"/>
                  </a:lnTo>
                  <a:lnTo>
                    <a:pt x="142" y="30"/>
                  </a:lnTo>
                  <a:lnTo>
                    <a:pt x="142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877" name="Freeform 13"/>
            <p:cNvSpPr>
              <a:spLocks/>
            </p:cNvSpPr>
            <p:nvPr/>
          </p:nvSpPr>
          <p:spPr bwMode="auto">
            <a:xfrm>
              <a:off x="2030413" y="3276600"/>
              <a:ext cx="280988" cy="331788"/>
            </a:xfrm>
            <a:custGeom>
              <a:avLst/>
              <a:gdLst/>
              <a:ahLst/>
              <a:cxnLst>
                <a:cxn ang="0">
                  <a:pos x="281" y="50"/>
                </a:cxn>
                <a:cxn ang="0">
                  <a:pos x="253" y="42"/>
                </a:cxn>
                <a:cxn ang="0">
                  <a:pos x="226" y="38"/>
                </a:cxn>
                <a:cxn ang="0">
                  <a:pos x="201" y="42"/>
                </a:cxn>
                <a:cxn ang="0">
                  <a:pos x="184" y="54"/>
                </a:cxn>
                <a:cxn ang="0">
                  <a:pos x="163" y="69"/>
                </a:cxn>
                <a:cxn ang="0">
                  <a:pos x="150" y="90"/>
                </a:cxn>
                <a:cxn ang="0">
                  <a:pos x="141" y="116"/>
                </a:cxn>
                <a:cxn ang="0">
                  <a:pos x="135" y="141"/>
                </a:cxn>
                <a:cxn ang="0">
                  <a:pos x="127" y="160"/>
                </a:cxn>
                <a:cxn ang="0">
                  <a:pos x="124" y="173"/>
                </a:cxn>
                <a:cxn ang="0">
                  <a:pos x="120" y="189"/>
                </a:cxn>
                <a:cxn ang="0">
                  <a:pos x="120" y="213"/>
                </a:cxn>
                <a:cxn ang="0">
                  <a:pos x="120" y="242"/>
                </a:cxn>
                <a:cxn ang="0">
                  <a:pos x="124" y="265"/>
                </a:cxn>
                <a:cxn ang="0">
                  <a:pos x="129" y="284"/>
                </a:cxn>
                <a:cxn ang="0">
                  <a:pos x="133" y="304"/>
                </a:cxn>
                <a:cxn ang="0">
                  <a:pos x="135" y="322"/>
                </a:cxn>
                <a:cxn ang="0">
                  <a:pos x="133" y="342"/>
                </a:cxn>
                <a:cxn ang="0">
                  <a:pos x="124" y="371"/>
                </a:cxn>
                <a:cxn ang="0">
                  <a:pos x="108" y="388"/>
                </a:cxn>
                <a:cxn ang="0">
                  <a:pos x="91" y="401"/>
                </a:cxn>
                <a:cxn ang="0">
                  <a:pos x="68" y="409"/>
                </a:cxn>
                <a:cxn ang="0">
                  <a:pos x="48" y="417"/>
                </a:cxn>
                <a:cxn ang="0">
                  <a:pos x="30" y="418"/>
                </a:cxn>
                <a:cxn ang="0">
                  <a:pos x="10" y="413"/>
                </a:cxn>
                <a:cxn ang="0">
                  <a:pos x="0" y="401"/>
                </a:cxn>
                <a:cxn ang="0">
                  <a:pos x="2" y="386"/>
                </a:cxn>
                <a:cxn ang="0">
                  <a:pos x="15" y="377"/>
                </a:cxn>
                <a:cxn ang="0">
                  <a:pos x="38" y="377"/>
                </a:cxn>
                <a:cxn ang="0">
                  <a:pos x="59" y="361"/>
                </a:cxn>
                <a:cxn ang="0">
                  <a:pos x="72" y="346"/>
                </a:cxn>
                <a:cxn ang="0">
                  <a:pos x="87" y="325"/>
                </a:cxn>
                <a:cxn ang="0">
                  <a:pos x="93" y="301"/>
                </a:cxn>
                <a:cxn ang="0">
                  <a:pos x="93" y="278"/>
                </a:cxn>
                <a:cxn ang="0">
                  <a:pos x="91" y="249"/>
                </a:cxn>
                <a:cxn ang="0">
                  <a:pos x="78" y="223"/>
                </a:cxn>
                <a:cxn ang="0">
                  <a:pos x="67" y="192"/>
                </a:cxn>
                <a:cxn ang="0">
                  <a:pos x="63" y="168"/>
                </a:cxn>
                <a:cxn ang="0">
                  <a:pos x="67" y="141"/>
                </a:cxn>
                <a:cxn ang="0">
                  <a:pos x="72" y="114"/>
                </a:cxn>
                <a:cxn ang="0">
                  <a:pos x="84" y="90"/>
                </a:cxn>
                <a:cxn ang="0">
                  <a:pos x="95" y="69"/>
                </a:cxn>
                <a:cxn ang="0">
                  <a:pos x="114" y="48"/>
                </a:cxn>
                <a:cxn ang="0">
                  <a:pos x="135" y="29"/>
                </a:cxn>
                <a:cxn ang="0">
                  <a:pos x="160" y="17"/>
                </a:cxn>
                <a:cxn ang="0">
                  <a:pos x="184" y="8"/>
                </a:cxn>
                <a:cxn ang="0">
                  <a:pos x="211" y="2"/>
                </a:cxn>
                <a:cxn ang="0">
                  <a:pos x="241" y="0"/>
                </a:cxn>
                <a:cxn ang="0">
                  <a:pos x="272" y="6"/>
                </a:cxn>
                <a:cxn ang="0">
                  <a:pos x="304" y="14"/>
                </a:cxn>
                <a:cxn ang="0">
                  <a:pos x="335" y="29"/>
                </a:cxn>
                <a:cxn ang="0">
                  <a:pos x="355" y="48"/>
                </a:cxn>
                <a:cxn ang="0">
                  <a:pos x="346" y="57"/>
                </a:cxn>
                <a:cxn ang="0">
                  <a:pos x="325" y="63"/>
                </a:cxn>
                <a:cxn ang="0">
                  <a:pos x="302" y="63"/>
                </a:cxn>
                <a:cxn ang="0">
                  <a:pos x="295" y="63"/>
                </a:cxn>
              </a:cxnLst>
              <a:rect l="0" t="0" r="r" b="b"/>
              <a:pathLst>
                <a:path w="355" h="418">
                  <a:moveTo>
                    <a:pt x="295" y="63"/>
                  </a:moveTo>
                  <a:lnTo>
                    <a:pt x="281" y="50"/>
                  </a:lnTo>
                  <a:lnTo>
                    <a:pt x="266" y="44"/>
                  </a:lnTo>
                  <a:lnTo>
                    <a:pt x="253" y="42"/>
                  </a:lnTo>
                  <a:lnTo>
                    <a:pt x="241" y="38"/>
                  </a:lnTo>
                  <a:lnTo>
                    <a:pt x="226" y="38"/>
                  </a:lnTo>
                  <a:lnTo>
                    <a:pt x="213" y="38"/>
                  </a:lnTo>
                  <a:lnTo>
                    <a:pt x="201" y="42"/>
                  </a:lnTo>
                  <a:lnTo>
                    <a:pt x="192" y="48"/>
                  </a:lnTo>
                  <a:lnTo>
                    <a:pt x="184" y="54"/>
                  </a:lnTo>
                  <a:lnTo>
                    <a:pt x="171" y="63"/>
                  </a:lnTo>
                  <a:lnTo>
                    <a:pt x="163" y="69"/>
                  </a:lnTo>
                  <a:lnTo>
                    <a:pt x="156" y="82"/>
                  </a:lnTo>
                  <a:lnTo>
                    <a:pt x="150" y="90"/>
                  </a:lnTo>
                  <a:lnTo>
                    <a:pt x="144" y="103"/>
                  </a:lnTo>
                  <a:lnTo>
                    <a:pt x="141" y="116"/>
                  </a:lnTo>
                  <a:lnTo>
                    <a:pt x="139" y="130"/>
                  </a:lnTo>
                  <a:lnTo>
                    <a:pt x="135" y="141"/>
                  </a:lnTo>
                  <a:lnTo>
                    <a:pt x="129" y="152"/>
                  </a:lnTo>
                  <a:lnTo>
                    <a:pt x="127" y="160"/>
                  </a:lnTo>
                  <a:lnTo>
                    <a:pt x="124" y="166"/>
                  </a:lnTo>
                  <a:lnTo>
                    <a:pt x="124" y="173"/>
                  </a:lnTo>
                  <a:lnTo>
                    <a:pt x="124" y="183"/>
                  </a:lnTo>
                  <a:lnTo>
                    <a:pt x="120" y="189"/>
                  </a:lnTo>
                  <a:lnTo>
                    <a:pt x="120" y="202"/>
                  </a:lnTo>
                  <a:lnTo>
                    <a:pt x="120" y="213"/>
                  </a:lnTo>
                  <a:lnTo>
                    <a:pt x="120" y="227"/>
                  </a:lnTo>
                  <a:lnTo>
                    <a:pt x="120" y="242"/>
                  </a:lnTo>
                  <a:lnTo>
                    <a:pt x="124" y="255"/>
                  </a:lnTo>
                  <a:lnTo>
                    <a:pt x="124" y="265"/>
                  </a:lnTo>
                  <a:lnTo>
                    <a:pt x="129" y="274"/>
                  </a:lnTo>
                  <a:lnTo>
                    <a:pt x="129" y="284"/>
                  </a:lnTo>
                  <a:lnTo>
                    <a:pt x="133" y="295"/>
                  </a:lnTo>
                  <a:lnTo>
                    <a:pt x="133" y="304"/>
                  </a:lnTo>
                  <a:lnTo>
                    <a:pt x="135" y="314"/>
                  </a:lnTo>
                  <a:lnTo>
                    <a:pt x="135" y="322"/>
                  </a:lnTo>
                  <a:lnTo>
                    <a:pt x="135" y="327"/>
                  </a:lnTo>
                  <a:lnTo>
                    <a:pt x="133" y="342"/>
                  </a:lnTo>
                  <a:lnTo>
                    <a:pt x="129" y="360"/>
                  </a:lnTo>
                  <a:lnTo>
                    <a:pt x="124" y="371"/>
                  </a:lnTo>
                  <a:lnTo>
                    <a:pt x="118" y="380"/>
                  </a:lnTo>
                  <a:lnTo>
                    <a:pt x="108" y="388"/>
                  </a:lnTo>
                  <a:lnTo>
                    <a:pt x="103" y="398"/>
                  </a:lnTo>
                  <a:lnTo>
                    <a:pt x="91" y="401"/>
                  </a:lnTo>
                  <a:lnTo>
                    <a:pt x="82" y="407"/>
                  </a:lnTo>
                  <a:lnTo>
                    <a:pt x="68" y="409"/>
                  </a:lnTo>
                  <a:lnTo>
                    <a:pt x="59" y="417"/>
                  </a:lnTo>
                  <a:lnTo>
                    <a:pt x="48" y="417"/>
                  </a:lnTo>
                  <a:lnTo>
                    <a:pt x="38" y="418"/>
                  </a:lnTo>
                  <a:lnTo>
                    <a:pt x="30" y="418"/>
                  </a:lnTo>
                  <a:lnTo>
                    <a:pt x="21" y="418"/>
                  </a:lnTo>
                  <a:lnTo>
                    <a:pt x="10" y="413"/>
                  </a:lnTo>
                  <a:lnTo>
                    <a:pt x="6" y="407"/>
                  </a:lnTo>
                  <a:lnTo>
                    <a:pt x="0" y="401"/>
                  </a:lnTo>
                  <a:lnTo>
                    <a:pt x="2" y="396"/>
                  </a:lnTo>
                  <a:lnTo>
                    <a:pt x="2" y="386"/>
                  </a:lnTo>
                  <a:lnTo>
                    <a:pt x="10" y="382"/>
                  </a:lnTo>
                  <a:lnTo>
                    <a:pt x="15" y="377"/>
                  </a:lnTo>
                  <a:lnTo>
                    <a:pt x="27" y="380"/>
                  </a:lnTo>
                  <a:lnTo>
                    <a:pt x="38" y="377"/>
                  </a:lnTo>
                  <a:lnTo>
                    <a:pt x="53" y="371"/>
                  </a:lnTo>
                  <a:lnTo>
                    <a:pt x="59" y="361"/>
                  </a:lnTo>
                  <a:lnTo>
                    <a:pt x="67" y="356"/>
                  </a:lnTo>
                  <a:lnTo>
                    <a:pt x="72" y="346"/>
                  </a:lnTo>
                  <a:lnTo>
                    <a:pt x="82" y="337"/>
                  </a:lnTo>
                  <a:lnTo>
                    <a:pt x="87" y="325"/>
                  </a:lnTo>
                  <a:lnTo>
                    <a:pt x="91" y="316"/>
                  </a:lnTo>
                  <a:lnTo>
                    <a:pt x="93" y="301"/>
                  </a:lnTo>
                  <a:lnTo>
                    <a:pt x="95" y="291"/>
                  </a:lnTo>
                  <a:lnTo>
                    <a:pt x="93" y="278"/>
                  </a:lnTo>
                  <a:lnTo>
                    <a:pt x="93" y="265"/>
                  </a:lnTo>
                  <a:lnTo>
                    <a:pt x="91" y="249"/>
                  </a:lnTo>
                  <a:lnTo>
                    <a:pt x="84" y="234"/>
                  </a:lnTo>
                  <a:lnTo>
                    <a:pt x="78" y="223"/>
                  </a:lnTo>
                  <a:lnTo>
                    <a:pt x="72" y="208"/>
                  </a:lnTo>
                  <a:lnTo>
                    <a:pt x="67" y="192"/>
                  </a:lnTo>
                  <a:lnTo>
                    <a:pt x="67" y="181"/>
                  </a:lnTo>
                  <a:lnTo>
                    <a:pt x="63" y="168"/>
                  </a:lnTo>
                  <a:lnTo>
                    <a:pt x="67" y="152"/>
                  </a:lnTo>
                  <a:lnTo>
                    <a:pt x="67" y="141"/>
                  </a:lnTo>
                  <a:lnTo>
                    <a:pt x="68" y="130"/>
                  </a:lnTo>
                  <a:lnTo>
                    <a:pt x="72" y="114"/>
                  </a:lnTo>
                  <a:lnTo>
                    <a:pt x="78" y="103"/>
                  </a:lnTo>
                  <a:lnTo>
                    <a:pt x="84" y="90"/>
                  </a:lnTo>
                  <a:lnTo>
                    <a:pt x="91" y="78"/>
                  </a:lnTo>
                  <a:lnTo>
                    <a:pt x="95" y="69"/>
                  </a:lnTo>
                  <a:lnTo>
                    <a:pt x="106" y="57"/>
                  </a:lnTo>
                  <a:lnTo>
                    <a:pt x="114" y="48"/>
                  </a:lnTo>
                  <a:lnTo>
                    <a:pt x="127" y="38"/>
                  </a:lnTo>
                  <a:lnTo>
                    <a:pt x="135" y="29"/>
                  </a:lnTo>
                  <a:lnTo>
                    <a:pt x="148" y="23"/>
                  </a:lnTo>
                  <a:lnTo>
                    <a:pt x="160" y="17"/>
                  </a:lnTo>
                  <a:lnTo>
                    <a:pt x="171" y="12"/>
                  </a:lnTo>
                  <a:lnTo>
                    <a:pt x="184" y="8"/>
                  </a:lnTo>
                  <a:lnTo>
                    <a:pt x="200" y="6"/>
                  </a:lnTo>
                  <a:lnTo>
                    <a:pt x="211" y="2"/>
                  </a:lnTo>
                  <a:lnTo>
                    <a:pt x="226" y="2"/>
                  </a:lnTo>
                  <a:lnTo>
                    <a:pt x="241" y="0"/>
                  </a:lnTo>
                  <a:lnTo>
                    <a:pt x="257" y="2"/>
                  </a:lnTo>
                  <a:lnTo>
                    <a:pt x="272" y="6"/>
                  </a:lnTo>
                  <a:lnTo>
                    <a:pt x="289" y="8"/>
                  </a:lnTo>
                  <a:lnTo>
                    <a:pt x="304" y="14"/>
                  </a:lnTo>
                  <a:lnTo>
                    <a:pt x="319" y="23"/>
                  </a:lnTo>
                  <a:lnTo>
                    <a:pt x="335" y="29"/>
                  </a:lnTo>
                  <a:lnTo>
                    <a:pt x="352" y="42"/>
                  </a:lnTo>
                  <a:lnTo>
                    <a:pt x="355" y="48"/>
                  </a:lnTo>
                  <a:lnTo>
                    <a:pt x="355" y="50"/>
                  </a:lnTo>
                  <a:lnTo>
                    <a:pt x="346" y="57"/>
                  </a:lnTo>
                  <a:lnTo>
                    <a:pt x="338" y="63"/>
                  </a:lnTo>
                  <a:lnTo>
                    <a:pt x="325" y="63"/>
                  </a:lnTo>
                  <a:lnTo>
                    <a:pt x="314" y="65"/>
                  </a:lnTo>
                  <a:lnTo>
                    <a:pt x="302" y="63"/>
                  </a:lnTo>
                  <a:lnTo>
                    <a:pt x="295" y="63"/>
                  </a:lnTo>
                  <a:lnTo>
                    <a:pt x="295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878" name="Freeform 14"/>
            <p:cNvSpPr>
              <a:spLocks/>
            </p:cNvSpPr>
            <p:nvPr/>
          </p:nvSpPr>
          <p:spPr bwMode="auto">
            <a:xfrm>
              <a:off x="1822450" y="3141663"/>
              <a:ext cx="614363" cy="474663"/>
            </a:xfrm>
            <a:custGeom>
              <a:avLst/>
              <a:gdLst/>
              <a:ahLst/>
              <a:cxnLst>
                <a:cxn ang="0">
                  <a:pos x="703" y="430"/>
                </a:cxn>
                <a:cxn ang="0">
                  <a:pos x="728" y="373"/>
                </a:cxn>
                <a:cxn ang="0">
                  <a:pos x="709" y="327"/>
                </a:cxn>
                <a:cxn ang="0">
                  <a:pos x="672" y="276"/>
                </a:cxn>
                <a:cxn ang="0">
                  <a:pos x="667" y="219"/>
                </a:cxn>
                <a:cxn ang="0">
                  <a:pos x="667" y="156"/>
                </a:cxn>
                <a:cxn ang="0">
                  <a:pos x="655" y="101"/>
                </a:cxn>
                <a:cxn ang="0">
                  <a:pos x="610" y="59"/>
                </a:cxn>
                <a:cxn ang="0">
                  <a:pos x="568" y="54"/>
                </a:cxn>
                <a:cxn ang="0">
                  <a:pos x="505" y="61"/>
                </a:cxn>
                <a:cxn ang="0">
                  <a:pos x="435" y="50"/>
                </a:cxn>
                <a:cxn ang="0">
                  <a:pos x="368" y="38"/>
                </a:cxn>
                <a:cxn ang="0">
                  <a:pos x="311" y="74"/>
                </a:cxn>
                <a:cxn ang="0">
                  <a:pos x="285" y="118"/>
                </a:cxn>
                <a:cxn ang="0">
                  <a:pos x="254" y="162"/>
                </a:cxn>
                <a:cxn ang="0">
                  <a:pos x="205" y="179"/>
                </a:cxn>
                <a:cxn ang="0">
                  <a:pos x="148" y="164"/>
                </a:cxn>
                <a:cxn ang="0">
                  <a:pos x="97" y="192"/>
                </a:cxn>
                <a:cxn ang="0">
                  <a:pos x="79" y="263"/>
                </a:cxn>
                <a:cxn ang="0">
                  <a:pos x="123" y="323"/>
                </a:cxn>
                <a:cxn ang="0">
                  <a:pos x="97" y="373"/>
                </a:cxn>
                <a:cxn ang="0">
                  <a:pos x="64" y="405"/>
                </a:cxn>
                <a:cxn ang="0">
                  <a:pos x="60" y="460"/>
                </a:cxn>
                <a:cxn ang="0">
                  <a:pos x="102" y="498"/>
                </a:cxn>
                <a:cxn ang="0">
                  <a:pos x="182" y="502"/>
                </a:cxn>
                <a:cxn ang="0">
                  <a:pos x="224" y="502"/>
                </a:cxn>
                <a:cxn ang="0">
                  <a:pos x="281" y="517"/>
                </a:cxn>
                <a:cxn ang="0">
                  <a:pos x="308" y="557"/>
                </a:cxn>
                <a:cxn ang="0">
                  <a:pos x="296" y="599"/>
                </a:cxn>
                <a:cxn ang="0">
                  <a:pos x="266" y="578"/>
                </a:cxn>
                <a:cxn ang="0">
                  <a:pos x="230" y="563"/>
                </a:cxn>
                <a:cxn ang="0">
                  <a:pos x="178" y="557"/>
                </a:cxn>
                <a:cxn ang="0">
                  <a:pos x="131" y="559"/>
                </a:cxn>
                <a:cxn ang="0">
                  <a:pos x="85" y="553"/>
                </a:cxn>
                <a:cxn ang="0">
                  <a:pos x="40" y="527"/>
                </a:cxn>
                <a:cxn ang="0">
                  <a:pos x="13" y="487"/>
                </a:cxn>
                <a:cxn ang="0">
                  <a:pos x="0" y="441"/>
                </a:cxn>
                <a:cxn ang="0">
                  <a:pos x="13" y="392"/>
                </a:cxn>
                <a:cxn ang="0">
                  <a:pos x="40" y="348"/>
                </a:cxn>
                <a:cxn ang="0">
                  <a:pos x="38" y="310"/>
                </a:cxn>
                <a:cxn ang="0">
                  <a:pos x="28" y="261"/>
                </a:cxn>
                <a:cxn ang="0">
                  <a:pos x="38" y="206"/>
                </a:cxn>
                <a:cxn ang="0">
                  <a:pos x="60" y="162"/>
                </a:cxn>
                <a:cxn ang="0">
                  <a:pos x="117" y="128"/>
                </a:cxn>
                <a:cxn ang="0">
                  <a:pos x="176" y="124"/>
                </a:cxn>
                <a:cxn ang="0">
                  <a:pos x="218" y="128"/>
                </a:cxn>
                <a:cxn ang="0">
                  <a:pos x="260" y="86"/>
                </a:cxn>
                <a:cxn ang="0">
                  <a:pos x="296" y="29"/>
                </a:cxn>
                <a:cxn ang="0">
                  <a:pos x="355" y="0"/>
                </a:cxn>
                <a:cxn ang="0">
                  <a:pos x="425" y="8"/>
                </a:cxn>
                <a:cxn ang="0">
                  <a:pos x="501" y="14"/>
                </a:cxn>
                <a:cxn ang="0">
                  <a:pos x="576" y="0"/>
                </a:cxn>
                <a:cxn ang="0">
                  <a:pos x="646" y="17"/>
                </a:cxn>
                <a:cxn ang="0">
                  <a:pos x="693" y="61"/>
                </a:cxn>
                <a:cxn ang="0">
                  <a:pos x="718" y="124"/>
                </a:cxn>
                <a:cxn ang="0">
                  <a:pos x="714" y="183"/>
                </a:cxn>
                <a:cxn ang="0">
                  <a:pos x="718" y="230"/>
                </a:cxn>
                <a:cxn ang="0">
                  <a:pos x="748" y="285"/>
                </a:cxn>
                <a:cxn ang="0">
                  <a:pos x="773" y="360"/>
                </a:cxn>
                <a:cxn ang="0">
                  <a:pos x="758" y="413"/>
                </a:cxn>
                <a:cxn ang="0">
                  <a:pos x="712" y="462"/>
                </a:cxn>
                <a:cxn ang="0">
                  <a:pos x="663" y="477"/>
                </a:cxn>
              </a:cxnLst>
              <a:rect l="0" t="0" r="r" b="b"/>
              <a:pathLst>
                <a:path w="773" h="599">
                  <a:moveTo>
                    <a:pt x="669" y="466"/>
                  </a:moveTo>
                  <a:lnTo>
                    <a:pt x="680" y="456"/>
                  </a:lnTo>
                  <a:lnTo>
                    <a:pt x="688" y="449"/>
                  </a:lnTo>
                  <a:lnTo>
                    <a:pt x="697" y="439"/>
                  </a:lnTo>
                  <a:lnTo>
                    <a:pt x="703" y="430"/>
                  </a:lnTo>
                  <a:lnTo>
                    <a:pt x="712" y="418"/>
                  </a:lnTo>
                  <a:lnTo>
                    <a:pt x="718" y="409"/>
                  </a:lnTo>
                  <a:lnTo>
                    <a:pt x="722" y="399"/>
                  </a:lnTo>
                  <a:lnTo>
                    <a:pt x="728" y="388"/>
                  </a:lnTo>
                  <a:lnTo>
                    <a:pt x="728" y="373"/>
                  </a:lnTo>
                  <a:lnTo>
                    <a:pt x="729" y="363"/>
                  </a:lnTo>
                  <a:lnTo>
                    <a:pt x="728" y="354"/>
                  </a:lnTo>
                  <a:lnTo>
                    <a:pt x="724" y="344"/>
                  </a:lnTo>
                  <a:lnTo>
                    <a:pt x="714" y="337"/>
                  </a:lnTo>
                  <a:lnTo>
                    <a:pt x="709" y="327"/>
                  </a:lnTo>
                  <a:lnTo>
                    <a:pt x="701" y="316"/>
                  </a:lnTo>
                  <a:lnTo>
                    <a:pt x="693" y="306"/>
                  </a:lnTo>
                  <a:lnTo>
                    <a:pt x="684" y="297"/>
                  </a:lnTo>
                  <a:lnTo>
                    <a:pt x="680" y="285"/>
                  </a:lnTo>
                  <a:lnTo>
                    <a:pt x="672" y="276"/>
                  </a:lnTo>
                  <a:lnTo>
                    <a:pt x="669" y="263"/>
                  </a:lnTo>
                  <a:lnTo>
                    <a:pt x="667" y="253"/>
                  </a:lnTo>
                  <a:lnTo>
                    <a:pt x="667" y="242"/>
                  </a:lnTo>
                  <a:lnTo>
                    <a:pt x="667" y="230"/>
                  </a:lnTo>
                  <a:lnTo>
                    <a:pt x="667" y="219"/>
                  </a:lnTo>
                  <a:lnTo>
                    <a:pt x="667" y="206"/>
                  </a:lnTo>
                  <a:lnTo>
                    <a:pt x="667" y="194"/>
                  </a:lnTo>
                  <a:lnTo>
                    <a:pt x="667" y="183"/>
                  </a:lnTo>
                  <a:lnTo>
                    <a:pt x="667" y="171"/>
                  </a:lnTo>
                  <a:lnTo>
                    <a:pt x="667" y="156"/>
                  </a:lnTo>
                  <a:lnTo>
                    <a:pt x="667" y="143"/>
                  </a:lnTo>
                  <a:lnTo>
                    <a:pt x="663" y="131"/>
                  </a:lnTo>
                  <a:lnTo>
                    <a:pt x="663" y="118"/>
                  </a:lnTo>
                  <a:lnTo>
                    <a:pt x="657" y="111"/>
                  </a:lnTo>
                  <a:lnTo>
                    <a:pt x="655" y="101"/>
                  </a:lnTo>
                  <a:lnTo>
                    <a:pt x="648" y="92"/>
                  </a:lnTo>
                  <a:lnTo>
                    <a:pt x="646" y="86"/>
                  </a:lnTo>
                  <a:lnTo>
                    <a:pt x="631" y="74"/>
                  </a:lnTo>
                  <a:lnTo>
                    <a:pt x="619" y="65"/>
                  </a:lnTo>
                  <a:lnTo>
                    <a:pt x="610" y="59"/>
                  </a:lnTo>
                  <a:lnTo>
                    <a:pt x="600" y="55"/>
                  </a:lnTo>
                  <a:lnTo>
                    <a:pt x="591" y="54"/>
                  </a:lnTo>
                  <a:lnTo>
                    <a:pt x="583" y="54"/>
                  </a:lnTo>
                  <a:lnTo>
                    <a:pt x="574" y="54"/>
                  </a:lnTo>
                  <a:lnTo>
                    <a:pt x="568" y="54"/>
                  </a:lnTo>
                  <a:lnTo>
                    <a:pt x="558" y="55"/>
                  </a:lnTo>
                  <a:lnTo>
                    <a:pt x="549" y="59"/>
                  </a:lnTo>
                  <a:lnTo>
                    <a:pt x="534" y="61"/>
                  </a:lnTo>
                  <a:lnTo>
                    <a:pt x="518" y="65"/>
                  </a:lnTo>
                  <a:lnTo>
                    <a:pt x="505" y="61"/>
                  </a:lnTo>
                  <a:lnTo>
                    <a:pt x="490" y="61"/>
                  </a:lnTo>
                  <a:lnTo>
                    <a:pt x="473" y="59"/>
                  </a:lnTo>
                  <a:lnTo>
                    <a:pt x="461" y="55"/>
                  </a:lnTo>
                  <a:lnTo>
                    <a:pt x="446" y="54"/>
                  </a:lnTo>
                  <a:lnTo>
                    <a:pt x="435" y="50"/>
                  </a:lnTo>
                  <a:lnTo>
                    <a:pt x="420" y="44"/>
                  </a:lnTo>
                  <a:lnTo>
                    <a:pt x="408" y="40"/>
                  </a:lnTo>
                  <a:lnTo>
                    <a:pt x="395" y="38"/>
                  </a:lnTo>
                  <a:lnTo>
                    <a:pt x="380" y="38"/>
                  </a:lnTo>
                  <a:lnTo>
                    <a:pt x="368" y="38"/>
                  </a:lnTo>
                  <a:lnTo>
                    <a:pt x="355" y="44"/>
                  </a:lnTo>
                  <a:lnTo>
                    <a:pt x="344" y="46"/>
                  </a:lnTo>
                  <a:lnTo>
                    <a:pt x="328" y="59"/>
                  </a:lnTo>
                  <a:lnTo>
                    <a:pt x="319" y="65"/>
                  </a:lnTo>
                  <a:lnTo>
                    <a:pt x="311" y="74"/>
                  </a:lnTo>
                  <a:lnTo>
                    <a:pt x="306" y="82"/>
                  </a:lnTo>
                  <a:lnTo>
                    <a:pt x="298" y="92"/>
                  </a:lnTo>
                  <a:lnTo>
                    <a:pt x="292" y="97"/>
                  </a:lnTo>
                  <a:lnTo>
                    <a:pt x="287" y="107"/>
                  </a:lnTo>
                  <a:lnTo>
                    <a:pt x="285" y="118"/>
                  </a:lnTo>
                  <a:lnTo>
                    <a:pt x="277" y="128"/>
                  </a:lnTo>
                  <a:lnTo>
                    <a:pt x="271" y="137"/>
                  </a:lnTo>
                  <a:lnTo>
                    <a:pt x="266" y="147"/>
                  </a:lnTo>
                  <a:lnTo>
                    <a:pt x="260" y="152"/>
                  </a:lnTo>
                  <a:lnTo>
                    <a:pt x="254" y="162"/>
                  </a:lnTo>
                  <a:lnTo>
                    <a:pt x="249" y="164"/>
                  </a:lnTo>
                  <a:lnTo>
                    <a:pt x="239" y="173"/>
                  </a:lnTo>
                  <a:lnTo>
                    <a:pt x="228" y="177"/>
                  </a:lnTo>
                  <a:lnTo>
                    <a:pt x="218" y="179"/>
                  </a:lnTo>
                  <a:lnTo>
                    <a:pt x="205" y="179"/>
                  </a:lnTo>
                  <a:lnTo>
                    <a:pt x="197" y="173"/>
                  </a:lnTo>
                  <a:lnTo>
                    <a:pt x="184" y="168"/>
                  </a:lnTo>
                  <a:lnTo>
                    <a:pt x="176" y="164"/>
                  </a:lnTo>
                  <a:lnTo>
                    <a:pt x="159" y="164"/>
                  </a:lnTo>
                  <a:lnTo>
                    <a:pt x="148" y="164"/>
                  </a:lnTo>
                  <a:lnTo>
                    <a:pt x="136" y="168"/>
                  </a:lnTo>
                  <a:lnTo>
                    <a:pt x="123" y="173"/>
                  </a:lnTo>
                  <a:lnTo>
                    <a:pt x="112" y="177"/>
                  </a:lnTo>
                  <a:lnTo>
                    <a:pt x="102" y="183"/>
                  </a:lnTo>
                  <a:lnTo>
                    <a:pt x="97" y="192"/>
                  </a:lnTo>
                  <a:lnTo>
                    <a:pt x="91" y="200"/>
                  </a:lnTo>
                  <a:lnTo>
                    <a:pt x="81" y="215"/>
                  </a:lnTo>
                  <a:lnTo>
                    <a:pt x="79" y="230"/>
                  </a:lnTo>
                  <a:lnTo>
                    <a:pt x="76" y="245"/>
                  </a:lnTo>
                  <a:lnTo>
                    <a:pt x="79" y="263"/>
                  </a:lnTo>
                  <a:lnTo>
                    <a:pt x="81" y="280"/>
                  </a:lnTo>
                  <a:lnTo>
                    <a:pt x="87" y="295"/>
                  </a:lnTo>
                  <a:lnTo>
                    <a:pt x="97" y="302"/>
                  </a:lnTo>
                  <a:lnTo>
                    <a:pt x="110" y="316"/>
                  </a:lnTo>
                  <a:lnTo>
                    <a:pt x="123" y="323"/>
                  </a:lnTo>
                  <a:lnTo>
                    <a:pt x="127" y="337"/>
                  </a:lnTo>
                  <a:lnTo>
                    <a:pt x="123" y="348"/>
                  </a:lnTo>
                  <a:lnTo>
                    <a:pt x="112" y="360"/>
                  </a:lnTo>
                  <a:lnTo>
                    <a:pt x="102" y="367"/>
                  </a:lnTo>
                  <a:lnTo>
                    <a:pt x="97" y="373"/>
                  </a:lnTo>
                  <a:lnTo>
                    <a:pt x="87" y="375"/>
                  </a:lnTo>
                  <a:lnTo>
                    <a:pt x="81" y="384"/>
                  </a:lnTo>
                  <a:lnTo>
                    <a:pt x="76" y="392"/>
                  </a:lnTo>
                  <a:lnTo>
                    <a:pt x="70" y="399"/>
                  </a:lnTo>
                  <a:lnTo>
                    <a:pt x="64" y="405"/>
                  </a:lnTo>
                  <a:lnTo>
                    <a:pt x="60" y="418"/>
                  </a:lnTo>
                  <a:lnTo>
                    <a:pt x="59" y="430"/>
                  </a:lnTo>
                  <a:lnTo>
                    <a:pt x="59" y="439"/>
                  </a:lnTo>
                  <a:lnTo>
                    <a:pt x="59" y="449"/>
                  </a:lnTo>
                  <a:lnTo>
                    <a:pt x="60" y="460"/>
                  </a:lnTo>
                  <a:lnTo>
                    <a:pt x="64" y="466"/>
                  </a:lnTo>
                  <a:lnTo>
                    <a:pt x="74" y="475"/>
                  </a:lnTo>
                  <a:lnTo>
                    <a:pt x="79" y="485"/>
                  </a:lnTo>
                  <a:lnTo>
                    <a:pt x="87" y="493"/>
                  </a:lnTo>
                  <a:lnTo>
                    <a:pt x="102" y="498"/>
                  </a:lnTo>
                  <a:lnTo>
                    <a:pt x="117" y="502"/>
                  </a:lnTo>
                  <a:lnTo>
                    <a:pt x="133" y="502"/>
                  </a:lnTo>
                  <a:lnTo>
                    <a:pt x="148" y="506"/>
                  </a:lnTo>
                  <a:lnTo>
                    <a:pt x="163" y="502"/>
                  </a:lnTo>
                  <a:lnTo>
                    <a:pt x="182" y="502"/>
                  </a:lnTo>
                  <a:lnTo>
                    <a:pt x="188" y="502"/>
                  </a:lnTo>
                  <a:lnTo>
                    <a:pt x="197" y="502"/>
                  </a:lnTo>
                  <a:lnTo>
                    <a:pt x="205" y="502"/>
                  </a:lnTo>
                  <a:lnTo>
                    <a:pt x="218" y="502"/>
                  </a:lnTo>
                  <a:lnTo>
                    <a:pt x="224" y="502"/>
                  </a:lnTo>
                  <a:lnTo>
                    <a:pt x="235" y="502"/>
                  </a:lnTo>
                  <a:lnTo>
                    <a:pt x="241" y="506"/>
                  </a:lnTo>
                  <a:lnTo>
                    <a:pt x="251" y="506"/>
                  </a:lnTo>
                  <a:lnTo>
                    <a:pt x="262" y="512"/>
                  </a:lnTo>
                  <a:lnTo>
                    <a:pt x="281" y="517"/>
                  </a:lnTo>
                  <a:lnTo>
                    <a:pt x="290" y="523"/>
                  </a:lnTo>
                  <a:lnTo>
                    <a:pt x="298" y="534"/>
                  </a:lnTo>
                  <a:lnTo>
                    <a:pt x="302" y="538"/>
                  </a:lnTo>
                  <a:lnTo>
                    <a:pt x="306" y="548"/>
                  </a:lnTo>
                  <a:lnTo>
                    <a:pt x="308" y="557"/>
                  </a:lnTo>
                  <a:lnTo>
                    <a:pt x="311" y="567"/>
                  </a:lnTo>
                  <a:lnTo>
                    <a:pt x="311" y="574"/>
                  </a:lnTo>
                  <a:lnTo>
                    <a:pt x="308" y="584"/>
                  </a:lnTo>
                  <a:lnTo>
                    <a:pt x="302" y="593"/>
                  </a:lnTo>
                  <a:lnTo>
                    <a:pt x="296" y="599"/>
                  </a:lnTo>
                  <a:lnTo>
                    <a:pt x="287" y="599"/>
                  </a:lnTo>
                  <a:lnTo>
                    <a:pt x="277" y="599"/>
                  </a:lnTo>
                  <a:lnTo>
                    <a:pt x="271" y="595"/>
                  </a:lnTo>
                  <a:lnTo>
                    <a:pt x="270" y="589"/>
                  </a:lnTo>
                  <a:lnTo>
                    <a:pt x="266" y="578"/>
                  </a:lnTo>
                  <a:lnTo>
                    <a:pt x="260" y="572"/>
                  </a:lnTo>
                  <a:lnTo>
                    <a:pt x="254" y="567"/>
                  </a:lnTo>
                  <a:lnTo>
                    <a:pt x="249" y="567"/>
                  </a:lnTo>
                  <a:lnTo>
                    <a:pt x="239" y="563"/>
                  </a:lnTo>
                  <a:lnTo>
                    <a:pt x="230" y="563"/>
                  </a:lnTo>
                  <a:lnTo>
                    <a:pt x="218" y="559"/>
                  </a:lnTo>
                  <a:lnTo>
                    <a:pt x="209" y="559"/>
                  </a:lnTo>
                  <a:lnTo>
                    <a:pt x="197" y="557"/>
                  </a:lnTo>
                  <a:lnTo>
                    <a:pt x="188" y="557"/>
                  </a:lnTo>
                  <a:lnTo>
                    <a:pt x="178" y="557"/>
                  </a:lnTo>
                  <a:lnTo>
                    <a:pt x="167" y="557"/>
                  </a:lnTo>
                  <a:lnTo>
                    <a:pt x="157" y="557"/>
                  </a:lnTo>
                  <a:lnTo>
                    <a:pt x="148" y="557"/>
                  </a:lnTo>
                  <a:lnTo>
                    <a:pt x="138" y="557"/>
                  </a:lnTo>
                  <a:lnTo>
                    <a:pt x="131" y="559"/>
                  </a:lnTo>
                  <a:lnTo>
                    <a:pt x="121" y="557"/>
                  </a:lnTo>
                  <a:lnTo>
                    <a:pt x="112" y="557"/>
                  </a:lnTo>
                  <a:lnTo>
                    <a:pt x="102" y="557"/>
                  </a:lnTo>
                  <a:lnTo>
                    <a:pt x="95" y="557"/>
                  </a:lnTo>
                  <a:lnTo>
                    <a:pt x="85" y="553"/>
                  </a:lnTo>
                  <a:lnTo>
                    <a:pt x="76" y="551"/>
                  </a:lnTo>
                  <a:lnTo>
                    <a:pt x="64" y="548"/>
                  </a:lnTo>
                  <a:lnTo>
                    <a:pt x="59" y="544"/>
                  </a:lnTo>
                  <a:lnTo>
                    <a:pt x="49" y="534"/>
                  </a:lnTo>
                  <a:lnTo>
                    <a:pt x="40" y="527"/>
                  </a:lnTo>
                  <a:lnTo>
                    <a:pt x="30" y="519"/>
                  </a:lnTo>
                  <a:lnTo>
                    <a:pt x="28" y="513"/>
                  </a:lnTo>
                  <a:lnTo>
                    <a:pt x="21" y="506"/>
                  </a:lnTo>
                  <a:lnTo>
                    <a:pt x="17" y="496"/>
                  </a:lnTo>
                  <a:lnTo>
                    <a:pt x="13" y="487"/>
                  </a:lnTo>
                  <a:lnTo>
                    <a:pt x="5" y="481"/>
                  </a:lnTo>
                  <a:lnTo>
                    <a:pt x="3" y="470"/>
                  </a:lnTo>
                  <a:lnTo>
                    <a:pt x="0" y="460"/>
                  </a:lnTo>
                  <a:lnTo>
                    <a:pt x="0" y="451"/>
                  </a:lnTo>
                  <a:lnTo>
                    <a:pt x="0" y="441"/>
                  </a:lnTo>
                  <a:lnTo>
                    <a:pt x="0" y="430"/>
                  </a:lnTo>
                  <a:lnTo>
                    <a:pt x="0" y="420"/>
                  </a:lnTo>
                  <a:lnTo>
                    <a:pt x="3" y="413"/>
                  </a:lnTo>
                  <a:lnTo>
                    <a:pt x="5" y="403"/>
                  </a:lnTo>
                  <a:lnTo>
                    <a:pt x="13" y="392"/>
                  </a:lnTo>
                  <a:lnTo>
                    <a:pt x="17" y="379"/>
                  </a:lnTo>
                  <a:lnTo>
                    <a:pt x="21" y="369"/>
                  </a:lnTo>
                  <a:lnTo>
                    <a:pt x="28" y="363"/>
                  </a:lnTo>
                  <a:lnTo>
                    <a:pt x="30" y="354"/>
                  </a:lnTo>
                  <a:lnTo>
                    <a:pt x="40" y="348"/>
                  </a:lnTo>
                  <a:lnTo>
                    <a:pt x="45" y="342"/>
                  </a:lnTo>
                  <a:lnTo>
                    <a:pt x="55" y="339"/>
                  </a:lnTo>
                  <a:lnTo>
                    <a:pt x="49" y="331"/>
                  </a:lnTo>
                  <a:lnTo>
                    <a:pt x="43" y="318"/>
                  </a:lnTo>
                  <a:lnTo>
                    <a:pt x="38" y="310"/>
                  </a:lnTo>
                  <a:lnTo>
                    <a:pt x="34" y="301"/>
                  </a:lnTo>
                  <a:lnTo>
                    <a:pt x="30" y="291"/>
                  </a:lnTo>
                  <a:lnTo>
                    <a:pt x="30" y="282"/>
                  </a:lnTo>
                  <a:lnTo>
                    <a:pt x="28" y="270"/>
                  </a:lnTo>
                  <a:lnTo>
                    <a:pt x="28" y="261"/>
                  </a:lnTo>
                  <a:lnTo>
                    <a:pt x="28" y="249"/>
                  </a:lnTo>
                  <a:lnTo>
                    <a:pt x="28" y="240"/>
                  </a:lnTo>
                  <a:lnTo>
                    <a:pt x="30" y="228"/>
                  </a:lnTo>
                  <a:lnTo>
                    <a:pt x="34" y="219"/>
                  </a:lnTo>
                  <a:lnTo>
                    <a:pt x="38" y="206"/>
                  </a:lnTo>
                  <a:lnTo>
                    <a:pt x="43" y="198"/>
                  </a:lnTo>
                  <a:lnTo>
                    <a:pt x="45" y="188"/>
                  </a:lnTo>
                  <a:lnTo>
                    <a:pt x="53" y="179"/>
                  </a:lnTo>
                  <a:lnTo>
                    <a:pt x="59" y="171"/>
                  </a:lnTo>
                  <a:lnTo>
                    <a:pt x="60" y="162"/>
                  </a:lnTo>
                  <a:lnTo>
                    <a:pt x="66" y="156"/>
                  </a:lnTo>
                  <a:lnTo>
                    <a:pt x="76" y="149"/>
                  </a:lnTo>
                  <a:lnTo>
                    <a:pt x="87" y="139"/>
                  </a:lnTo>
                  <a:lnTo>
                    <a:pt x="102" y="135"/>
                  </a:lnTo>
                  <a:lnTo>
                    <a:pt x="117" y="128"/>
                  </a:lnTo>
                  <a:lnTo>
                    <a:pt x="136" y="124"/>
                  </a:lnTo>
                  <a:lnTo>
                    <a:pt x="146" y="124"/>
                  </a:lnTo>
                  <a:lnTo>
                    <a:pt x="155" y="124"/>
                  </a:lnTo>
                  <a:lnTo>
                    <a:pt x="163" y="124"/>
                  </a:lnTo>
                  <a:lnTo>
                    <a:pt x="176" y="124"/>
                  </a:lnTo>
                  <a:lnTo>
                    <a:pt x="184" y="124"/>
                  </a:lnTo>
                  <a:lnTo>
                    <a:pt x="193" y="128"/>
                  </a:lnTo>
                  <a:lnTo>
                    <a:pt x="199" y="131"/>
                  </a:lnTo>
                  <a:lnTo>
                    <a:pt x="212" y="131"/>
                  </a:lnTo>
                  <a:lnTo>
                    <a:pt x="218" y="128"/>
                  </a:lnTo>
                  <a:lnTo>
                    <a:pt x="228" y="124"/>
                  </a:lnTo>
                  <a:lnTo>
                    <a:pt x="235" y="118"/>
                  </a:lnTo>
                  <a:lnTo>
                    <a:pt x="241" y="112"/>
                  </a:lnTo>
                  <a:lnTo>
                    <a:pt x="251" y="101"/>
                  </a:lnTo>
                  <a:lnTo>
                    <a:pt x="260" y="86"/>
                  </a:lnTo>
                  <a:lnTo>
                    <a:pt x="266" y="67"/>
                  </a:lnTo>
                  <a:lnTo>
                    <a:pt x="277" y="54"/>
                  </a:lnTo>
                  <a:lnTo>
                    <a:pt x="285" y="44"/>
                  </a:lnTo>
                  <a:lnTo>
                    <a:pt x="290" y="38"/>
                  </a:lnTo>
                  <a:lnTo>
                    <a:pt x="296" y="29"/>
                  </a:lnTo>
                  <a:lnTo>
                    <a:pt x="306" y="25"/>
                  </a:lnTo>
                  <a:lnTo>
                    <a:pt x="317" y="14"/>
                  </a:lnTo>
                  <a:lnTo>
                    <a:pt x="328" y="8"/>
                  </a:lnTo>
                  <a:lnTo>
                    <a:pt x="344" y="0"/>
                  </a:lnTo>
                  <a:lnTo>
                    <a:pt x="355" y="0"/>
                  </a:lnTo>
                  <a:lnTo>
                    <a:pt x="372" y="0"/>
                  </a:lnTo>
                  <a:lnTo>
                    <a:pt x="384" y="0"/>
                  </a:lnTo>
                  <a:lnTo>
                    <a:pt x="399" y="4"/>
                  </a:lnTo>
                  <a:lnTo>
                    <a:pt x="414" y="8"/>
                  </a:lnTo>
                  <a:lnTo>
                    <a:pt x="425" y="8"/>
                  </a:lnTo>
                  <a:lnTo>
                    <a:pt x="441" y="10"/>
                  </a:lnTo>
                  <a:lnTo>
                    <a:pt x="456" y="14"/>
                  </a:lnTo>
                  <a:lnTo>
                    <a:pt x="471" y="17"/>
                  </a:lnTo>
                  <a:lnTo>
                    <a:pt x="482" y="14"/>
                  </a:lnTo>
                  <a:lnTo>
                    <a:pt x="501" y="14"/>
                  </a:lnTo>
                  <a:lnTo>
                    <a:pt x="517" y="14"/>
                  </a:lnTo>
                  <a:lnTo>
                    <a:pt x="534" y="10"/>
                  </a:lnTo>
                  <a:lnTo>
                    <a:pt x="549" y="4"/>
                  </a:lnTo>
                  <a:lnTo>
                    <a:pt x="562" y="0"/>
                  </a:lnTo>
                  <a:lnTo>
                    <a:pt x="576" y="0"/>
                  </a:lnTo>
                  <a:lnTo>
                    <a:pt x="589" y="0"/>
                  </a:lnTo>
                  <a:lnTo>
                    <a:pt x="604" y="0"/>
                  </a:lnTo>
                  <a:lnTo>
                    <a:pt x="619" y="8"/>
                  </a:lnTo>
                  <a:lnTo>
                    <a:pt x="631" y="10"/>
                  </a:lnTo>
                  <a:lnTo>
                    <a:pt x="646" y="17"/>
                  </a:lnTo>
                  <a:lnTo>
                    <a:pt x="657" y="23"/>
                  </a:lnTo>
                  <a:lnTo>
                    <a:pt x="667" y="31"/>
                  </a:lnTo>
                  <a:lnTo>
                    <a:pt x="676" y="40"/>
                  </a:lnTo>
                  <a:lnTo>
                    <a:pt x="688" y="54"/>
                  </a:lnTo>
                  <a:lnTo>
                    <a:pt x="693" y="61"/>
                  </a:lnTo>
                  <a:lnTo>
                    <a:pt x="703" y="76"/>
                  </a:lnTo>
                  <a:lnTo>
                    <a:pt x="709" y="90"/>
                  </a:lnTo>
                  <a:lnTo>
                    <a:pt x="714" y="103"/>
                  </a:lnTo>
                  <a:lnTo>
                    <a:pt x="714" y="112"/>
                  </a:lnTo>
                  <a:lnTo>
                    <a:pt x="718" y="124"/>
                  </a:lnTo>
                  <a:lnTo>
                    <a:pt x="718" y="137"/>
                  </a:lnTo>
                  <a:lnTo>
                    <a:pt x="718" y="149"/>
                  </a:lnTo>
                  <a:lnTo>
                    <a:pt x="718" y="158"/>
                  </a:lnTo>
                  <a:lnTo>
                    <a:pt x="714" y="171"/>
                  </a:lnTo>
                  <a:lnTo>
                    <a:pt x="714" y="183"/>
                  </a:lnTo>
                  <a:lnTo>
                    <a:pt x="714" y="192"/>
                  </a:lnTo>
                  <a:lnTo>
                    <a:pt x="714" y="200"/>
                  </a:lnTo>
                  <a:lnTo>
                    <a:pt x="714" y="209"/>
                  </a:lnTo>
                  <a:lnTo>
                    <a:pt x="714" y="219"/>
                  </a:lnTo>
                  <a:lnTo>
                    <a:pt x="718" y="230"/>
                  </a:lnTo>
                  <a:lnTo>
                    <a:pt x="722" y="240"/>
                  </a:lnTo>
                  <a:lnTo>
                    <a:pt x="724" y="249"/>
                  </a:lnTo>
                  <a:lnTo>
                    <a:pt x="729" y="259"/>
                  </a:lnTo>
                  <a:lnTo>
                    <a:pt x="739" y="270"/>
                  </a:lnTo>
                  <a:lnTo>
                    <a:pt x="748" y="285"/>
                  </a:lnTo>
                  <a:lnTo>
                    <a:pt x="758" y="297"/>
                  </a:lnTo>
                  <a:lnTo>
                    <a:pt x="764" y="312"/>
                  </a:lnTo>
                  <a:lnTo>
                    <a:pt x="773" y="331"/>
                  </a:lnTo>
                  <a:lnTo>
                    <a:pt x="773" y="344"/>
                  </a:lnTo>
                  <a:lnTo>
                    <a:pt x="773" y="360"/>
                  </a:lnTo>
                  <a:lnTo>
                    <a:pt x="773" y="369"/>
                  </a:lnTo>
                  <a:lnTo>
                    <a:pt x="769" y="379"/>
                  </a:lnTo>
                  <a:lnTo>
                    <a:pt x="769" y="392"/>
                  </a:lnTo>
                  <a:lnTo>
                    <a:pt x="766" y="399"/>
                  </a:lnTo>
                  <a:lnTo>
                    <a:pt x="758" y="413"/>
                  </a:lnTo>
                  <a:lnTo>
                    <a:pt x="750" y="424"/>
                  </a:lnTo>
                  <a:lnTo>
                    <a:pt x="743" y="436"/>
                  </a:lnTo>
                  <a:lnTo>
                    <a:pt x="733" y="449"/>
                  </a:lnTo>
                  <a:lnTo>
                    <a:pt x="724" y="455"/>
                  </a:lnTo>
                  <a:lnTo>
                    <a:pt x="712" y="462"/>
                  </a:lnTo>
                  <a:lnTo>
                    <a:pt x="701" y="475"/>
                  </a:lnTo>
                  <a:lnTo>
                    <a:pt x="691" y="487"/>
                  </a:lnTo>
                  <a:lnTo>
                    <a:pt x="680" y="493"/>
                  </a:lnTo>
                  <a:lnTo>
                    <a:pt x="669" y="491"/>
                  </a:lnTo>
                  <a:lnTo>
                    <a:pt x="663" y="477"/>
                  </a:lnTo>
                  <a:lnTo>
                    <a:pt x="669" y="466"/>
                  </a:lnTo>
                  <a:lnTo>
                    <a:pt x="669" y="4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879" name="Freeform 15"/>
            <p:cNvSpPr>
              <a:spLocks/>
            </p:cNvSpPr>
            <p:nvPr/>
          </p:nvSpPr>
          <p:spPr bwMode="auto">
            <a:xfrm>
              <a:off x="1968500" y="3660775"/>
              <a:ext cx="331788" cy="252413"/>
            </a:xfrm>
            <a:custGeom>
              <a:avLst/>
              <a:gdLst/>
              <a:ahLst/>
              <a:cxnLst>
                <a:cxn ang="0">
                  <a:pos x="38" y="8"/>
                </a:cxn>
                <a:cxn ang="0">
                  <a:pos x="67" y="27"/>
                </a:cxn>
                <a:cxn ang="0">
                  <a:pos x="88" y="48"/>
                </a:cxn>
                <a:cxn ang="0">
                  <a:pos x="105" y="69"/>
                </a:cxn>
                <a:cxn ang="0">
                  <a:pos x="124" y="95"/>
                </a:cxn>
                <a:cxn ang="0">
                  <a:pos x="137" y="120"/>
                </a:cxn>
                <a:cxn ang="0">
                  <a:pos x="156" y="150"/>
                </a:cxn>
                <a:cxn ang="0">
                  <a:pos x="171" y="177"/>
                </a:cxn>
                <a:cxn ang="0">
                  <a:pos x="190" y="203"/>
                </a:cxn>
                <a:cxn ang="0">
                  <a:pos x="211" y="224"/>
                </a:cxn>
                <a:cxn ang="0">
                  <a:pos x="234" y="243"/>
                </a:cxn>
                <a:cxn ang="0">
                  <a:pos x="259" y="257"/>
                </a:cxn>
                <a:cxn ang="0">
                  <a:pos x="285" y="259"/>
                </a:cxn>
                <a:cxn ang="0">
                  <a:pos x="310" y="257"/>
                </a:cxn>
                <a:cxn ang="0">
                  <a:pos x="335" y="243"/>
                </a:cxn>
                <a:cxn ang="0">
                  <a:pos x="352" y="222"/>
                </a:cxn>
                <a:cxn ang="0">
                  <a:pos x="371" y="198"/>
                </a:cxn>
                <a:cxn ang="0">
                  <a:pos x="373" y="177"/>
                </a:cxn>
                <a:cxn ang="0">
                  <a:pos x="367" y="156"/>
                </a:cxn>
                <a:cxn ang="0">
                  <a:pos x="359" y="135"/>
                </a:cxn>
                <a:cxn ang="0">
                  <a:pos x="346" y="114"/>
                </a:cxn>
                <a:cxn ang="0">
                  <a:pos x="346" y="95"/>
                </a:cxn>
                <a:cxn ang="0">
                  <a:pos x="356" y="86"/>
                </a:cxn>
                <a:cxn ang="0">
                  <a:pos x="373" y="93"/>
                </a:cxn>
                <a:cxn ang="0">
                  <a:pos x="388" y="116"/>
                </a:cxn>
                <a:cxn ang="0">
                  <a:pos x="407" y="150"/>
                </a:cxn>
                <a:cxn ang="0">
                  <a:pos x="418" y="181"/>
                </a:cxn>
                <a:cxn ang="0">
                  <a:pos x="418" y="207"/>
                </a:cxn>
                <a:cxn ang="0">
                  <a:pos x="413" y="224"/>
                </a:cxn>
                <a:cxn ang="0">
                  <a:pos x="403" y="243"/>
                </a:cxn>
                <a:cxn ang="0">
                  <a:pos x="388" y="264"/>
                </a:cxn>
                <a:cxn ang="0">
                  <a:pos x="371" y="279"/>
                </a:cxn>
                <a:cxn ang="0">
                  <a:pos x="352" y="295"/>
                </a:cxn>
                <a:cxn ang="0">
                  <a:pos x="335" y="304"/>
                </a:cxn>
                <a:cxn ang="0">
                  <a:pos x="312" y="314"/>
                </a:cxn>
                <a:cxn ang="0">
                  <a:pos x="295" y="316"/>
                </a:cxn>
                <a:cxn ang="0">
                  <a:pos x="278" y="319"/>
                </a:cxn>
                <a:cxn ang="0">
                  <a:pos x="255" y="316"/>
                </a:cxn>
                <a:cxn ang="0">
                  <a:pos x="234" y="314"/>
                </a:cxn>
                <a:cxn ang="0">
                  <a:pos x="217" y="306"/>
                </a:cxn>
                <a:cxn ang="0">
                  <a:pos x="198" y="298"/>
                </a:cxn>
                <a:cxn ang="0">
                  <a:pos x="181" y="285"/>
                </a:cxn>
                <a:cxn ang="0">
                  <a:pos x="162" y="272"/>
                </a:cxn>
                <a:cxn ang="0">
                  <a:pos x="146" y="253"/>
                </a:cxn>
                <a:cxn ang="0">
                  <a:pos x="131" y="236"/>
                </a:cxn>
                <a:cxn ang="0">
                  <a:pos x="120" y="211"/>
                </a:cxn>
                <a:cxn ang="0">
                  <a:pos x="108" y="183"/>
                </a:cxn>
                <a:cxn ang="0">
                  <a:pos x="95" y="156"/>
                </a:cxn>
                <a:cxn ang="0">
                  <a:pos x="84" y="129"/>
                </a:cxn>
                <a:cxn ang="0">
                  <a:pos x="72" y="101"/>
                </a:cxn>
                <a:cxn ang="0">
                  <a:pos x="59" y="74"/>
                </a:cxn>
                <a:cxn ang="0">
                  <a:pos x="42" y="57"/>
                </a:cxn>
                <a:cxn ang="0">
                  <a:pos x="21" y="38"/>
                </a:cxn>
                <a:cxn ang="0">
                  <a:pos x="0" y="21"/>
                </a:cxn>
                <a:cxn ang="0">
                  <a:pos x="6" y="2"/>
                </a:cxn>
                <a:cxn ang="0">
                  <a:pos x="17" y="0"/>
                </a:cxn>
                <a:cxn ang="0">
                  <a:pos x="27" y="2"/>
                </a:cxn>
              </a:cxnLst>
              <a:rect l="0" t="0" r="r" b="b"/>
              <a:pathLst>
                <a:path w="418" h="319">
                  <a:moveTo>
                    <a:pt x="27" y="2"/>
                  </a:moveTo>
                  <a:lnTo>
                    <a:pt x="38" y="8"/>
                  </a:lnTo>
                  <a:lnTo>
                    <a:pt x="53" y="17"/>
                  </a:lnTo>
                  <a:lnTo>
                    <a:pt x="67" y="27"/>
                  </a:lnTo>
                  <a:lnTo>
                    <a:pt x="78" y="38"/>
                  </a:lnTo>
                  <a:lnTo>
                    <a:pt x="88" y="48"/>
                  </a:lnTo>
                  <a:lnTo>
                    <a:pt x="95" y="59"/>
                  </a:lnTo>
                  <a:lnTo>
                    <a:pt x="105" y="69"/>
                  </a:lnTo>
                  <a:lnTo>
                    <a:pt x="116" y="84"/>
                  </a:lnTo>
                  <a:lnTo>
                    <a:pt x="124" y="95"/>
                  </a:lnTo>
                  <a:lnTo>
                    <a:pt x="131" y="108"/>
                  </a:lnTo>
                  <a:lnTo>
                    <a:pt x="137" y="120"/>
                  </a:lnTo>
                  <a:lnTo>
                    <a:pt x="146" y="135"/>
                  </a:lnTo>
                  <a:lnTo>
                    <a:pt x="156" y="150"/>
                  </a:lnTo>
                  <a:lnTo>
                    <a:pt x="165" y="162"/>
                  </a:lnTo>
                  <a:lnTo>
                    <a:pt x="171" y="177"/>
                  </a:lnTo>
                  <a:lnTo>
                    <a:pt x="181" y="192"/>
                  </a:lnTo>
                  <a:lnTo>
                    <a:pt x="190" y="203"/>
                  </a:lnTo>
                  <a:lnTo>
                    <a:pt x="198" y="217"/>
                  </a:lnTo>
                  <a:lnTo>
                    <a:pt x="211" y="224"/>
                  </a:lnTo>
                  <a:lnTo>
                    <a:pt x="222" y="238"/>
                  </a:lnTo>
                  <a:lnTo>
                    <a:pt x="234" y="243"/>
                  </a:lnTo>
                  <a:lnTo>
                    <a:pt x="247" y="249"/>
                  </a:lnTo>
                  <a:lnTo>
                    <a:pt x="259" y="257"/>
                  </a:lnTo>
                  <a:lnTo>
                    <a:pt x="274" y="259"/>
                  </a:lnTo>
                  <a:lnTo>
                    <a:pt x="285" y="259"/>
                  </a:lnTo>
                  <a:lnTo>
                    <a:pt x="298" y="259"/>
                  </a:lnTo>
                  <a:lnTo>
                    <a:pt x="310" y="257"/>
                  </a:lnTo>
                  <a:lnTo>
                    <a:pt x="323" y="249"/>
                  </a:lnTo>
                  <a:lnTo>
                    <a:pt x="335" y="243"/>
                  </a:lnTo>
                  <a:lnTo>
                    <a:pt x="344" y="236"/>
                  </a:lnTo>
                  <a:lnTo>
                    <a:pt x="352" y="222"/>
                  </a:lnTo>
                  <a:lnTo>
                    <a:pt x="365" y="211"/>
                  </a:lnTo>
                  <a:lnTo>
                    <a:pt x="371" y="198"/>
                  </a:lnTo>
                  <a:lnTo>
                    <a:pt x="373" y="190"/>
                  </a:lnTo>
                  <a:lnTo>
                    <a:pt x="373" y="177"/>
                  </a:lnTo>
                  <a:lnTo>
                    <a:pt x="373" y="165"/>
                  </a:lnTo>
                  <a:lnTo>
                    <a:pt x="367" y="156"/>
                  </a:lnTo>
                  <a:lnTo>
                    <a:pt x="365" y="145"/>
                  </a:lnTo>
                  <a:lnTo>
                    <a:pt x="359" y="135"/>
                  </a:lnTo>
                  <a:lnTo>
                    <a:pt x="352" y="122"/>
                  </a:lnTo>
                  <a:lnTo>
                    <a:pt x="346" y="114"/>
                  </a:lnTo>
                  <a:lnTo>
                    <a:pt x="346" y="105"/>
                  </a:lnTo>
                  <a:lnTo>
                    <a:pt x="346" y="95"/>
                  </a:lnTo>
                  <a:lnTo>
                    <a:pt x="352" y="89"/>
                  </a:lnTo>
                  <a:lnTo>
                    <a:pt x="356" y="86"/>
                  </a:lnTo>
                  <a:lnTo>
                    <a:pt x="365" y="86"/>
                  </a:lnTo>
                  <a:lnTo>
                    <a:pt x="373" y="93"/>
                  </a:lnTo>
                  <a:lnTo>
                    <a:pt x="380" y="101"/>
                  </a:lnTo>
                  <a:lnTo>
                    <a:pt x="388" y="116"/>
                  </a:lnTo>
                  <a:lnTo>
                    <a:pt x="401" y="135"/>
                  </a:lnTo>
                  <a:lnTo>
                    <a:pt x="407" y="150"/>
                  </a:lnTo>
                  <a:lnTo>
                    <a:pt x="416" y="165"/>
                  </a:lnTo>
                  <a:lnTo>
                    <a:pt x="418" y="181"/>
                  </a:lnTo>
                  <a:lnTo>
                    <a:pt x="418" y="198"/>
                  </a:lnTo>
                  <a:lnTo>
                    <a:pt x="418" y="207"/>
                  </a:lnTo>
                  <a:lnTo>
                    <a:pt x="416" y="217"/>
                  </a:lnTo>
                  <a:lnTo>
                    <a:pt x="413" y="224"/>
                  </a:lnTo>
                  <a:lnTo>
                    <a:pt x="409" y="236"/>
                  </a:lnTo>
                  <a:lnTo>
                    <a:pt x="403" y="243"/>
                  </a:lnTo>
                  <a:lnTo>
                    <a:pt x="394" y="257"/>
                  </a:lnTo>
                  <a:lnTo>
                    <a:pt x="388" y="264"/>
                  </a:lnTo>
                  <a:lnTo>
                    <a:pt x="380" y="274"/>
                  </a:lnTo>
                  <a:lnTo>
                    <a:pt x="371" y="279"/>
                  </a:lnTo>
                  <a:lnTo>
                    <a:pt x="365" y="289"/>
                  </a:lnTo>
                  <a:lnTo>
                    <a:pt x="352" y="295"/>
                  </a:lnTo>
                  <a:lnTo>
                    <a:pt x="346" y="300"/>
                  </a:lnTo>
                  <a:lnTo>
                    <a:pt x="335" y="304"/>
                  </a:lnTo>
                  <a:lnTo>
                    <a:pt x="325" y="310"/>
                  </a:lnTo>
                  <a:lnTo>
                    <a:pt x="312" y="314"/>
                  </a:lnTo>
                  <a:lnTo>
                    <a:pt x="304" y="316"/>
                  </a:lnTo>
                  <a:lnTo>
                    <a:pt x="295" y="316"/>
                  </a:lnTo>
                  <a:lnTo>
                    <a:pt x="285" y="319"/>
                  </a:lnTo>
                  <a:lnTo>
                    <a:pt x="278" y="319"/>
                  </a:lnTo>
                  <a:lnTo>
                    <a:pt x="268" y="319"/>
                  </a:lnTo>
                  <a:lnTo>
                    <a:pt x="255" y="316"/>
                  </a:lnTo>
                  <a:lnTo>
                    <a:pt x="247" y="316"/>
                  </a:lnTo>
                  <a:lnTo>
                    <a:pt x="234" y="314"/>
                  </a:lnTo>
                  <a:lnTo>
                    <a:pt x="226" y="310"/>
                  </a:lnTo>
                  <a:lnTo>
                    <a:pt x="217" y="306"/>
                  </a:lnTo>
                  <a:lnTo>
                    <a:pt x="207" y="300"/>
                  </a:lnTo>
                  <a:lnTo>
                    <a:pt x="198" y="298"/>
                  </a:lnTo>
                  <a:lnTo>
                    <a:pt x="190" y="293"/>
                  </a:lnTo>
                  <a:lnTo>
                    <a:pt x="181" y="285"/>
                  </a:lnTo>
                  <a:lnTo>
                    <a:pt x="171" y="278"/>
                  </a:lnTo>
                  <a:lnTo>
                    <a:pt x="162" y="272"/>
                  </a:lnTo>
                  <a:lnTo>
                    <a:pt x="156" y="262"/>
                  </a:lnTo>
                  <a:lnTo>
                    <a:pt x="146" y="253"/>
                  </a:lnTo>
                  <a:lnTo>
                    <a:pt x="141" y="243"/>
                  </a:lnTo>
                  <a:lnTo>
                    <a:pt x="131" y="236"/>
                  </a:lnTo>
                  <a:lnTo>
                    <a:pt x="129" y="224"/>
                  </a:lnTo>
                  <a:lnTo>
                    <a:pt x="120" y="211"/>
                  </a:lnTo>
                  <a:lnTo>
                    <a:pt x="114" y="198"/>
                  </a:lnTo>
                  <a:lnTo>
                    <a:pt x="108" y="183"/>
                  </a:lnTo>
                  <a:lnTo>
                    <a:pt x="103" y="171"/>
                  </a:lnTo>
                  <a:lnTo>
                    <a:pt x="95" y="156"/>
                  </a:lnTo>
                  <a:lnTo>
                    <a:pt x="89" y="145"/>
                  </a:lnTo>
                  <a:lnTo>
                    <a:pt x="84" y="129"/>
                  </a:lnTo>
                  <a:lnTo>
                    <a:pt x="80" y="116"/>
                  </a:lnTo>
                  <a:lnTo>
                    <a:pt x="72" y="101"/>
                  </a:lnTo>
                  <a:lnTo>
                    <a:pt x="67" y="89"/>
                  </a:lnTo>
                  <a:lnTo>
                    <a:pt x="59" y="74"/>
                  </a:lnTo>
                  <a:lnTo>
                    <a:pt x="51" y="65"/>
                  </a:lnTo>
                  <a:lnTo>
                    <a:pt x="42" y="57"/>
                  </a:lnTo>
                  <a:lnTo>
                    <a:pt x="32" y="48"/>
                  </a:lnTo>
                  <a:lnTo>
                    <a:pt x="21" y="38"/>
                  </a:lnTo>
                  <a:lnTo>
                    <a:pt x="10" y="32"/>
                  </a:lnTo>
                  <a:lnTo>
                    <a:pt x="0" y="21"/>
                  </a:lnTo>
                  <a:lnTo>
                    <a:pt x="2" y="8"/>
                  </a:lnTo>
                  <a:lnTo>
                    <a:pt x="6" y="2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880" name="Freeform 16"/>
            <p:cNvSpPr>
              <a:spLocks/>
            </p:cNvSpPr>
            <p:nvPr/>
          </p:nvSpPr>
          <p:spPr bwMode="auto">
            <a:xfrm>
              <a:off x="1671638" y="3657600"/>
              <a:ext cx="654050" cy="890588"/>
            </a:xfrm>
            <a:custGeom>
              <a:avLst/>
              <a:gdLst/>
              <a:ahLst/>
              <a:cxnLst>
                <a:cxn ang="0">
                  <a:pos x="345" y="46"/>
                </a:cxn>
                <a:cxn ang="0">
                  <a:pos x="292" y="61"/>
                </a:cxn>
                <a:cxn ang="0">
                  <a:pos x="211" y="99"/>
                </a:cxn>
                <a:cxn ang="0">
                  <a:pos x="152" y="158"/>
                </a:cxn>
                <a:cxn ang="0">
                  <a:pos x="96" y="240"/>
                </a:cxn>
                <a:cxn ang="0">
                  <a:pos x="74" y="302"/>
                </a:cxn>
                <a:cxn ang="0">
                  <a:pos x="60" y="360"/>
                </a:cxn>
                <a:cxn ang="0">
                  <a:pos x="58" y="415"/>
                </a:cxn>
                <a:cxn ang="0">
                  <a:pos x="60" y="462"/>
                </a:cxn>
                <a:cxn ang="0">
                  <a:pos x="55" y="534"/>
                </a:cxn>
                <a:cxn ang="0">
                  <a:pos x="53" y="589"/>
                </a:cxn>
                <a:cxn ang="0">
                  <a:pos x="49" y="646"/>
                </a:cxn>
                <a:cxn ang="0">
                  <a:pos x="49" y="709"/>
                </a:cxn>
                <a:cxn ang="0">
                  <a:pos x="53" y="770"/>
                </a:cxn>
                <a:cxn ang="0">
                  <a:pos x="60" y="831"/>
                </a:cxn>
                <a:cxn ang="0">
                  <a:pos x="76" y="884"/>
                </a:cxn>
                <a:cxn ang="0">
                  <a:pos x="116" y="956"/>
                </a:cxn>
                <a:cxn ang="0">
                  <a:pos x="188" y="1008"/>
                </a:cxn>
                <a:cxn ang="0">
                  <a:pos x="250" y="1036"/>
                </a:cxn>
                <a:cxn ang="0">
                  <a:pos x="326" y="1048"/>
                </a:cxn>
                <a:cxn ang="0">
                  <a:pos x="402" y="1053"/>
                </a:cxn>
                <a:cxn ang="0">
                  <a:pos x="482" y="1053"/>
                </a:cxn>
                <a:cxn ang="0">
                  <a:pos x="556" y="1048"/>
                </a:cxn>
                <a:cxn ang="0">
                  <a:pos x="627" y="1042"/>
                </a:cxn>
                <a:cxn ang="0">
                  <a:pos x="695" y="1036"/>
                </a:cxn>
                <a:cxn ang="0">
                  <a:pos x="766" y="1027"/>
                </a:cxn>
                <a:cxn ang="0">
                  <a:pos x="821" y="1044"/>
                </a:cxn>
                <a:cxn ang="0">
                  <a:pos x="779" y="1084"/>
                </a:cxn>
                <a:cxn ang="0">
                  <a:pos x="716" y="1089"/>
                </a:cxn>
                <a:cxn ang="0">
                  <a:pos x="651" y="1099"/>
                </a:cxn>
                <a:cxn ang="0">
                  <a:pos x="577" y="1108"/>
                </a:cxn>
                <a:cxn ang="0">
                  <a:pos x="492" y="1116"/>
                </a:cxn>
                <a:cxn ang="0">
                  <a:pos x="402" y="1124"/>
                </a:cxn>
                <a:cxn ang="0">
                  <a:pos x="313" y="1124"/>
                </a:cxn>
                <a:cxn ang="0">
                  <a:pos x="233" y="1116"/>
                </a:cxn>
                <a:cxn ang="0">
                  <a:pos x="154" y="1095"/>
                </a:cxn>
                <a:cxn ang="0">
                  <a:pos x="95" y="1067"/>
                </a:cxn>
                <a:cxn ang="0">
                  <a:pos x="34" y="996"/>
                </a:cxn>
                <a:cxn ang="0">
                  <a:pos x="19" y="935"/>
                </a:cxn>
                <a:cxn ang="0">
                  <a:pos x="11" y="875"/>
                </a:cxn>
                <a:cxn ang="0">
                  <a:pos x="3" y="810"/>
                </a:cxn>
                <a:cxn ang="0">
                  <a:pos x="3" y="740"/>
                </a:cxn>
                <a:cxn ang="0">
                  <a:pos x="3" y="671"/>
                </a:cxn>
                <a:cxn ang="0">
                  <a:pos x="3" y="603"/>
                </a:cxn>
                <a:cxn ang="0">
                  <a:pos x="3" y="544"/>
                </a:cxn>
                <a:cxn ang="0">
                  <a:pos x="7" y="474"/>
                </a:cxn>
                <a:cxn ang="0">
                  <a:pos x="0" y="417"/>
                </a:cxn>
                <a:cxn ang="0">
                  <a:pos x="3" y="354"/>
                </a:cxn>
                <a:cxn ang="0">
                  <a:pos x="15" y="287"/>
                </a:cxn>
                <a:cxn ang="0">
                  <a:pos x="39" y="223"/>
                </a:cxn>
                <a:cxn ang="0">
                  <a:pos x="70" y="166"/>
                </a:cxn>
                <a:cxn ang="0">
                  <a:pos x="110" y="114"/>
                </a:cxn>
                <a:cxn ang="0">
                  <a:pos x="174" y="61"/>
                </a:cxn>
                <a:cxn ang="0">
                  <a:pos x="233" y="42"/>
                </a:cxn>
                <a:cxn ang="0">
                  <a:pos x="290" y="27"/>
                </a:cxn>
                <a:cxn ang="0">
                  <a:pos x="349" y="8"/>
                </a:cxn>
                <a:cxn ang="0">
                  <a:pos x="402" y="19"/>
                </a:cxn>
              </a:cxnLst>
              <a:rect l="0" t="0" r="r" b="b"/>
              <a:pathLst>
                <a:path w="823" h="1124">
                  <a:moveTo>
                    <a:pt x="393" y="27"/>
                  </a:moveTo>
                  <a:lnTo>
                    <a:pt x="383" y="31"/>
                  </a:lnTo>
                  <a:lnTo>
                    <a:pt x="372" y="33"/>
                  </a:lnTo>
                  <a:lnTo>
                    <a:pt x="363" y="40"/>
                  </a:lnTo>
                  <a:lnTo>
                    <a:pt x="353" y="42"/>
                  </a:lnTo>
                  <a:lnTo>
                    <a:pt x="345" y="46"/>
                  </a:lnTo>
                  <a:lnTo>
                    <a:pt x="336" y="48"/>
                  </a:lnTo>
                  <a:lnTo>
                    <a:pt x="326" y="52"/>
                  </a:lnTo>
                  <a:lnTo>
                    <a:pt x="321" y="55"/>
                  </a:lnTo>
                  <a:lnTo>
                    <a:pt x="311" y="57"/>
                  </a:lnTo>
                  <a:lnTo>
                    <a:pt x="300" y="61"/>
                  </a:lnTo>
                  <a:lnTo>
                    <a:pt x="292" y="61"/>
                  </a:lnTo>
                  <a:lnTo>
                    <a:pt x="285" y="67"/>
                  </a:lnTo>
                  <a:lnTo>
                    <a:pt x="269" y="69"/>
                  </a:lnTo>
                  <a:lnTo>
                    <a:pt x="254" y="78"/>
                  </a:lnTo>
                  <a:lnTo>
                    <a:pt x="239" y="84"/>
                  </a:lnTo>
                  <a:lnTo>
                    <a:pt x="228" y="93"/>
                  </a:lnTo>
                  <a:lnTo>
                    <a:pt x="211" y="99"/>
                  </a:lnTo>
                  <a:lnTo>
                    <a:pt x="199" y="112"/>
                  </a:lnTo>
                  <a:lnTo>
                    <a:pt x="186" y="120"/>
                  </a:lnTo>
                  <a:lnTo>
                    <a:pt x="173" y="137"/>
                  </a:lnTo>
                  <a:lnTo>
                    <a:pt x="163" y="143"/>
                  </a:lnTo>
                  <a:lnTo>
                    <a:pt x="161" y="149"/>
                  </a:lnTo>
                  <a:lnTo>
                    <a:pt x="152" y="158"/>
                  </a:lnTo>
                  <a:lnTo>
                    <a:pt x="146" y="166"/>
                  </a:lnTo>
                  <a:lnTo>
                    <a:pt x="133" y="179"/>
                  </a:lnTo>
                  <a:lnTo>
                    <a:pt x="125" y="194"/>
                  </a:lnTo>
                  <a:lnTo>
                    <a:pt x="116" y="207"/>
                  </a:lnTo>
                  <a:lnTo>
                    <a:pt x="106" y="223"/>
                  </a:lnTo>
                  <a:lnTo>
                    <a:pt x="96" y="240"/>
                  </a:lnTo>
                  <a:lnTo>
                    <a:pt x="89" y="257"/>
                  </a:lnTo>
                  <a:lnTo>
                    <a:pt x="85" y="266"/>
                  </a:lnTo>
                  <a:lnTo>
                    <a:pt x="81" y="276"/>
                  </a:lnTo>
                  <a:lnTo>
                    <a:pt x="79" y="283"/>
                  </a:lnTo>
                  <a:lnTo>
                    <a:pt x="76" y="297"/>
                  </a:lnTo>
                  <a:lnTo>
                    <a:pt x="74" y="302"/>
                  </a:lnTo>
                  <a:lnTo>
                    <a:pt x="70" y="310"/>
                  </a:lnTo>
                  <a:lnTo>
                    <a:pt x="68" y="320"/>
                  </a:lnTo>
                  <a:lnTo>
                    <a:pt x="68" y="329"/>
                  </a:lnTo>
                  <a:lnTo>
                    <a:pt x="64" y="339"/>
                  </a:lnTo>
                  <a:lnTo>
                    <a:pt x="60" y="350"/>
                  </a:lnTo>
                  <a:lnTo>
                    <a:pt x="60" y="360"/>
                  </a:lnTo>
                  <a:lnTo>
                    <a:pt x="60" y="369"/>
                  </a:lnTo>
                  <a:lnTo>
                    <a:pt x="58" y="375"/>
                  </a:lnTo>
                  <a:lnTo>
                    <a:pt x="58" y="382"/>
                  </a:lnTo>
                  <a:lnTo>
                    <a:pt x="58" y="392"/>
                  </a:lnTo>
                  <a:lnTo>
                    <a:pt x="58" y="405"/>
                  </a:lnTo>
                  <a:lnTo>
                    <a:pt x="58" y="415"/>
                  </a:lnTo>
                  <a:lnTo>
                    <a:pt x="58" y="422"/>
                  </a:lnTo>
                  <a:lnTo>
                    <a:pt x="60" y="432"/>
                  </a:lnTo>
                  <a:lnTo>
                    <a:pt x="60" y="441"/>
                  </a:lnTo>
                  <a:lnTo>
                    <a:pt x="60" y="447"/>
                  </a:lnTo>
                  <a:lnTo>
                    <a:pt x="60" y="453"/>
                  </a:lnTo>
                  <a:lnTo>
                    <a:pt x="60" y="462"/>
                  </a:lnTo>
                  <a:lnTo>
                    <a:pt x="60" y="474"/>
                  </a:lnTo>
                  <a:lnTo>
                    <a:pt x="58" y="483"/>
                  </a:lnTo>
                  <a:lnTo>
                    <a:pt x="58" y="498"/>
                  </a:lnTo>
                  <a:lnTo>
                    <a:pt x="58" y="513"/>
                  </a:lnTo>
                  <a:lnTo>
                    <a:pt x="58" y="529"/>
                  </a:lnTo>
                  <a:lnTo>
                    <a:pt x="55" y="534"/>
                  </a:lnTo>
                  <a:lnTo>
                    <a:pt x="55" y="544"/>
                  </a:lnTo>
                  <a:lnTo>
                    <a:pt x="53" y="553"/>
                  </a:lnTo>
                  <a:lnTo>
                    <a:pt x="53" y="561"/>
                  </a:lnTo>
                  <a:lnTo>
                    <a:pt x="53" y="570"/>
                  </a:lnTo>
                  <a:lnTo>
                    <a:pt x="53" y="580"/>
                  </a:lnTo>
                  <a:lnTo>
                    <a:pt x="53" y="589"/>
                  </a:lnTo>
                  <a:lnTo>
                    <a:pt x="53" y="597"/>
                  </a:lnTo>
                  <a:lnTo>
                    <a:pt x="49" y="610"/>
                  </a:lnTo>
                  <a:lnTo>
                    <a:pt x="49" y="618"/>
                  </a:lnTo>
                  <a:lnTo>
                    <a:pt x="49" y="627"/>
                  </a:lnTo>
                  <a:lnTo>
                    <a:pt x="49" y="637"/>
                  </a:lnTo>
                  <a:lnTo>
                    <a:pt x="49" y="646"/>
                  </a:lnTo>
                  <a:lnTo>
                    <a:pt x="49" y="658"/>
                  </a:lnTo>
                  <a:lnTo>
                    <a:pt x="49" y="671"/>
                  </a:lnTo>
                  <a:lnTo>
                    <a:pt x="49" y="679"/>
                  </a:lnTo>
                  <a:lnTo>
                    <a:pt x="49" y="688"/>
                  </a:lnTo>
                  <a:lnTo>
                    <a:pt x="49" y="698"/>
                  </a:lnTo>
                  <a:lnTo>
                    <a:pt x="49" y="709"/>
                  </a:lnTo>
                  <a:lnTo>
                    <a:pt x="49" y="721"/>
                  </a:lnTo>
                  <a:lnTo>
                    <a:pt x="49" y="730"/>
                  </a:lnTo>
                  <a:lnTo>
                    <a:pt x="49" y="740"/>
                  </a:lnTo>
                  <a:lnTo>
                    <a:pt x="49" y="749"/>
                  </a:lnTo>
                  <a:lnTo>
                    <a:pt x="53" y="761"/>
                  </a:lnTo>
                  <a:lnTo>
                    <a:pt x="53" y="770"/>
                  </a:lnTo>
                  <a:lnTo>
                    <a:pt x="53" y="781"/>
                  </a:lnTo>
                  <a:lnTo>
                    <a:pt x="53" y="791"/>
                  </a:lnTo>
                  <a:lnTo>
                    <a:pt x="55" y="800"/>
                  </a:lnTo>
                  <a:lnTo>
                    <a:pt x="55" y="812"/>
                  </a:lnTo>
                  <a:lnTo>
                    <a:pt x="58" y="821"/>
                  </a:lnTo>
                  <a:lnTo>
                    <a:pt x="60" y="831"/>
                  </a:lnTo>
                  <a:lnTo>
                    <a:pt x="64" y="842"/>
                  </a:lnTo>
                  <a:lnTo>
                    <a:pt x="64" y="848"/>
                  </a:lnTo>
                  <a:lnTo>
                    <a:pt x="68" y="859"/>
                  </a:lnTo>
                  <a:lnTo>
                    <a:pt x="70" y="869"/>
                  </a:lnTo>
                  <a:lnTo>
                    <a:pt x="74" y="878"/>
                  </a:lnTo>
                  <a:lnTo>
                    <a:pt x="76" y="884"/>
                  </a:lnTo>
                  <a:lnTo>
                    <a:pt x="79" y="894"/>
                  </a:lnTo>
                  <a:lnTo>
                    <a:pt x="81" y="903"/>
                  </a:lnTo>
                  <a:lnTo>
                    <a:pt x="89" y="913"/>
                  </a:lnTo>
                  <a:lnTo>
                    <a:pt x="95" y="926"/>
                  </a:lnTo>
                  <a:lnTo>
                    <a:pt x="106" y="941"/>
                  </a:lnTo>
                  <a:lnTo>
                    <a:pt x="116" y="956"/>
                  </a:lnTo>
                  <a:lnTo>
                    <a:pt x="131" y="971"/>
                  </a:lnTo>
                  <a:lnTo>
                    <a:pt x="142" y="985"/>
                  </a:lnTo>
                  <a:lnTo>
                    <a:pt x="161" y="996"/>
                  </a:lnTo>
                  <a:lnTo>
                    <a:pt x="169" y="998"/>
                  </a:lnTo>
                  <a:lnTo>
                    <a:pt x="178" y="1006"/>
                  </a:lnTo>
                  <a:lnTo>
                    <a:pt x="188" y="1008"/>
                  </a:lnTo>
                  <a:lnTo>
                    <a:pt x="199" y="1017"/>
                  </a:lnTo>
                  <a:lnTo>
                    <a:pt x="209" y="1019"/>
                  </a:lnTo>
                  <a:lnTo>
                    <a:pt x="220" y="1023"/>
                  </a:lnTo>
                  <a:lnTo>
                    <a:pt x="230" y="1027"/>
                  </a:lnTo>
                  <a:lnTo>
                    <a:pt x="243" y="1032"/>
                  </a:lnTo>
                  <a:lnTo>
                    <a:pt x="250" y="1036"/>
                  </a:lnTo>
                  <a:lnTo>
                    <a:pt x="266" y="1038"/>
                  </a:lnTo>
                  <a:lnTo>
                    <a:pt x="275" y="1042"/>
                  </a:lnTo>
                  <a:lnTo>
                    <a:pt x="290" y="1044"/>
                  </a:lnTo>
                  <a:lnTo>
                    <a:pt x="300" y="1044"/>
                  </a:lnTo>
                  <a:lnTo>
                    <a:pt x="313" y="1048"/>
                  </a:lnTo>
                  <a:lnTo>
                    <a:pt x="326" y="1048"/>
                  </a:lnTo>
                  <a:lnTo>
                    <a:pt x="338" y="1051"/>
                  </a:lnTo>
                  <a:lnTo>
                    <a:pt x="349" y="1051"/>
                  </a:lnTo>
                  <a:lnTo>
                    <a:pt x="366" y="1051"/>
                  </a:lnTo>
                  <a:lnTo>
                    <a:pt x="378" y="1053"/>
                  </a:lnTo>
                  <a:lnTo>
                    <a:pt x="389" y="1053"/>
                  </a:lnTo>
                  <a:lnTo>
                    <a:pt x="402" y="1053"/>
                  </a:lnTo>
                  <a:lnTo>
                    <a:pt x="414" y="1053"/>
                  </a:lnTo>
                  <a:lnTo>
                    <a:pt x="429" y="1053"/>
                  </a:lnTo>
                  <a:lnTo>
                    <a:pt x="441" y="1053"/>
                  </a:lnTo>
                  <a:lnTo>
                    <a:pt x="452" y="1053"/>
                  </a:lnTo>
                  <a:lnTo>
                    <a:pt x="467" y="1053"/>
                  </a:lnTo>
                  <a:lnTo>
                    <a:pt x="482" y="1053"/>
                  </a:lnTo>
                  <a:lnTo>
                    <a:pt x="496" y="1053"/>
                  </a:lnTo>
                  <a:lnTo>
                    <a:pt x="507" y="1053"/>
                  </a:lnTo>
                  <a:lnTo>
                    <a:pt x="518" y="1051"/>
                  </a:lnTo>
                  <a:lnTo>
                    <a:pt x="532" y="1051"/>
                  </a:lnTo>
                  <a:lnTo>
                    <a:pt x="545" y="1051"/>
                  </a:lnTo>
                  <a:lnTo>
                    <a:pt x="556" y="1048"/>
                  </a:lnTo>
                  <a:lnTo>
                    <a:pt x="570" y="1048"/>
                  </a:lnTo>
                  <a:lnTo>
                    <a:pt x="583" y="1048"/>
                  </a:lnTo>
                  <a:lnTo>
                    <a:pt x="594" y="1048"/>
                  </a:lnTo>
                  <a:lnTo>
                    <a:pt x="606" y="1044"/>
                  </a:lnTo>
                  <a:lnTo>
                    <a:pt x="615" y="1044"/>
                  </a:lnTo>
                  <a:lnTo>
                    <a:pt x="627" y="1042"/>
                  </a:lnTo>
                  <a:lnTo>
                    <a:pt x="640" y="1042"/>
                  </a:lnTo>
                  <a:lnTo>
                    <a:pt x="651" y="1038"/>
                  </a:lnTo>
                  <a:lnTo>
                    <a:pt x="661" y="1038"/>
                  </a:lnTo>
                  <a:lnTo>
                    <a:pt x="672" y="1036"/>
                  </a:lnTo>
                  <a:lnTo>
                    <a:pt x="682" y="1036"/>
                  </a:lnTo>
                  <a:lnTo>
                    <a:pt x="695" y="1036"/>
                  </a:lnTo>
                  <a:lnTo>
                    <a:pt x="703" y="1032"/>
                  </a:lnTo>
                  <a:lnTo>
                    <a:pt x="712" y="1032"/>
                  </a:lnTo>
                  <a:lnTo>
                    <a:pt x="722" y="1032"/>
                  </a:lnTo>
                  <a:lnTo>
                    <a:pt x="737" y="1030"/>
                  </a:lnTo>
                  <a:lnTo>
                    <a:pt x="754" y="1030"/>
                  </a:lnTo>
                  <a:lnTo>
                    <a:pt x="766" y="1027"/>
                  </a:lnTo>
                  <a:lnTo>
                    <a:pt x="775" y="1027"/>
                  </a:lnTo>
                  <a:lnTo>
                    <a:pt x="785" y="1027"/>
                  </a:lnTo>
                  <a:lnTo>
                    <a:pt x="796" y="1027"/>
                  </a:lnTo>
                  <a:lnTo>
                    <a:pt x="809" y="1030"/>
                  </a:lnTo>
                  <a:lnTo>
                    <a:pt x="817" y="1038"/>
                  </a:lnTo>
                  <a:lnTo>
                    <a:pt x="821" y="1044"/>
                  </a:lnTo>
                  <a:lnTo>
                    <a:pt x="823" y="1057"/>
                  </a:lnTo>
                  <a:lnTo>
                    <a:pt x="817" y="1067"/>
                  </a:lnTo>
                  <a:lnTo>
                    <a:pt x="811" y="1078"/>
                  </a:lnTo>
                  <a:lnTo>
                    <a:pt x="802" y="1084"/>
                  </a:lnTo>
                  <a:lnTo>
                    <a:pt x="788" y="1087"/>
                  </a:lnTo>
                  <a:lnTo>
                    <a:pt x="779" y="1084"/>
                  </a:lnTo>
                  <a:lnTo>
                    <a:pt x="769" y="1084"/>
                  </a:lnTo>
                  <a:lnTo>
                    <a:pt x="754" y="1084"/>
                  </a:lnTo>
                  <a:lnTo>
                    <a:pt x="743" y="1087"/>
                  </a:lnTo>
                  <a:lnTo>
                    <a:pt x="733" y="1087"/>
                  </a:lnTo>
                  <a:lnTo>
                    <a:pt x="724" y="1087"/>
                  </a:lnTo>
                  <a:lnTo>
                    <a:pt x="716" y="1089"/>
                  </a:lnTo>
                  <a:lnTo>
                    <a:pt x="707" y="1089"/>
                  </a:lnTo>
                  <a:lnTo>
                    <a:pt x="695" y="1093"/>
                  </a:lnTo>
                  <a:lnTo>
                    <a:pt x="684" y="1093"/>
                  </a:lnTo>
                  <a:lnTo>
                    <a:pt x="672" y="1095"/>
                  </a:lnTo>
                  <a:lnTo>
                    <a:pt x="663" y="1099"/>
                  </a:lnTo>
                  <a:lnTo>
                    <a:pt x="651" y="1099"/>
                  </a:lnTo>
                  <a:lnTo>
                    <a:pt x="640" y="1099"/>
                  </a:lnTo>
                  <a:lnTo>
                    <a:pt x="627" y="1101"/>
                  </a:lnTo>
                  <a:lnTo>
                    <a:pt x="615" y="1101"/>
                  </a:lnTo>
                  <a:lnTo>
                    <a:pt x="600" y="1105"/>
                  </a:lnTo>
                  <a:lnTo>
                    <a:pt x="589" y="1105"/>
                  </a:lnTo>
                  <a:lnTo>
                    <a:pt x="577" y="1108"/>
                  </a:lnTo>
                  <a:lnTo>
                    <a:pt x="564" y="1110"/>
                  </a:lnTo>
                  <a:lnTo>
                    <a:pt x="549" y="1110"/>
                  </a:lnTo>
                  <a:lnTo>
                    <a:pt x="534" y="1110"/>
                  </a:lnTo>
                  <a:lnTo>
                    <a:pt x="518" y="1114"/>
                  </a:lnTo>
                  <a:lnTo>
                    <a:pt x="507" y="1116"/>
                  </a:lnTo>
                  <a:lnTo>
                    <a:pt x="492" y="1116"/>
                  </a:lnTo>
                  <a:lnTo>
                    <a:pt x="477" y="1120"/>
                  </a:lnTo>
                  <a:lnTo>
                    <a:pt x="461" y="1120"/>
                  </a:lnTo>
                  <a:lnTo>
                    <a:pt x="450" y="1124"/>
                  </a:lnTo>
                  <a:lnTo>
                    <a:pt x="435" y="1124"/>
                  </a:lnTo>
                  <a:lnTo>
                    <a:pt x="418" y="1124"/>
                  </a:lnTo>
                  <a:lnTo>
                    <a:pt x="402" y="1124"/>
                  </a:lnTo>
                  <a:lnTo>
                    <a:pt x="389" y="1124"/>
                  </a:lnTo>
                  <a:lnTo>
                    <a:pt x="374" y="1124"/>
                  </a:lnTo>
                  <a:lnTo>
                    <a:pt x="357" y="1124"/>
                  </a:lnTo>
                  <a:lnTo>
                    <a:pt x="345" y="1124"/>
                  </a:lnTo>
                  <a:lnTo>
                    <a:pt x="328" y="1124"/>
                  </a:lnTo>
                  <a:lnTo>
                    <a:pt x="313" y="1124"/>
                  </a:lnTo>
                  <a:lnTo>
                    <a:pt x="300" y="1124"/>
                  </a:lnTo>
                  <a:lnTo>
                    <a:pt x="287" y="1120"/>
                  </a:lnTo>
                  <a:lnTo>
                    <a:pt x="271" y="1120"/>
                  </a:lnTo>
                  <a:lnTo>
                    <a:pt x="256" y="1120"/>
                  </a:lnTo>
                  <a:lnTo>
                    <a:pt x="245" y="1116"/>
                  </a:lnTo>
                  <a:lnTo>
                    <a:pt x="233" y="1116"/>
                  </a:lnTo>
                  <a:lnTo>
                    <a:pt x="220" y="1114"/>
                  </a:lnTo>
                  <a:lnTo>
                    <a:pt x="207" y="1110"/>
                  </a:lnTo>
                  <a:lnTo>
                    <a:pt x="190" y="1108"/>
                  </a:lnTo>
                  <a:lnTo>
                    <a:pt x="178" y="1105"/>
                  </a:lnTo>
                  <a:lnTo>
                    <a:pt x="169" y="1101"/>
                  </a:lnTo>
                  <a:lnTo>
                    <a:pt x="154" y="1095"/>
                  </a:lnTo>
                  <a:lnTo>
                    <a:pt x="142" y="1093"/>
                  </a:lnTo>
                  <a:lnTo>
                    <a:pt x="133" y="1089"/>
                  </a:lnTo>
                  <a:lnTo>
                    <a:pt x="125" y="1087"/>
                  </a:lnTo>
                  <a:lnTo>
                    <a:pt x="112" y="1080"/>
                  </a:lnTo>
                  <a:lnTo>
                    <a:pt x="104" y="1074"/>
                  </a:lnTo>
                  <a:lnTo>
                    <a:pt x="95" y="1067"/>
                  </a:lnTo>
                  <a:lnTo>
                    <a:pt x="85" y="1063"/>
                  </a:lnTo>
                  <a:lnTo>
                    <a:pt x="70" y="1048"/>
                  </a:lnTo>
                  <a:lnTo>
                    <a:pt x="58" y="1036"/>
                  </a:lnTo>
                  <a:lnTo>
                    <a:pt x="49" y="1023"/>
                  </a:lnTo>
                  <a:lnTo>
                    <a:pt x="43" y="1011"/>
                  </a:lnTo>
                  <a:lnTo>
                    <a:pt x="34" y="996"/>
                  </a:lnTo>
                  <a:lnTo>
                    <a:pt x="32" y="985"/>
                  </a:lnTo>
                  <a:lnTo>
                    <a:pt x="28" y="975"/>
                  </a:lnTo>
                  <a:lnTo>
                    <a:pt x="24" y="966"/>
                  </a:lnTo>
                  <a:lnTo>
                    <a:pt x="22" y="954"/>
                  </a:lnTo>
                  <a:lnTo>
                    <a:pt x="22" y="949"/>
                  </a:lnTo>
                  <a:lnTo>
                    <a:pt x="19" y="935"/>
                  </a:lnTo>
                  <a:lnTo>
                    <a:pt x="15" y="926"/>
                  </a:lnTo>
                  <a:lnTo>
                    <a:pt x="15" y="918"/>
                  </a:lnTo>
                  <a:lnTo>
                    <a:pt x="15" y="909"/>
                  </a:lnTo>
                  <a:lnTo>
                    <a:pt x="13" y="897"/>
                  </a:lnTo>
                  <a:lnTo>
                    <a:pt x="11" y="888"/>
                  </a:lnTo>
                  <a:lnTo>
                    <a:pt x="11" y="875"/>
                  </a:lnTo>
                  <a:lnTo>
                    <a:pt x="11" y="867"/>
                  </a:lnTo>
                  <a:lnTo>
                    <a:pt x="7" y="852"/>
                  </a:lnTo>
                  <a:lnTo>
                    <a:pt x="7" y="842"/>
                  </a:lnTo>
                  <a:lnTo>
                    <a:pt x="7" y="831"/>
                  </a:lnTo>
                  <a:lnTo>
                    <a:pt x="7" y="821"/>
                  </a:lnTo>
                  <a:lnTo>
                    <a:pt x="3" y="810"/>
                  </a:lnTo>
                  <a:lnTo>
                    <a:pt x="3" y="797"/>
                  </a:lnTo>
                  <a:lnTo>
                    <a:pt x="3" y="785"/>
                  </a:lnTo>
                  <a:lnTo>
                    <a:pt x="3" y="774"/>
                  </a:lnTo>
                  <a:lnTo>
                    <a:pt x="3" y="761"/>
                  </a:lnTo>
                  <a:lnTo>
                    <a:pt x="3" y="749"/>
                  </a:lnTo>
                  <a:lnTo>
                    <a:pt x="3" y="740"/>
                  </a:lnTo>
                  <a:lnTo>
                    <a:pt x="3" y="728"/>
                  </a:lnTo>
                  <a:lnTo>
                    <a:pt x="3" y="715"/>
                  </a:lnTo>
                  <a:lnTo>
                    <a:pt x="3" y="704"/>
                  </a:lnTo>
                  <a:lnTo>
                    <a:pt x="3" y="692"/>
                  </a:lnTo>
                  <a:lnTo>
                    <a:pt x="3" y="683"/>
                  </a:lnTo>
                  <a:lnTo>
                    <a:pt x="3" y="671"/>
                  </a:lnTo>
                  <a:lnTo>
                    <a:pt x="3" y="658"/>
                  </a:lnTo>
                  <a:lnTo>
                    <a:pt x="3" y="646"/>
                  </a:lnTo>
                  <a:lnTo>
                    <a:pt x="3" y="637"/>
                  </a:lnTo>
                  <a:lnTo>
                    <a:pt x="3" y="624"/>
                  </a:lnTo>
                  <a:lnTo>
                    <a:pt x="3" y="612"/>
                  </a:lnTo>
                  <a:lnTo>
                    <a:pt x="3" y="603"/>
                  </a:lnTo>
                  <a:lnTo>
                    <a:pt x="3" y="591"/>
                  </a:lnTo>
                  <a:lnTo>
                    <a:pt x="3" y="582"/>
                  </a:lnTo>
                  <a:lnTo>
                    <a:pt x="3" y="574"/>
                  </a:lnTo>
                  <a:lnTo>
                    <a:pt x="3" y="565"/>
                  </a:lnTo>
                  <a:lnTo>
                    <a:pt x="3" y="555"/>
                  </a:lnTo>
                  <a:lnTo>
                    <a:pt x="3" y="544"/>
                  </a:lnTo>
                  <a:lnTo>
                    <a:pt x="3" y="534"/>
                  </a:lnTo>
                  <a:lnTo>
                    <a:pt x="3" y="525"/>
                  </a:lnTo>
                  <a:lnTo>
                    <a:pt x="3" y="519"/>
                  </a:lnTo>
                  <a:lnTo>
                    <a:pt x="3" y="504"/>
                  </a:lnTo>
                  <a:lnTo>
                    <a:pt x="7" y="489"/>
                  </a:lnTo>
                  <a:lnTo>
                    <a:pt x="7" y="474"/>
                  </a:lnTo>
                  <a:lnTo>
                    <a:pt x="7" y="464"/>
                  </a:lnTo>
                  <a:lnTo>
                    <a:pt x="7" y="456"/>
                  </a:lnTo>
                  <a:lnTo>
                    <a:pt x="7" y="453"/>
                  </a:lnTo>
                  <a:lnTo>
                    <a:pt x="3" y="437"/>
                  </a:lnTo>
                  <a:lnTo>
                    <a:pt x="0" y="428"/>
                  </a:lnTo>
                  <a:lnTo>
                    <a:pt x="0" y="417"/>
                  </a:lnTo>
                  <a:lnTo>
                    <a:pt x="0" y="407"/>
                  </a:lnTo>
                  <a:lnTo>
                    <a:pt x="0" y="396"/>
                  </a:lnTo>
                  <a:lnTo>
                    <a:pt x="0" y="386"/>
                  </a:lnTo>
                  <a:lnTo>
                    <a:pt x="3" y="375"/>
                  </a:lnTo>
                  <a:lnTo>
                    <a:pt x="3" y="365"/>
                  </a:lnTo>
                  <a:lnTo>
                    <a:pt x="3" y="354"/>
                  </a:lnTo>
                  <a:lnTo>
                    <a:pt x="3" y="341"/>
                  </a:lnTo>
                  <a:lnTo>
                    <a:pt x="7" y="329"/>
                  </a:lnTo>
                  <a:lnTo>
                    <a:pt x="11" y="320"/>
                  </a:lnTo>
                  <a:lnTo>
                    <a:pt x="11" y="308"/>
                  </a:lnTo>
                  <a:lnTo>
                    <a:pt x="13" y="299"/>
                  </a:lnTo>
                  <a:lnTo>
                    <a:pt x="15" y="287"/>
                  </a:lnTo>
                  <a:lnTo>
                    <a:pt x="22" y="278"/>
                  </a:lnTo>
                  <a:lnTo>
                    <a:pt x="22" y="266"/>
                  </a:lnTo>
                  <a:lnTo>
                    <a:pt x="24" y="257"/>
                  </a:lnTo>
                  <a:lnTo>
                    <a:pt x="32" y="244"/>
                  </a:lnTo>
                  <a:lnTo>
                    <a:pt x="34" y="236"/>
                  </a:lnTo>
                  <a:lnTo>
                    <a:pt x="39" y="223"/>
                  </a:lnTo>
                  <a:lnTo>
                    <a:pt x="43" y="215"/>
                  </a:lnTo>
                  <a:lnTo>
                    <a:pt x="49" y="206"/>
                  </a:lnTo>
                  <a:lnTo>
                    <a:pt x="55" y="196"/>
                  </a:lnTo>
                  <a:lnTo>
                    <a:pt x="58" y="185"/>
                  </a:lnTo>
                  <a:lnTo>
                    <a:pt x="64" y="175"/>
                  </a:lnTo>
                  <a:lnTo>
                    <a:pt x="70" y="166"/>
                  </a:lnTo>
                  <a:lnTo>
                    <a:pt x="76" y="158"/>
                  </a:lnTo>
                  <a:lnTo>
                    <a:pt x="79" y="149"/>
                  </a:lnTo>
                  <a:lnTo>
                    <a:pt x="89" y="139"/>
                  </a:lnTo>
                  <a:lnTo>
                    <a:pt x="95" y="130"/>
                  </a:lnTo>
                  <a:lnTo>
                    <a:pt x="104" y="124"/>
                  </a:lnTo>
                  <a:lnTo>
                    <a:pt x="110" y="114"/>
                  </a:lnTo>
                  <a:lnTo>
                    <a:pt x="116" y="105"/>
                  </a:lnTo>
                  <a:lnTo>
                    <a:pt x="121" y="99"/>
                  </a:lnTo>
                  <a:lnTo>
                    <a:pt x="131" y="93"/>
                  </a:lnTo>
                  <a:lnTo>
                    <a:pt x="142" y="78"/>
                  </a:lnTo>
                  <a:lnTo>
                    <a:pt x="161" y="69"/>
                  </a:lnTo>
                  <a:lnTo>
                    <a:pt x="174" y="61"/>
                  </a:lnTo>
                  <a:lnTo>
                    <a:pt x="190" y="55"/>
                  </a:lnTo>
                  <a:lnTo>
                    <a:pt x="199" y="52"/>
                  </a:lnTo>
                  <a:lnTo>
                    <a:pt x="209" y="48"/>
                  </a:lnTo>
                  <a:lnTo>
                    <a:pt x="218" y="46"/>
                  </a:lnTo>
                  <a:lnTo>
                    <a:pt x="228" y="46"/>
                  </a:lnTo>
                  <a:lnTo>
                    <a:pt x="233" y="42"/>
                  </a:lnTo>
                  <a:lnTo>
                    <a:pt x="243" y="40"/>
                  </a:lnTo>
                  <a:lnTo>
                    <a:pt x="250" y="36"/>
                  </a:lnTo>
                  <a:lnTo>
                    <a:pt x="264" y="33"/>
                  </a:lnTo>
                  <a:lnTo>
                    <a:pt x="271" y="31"/>
                  </a:lnTo>
                  <a:lnTo>
                    <a:pt x="281" y="31"/>
                  </a:lnTo>
                  <a:lnTo>
                    <a:pt x="290" y="27"/>
                  </a:lnTo>
                  <a:lnTo>
                    <a:pt x="300" y="25"/>
                  </a:lnTo>
                  <a:lnTo>
                    <a:pt x="311" y="21"/>
                  </a:lnTo>
                  <a:lnTo>
                    <a:pt x="321" y="19"/>
                  </a:lnTo>
                  <a:lnTo>
                    <a:pt x="328" y="16"/>
                  </a:lnTo>
                  <a:lnTo>
                    <a:pt x="342" y="16"/>
                  </a:lnTo>
                  <a:lnTo>
                    <a:pt x="349" y="8"/>
                  </a:lnTo>
                  <a:lnTo>
                    <a:pt x="359" y="6"/>
                  </a:lnTo>
                  <a:lnTo>
                    <a:pt x="372" y="4"/>
                  </a:lnTo>
                  <a:lnTo>
                    <a:pt x="383" y="0"/>
                  </a:lnTo>
                  <a:lnTo>
                    <a:pt x="395" y="0"/>
                  </a:lnTo>
                  <a:lnTo>
                    <a:pt x="402" y="8"/>
                  </a:lnTo>
                  <a:lnTo>
                    <a:pt x="402" y="19"/>
                  </a:lnTo>
                  <a:lnTo>
                    <a:pt x="393" y="27"/>
                  </a:lnTo>
                  <a:lnTo>
                    <a:pt x="393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881" name="Freeform 17"/>
            <p:cNvSpPr>
              <a:spLocks/>
            </p:cNvSpPr>
            <p:nvPr/>
          </p:nvSpPr>
          <p:spPr bwMode="auto">
            <a:xfrm>
              <a:off x="1846263" y="3892550"/>
              <a:ext cx="573088" cy="495300"/>
            </a:xfrm>
            <a:custGeom>
              <a:avLst/>
              <a:gdLst/>
              <a:ahLst/>
              <a:cxnLst>
                <a:cxn ang="0">
                  <a:pos x="46" y="57"/>
                </a:cxn>
                <a:cxn ang="0">
                  <a:pos x="46" y="114"/>
                </a:cxn>
                <a:cxn ang="0">
                  <a:pos x="48" y="175"/>
                </a:cxn>
                <a:cxn ang="0">
                  <a:pos x="57" y="237"/>
                </a:cxn>
                <a:cxn ang="0">
                  <a:pos x="69" y="298"/>
                </a:cxn>
                <a:cxn ang="0">
                  <a:pos x="82" y="349"/>
                </a:cxn>
                <a:cxn ang="0">
                  <a:pos x="93" y="388"/>
                </a:cxn>
                <a:cxn ang="0">
                  <a:pos x="105" y="422"/>
                </a:cxn>
                <a:cxn ang="0">
                  <a:pos x="148" y="452"/>
                </a:cxn>
                <a:cxn ang="0">
                  <a:pos x="192" y="473"/>
                </a:cxn>
                <a:cxn ang="0">
                  <a:pos x="232" y="484"/>
                </a:cxn>
                <a:cxn ang="0">
                  <a:pos x="280" y="498"/>
                </a:cxn>
                <a:cxn ang="0">
                  <a:pos x="327" y="513"/>
                </a:cxn>
                <a:cxn ang="0">
                  <a:pos x="382" y="521"/>
                </a:cxn>
                <a:cxn ang="0">
                  <a:pos x="433" y="530"/>
                </a:cxn>
                <a:cxn ang="0">
                  <a:pos x="483" y="540"/>
                </a:cxn>
                <a:cxn ang="0">
                  <a:pos x="530" y="545"/>
                </a:cxn>
                <a:cxn ang="0">
                  <a:pos x="576" y="555"/>
                </a:cxn>
                <a:cxn ang="0">
                  <a:pos x="614" y="560"/>
                </a:cxn>
                <a:cxn ang="0">
                  <a:pos x="652" y="566"/>
                </a:cxn>
                <a:cxn ang="0">
                  <a:pos x="690" y="572"/>
                </a:cxn>
                <a:cxn ang="0">
                  <a:pos x="711" y="591"/>
                </a:cxn>
                <a:cxn ang="0">
                  <a:pos x="720" y="621"/>
                </a:cxn>
                <a:cxn ang="0">
                  <a:pos x="686" y="621"/>
                </a:cxn>
                <a:cxn ang="0">
                  <a:pos x="644" y="621"/>
                </a:cxn>
                <a:cxn ang="0">
                  <a:pos x="597" y="621"/>
                </a:cxn>
                <a:cxn ang="0">
                  <a:pos x="557" y="621"/>
                </a:cxn>
                <a:cxn ang="0">
                  <a:pos x="513" y="612"/>
                </a:cxn>
                <a:cxn ang="0">
                  <a:pos x="473" y="602"/>
                </a:cxn>
                <a:cxn ang="0">
                  <a:pos x="437" y="597"/>
                </a:cxn>
                <a:cxn ang="0">
                  <a:pos x="397" y="591"/>
                </a:cxn>
                <a:cxn ang="0">
                  <a:pos x="359" y="581"/>
                </a:cxn>
                <a:cxn ang="0">
                  <a:pos x="316" y="572"/>
                </a:cxn>
                <a:cxn ang="0">
                  <a:pos x="278" y="562"/>
                </a:cxn>
                <a:cxn ang="0">
                  <a:pos x="234" y="551"/>
                </a:cxn>
                <a:cxn ang="0">
                  <a:pos x="196" y="540"/>
                </a:cxn>
                <a:cxn ang="0">
                  <a:pos x="156" y="526"/>
                </a:cxn>
                <a:cxn ang="0">
                  <a:pos x="124" y="513"/>
                </a:cxn>
                <a:cxn ang="0">
                  <a:pos x="74" y="481"/>
                </a:cxn>
                <a:cxn ang="0">
                  <a:pos x="38" y="445"/>
                </a:cxn>
                <a:cxn ang="0">
                  <a:pos x="27" y="397"/>
                </a:cxn>
                <a:cxn ang="0">
                  <a:pos x="15" y="342"/>
                </a:cxn>
                <a:cxn ang="0">
                  <a:pos x="10" y="292"/>
                </a:cxn>
                <a:cxn ang="0">
                  <a:pos x="2" y="241"/>
                </a:cxn>
                <a:cxn ang="0">
                  <a:pos x="0" y="186"/>
                </a:cxn>
                <a:cxn ang="0">
                  <a:pos x="0" y="131"/>
                </a:cxn>
                <a:cxn ang="0">
                  <a:pos x="2" y="82"/>
                </a:cxn>
                <a:cxn ang="0">
                  <a:pos x="12" y="28"/>
                </a:cxn>
                <a:cxn ang="0">
                  <a:pos x="32" y="0"/>
                </a:cxn>
                <a:cxn ang="0">
                  <a:pos x="53" y="7"/>
                </a:cxn>
              </a:cxnLst>
              <a:rect l="0" t="0" r="r" b="b"/>
              <a:pathLst>
                <a:path w="722" h="623">
                  <a:moveTo>
                    <a:pt x="53" y="17"/>
                  </a:moveTo>
                  <a:lnTo>
                    <a:pt x="51" y="28"/>
                  </a:lnTo>
                  <a:lnTo>
                    <a:pt x="48" y="42"/>
                  </a:lnTo>
                  <a:lnTo>
                    <a:pt x="46" y="57"/>
                  </a:lnTo>
                  <a:lnTo>
                    <a:pt x="46" y="68"/>
                  </a:lnTo>
                  <a:lnTo>
                    <a:pt x="46" y="83"/>
                  </a:lnTo>
                  <a:lnTo>
                    <a:pt x="46" y="95"/>
                  </a:lnTo>
                  <a:lnTo>
                    <a:pt x="46" y="114"/>
                  </a:lnTo>
                  <a:lnTo>
                    <a:pt x="46" y="129"/>
                  </a:lnTo>
                  <a:lnTo>
                    <a:pt x="46" y="144"/>
                  </a:lnTo>
                  <a:lnTo>
                    <a:pt x="48" y="159"/>
                  </a:lnTo>
                  <a:lnTo>
                    <a:pt x="48" y="175"/>
                  </a:lnTo>
                  <a:lnTo>
                    <a:pt x="51" y="192"/>
                  </a:lnTo>
                  <a:lnTo>
                    <a:pt x="53" y="207"/>
                  </a:lnTo>
                  <a:lnTo>
                    <a:pt x="57" y="222"/>
                  </a:lnTo>
                  <a:lnTo>
                    <a:pt x="57" y="237"/>
                  </a:lnTo>
                  <a:lnTo>
                    <a:pt x="63" y="256"/>
                  </a:lnTo>
                  <a:lnTo>
                    <a:pt x="63" y="270"/>
                  </a:lnTo>
                  <a:lnTo>
                    <a:pt x="67" y="283"/>
                  </a:lnTo>
                  <a:lnTo>
                    <a:pt x="69" y="298"/>
                  </a:lnTo>
                  <a:lnTo>
                    <a:pt x="74" y="313"/>
                  </a:lnTo>
                  <a:lnTo>
                    <a:pt x="74" y="325"/>
                  </a:lnTo>
                  <a:lnTo>
                    <a:pt x="78" y="338"/>
                  </a:lnTo>
                  <a:lnTo>
                    <a:pt x="82" y="349"/>
                  </a:lnTo>
                  <a:lnTo>
                    <a:pt x="88" y="361"/>
                  </a:lnTo>
                  <a:lnTo>
                    <a:pt x="89" y="370"/>
                  </a:lnTo>
                  <a:lnTo>
                    <a:pt x="93" y="380"/>
                  </a:lnTo>
                  <a:lnTo>
                    <a:pt x="93" y="388"/>
                  </a:lnTo>
                  <a:lnTo>
                    <a:pt x="95" y="395"/>
                  </a:lnTo>
                  <a:lnTo>
                    <a:pt x="99" y="407"/>
                  </a:lnTo>
                  <a:lnTo>
                    <a:pt x="103" y="416"/>
                  </a:lnTo>
                  <a:lnTo>
                    <a:pt x="105" y="422"/>
                  </a:lnTo>
                  <a:lnTo>
                    <a:pt x="114" y="431"/>
                  </a:lnTo>
                  <a:lnTo>
                    <a:pt x="120" y="437"/>
                  </a:lnTo>
                  <a:lnTo>
                    <a:pt x="135" y="445"/>
                  </a:lnTo>
                  <a:lnTo>
                    <a:pt x="148" y="452"/>
                  </a:lnTo>
                  <a:lnTo>
                    <a:pt x="165" y="460"/>
                  </a:lnTo>
                  <a:lnTo>
                    <a:pt x="171" y="464"/>
                  </a:lnTo>
                  <a:lnTo>
                    <a:pt x="181" y="469"/>
                  </a:lnTo>
                  <a:lnTo>
                    <a:pt x="192" y="473"/>
                  </a:lnTo>
                  <a:lnTo>
                    <a:pt x="205" y="477"/>
                  </a:lnTo>
                  <a:lnTo>
                    <a:pt x="213" y="479"/>
                  </a:lnTo>
                  <a:lnTo>
                    <a:pt x="223" y="481"/>
                  </a:lnTo>
                  <a:lnTo>
                    <a:pt x="232" y="484"/>
                  </a:lnTo>
                  <a:lnTo>
                    <a:pt x="243" y="488"/>
                  </a:lnTo>
                  <a:lnTo>
                    <a:pt x="257" y="490"/>
                  </a:lnTo>
                  <a:lnTo>
                    <a:pt x="268" y="494"/>
                  </a:lnTo>
                  <a:lnTo>
                    <a:pt x="280" y="498"/>
                  </a:lnTo>
                  <a:lnTo>
                    <a:pt x="291" y="503"/>
                  </a:lnTo>
                  <a:lnTo>
                    <a:pt x="304" y="503"/>
                  </a:lnTo>
                  <a:lnTo>
                    <a:pt x="316" y="509"/>
                  </a:lnTo>
                  <a:lnTo>
                    <a:pt x="327" y="513"/>
                  </a:lnTo>
                  <a:lnTo>
                    <a:pt x="344" y="515"/>
                  </a:lnTo>
                  <a:lnTo>
                    <a:pt x="356" y="515"/>
                  </a:lnTo>
                  <a:lnTo>
                    <a:pt x="367" y="521"/>
                  </a:lnTo>
                  <a:lnTo>
                    <a:pt x="382" y="521"/>
                  </a:lnTo>
                  <a:lnTo>
                    <a:pt x="395" y="526"/>
                  </a:lnTo>
                  <a:lnTo>
                    <a:pt x="407" y="526"/>
                  </a:lnTo>
                  <a:lnTo>
                    <a:pt x="422" y="530"/>
                  </a:lnTo>
                  <a:lnTo>
                    <a:pt x="433" y="530"/>
                  </a:lnTo>
                  <a:lnTo>
                    <a:pt x="445" y="534"/>
                  </a:lnTo>
                  <a:lnTo>
                    <a:pt x="458" y="536"/>
                  </a:lnTo>
                  <a:lnTo>
                    <a:pt x="470" y="540"/>
                  </a:lnTo>
                  <a:lnTo>
                    <a:pt x="483" y="540"/>
                  </a:lnTo>
                  <a:lnTo>
                    <a:pt x="498" y="541"/>
                  </a:lnTo>
                  <a:lnTo>
                    <a:pt x="506" y="541"/>
                  </a:lnTo>
                  <a:lnTo>
                    <a:pt x="521" y="545"/>
                  </a:lnTo>
                  <a:lnTo>
                    <a:pt x="530" y="545"/>
                  </a:lnTo>
                  <a:lnTo>
                    <a:pt x="542" y="549"/>
                  </a:lnTo>
                  <a:lnTo>
                    <a:pt x="555" y="551"/>
                  </a:lnTo>
                  <a:lnTo>
                    <a:pt x="563" y="551"/>
                  </a:lnTo>
                  <a:lnTo>
                    <a:pt x="576" y="555"/>
                  </a:lnTo>
                  <a:lnTo>
                    <a:pt x="587" y="557"/>
                  </a:lnTo>
                  <a:lnTo>
                    <a:pt x="597" y="557"/>
                  </a:lnTo>
                  <a:lnTo>
                    <a:pt x="605" y="557"/>
                  </a:lnTo>
                  <a:lnTo>
                    <a:pt x="614" y="560"/>
                  </a:lnTo>
                  <a:lnTo>
                    <a:pt x="624" y="562"/>
                  </a:lnTo>
                  <a:lnTo>
                    <a:pt x="633" y="562"/>
                  </a:lnTo>
                  <a:lnTo>
                    <a:pt x="641" y="562"/>
                  </a:lnTo>
                  <a:lnTo>
                    <a:pt x="652" y="566"/>
                  </a:lnTo>
                  <a:lnTo>
                    <a:pt x="656" y="566"/>
                  </a:lnTo>
                  <a:lnTo>
                    <a:pt x="669" y="570"/>
                  </a:lnTo>
                  <a:lnTo>
                    <a:pt x="681" y="570"/>
                  </a:lnTo>
                  <a:lnTo>
                    <a:pt x="690" y="572"/>
                  </a:lnTo>
                  <a:lnTo>
                    <a:pt x="696" y="572"/>
                  </a:lnTo>
                  <a:lnTo>
                    <a:pt x="700" y="576"/>
                  </a:lnTo>
                  <a:lnTo>
                    <a:pt x="705" y="581"/>
                  </a:lnTo>
                  <a:lnTo>
                    <a:pt x="711" y="591"/>
                  </a:lnTo>
                  <a:lnTo>
                    <a:pt x="717" y="600"/>
                  </a:lnTo>
                  <a:lnTo>
                    <a:pt x="720" y="608"/>
                  </a:lnTo>
                  <a:lnTo>
                    <a:pt x="722" y="616"/>
                  </a:lnTo>
                  <a:lnTo>
                    <a:pt x="720" y="621"/>
                  </a:lnTo>
                  <a:lnTo>
                    <a:pt x="717" y="623"/>
                  </a:lnTo>
                  <a:lnTo>
                    <a:pt x="709" y="621"/>
                  </a:lnTo>
                  <a:lnTo>
                    <a:pt x="700" y="621"/>
                  </a:lnTo>
                  <a:lnTo>
                    <a:pt x="686" y="621"/>
                  </a:lnTo>
                  <a:lnTo>
                    <a:pt x="679" y="621"/>
                  </a:lnTo>
                  <a:lnTo>
                    <a:pt x="665" y="621"/>
                  </a:lnTo>
                  <a:lnTo>
                    <a:pt x="654" y="621"/>
                  </a:lnTo>
                  <a:lnTo>
                    <a:pt x="644" y="621"/>
                  </a:lnTo>
                  <a:lnTo>
                    <a:pt x="633" y="621"/>
                  </a:lnTo>
                  <a:lnTo>
                    <a:pt x="620" y="621"/>
                  </a:lnTo>
                  <a:lnTo>
                    <a:pt x="608" y="621"/>
                  </a:lnTo>
                  <a:lnTo>
                    <a:pt x="597" y="621"/>
                  </a:lnTo>
                  <a:lnTo>
                    <a:pt x="587" y="621"/>
                  </a:lnTo>
                  <a:lnTo>
                    <a:pt x="576" y="621"/>
                  </a:lnTo>
                  <a:lnTo>
                    <a:pt x="567" y="621"/>
                  </a:lnTo>
                  <a:lnTo>
                    <a:pt x="557" y="621"/>
                  </a:lnTo>
                  <a:lnTo>
                    <a:pt x="548" y="621"/>
                  </a:lnTo>
                  <a:lnTo>
                    <a:pt x="536" y="616"/>
                  </a:lnTo>
                  <a:lnTo>
                    <a:pt x="527" y="616"/>
                  </a:lnTo>
                  <a:lnTo>
                    <a:pt x="513" y="612"/>
                  </a:lnTo>
                  <a:lnTo>
                    <a:pt x="498" y="608"/>
                  </a:lnTo>
                  <a:lnTo>
                    <a:pt x="489" y="606"/>
                  </a:lnTo>
                  <a:lnTo>
                    <a:pt x="483" y="606"/>
                  </a:lnTo>
                  <a:lnTo>
                    <a:pt x="473" y="602"/>
                  </a:lnTo>
                  <a:lnTo>
                    <a:pt x="464" y="602"/>
                  </a:lnTo>
                  <a:lnTo>
                    <a:pt x="454" y="600"/>
                  </a:lnTo>
                  <a:lnTo>
                    <a:pt x="445" y="600"/>
                  </a:lnTo>
                  <a:lnTo>
                    <a:pt x="437" y="597"/>
                  </a:lnTo>
                  <a:lnTo>
                    <a:pt x="428" y="597"/>
                  </a:lnTo>
                  <a:lnTo>
                    <a:pt x="418" y="595"/>
                  </a:lnTo>
                  <a:lnTo>
                    <a:pt x="407" y="595"/>
                  </a:lnTo>
                  <a:lnTo>
                    <a:pt x="397" y="591"/>
                  </a:lnTo>
                  <a:lnTo>
                    <a:pt x="388" y="587"/>
                  </a:lnTo>
                  <a:lnTo>
                    <a:pt x="376" y="583"/>
                  </a:lnTo>
                  <a:lnTo>
                    <a:pt x="367" y="583"/>
                  </a:lnTo>
                  <a:lnTo>
                    <a:pt x="359" y="581"/>
                  </a:lnTo>
                  <a:lnTo>
                    <a:pt x="350" y="581"/>
                  </a:lnTo>
                  <a:lnTo>
                    <a:pt x="338" y="578"/>
                  </a:lnTo>
                  <a:lnTo>
                    <a:pt x="327" y="576"/>
                  </a:lnTo>
                  <a:lnTo>
                    <a:pt x="316" y="572"/>
                  </a:lnTo>
                  <a:lnTo>
                    <a:pt x="306" y="572"/>
                  </a:lnTo>
                  <a:lnTo>
                    <a:pt x="295" y="570"/>
                  </a:lnTo>
                  <a:lnTo>
                    <a:pt x="285" y="566"/>
                  </a:lnTo>
                  <a:lnTo>
                    <a:pt x="278" y="562"/>
                  </a:lnTo>
                  <a:lnTo>
                    <a:pt x="268" y="562"/>
                  </a:lnTo>
                  <a:lnTo>
                    <a:pt x="257" y="557"/>
                  </a:lnTo>
                  <a:lnTo>
                    <a:pt x="243" y="555"/>
                  </a:lnTo>
                  <a:lnTo>
                    <a:pt x="234" y="551"/>
                  </a:lnTo>
                  <a:lnTo>
                    <a:pt x="226" y="549"/>
                  </a:lnTo>
                  <a:lnTo>
                    <a:pt x="213" y="545"/>
                  </a:lnTo>
                  <a:lnTo>
                    <a:pt x="205" y="541"/>
                  </a:lnTo>
                  <a:lnTo>
                    <a:pt x="196" y="540"/>
                  </a:lnTo>
                  <a:lnTo>
                    <a:pt x="186" y="536"/>
                  </a:lnTo>
                  <a:lnTo>
                    <a:pt x="175" y="534"/>
                  </a:lnTo>
                  <a:lnTo>
                    <a:pt x="165" y="530"/>
                  </a:lnTo>
                  <a:lnTo>
                    <a:pt x="156" y="526"/>
                  </a:lnTo>
                  <a:lnTo>
                    <a:pt x="150" y="524"/>
                  </a:lnTo>
                  <a:lnTo>
                    <a:pt x="139" y="519"/>
                  </a:lnTo>
                  <a:lnTo>
                    <a:pt x="129" y="515"/>
                  </a:lnTo>
                  <a:lnTo>
                    <a:pt x="124" y="513"/>
                  </a:lnTo>
                  <a:lnTo>
                    <a:pt x="118" y="509"/>
                  </a:lnTo>
                  <a:lnTo>
                    <a:pt x="103" y="500"/>
                  </a:lnTo>
                  <a:lnTo>
                    <a:pt x="88" y="490"/>
                  </a:lnTo>
                  <a:lnTo>
                    <a:pt x="74" y="481"/>
                  </a:lnTo>
                  <a:lnTo>
                    <a:pt x="67" y="477"/>
                  </a:lnTo>
                  <a:lnTo>
                    <a:pt x="53" y="467"/>
                  </a:lnTo>
                  <a:lnTo>
                    <a:pt x="48" y="454"/>
                  </a:lnTo>
                  <a:lnTo>
                    <a:pt x="38" y="445"/>
                  </a:lnTo>
                  <a:lnTo>
                    <a:pt x="36" y="437"/>
                  </a:lnTo>
                  <a:lnTo>
                    <a:pt x="32" y="424"/>
                  </a:lnTo>
                  <a:lnTo>
                    <a:pt x="31" y="412"/>
                  </a:lnTo>
                  <a:lnTo>
                    <a:pt x="27" y="397"/>
                  </a:lnTo>
                  <a:lnTo>
                    <a:pt x="25" y="386"/>
                  </a:lnTo>
                  <a:lnTo>
                    <a:pt x="21" y="370"/>
                  </a:lnTo>
                  <a:lnTo>
                    <a:pt x="17" y="359"/>
                  </a:lnTo>
                  <a:lnTo>
                    <a:pt x="15" y="342"/>
                  </a:lnTo>
                  <a:lnTo>
                    <a:pt x="15" y="330"/>
                  </a:lnTo>
                  <a:lnTo>
                    <a:pt x="12" y="319"/>
                  </a:lnTo>
                  <a:lnTo>
                    <a:pt x="10" y="306"/>
                  </a:lnTo>
                  <a:lnTo>
                    <a:pt x="10" y="292"/>
                  </a:lnTo>
                  <a:lnTo>
                    <a:pt x="6" y="279"/>
                  </a:lnTo>
                  <a:lnTo>
                    <a:pt x="6" y="264"/>
                  </a:lnTo>
                  <a:lnTo>
                    <a:pt x="2" y="253"/>
                  </a:lnTo>
                  <a:lnTo>
                    <a:pt x="2" y="241"/>
                  </a:lnTo>
                  <a:lnTo>
                    <a:pt x="2" y="228"/>
                  </a:lnTo>
                  <a:lnTo>
                    <a:pt x="0" y="213"/>
                  </a:lnTo>
                  <a:lnTo>
                    <a:pt x="0" y="201"/>
                  </a:lnTo>
                  <a:lnTo>
                    <a:pt x="0" y="186"/>
                  </a:lnTo>
                  <a:lnTo>
                    <a:pt x="0" y="175"/>
                  </a:lnTo>
                  <a:lnTo>
                    <a:pt x="0" y="159"/>
                  </a:lnTo>
                  <a:lnTo>
                    <a:pt x="0" y="146"/>
                  </a:lnTo>
                  <a:lnTo>
                    <a:pt x="0" y="131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2" y="93"/>
                  </a:lnTo>
                  <a:lnTo>
                    <a:pt x="2" y="82"/>
                  </a:lnTo>
                  <a:lnTo>
                    <a:pt x="6" y="68"/>
                  </a:lnTo>
                  <a:lnTo>
                    <a:pt x="6" y="57"/>
                  </a:lnTo>
                  <a:lnTo>
                    <a:pt x="10" y="42"/>
                  </a:lnTo>
                  <a:lnTo>
                    <a:pt x="12" y="28"/>
                  </a:lnTo>
                  <a:lnTo>
                    <a:pt x="17" y="17"/>
                  </a:lnTo>
                  <a:lnTo>
                    <a:pt x="21" y="7"/>
                  </a:lnTo>
                  <a:lnTo>
                    <a:pt x="27" y="5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1" y="5"/>
                  </a:lnTo>
                  <a:lnTo>
                    <a:pt x="53" y="7"/>
                  </a:lnTo>
                  <a:lnTo>
                    <a:pt x="53" y="17"/>
                  </a:lnTo>
                  <a:lnTo>
                    <a:pt x="53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882" name="Freeform 18"/>
            <p:cNvSpPr>
              <a:spLocks/>
            </p:cNvSpPr>
            <p:nvPr/>
          </p:nvSpPr>
          <p:spPr bwMode="auto">
            <a:xfrm>
              <a:off x="2282825" y="4344988"/>
              <a:ext cx="136525" cy="188913"/>
            </a:xfrm>
            <a:custGeom>
              <a:avLst/>
              <a:gdLst/>
              <a:ahLst/>
              <a:cxnLst>
                <a:cxn ang="0">
                  <a:pos x="171" y="30"/>
                </a:cxn>
                <a:cxn ang="0">
                  <a:pos x="166" y="42"/>
                </a:cxn>
                <a:cxn ang="0">
                  <a:pos x="164" y="57"/>
                </a:cxn>
                <a:cxn ang="0">
                  <a:pos x="160" y="68"/>
                </a:cxn>
                <a:cxn ang="0">
                  <a:pos x="158" y="82"/>
                </a:cxn>
                <a:cxn ang="0">
                  <a:pos x="150" y="95"/>
                </a:cxn>
                <a:cxn ang="0">
                  <a:pos x="149" y="110"/>
                </a:cxn>
                <a:cxn ang="0">
                  <a:pos x="143" y="123"/>
                </a:cxn>
                <a:cxn ang="0">
                  <a:pos x="139" y="139"/>
                </a:cxn>
                <a:cxn ang="0">
                  <a:pos x="133" y="150"/>
                </a:cxn>
                <a:cxn ang="0">
                  <a:pos x="124" y="163"/>
                </a:cxn>
                <a:cxn ang="0">
                  <a:pos x="118" y="175"/>
                </a:cxn>
                <a:cxn ang="0">
                  <a:pos x="112" y="186"/>
                </a:cxn>
                <a:cxn ang="0">
                  <a:pos x="105" y="200"/>
                </a:cxn>
                <a:cxn ang="0">
                  <a:pos x="97" y="211"/>
                </a:cxn>
                <a:cxn ang="0">
                  <a:pos x="90" y="220"/>
                </a:cxn>
                <a:cxn ang="0">
                  <a:pos x="84" y="232"/>
                </a:cxn>
                <a:cxn ang="0">
                  <a:pos x="76" y="234"/>
                </a:cxn>
                <a:cxn ang="0">
                  <a:pos x="69" y="238"/>
                </a:cxn>
                <a:cxn ang="0">
                  <a:pos x="61" y="238"/>
                </a:cxn>
                <a:cxn ang="0">
                  <a:pos x="52" y="238"/>
                </a:cxn>
                <a:cxn ang="0">
                  <a:pos x="42" y="234"/>
                </a:cxn>
                <a:cxn ang="0">
                  <a:pos x="33" y="234"/>
                </a:cxn>
                <a:cxn ang="0">
                  <a:pos x="21" y="228"/>
                </a:cxn>
                <a:cxn ang="0">
                  <a:pos x="16" y="226"/>
                </a:cxn>
                <a:cxn ang="0">
                  <a:pos x="10" y="217"/>
                </a:cxn>
                <a:cxn ang="0">
                  <a:pos x="4" y="207"/>
                </a:cxn>
                <a:cxn ang="0">
                  <a:pos x="0" y="200"/>
                </a:cxn>
                <a:cxn ang="0">
                  <a:pos x="4" y="190"/>
                </a:cxn>
                <a:cxn ang="0">
                  <a:pos x="4" y="175"/>
                </a:cxn>
                <a:cxn ang="0">
                  <a:pos x="10" y="163"/>
                </a:cxn>
                <a:cxn ang="0">
                  <a:pos x="19" y="150"/>
                </a:cxn>
                <a:cxn ang="0">
                  <a:pos x="36" y="135"/>
                </a:cxn>
                <a:cxn ang="0">
                  <a:pos x="48" y="120"/>
                </a:cxn>
                <a:cxn ang="0">
                  <a:pos x="63" y="108"/>
                </a:cxn>
                <a:cxn ang="0">
                  <a:pos x="76" y="95"/>
                </a:cxn>
                <a:cxn ang="0">
                  <a:pos x="88" y="84"/>
                </a:cxn>
                <a:cxn ang="0">
                  <a:pos x="97" y="68"/>
                </a:cxn>
                <a:cxn ang="0">
                  <a:pos x="105" y="57"/>
                </a:cxn>
                <a:cxn ang="0">
                  <a:pos x="109" y="46"/>
                </a:cxn>
                <a:cxn ang="0">
                  <a:pos x="114" y="38"/>
                </a:cxn>
                <a:cxn ang="0">
                  <a:pos x="118" y="30"/>
                </a:cxn>
                <a:cxn ang="0">
                  <a:pos x="122" y="21"/>
                </a:cxn>
                <a:cxn ang="0">
                  <a:pos x="124" y="8"/>
                </a:cxn>
                <a:cxn ang="0">
                  <a:pos x="133" y="2"/>
                </a:cxn>
                <a:cxn ang="0">
                  <a:pos x="143" y="0"/>
                </a:cxn>
                <a:cxn ang="0">
                  <a:pos x="150" y="0"/>
                </a:cxn>
                <a:cxn ang="0">
                  <a:pos x="160" y="2"/>
                </a:cxn>
                <a:cxn ang="0">
                  <a:pos x="166" y="8"/>
                </a:cxn>
                <a:cxn ang="0">
                  <a:pos x="169" y="17"/>
                </a:cxn>
                <a:cxn ang="0">
                  <a:pos x="171" y="30"/>
                </a:cxn>
                <a:cxn ang="0">
                  <a:pos x="171" y="30"/>
                </a:cxn>
              </a:cxnLst>
              <a:rect l="0" t="0" r="r" b="b"/>
              <a:pathLst>
                <a:path w="171" h="238">
                  <a:moveTo>
                    <a:pt x="171" y="30"/>
                  </a:moveTo>
                  <a:lnTo>
                    <a:pt x="166" y="42"/>
                  </a:lnTo>
                  <a:lnTo>
                    <a:pt x="164" y="57"/>
                  </a:lnTo>
                  <a:lnTo>
                    <a:pt x="160" y="68"/>
                  </a:lnTo>
                  <a:lnTo>
                    <a:pt x="158" y="82"/>
                  </a:lnTo>
                  <a:lnTo>
                    <a:pt x="150" y="95"/>
                  </a:lnTo>
                  <a:lnTo>
                    <a:pt x="149" y="110"/>
                  </a:lnTo>
                  <a:lnTo>
                    <a:pt x="143" y="123"/>
                  </a:lnTo>
                  <a:lnTo>
                    <a:pt x="139" y="139"/>
                  </a:lnTo>
                  <a:lnTo>
                    <a:pt x="133" y="150"/>
                  </a:lnTo>
                  <a:lnTo>
                    <a:pt x="124" y="163"/>
                  </a:lnTo>
                  <a:lnTo>
                    <a:pt x="118" y="175"/>
                  </a:lnTo>
                  <a:lnTo>
                    <a:pt x="112" y="186"/>
                  </a:lnTo>
                  <a:lnTo>
                    <a:pt x="105" y="200"/>
                  </a:lnTo>
                  <a:lnTo>
                    <a:pt x="97" y="211"/>
                  </a:lnTo>
                  <a:lnTo>
                    <a:pt x="90" y="220"/>
                  </a:lnTo>
                  <a:lnTo>
                    <a:pt x="84" y="232"/>
                  </a:lnTo>
                  <a:lnTo>
                    <a:pt x="76" y="234"/>
                  </a:lnTo>
                  <a:lnTo>
                    <a:pt x="69" y="238"/>
                  </a:lnTo>
                  <a:lnTo>
                    <a:pt x="61" y="238"/>
                  </a:lnTo>
                  <a:lnTo>
                    <a:pt x="52" y="238"/>
                  </a:lnTo>
                  <a:lnTo>
                    <a:pt x="42" y="234"/>
                  </a:lnTo>
                  <a:lnTo>
                    <a:pt x="33" y="234"/>
                  </a:lnTo>
                  <a:lnTo>
                    <a:pt x="21" y="228"/>
                  </a:lnTo>
                  <a:lnTo>
                    <a:pt x="16" y="226"/>
                  </a:lnTo>
                  <a:lnTo>
                    <a:pt x="10" y="217"/>
                  </a:lnTo>
                  <a:lnTo>
                    <a:pt x="4" y="207"/>
                  </a:lnTo>
                  <a:lnTo>
                    <a:pt x="0" y="200"/>
                  </a:lnTo>
                  <a:lnTo>
                    <a:pt x="4" y="190"/>
                  </a:lnTo>
                  <a:lnTo>
                    <a:pt x="4" y="175"/>
                  </a:lnTo>
                  <a:lnTo>
                    <a:pt x="10" y="163"/>
                  </a:lnTo>
                  <a:lnTo>
                    <a:pt x="19" y="150"/>
                  </a:lnTo>
                  <a:lnTo>
                    <a:pt x="36" y="135"/>
                  </a:lnTo>
                  <a:lnTo>
                    <a:pt x="48" y="120"/>
                  </a:lnTo>
                  <a:lnTo>
                    <a:pt x="63" y="108"/>
                  </a:lnTo>
                  <a:lnTo>
                    <a:pt x="76" y="95"/>
                  </a:lnTo>
                  <a:lnTo>
                    <a:pt x="88" y="84"/>
                  </a:lnTo>
                  <a:lnTo>
                    <a:pt x="97" y="68"/>
                  </a:lnTo>
                  <a:lnTo>
                    <a:pt x="105" y="57"/>
                  </a:lnTo>
                  <a:lnTo>
                    <a:pt x="109" y="46"/>
                  </a:lnTo>
                  <a:lnTo>
                    <a:pt x="114" y="38"/>
                  </a:lnTo>
                  <a:lnTo>
                    <a:pt x="118" y="30"/>
                  </a:lnTo>
                  <a:lnTo>
                    <a:pt x="122" y="21"/>
                  </a:lnTo>
                  <a:lnTo>
                    <a:pt x="124" y="8"/>
                  </a:lnTo>
                  <a:lnTo>
                    <a:pt x="133" y="2"/>
                  </a:lnTo>
                  <a:lnTo>
                    <a:pt x="143" y="0"/>
                  </a:lnTo>
                  <a:lnTo>
                    <a:pt x="150" y="0"/>
                  </a:lnTo>
                  <a:lnTo>
                    <a:pt x="160" y="2"/>
                  </a:lnTo>
                  <a:lnTo>
                    <a:pt x="166" y="8"/>
                  </a:lnTo>
                  <a:lnTo>
                    <a:pt x="169" y="17"/>
                  </a:lnTo>
                  <a:lnTo>
                    <a:pt x="171" y="30"/>
                  </a:lnTo>
                  <a:lnTo>
                    <a:pt x="171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883" name="Freeform 19"/>
            <p:cNvSpPr>
              <a:spLocks/>
            </p:cNvSpPr>
            <p:nvPr/>
          </p:nvSpPr>
          <p:spPr bwMode="auto">
            <a:xfrm>
              <a:off x="2395538" y="4322763"/>
              <a:ext cx="325438" cy="84138"/>
            </a:xfrm>
            <a:custGeom>
              <a:avLst/>
              <a:gdLst/>
              <a:ahLst/>
              <a:cxnLst>
                <a:cxn ang="0">
                  <a:pos x="38" y="42"/>
                </a:cxn>
                <a:cxn ang="0">
                  <a:pos x="64" y="42"/>
                </a:cxn>
                <a:cxn ang="0">
                  <a:pos x="93" y="40"/>
                </a:cxn>
                <a:cxn ang="0">
                  <a:pos x="118" y="37"/>
                </a:cxn>
                <a:cxn ang="0">
                  <a:pos x="139" y="31"/>
                </a:cxn>
                <a:cxn ang="0">
                  <a:pos x="165" y="25"/>
                </a:cxn>
                <a:cxn ang="0">
                  <a:pos x="190" y="19"/>
                </a:cxn>
                <a:cxn ang="0">
                  <a:pos x="218" y="14"/>
                </a:cxn>
                <a:cxn ang="0">
                  <a:pos x="247" y="8"/>
                </a:cxn>
                <a:cxn ang="0">
                  <a:pos x="270" y="4"/>
                </a:cxn>
                <a:cxn ang="0">
                  <a:pos x="294" y="0"/>
                </a:cxn>
                <a:cxn ang="0">
                  <a:pos x="319" y="4"/>
                </a:cxn>
                <a:cxn ang="0">
                  <a:pos x="340" y="8"/>
                </a:cxn>
                <a:cxn ang="0">
                  <a:pos x="361" y="16"/>
                </a:cxn>
                <a:cxn ang="0">
                  <a:pos x="378" y="31"/>
                </a:cxn>
                <a:cxn ang="0">
                  <a:pos x="393" y="50"/>
                </a:cxn>
                <a:cxn ang="0">
                  <a:pos x="409" y="75"/>
                </a:cxn>
                <a:cxn ang="0">
                  <a:pos x="409" y="92"/>
                </a:cxn>
                <a:cxn ang="0">
                  <a:pos x="399" y="103"/>
                </a:cxn>
                <a:cxn ang="0">
                  <a:pos x="388" y="101"/>
                </a:cxn>
                <a:cxn ang="0">
                  <a:pos x="367" y="80"/>
                </a:cxn>
                <a:cxn ang="0">
                  <a:pos x="342" y="65"/>
                </a:cxn>
                <a:cxn ang="0">
                  <a:pos x="329" y="59"/>
                </a:cxn>
                <a:cxn ang="0">
                  <a:pos x="306" y="59"/>
                </a:cxn>
                <a:cxn ang="0">
                  <a:pos x="289" y="59"/>
                </a:cxn>
                <a:cxn ang="0">
                  <a:pos x="270" y="61"/>
                </a:cxn>
                <a:cxn ang="0">
                  <a:pos x="253" y="65"/>
                </a:cxn>
                <a:cxn ang="0">
                  <a:pos x="224" y="67"/>
                </a:cxn>
                <a:cxn ang="0">
                  <a:pos x="196" y="75"/>
                </a:cxn>
                <a:cxn ang="0">
                  <a:pos x="171" y="80"/>
                </a:cxn>
                <a:cxn ang="0">
                  <a:pos x="144" y="86"/>
                </a:cxn>
                <a:cxn ang="0">
                  <a:pos x="120" y="88"/>
                </a:cxn>
                <a:cxn ang="0">
                  <a:pos x="97" y="92"/>
                </a:cxn>
                <a:cxn ang="0">
                  <a:pos x="68" y="95"/>
                </a:cxn>
                <a:cxn ang="0">
                  <a:pos x="38" y="95"/>
                </a:cxn>
                <a:cxn ang="0">
                  <a:pos x="11" y="92"/>
                </a:cxn>
                <a:cxn ang="0">
                  <a:pos x="0" y="80"/>
                </a:cxn>
                <a:cxn ang="0">
                  <a:pos x="0" y="61"/>
                </a:cxn>
                <a:cxn ang="0">
                  <a:pos x="11" y="46"/>
                </a:cxn>
                <a:cxn ang="0">
                  <a:pos x="23" y="46"/>
                </a:cxn>
              </a:cxnLst>
              <a:rect l="0" t="0" r="r" b="b"/>
              <a:pathLst>
                <a:path w="409" h="107">
                  <a:moveTo>
                    <a:pt x="23" y="46"/>
                  </a:moveTo>
                  <a:lnTo>
                    <a:pt x="38" y="42"/>
                  </a:lnTo>
                  <a:lnTo>
                    <a:pt x="53" y="42"/>
                  </a:lnTo>
                  <a:lnTo>
                    <a:pt x="64" y="42"/>
                  </a:lnTo>
                  <a:lnTo>
                    <a:pt x="78" y="42"/>
                  </a:lnTo>
                  <a:lnTo>
                    <a:pt x="93" y="40"/>
                  </a:lnTo>
                  <a:lnTo>
                    <a:pt x="104" y="37"/>
                  </a:lnTo>
                  <a:lnTo>
                    <a:pt x="118" y="37"/>
                  </a:lnTo>
                  <a:lnTo>
                    <a:pt x="129" y="35"/>
                  </a:lnTo>
                  <a:lnTo>
                    <a:pt x="139" y="31"/>
                  </a:lnTo>
                  <a:lnTo>
                    <a:pt x="154" y="29"/>
                  </a:lnTo>
                  <a:lnTo>
                    <a:pt x="165" y="25"/>
                  </a:lnTo>
                  <a:lnTo>
                    <a:pt x="177" y="21"/>
                  </a:lnTo>
                  <a:lnTo>
                    <a:pt x="190" y="19"/>
                  </a:lnTo>
                  <a:lnTo>
                    <a:pt x="203" y="16"/>
                  </a:lnTo>
                  <a:lnTo>
                    <a:pt x="218" y="14"/>
                  </a:lnTo>
                  <a:lnTo>
                    <a:pt x="234" y="10"/>
                  </a:lnTo>
                  <a:lnTo>
                    <a:pt x="247" y="8"/>
                  </a:lnTo>
                  <a:lnTo>
                    <a:pt x="258" y="4"/>
                  </a:lnTo>
                  <a:lnTo>
                    <a:pt x="270" y="4"/>
                  </a:lnTo>
                  <a:lnTo>
                    <a:pt x="283" y="4"/>
                  </a:lnTo>
                  <a:lnTo>
                    <a:pt x="294" y="0"/>
                  </a:lnTo>
                  <a:lnTo>
                    <a:pt x="306" y="0"/>
                  </a:lnTo>
                  <a:lnTo>
                    <a:pt x="319" y="4"/>
                  </a:lnTo>
                  <a:lnTo>
                    <a:pt x="331" y="8"/>
                  </a:lnTo>
                  <a:lnTo>
                    <a:pt x="340" y="8"/>
                  </a:lnTo>
                  <a:lnTo>
                    <a:pt x="350" y="14"/>
                  </a:lnTo>
                  <a:lnTo>
                    <a:pt x="361" y="16"/>
                  </a:lnTo>
                  <a:lnTo>
                    <a:pt x="370" y="25"/>
                  </a:lnTo>
                  <a:lnTo>
                    <a:pt x="378" y="31"/>
                  </a:lnTo>
                  <a:lnTo>
                    <a:pt x="388" y="40"/>
                  </a:lnTo>
                  <a:lnTo>
                    <a:pt x="393" y="50"/>
                  </a:lnTo>
                  <a:lnTo>
                    <a:pt x="403" y="61"/>
                  </a:lnTo>
                  <a:lnTo>
                    <a:pt x="409" y="75"/>
                  </a:lnTo>
                  <a:lnTo>
                    <a:pt x="409" y="86"/>
                  </a:lnTo>
                  <a:lnTo>
                    <a:pt x="409" y="92"/>
                  </a:lnTo>
                  <a:lnTo>
                    <a:pt x="407" y="101"/>
                  </a:lnTo>
                  <a:lnTo>
                    <a:pt x="399" y="103"/>
                  </a:lnTo>
                  <a:lnTo>
                    <a:pt x="393" y="107"/>
                  </a:lnTo>
                  <a:lnTo>
                    <a:pt x="388" y="101"/>
                  </a:lnTo>
                  <a:lnTo>
                    <a:pt x="378" y="92"/>
                  </a:lnTo>
                  <a:lnTo>
                    <a:pt x="367" y="80"/>
                  </a:lnTo>
                  <a:lnTo>
                    <a:pt x="351" y="67"/>
                  </a:lnTo>
                  <a:lnTo>
                    <a:pt x="342" y="65"/>
                  </a:lnTo>
                  <a:lnTo>
                    <a:pt x="336" y="61"/>
                  </a:lnTo>
                  <a:lnTo>
                    <a:pt x="329" y="59"/>
                  </a:lnTo>
                  <a:lnTo>
                    <a:pt x="319" y="59"/>
                  </a:lnTo>
                  <a:lnTo>
                    <a:pt x="306" y="59"/>
                  </a:lnTo>
                  <a:lnTo>
                    <a:pt x="296" y="59"/>
                  </a:lnTo>
                  <a:lnTo>
                    <a:pt x="289" y="59"/>
                  </a:lnTo>
                  <a:lnTo>
                    <a:pt x="279" y="61"/>
                  </a:lnTo>
                  <a:lnTo>
                    <a:pt x="270" y="61"/>
                  </a:lnTo>
                  <a:lnTo>
                    <a:pt x="260" y="61"/>
                  </a:lnTo>
                  <a:lnTo>
                    <a:pt x="253" y="65"/>
                  </a:lnTo>
                  <a:lnTo>
                    <a:pt x="243" y="67"/>
                  </a:lnTo>
                  <a:lnTo>
                    <a:pt x="224" y="67"/>
                  </a:lnTo>
                  <a:lnTo>
                    <a:pt x="211" y="71"/>
                  </a:lnTo>
                  <a:lnTo>
                    <a:pt x="196" y="75"/>
                  </a:lnTo>
                  <a:lnTo>
                    <a:pt x="182" y="80"/>
                  </a:lnTo>
                  <a:lnTo>
                    <a:pt x="171" y="80"/>
                  </a:lnTo>
                  <a:lnTo>
                    <a:pt x="160" y="82"/>
                  </a:lnTo>
                  <a:lnTo>
                    <a:pt x="144" y="86"/>
                  </a:lnTo>
                  <a:lnTo>
                    <a:pt x="135" y="88"/>
                  </a:lnTo>
                  <a:lnTo>
                    <a:pt x="120" y="88"/>
                  </a:lnTo>
                  <a:lnTo>
                    <a:pt x="108" y="92"/>
                  </a:lnTo>
                  <a:lnTo>
                    <a:pt x="97" y="92"/>
                  </a:lnTo>
                  <a:lnTo>
                    <a:pt x="83" y="95"/>
                  </a:lnTo>
                  <a:lnTo>
                    <a:pt x="68" y="95"/>
                  </a:lnTo>
                  <a:lnTo>
                    <a:pt x="53" y="95"/>
                  </a:lnTo>
                  <a:lnTo>
                    <a:pt x="38" y="95"/>
                  </a:lnTo>
                  <a:lnTo>
                    <a:pt x="23" y="95"/>
                  </a:lnTo>
                  <a:lnTo>
                    <a:pt x="11" y="92"/>
                  </a:lnTo>
                  <a:lnTo>
                    <a:pt x="6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0" y="61"/>
                  </a:lnTo>
                  <a:lnTo>
                    <a:pt x="6" y="54"/>
                  </a:lnTo>
                  <a:lnTo>
                    <a:pt x="11" y="46"/>
                  </a:lnTo>
                  <a:lnTo>
                    <a:pt x="23" y="46"/>
                  </a:lnTo>
                  <a:lnTo>
                    <a:pt x="23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884" name="Freeform 20"/>
            <p:cNvSpPr>
              <a:spLocks/>
            </p:cNvSpPr>
            <p:nvPr/>
          </p:nvSpPr>
          <p:spPr bwMode="auto">
            <a:xfrm>
              <a:off x="2270125" y="3689350"/>
              <a:ext cx="215900" cy="26511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44" y="0"/>
                </a:cxn>
                <a:cxn ang="0">
                  <a:pos x="59" y="0"/>
                </a:cxn>
                <a:cxn ang="0">
                  <a:pos x="78" y="6"/>
                </a:cxn>
                <a:cxn ang="0">
                  <a:pos x="99" y="15"/>
                </a:cxn>
                <a:cxn ang="0">
                  <a:pos x="120" y="23"/>
                </a:cxn>
                <a:cxn ang="0">
                  <a:pos x="141" y="36"/>
                </a:cxn>
                <a:cxn ang="0">
                  <a:pos x="160" y="44"/>
                </a:cxn>
                <a:cxn ang="0">
                  <a:pos x="177" y="59"/>
                </a:cxn>
                <a:cxn ang="0">
                  <a:pos x="192" y="74"/>
                </a:cxn>
                <a:cxn ang="0">
                  <a:pos x="211" y="90"/>
                </a:cxn>
                <a:cxn ang="0">
                  <a:pos x="224" y="110"/>
                </a:cxn>
                <a:cxn ang="0">
                  <a:pos x="238" y="135"/>
                </a:cxn>
                <a:cxn ang="0">
                  <a:pos x="245" y="162"/>
                </a:cxn>
                <a:cxn ang="0">
                  <a:pos x="257" y="183"/>
                </a:cxn>
                <a:cxn ang="0">
                  <a:pos x="261" y="207"/>
                </a:cxn>
                <a:cxn ang="0">
                  <a:pos x="264" y="228"/>
                </a:cxn>
                <a:cxn ang="0">
                  <a:pos x="268" y="253"/>
                </a:cxn>
                <a:cxn ang="0">
                  <a:pos x="268" y="278"/>
                </a:cxn>
                <a:cxn ang="0">
                  <a:pos x="270" y="304"/>
                </a:cxn>
                <a:cxn ang="0">
                  <a:pos x="270" y="329"/>
                </a:cxn>
                <a:cxn ang="0">
                  <a:pos x="257" y="331"/>
                </a:cxn>
                <a:cxn ang="0">
                  <a:pos x="245" y="310"/>
                </a:cxn>
                <a:cxn ang="0">
                  <a:pos x="240" y="283"/>
                </a:cxn>
                <a:cxn ang="0">
                  <a:pos x="234" y="262"/>
                </a:cxn>
                <a:cxn ang="0">
                  <a:pos x="228" y="242"/>
                </a:cxn>
                <a:cxn ang="0">
                  <a:pos x="223" y="223"/>
                </a:cxn>
                <a:cxn ang="0">
                  <a:pos x="213" y="202"/>
                </a:cxn>
                <a:cxn ang="0">
                  <a:pos x="202" y="181"/>
                </a:cxn>
                <a:cxn ang="0">
                  <a:pos x="188" y="162"/>
                </a:cxn>
                <a:cxn ang="0">
                  <a:pos x="177" y="141"/>
                </a:cxn>
                <a:cxn ang="0">
                  <a:pos x="166" y="124"/>
                </a:cxn>
                <a:cxn ang="0">
                  <a:pos x="150" y="103"/>
                </a:cxn>
                <a:cxn ang="0">
                  <a:pos x="120" y="78"/>
                </a:cxn>
                <a:cxn ang="0">
                  <a:pos x="95" y="65"/>
                </a:cxn>
                <a:cxn ang="0">
                  <a:pos x="78" y="57"/>
                </a:cxn>
                <a:cxn ang="0">
                  <a:pos x="53" y="44"/>
                </a:cxn>
                <a:cxn ang="0">
                  <a:pos x="29" y="36"/>
                </a:cxn>
                <a:cxn ang="0">
                  <a:pos x="8" y="36"/>
                </a:cxn>
                <a:cxn ang="0">
                  <a:pos x="0" y="27"/>
                </a:cxn>
                <a:cxn ang="0">
                  <a:pos x="0" y="15"/>
                </a:cxn>
                <a:cxn ang="0">
                  <a:pos x="6" y="2"/>
                </a:cxn>
                <a:cxn ang="0">
                  <a:pos x="14" y="2"/>
                </a:cxn>
              </a:cxnLst>
              <a:rect l="0" t="0" r="r" b="b"/>
              <a:pathLst>
                <a:path w="274" h="335">
                  <a:moveTo>
                    <a:pt x="14" y="2"/>
                  </a:moveTo>
                  <a:lnTo>
                    <a:pt x="23" y="0"/>
                  </a:lnTo>
                  <a:lnTo>
                    <a:pt x="33" y="0"/>
                  </a:lnTo>
                  <a:lnTo>
                    <a:pt x="44" y="0"/>
                  </a:lnTo>
                  <a:lnTo>
                    <a:pt x="53" y="0"/>
                  </a:lnTo>
                  <a:lnTo>
                    <a:pt x="59" y="0"/>
                  </a:lnTo>
                  <a:lnTo>
                    <a:pt x="69" y="2"/>
                  </a:lnTo>
                  <a:lnTo>
                    <a:pt x="78" y="6"/>
                  </a:lnTo>
                  <a:lnTo>
                    <a:pt x="86" y="8"/>
                  </a:lnTo>
                  <a:lnTo>
                    <a:pt x="99" y="15"/>
                  </a:lnTo>
                  <a:lnTo>
                    <a:pt x="110" y="21"/>
                  </a:lnTo>
                  <a:lnTo>
                    <a:pt x="120" y="23"/>
                  </a:lnTo>
                  <a:lnTo>
                    <a:pt x="131" y="29"/>
                  </a:lnTo>
                  <a:lnTo>
                    <a:pt x="141" y="36"/>
                  </a:lnTo>
                  <a:lnTo>
                    <a:pt x="150" y="38"/>
                  </a:lnTo>
                  <a:lnTo>
                    <a:pt x="160" y="44"/>
                  </a:lnTo>
                  <a:lnTo>
                    <a:pt x="171" y="53"/>
                  </a:lnTo>
                  <a:lnTo>
                    <a:pt x="177" y="59"/>
                  </a:lnTo>
                  <a:lnTo>
                    <a:pt x="186" y="65"/>
                  </a:lnTo>
                  <a:lnTo>
                    <a:pt x="192" y="74"/>
                  </a:lnTo>
                  <a:lnTo>
                    <a:pt x="202" y="84"/>
                  </a:lnTo>
                  <a:lnTo>
                    <a:pt x="211" y="90"/>
                  </a:lnTo>
                  <a:lnTo>
                    <a:pt x="217" y="103"/>
                  </a:lnTo>
                  <a:lnTo>
                    <a:pt x="224" y="110"/>
                  </a:lnTo>
                  <a:lnTo>
                    <a:pt x="232" y="126"/>
                  </a:lnTo>
                  <a:lnTo>
                    <a:pt x="238" y="135"/>
                  </a:lnTo>
                  <a:lnTo>
                    <a:pt x="243" y="147"/>
                  </a:lnTo>
                  <a:lnTo>
                    <a:pt x="245" y="162"/>
                  </a:lnTo>
                  <a:lnTo>
                    <a:pt x="253" y="175"/>
                  </a:lnTo>
                  <a:lnTo>
                    <a:pt x="257" y="183"/>
                  </a:lnTo>
                  <a:lnTo>
                    <a:pt x="259" y="196"/>
                  </a:lnTo>
                  <a:lnTo>
                    <a:pt x="261" y="207"/>
                  </a:lnTo>
                  <a:lnTo>
                    <a:pt x="264" y="221"/>
                  </a:lnTo>
                  <a:lnTo>
                    <a:pt x="264" y="228"/>
                  </a:lnTo>
                  <a:lnTo>
                    <a:pt x="264" y="242"/>
                  </a:lnTo>
                  <a:lnTo>
                    <a:pt x="268" y="253"/>
                  </a:lnTo>
                  <a:lnTo>
                    <a:pt x="268" y="264"/>
                  </a:lnTo>
                  <a:lnTo>
                    <a:pt x="268" y="278"/>
                  </a:lnTo>
                  <a:lnTo>
                    <a:pt x="270" y="289"/>
                  </a:lnTo>
                  <a:lnTo>
                    <a:pt x="270" y="304"/>
                  </a:lnTo>
                  <a:lnTo>
                    <a:pt x="274" y="320"/>
                  </a:lnTo>
                  <a:lnTo>
                    <a:pt x="270" y="329"/>
                  </a:lnTo>
                  <a:lnTo>
                    <a:pt x="261" y="335"/>
                  </a:lnTo>
                  <a:lnTo>
                    <a:pt x="257" y="331"/>
                  </a:lnTo>
                  <a:lnTo>
                    <a:pt x="249" y="321"/>
                  </a:lnTo>
                  <a:lnTo>
                    <a:pt x="245" y="310"/>
                  </a:lnTo>
                  <a:lnTo>
                    <a:pt x="243" y="295"/>
                  </a:lnTo>
                  <a:lnTo>
                    <a:pt x="240" y="283"/>
                  </a:lnTo>
                  <a:lnTo>
                    <a:pt x="240" y="274"/>
                  </a:lnTo>
                  <a:lnTo>
                    <a:pt x="234" y="262"/>
                  </a:lnTo>
                  <a:lnTo>
                    <a:pt x="232" y="253"/>
                  </a:lnTo>
                  <a:lnTo>
                    <a:pt x="228" y="242"/>
                  </a:lnTo>
                  <a:lnTo>
                    <a:pt x="224" y="232"/>
                  </a:lnTo>
                  <a:lnTo>
                    <a:pt x="223" y="223"/>
                  </a:lnTo>
                  <a:lnTo>
                    <a:pt x="217" y="213"/>
                  </a:lnTo>
                  <a:lnTo>
                    <a:pt x="213" y="202"/>
                  </a:lnTo>
                  <a:lnTo>
                    <a:pt x="207" y="192"/>
                  </a:lnTo>
                  <a:lnTo>
                    <a:pt x="202" y="181"/>
                  </a:lnTo>
                  <a:lnTo>
                    <a:pt x="196" y="171"/>
                  </a:lnTo>
                  <a:lnTo>
                    <a:pt x="188" y="162"/>
                  </a:lnTo>
                  <a:lnTo>
                    <a:pt x="183" y="150"/>
                  </a:lnTo>
                  <a:lnTo>
                    <a:pt x="177" y="141"/>
                  </a:lnTo>
                  <a:lnTo>
                    <a:pt x="171" y="131"/>
                  </a:lnTo>
                  <a:lnTo>
                    <a:pt x="166" y="124"/>
                  </a:lnTo>
                  <a:lnTo>
                    <a:pt x="162" y="118"/>
                  </a:lnTo>
                  <a:lnTo>
                    <a:pt x="150" y="103"/>
                  </a:lnTo>
                  <a:lnTo>
                    <a:pt x="135" y="90"/>
                  </a:lnTo>
                  <a:lnTo>
                    <a:pt x="120" y="78"/>
                  </a:lnTo>
                  <a:lnTo>
                    <a:pt x="105" y="69"/>
                  </a:lnTo>
                  <a:lnTo>
                    <a:pt x="95" y="65"/>
                  </a:lnTo>
                  <a:lnTo>
                    <a:pt x="86" y="59"/>
                  </a:lnTo>
                  <a:lnTo>
                    <a:pt x="78" y="57"/>
                  </a:lnTo>
                  <a:lnTo>
                    <a:pt x="69" y="53"/>
                  </a:lnTo>
                  <a:lnTo>
                    <a:pt x="53" y="44"/>
                  </a:lnTo>
                  <a:lnTo>
                    <a:pt x="44" y="42"/>
                  </a:lnTo>
                  <a:lnTo>
                    <a:pt x="29" y="36"/>
                  </a:lnTo>
                  <a:lnTo>
                    <a:pt x="17" y="36"/>
                  </a:lnTo>
                  <a:lnTo>
                    <a:pt x="8" y="36"/>
                  </a:lnTo>
                  <a:lnTo>
                    <a:pt x="2" y="33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2" y="8"/>
                  </a:lnTo>
                  <a:lnTo>
                    <a:pt x="6" y="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885" name="Freeform 21"/>
            <p:cNvSpPr>
              <a:spLocks/>
            </p:cNvSpPr>
            <p:nvPr/>
          </p:nvSpPr>
          <p:spPr bwMode="auto">
            <a:xfrm>
              <a:off x="2324100" y="4430713"/>
              <a:ext cx="334963" cy="93663"/>
            </a:xfrm>
            <a:custGeom>
              <a:avLst/>
              <a:gdLst/>
              <a:ahLst/>
              <a:cxnLst>
                <a:cxn ang="0">
                  <a:pos x="21" y="82"/>
                </a:cxn>
                <a:cxn ang="0">
                  <a:pos x="49" y="69"/>
                </a:cxn>
                <a:cxn ang="0">
                  <a:pos x="72" y="57"/>
                </a:cxn>
                <a:cxn ang="0">
                  <a:pos x="98" y="52"/>
                </a:cxn>
                <a:cxn ang="0">
                  <a:pos x="123" y="52"/>
                </a:cxn>
                <a:cxn ang="0">
                  <a:pos x="144" y="52"/>
                </a:cxn>
                <a:cxn ang="0">
                  <a:pos x="163" y="48"/>
                </a:cxn>
                <a:cxn ang="0">
                  <a:pos x="184" y="48"/>
                </a:cxn>
                <a:cxn ang="0">
                  <a:pos x="199" y="48"/>
                </a:cxn>
                <a:cxn ang="0">
                  <a:pos x="216" y="44"/>
                </a:cxn>
                <a:cxn ang="0">
                  <a:pos x="232" y="42"/>
                </a:cxn>
                <a:cxn ang="0">
                  <a:pos x="252" y="38"/>
                </a:cxn>
                <a:cxn ang="0">
                  <a:pos x="277" y="33"/>
                </a:cxn>
                <a:cxn ang="0">
                  <a:pos x="302" y="27"/>
                </a:cxn>
                <a:cxn ang="0">
                  <a:pos x="319" y="23"/>
                </a:cxn>
                <a:cxn ang="0">
                  <a:pos x="334" y="17"/>
                </a:cxn>
                <a:cxn ang="0">
                  <a:pos x="355" y="12"/>
                </a:cxn>
                <a:cxn ang="0">
                  <a:pos x="374" y="6"/>
                </a:cxn>
                <a:cxn ang="0">
                  <a:pos x="391" y="0"/>
                </a:cxn>
                <a:cxn ang="0">
                  <a:pos x="416" y="0"/>
                </a:cxn>
                <a:cxn ang="0">
                  <a:pos x="422" y="17"/>
                </a:cxn>
                <a:cxn ang="0">
                  <a:pos x="401" y="31"/>
                </a:cxn>
                <a:cxn ang="0">
                  <a:pos x="380" y="36"/>
                </a:cxn>
                <a:cxn ang="0">
                  <a:pos x="361" y="44"/>
                </a:cxn>
                <a:cxn ang="0">
                  <a:pos x="344" y="52"/>
                </a:cxn>
                <a:cxn ang="0">
                  <a:pos x="325" y="61"/>
                </a:cxn>
                <a:cxn ang="0">
                  <a:pos x="308" y="67"/>
                </a:cxn>
                <a:cxn ang="0">
                  <a:pos x="281" y="76"/>
                </a:cxn>
                <a:cxn ang="0">
                  <a:pos x="256" y="84"/>
                </a:cxn>
                <a:cxn ang="0">
                  <a:pos x="237" y="88"/>
                </a:cxn>
                <a:cxn ang="0">
                  <a:pos x="220" y="93"/>
                </a:cxn>
                <a:cxn ang="0">
                  <a:pos x="205" y="99"/>
                </a:cxn>
                <a:cxn ang="0">
                  <a:pos x="188" y="103"/>
                </a:cxn>
                <a:cxn ang="0">
                  <a:pos x="165" y="105"/>
                </a:cxn>
                <a:cxn ang="0">
                  <a:pos x="148" y="105"/>
                </a:cxn>
                <a:cxn ang="0">
                  <a:pos x="123" y="105"/>
                </a:cxn>
                <a:cxn ang="0">
                  <a:pos x="102" y="105"/>
                </a:cxn>
                <a:cxn ang="0">
                  <a:pos x="78" y="105"/>
                </a:cxn>
                <a:cxn ang="0">
                  <a:pos x="57" y="105"/>
                </a:cxn>
                <a:cxn ang="0">
                  <a:pos x="36" y="112"/>
                </a:cxn>
                <a:cxn ang="0">
                  <a:pos x="9" y="118"/>
                </a:cxn>
                <a:cxn ang="0">
                  <a:pos x="0" y="99"/>
                </a:cxn>
                <a:cxn ang="0">
                  <a:pos x="9" y="92"/>
                </a:cxn>
              </a:cxnLst>
              <a:rect l="0" t="0" r="r" b="b"/>
              <a:pathLst>
                <a:path w="422" h="118">
                  <a:moveTo>
                    <a:pt x="9" y="92"/>
                  </a:moveTo>
                  <a:lnTo>
                    <a:pt x="21" y="82"/>
                  </a:lnTo>
                  <a:lnTo>
                    <a:pt x="36" y="76"/>
                  </a:lnTo>
                  <a:lnTo>
                    <a:pt x="49" y="69"/>
                  </a:lnTo>
                  <a:lnTo>
                    <a:pt x="60" y="63"/>
                  </a:lnTo>
                  <a:lnTo>
                    <a:pt x="72" y="57"/>
                  </a:lnTo>
                  <a:lnTo>
                    <a:pt x="87" y="55"/>
                  </a:lnTo>
                  <a:lnTo>
                    <a:pt x="98" y="52"/>
                  </a:lnTo>
                  <a:lnTo>
                    <a:pt x="114" y="52"/>
                  </a:lnTo>
                  <a:lnTo>
                    <a:pt x="123" y="52"/>
                  </a:lnTo>
                  <a:lnTo>
                    <a:pt x="133" y="52"/>
                  </a:lnTo>
                  <a:lnTo>
                    <a:pt x="144" y="52"/>
                  </a:lnTo>
                  <a:lnTo>
                    <a:pt x="154" y="52"/>
                  </a:lnTo>
                  <a:lnTo>
                    <a:pt x="163" y="48"/>
                  </a:lnTo>
                  <a:lnTo>
                    <a:pt x="171" y="48"/>
                  </a:lnTo>
                  <a:lnTo>
                    <a:pt x="184" y="48"/>
                  </a:lnTo>
                  <a:lnTo>
                    <a:pt x="192" y="48"/>
                  </a:lnTo>
                  <a:lnTo>
                    <a:pt x="199" y="48"/>
                  </a:lnTo>
                  <a:lnTo>
                    <a:pt x="209" y="44"/>
                  </a:lnTo>
                  <a:lnTo>
                    <a:pt x="216" y="44"/>
                  </a:lnTo>
                  <a:lnTo>
                    <a:pt x="226" y="44"/>
                  </a:lnTo>
                  <a:lnTo>
                    <a:pt x="232" y="42"/>
                  </a:lnTo>
                  <a:lnTo>
                    <a:pt x="245" y="42"/>
                  </a:lnTo>
                  <a:lnTo>
                    <a:pt x="252" y="38"/>
                  </a:lnTo>
                  <a:lnTo>
                    <a:pt x="262" y="38"/>
                  </a:lnTo>
                  <a:lnTo>
                    <a:pt x="277" y="33"/>
                  </a:lnTo>
                  <a:lnTo>
                    <a:pt x="294" y="31"/>
                  </a:lnTo>
                  <a:lnTo>
                    <a:pt x="302" y="27"/>
                  </a:lnTo>
                  <a:lnTo>
                    <a:pt x="309" y="27"/>
                  </a:lnTo>
                  <a:lnTo>
                    <a:pt x="319" y="23"/>
                  </a:lnTo>
                  <a:lnTo>
                    <a:pt x="328" y="21"/>
                  </a:lnTo>
                  <a:lnTo>
                    <a:pt x="334" y="17"/>
                  </a:lnTo>
                  <a:lnTo>
                    <a:pt x="346" y="15"/>
                  </a:lnTo>
                  <a:lnTo>
                    <a:pt x="355" y="12"/>
                  </a:lnTo>
                  <a:lnTo>
                    <a:pt x="365" y="12"/>
                  </a:lnTo>
                  <a:lnTo>
                    <a:pt x="374" y="6"/>
                  </a:lnTo>
                  <a:lnTo>
                    <a:pt x="384" y="6"/>
                  </a:lnTo>
                  <a:lnTo>
                    <a:pt x="391" y="0"/>
                  </a:lnTo>
                  <a:lnTo>
                    <a:pt x="404" y="0"/>
                  </a:lnTo>
                  <a:lnTo>
                    <a:pt x="416" y="0"/>
                  </a:lnTo>
                  <a:lnTo>
                    <a:pt x="422" y="10"/>
                  </a:lnTo>
                  <a:lnTo>
                    <a:pt x="422" y="17"/>
                  </a:lnTo>
                  <a:lnTo>
                    <a:pt x="412" y="27"/>
                  </a:lnTo>
                  <a:lnTo>
                    <a:pt x="401" y="31"/>
                  </a:lnTo>
                  <a:lnTo>
                    <a:pt x="387" y="33"/>
                  </a:lnTo>
                  <a:lnTo>
                    <a:pt x="380" y="36"/>
                  </a:lnTo>
                  <a:lnTo>
                    <a:pt x="370" y="42"/>
                  </a:lnTo>
                  <a:lnTo>
                    <a:pt x="361" y="44"/>
                  </a:lnTo>
                  <a:lnTo>
                    <a:pt x="351" y="48"/>
                  </a:lnTo>
                  <a:lnTo>
                    <a:pt x="344" y="52"/>
                  </a:lnTo>
                  <a:lnTo>
                    <a:pt x="334" y="57"/>
                  </a:lnTo>
                  <a:lnTo>
                    <a:pt x="325" y="61"/>
                  </a:lnTo>
                  <a:lnTo>
                    <a:pt x="315" y="63"/>
                  </a:lnTo>
                  <a:lnTo>
                    <a:pt x="308" y="67"/>
                  </a:lnTo>
                  <a:lnTo>
                    <a:pt x="298" y="69"/>
                  </a:lnTo>
                  <a:lnTo>
                    <a:pt x="281" y="76"/>
                  </a:lnTo>
                  <a:lnTo>
                    <a:pt x="266" y="82"/>
                  </a:lnTo>
                  <a:lnTo>
                    <a:pt x="256" y="84"/>
                  </a:lnTo>
                  <a:lnTo>
                    <a:pt x="247" y="88"/>
                  </a:lnTo>
                  <a:lnTo>
                    <a:pt x="237" y="88"/>
                  </a:lnTo>
                  <a:lnTo>
                    <a:pt x="230" y="92"/>
                  </a:lnTo>
                  <a:lnTo>
                    <a:pt x="220" y="93"/>
                  </a:lnTo>
                  <a:lnTo>
                    <a:pt x="214" y="97"/>
                  </a:lnTo>
                  <a:lnTo>
                    <a:pt x="205" y="99"/>
                  </a:lnTo>
                  <a:lnTo>
                    <a:pt x="195" y="103"/>
                  </a:lnTo>
                  <a:lnTo>
                    <a:pt x="188" y="103"/>
                  </a:lnTo>
                  <a:lnTo>
                    <a:pt x="174" y="103"/>
                  </a:lnTo>
                  <a:lnTo>
                    <a:pt x="165" y="105"/>
                  </a:lnTo>
                  <a:lnTo>
                    <a:pt x="155" y="105"/>
                  </a:lnTo>
                  <a:lnTo>
                    <a:pt x="148" y="105"/>
                  </a:lnTo>
                  <a:lnTo>
                    <a:pt x="135" y="105"/>
                  </a:lnTo>
                  <a:lnTo>
                    <a:pt x="123" y="105"/>
                  </a:lnTo>
                  <a:lnTo>
                    <a:pt x="114" y="109"/>
                  </a:lnTo>
                  <a:lnTo>
                    <a:pt x="102" y="105"/>
                  </a:lnTo>
                  <a:lnTo>
                    <a:pt x="91" y="105"/>
                  </a:lnTo>
                  <a:lnTo>
                    <a:pt x="78" y="105"/>
                  </a:lnTo>
                  <a:lnTo>
                    <a:pt x="66" y="105"/>
                  </a:lnTo>
                  <a:lnTo>
                    <a:pt x="57" y="105"/>
                  </a:lnTo>
                  <a:lnTo>
                    <a:pt x="45" y="109"/>
                  </a:lnTo>
                  <a:lnTo>
                    <a:pt x="36" y="112"/>
                  </a:lnTo>
                  <a:lnTo>
                    <a:pt x="24" y="118"/>
                  </a:lnTo>
                  <a:lnTo>
                    <a:pt x="9" y="118"/>
                  </a:lnTo>
                  <a:lnTo>
                    <a:pt x="2" y="112"/>
                  </a:lnTo>
                  <a:lnTo>
                    <a:pt x="0" y="99"/>
                  </a:lnTo>
                  <a:lnTo>
                    <a:pt x="9" y="92"/>
                  </a:lnTo>
                  <a:lnTo>
                    <a:pt x="9" y="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01" name="Freeform 37"/>
            <p:cNvSpPr>
              <a:spLocks/>
            </p:cNvSpPr>
            <p:nvPr/>
          </p:nvSpPr>
          <p:spPr bwMode="auto">
            <a:xfrm>
              <a:off x="1981200" y="4595813"/>
              <a:ext cx="1787525" cy="963613"/>
            </a:xfrm>
            <a:custGeom>
              <a:avLst/>
              <a:gdLst/>
              <a:ahLst/>
              <a:cxnLst>
                <a:cxn ang="0">
                  <a:pos x="217" y="1034"/>
                </a:cxn>
                <a:cxn ang="0">
                  <a:pos x="323" y="979"/>
                </a:cxn>
                <a:cxn ang="0">
                  <a:pos x="426" y="928"/>
                </a:cxn>
                <a:cxn ang="0">
                  <a:pos x="525" y="877"/>
                </a:cxn>
                <a:cxn ang="0">
                  <a:pos x="622" y="821"/>
                </a:cxn>
                <a:cxn ang="0">
                  <a:pos x="713" y="770"/>
                </a:cxn>
                <a:cxn ang="0">
                  <a:pos x="806" y="719"/>
                </a:cxn>
                <a:cxn ang="0">
                  <a:pos x="893" y="668"/>
                </a:cxn>
                <a:cxn ang="0">
                  <a:pos x="979" y="620"/>
                </a:cxn>
                <a:cxn ang="0">
                  <a:pos x="1070" y="569"/>
                </a:cxn>
                <a:cxn ang="0">
                  <a:pos x="1161" y="521"/>
                </a:cxn>
                <a:cxn ang="0">
                  <a:pos x="1245" y="468"/>
                </a:cxn>
                <a:cxn ang="0">
                  <a:pos x="1336" y="419"/>
                </a:cxn>
                <a:cxn ang="0">
                  <a:pos x="1426" y="369"/>
                </a:cxn>
                <a:cxn ang="0">
                  <a:pos x="1517" y="322"/>
                </a:cxn>
                <a:cxn ang="0">
                  <a:pos x="1614" y="270"/>
                </a:cxn>
                <a:cxn ang="0">
                  <a:pos x="1711" y="225"/>
                </a:cxn>
                <a:cxn ang="0">
                  <a:pos x="1810" y="173"/>
                </a:cxn>
                <a:cxn ang="0">
                  <a:pos x="1914" y="128"/>
                </a:cxn>
                <a:cxn ang="0">
                  <a:pos x="2021" y="80"/>
                </a:cxn>
                <a:cxn ang="0">
                  <a:pos x="2135" y="35"/>
                </a:cxn>
                <a:cxn ang="0">
                  <a:pos x="2228" y="0"/>
                </a:cxn>
                <a:cxn ang="0">
                  <a:pos x="2252" y="23"/>
                </a:cxn>
                <a:cxn ang="0">
                  <a:pos x="2233" y="61"/>
                </a:cxn>
                <a:cxn ang="0">
                  <a:pos x="2163" y="94"/>
                </a:cxn>
                <a:cxn ang="0">
                  <a:pos x="2072" y="133"/>
                </a:cxn>
                <a:cxn ang="0">
                  <a:pos x="1981" y="179"/>
                </a:cxn>
                <a:cxn ang="0">
                  <a:pos x="1886" y="225"/>
                </a:cxn>
                <a:cxn ang="0">
                  <a:pos x="1789" y="276"/>
                </a:cxn>
                <a:cxn ang="0">
                  <a:pos x="1688" y="327"/>
                </a:cxn>
                <a:cxn ang="0">
                  <a:pos x="1589" y="382"/>
                </a:cxn>
                <a:cxn ang="0">
                  <a:pos x="1486" y="439"/>
                </a:cxn>
                <a:cxn ang="0">
                  <a:pos x="1384" y="497"/>
                </a:cxn>
                <a:cxn ang="0">
                  <a:pos x="1281" y="554"/>
                </a:cxn>
                <a:cxn ang="0">
                  <a:pos x="1182" y="614"/>
                </a:cxn>
                <a:cxn ang="0">
                  <a:pos x="1080" y="671"/>
                </a:cxn>
                <a:cxn ang="0">
                  <a:pos x="983" y="728"/>
                </a:cxn>
                <a:cxn ang="0">
                  <a:pos x="888" y="783"/>
                </a:cxn>
                <a:cxn ang="0">
                  <a:pos x="793" y="841"/>
                </a:cxn>
                <a:cxn ang="0">
                  <a:pos x="700" y="892"/>
                </a:cxn>
                <a:cxn ang="0">
                  <a:pos x="616" y="939"/>
                </a:cxn>
                <a:cxn ang="0">
                  <a:pos x="530" y="987"/>
                </a:cxn>
                <a:cxn ang="0">
                  <a:pos x="453" y="1034"/>
                </a:cxn>
                <a:cxn ang="0">
                  <a:pos x="377" y="1072"/>
                </a:cxn>
                <a:cxn ang="0">
                  <a:pos x="312" y="1108"/>
                </a:cxn>
                <a:cxn ang="0">
                  <a:pos x="251" y="1139"/>
                </a:cxn>
                <a:cxn ang="0">
                  <a:pos x="205" y="1160"/>
                </a:cxn>
                <a:cxn ang="0">
                  <a:pos x="164" y="1179"/>
                </a:cxn>
                <a:cxn ang="0">
                  <a:pos x="124" y="1194"/>
                </a:cxn>
                <a:cxn ang="0">
                  <a:pos x="93" y="1202"/>
                </a:cxn>
                <a:cxn ang="0">
                  <a:pos x="71" y="1211"/>
                </a:cxn>
                <a:cxn ang="0">
                  <a:pos x="29" y="1215"/>
                </a:cxn>
                <a:cxn ang="0">
                  <a:pos x="6" y="1209"/>
                </a:cxn>
                <a:cxn ang="0">
                  <a:pos x="0" y="1186"/>
                </a:cxn>
                <a:cxn ang="0">
                  <a:pos x="15" y="1158"/>
                </a:cxn>
                <a:cxn ang="0">
                  <a:pos x="42" y="1129"/>
                </a:cxn>
                <a:cxn ang="0">
                  <a:pos x="82" y="1103"/>
                </a:cxn>
                <a:cxn ang="0">
                  <a:pos x="118" y="1078"/>
                </a:cxn>
                <a:cxn ang="0">
                  <a:pos x="145" y="1069"/>
                </a:cxn>
              </a:cxnLst>
              <a:rect l="0" t="0" r="r" b="b"/>
              <a:pathLst>
                <a:path w="2252" h="1215">
                  <a:moveTo>
                    <a:pt x="145" y="1069"/>
                  </a:moveTo>
                  <a:lnTo>
                    <a:pt x="181" y="1048"/>
                  </a:lnTo>
                  <a:lnTo>
                    <a:pt x="217" y="1034"/>
                  </a:lnTo>
                  <a:lnTo>
                    <a:pt x="253" y="1015"/>
                  </a:lnTo>
                  <a:lnTo>
                    <a:pt x="287" y="998"/>
                  </a:lnTo>
                  <a:lnTo>
                    <a:pt x="323" y="979"/>
                  </a:lnTo>
                  <a:lnTo>
                    <a:pt x="356" y="964"/>
                  </a:lnTo>
                  <a:lnTo>
                    <a:pt x="390" y="945"/>
                  </a:lnTo>
                  <a:lnTo>
                    <a:pt x="426" y="928"/>
                  </a:lnTo>
                  <a:lnTo>
                    <a:pt x="458" y="909"/>
                  </a:lnTo>
                  <a:lnTo>
                    <a:pt x="492" y="892"/>
                  </a:lnTo>
                  <a:lnTo>
                    <a:pt x="525" y="877"/>
                  </a:lnTo>
                  <a:lnTo>
                    <a:pt x="555" y="860"/>
                  </a:lnTo>
                  <a:lnTo>
                    <a:pt x="587" y="841"/>
                  </a:lnTo>
                  <a:lnTo>
                    <a:pt x="622" y="821"/>
                  </a:lnTo>
                  <a:lnTo>
                    <a:pt x="652" y="806"/>
                  </a:lnTo>
                  <a:lnTo>
                    <a:pt x="684" y="789"/>
                  </a:lnTo>
                  <a:lnTo>
                    <a:pt x="713" y="770"/>
                  </a:lnTo>
                  <a:lnTo>
                    <a:pt x="745" y="753"/>
                  </a:lnTo>
                  <a:lnTo>
                    <a:pt x="772" y="738"/>
                  </a:lnTo>
                  <a:lnTo>
                    <a:pt x="806" y="719"/>
                  </a:lnTo>
                  <a:lnTo>
                    <a:pt x="836" y="702"/>
                  </a:lnTo>
                  <a:lnTo>
                    <a:pt x="863" y="687"/>
                  </a:lnTo>
                  <a:lnTo>
                    <a:pt x="893" y="668"/>
                  </a:lnTo>
                  <a:lnTo>
                    <a:pt x="922" y="652"/>
                  </a:lnTo>
                  <a:lnTo>
                    <a:pt x="952" y="635"/>
                  </a:lnTo>
                  <a:lnTo>
                    <a:pt x="979" y="620"/>
                  </a:lnTo>
                  <a:lnTo>
                    <a:pt x="1011" y="603"/>
                  </a:lnTo>
                  <a:lnTo>
                    <a:pt x="1044" y="584"/>
                  </a:lnTo>
                  <a:lnTo>
                    <a:pt x="1070" y="569"/>
                  </a:lnTo>
                  <a:lnTo>
                    <a:pt x="1097" y="550"/>
                  </a:lnTo>
                  <a:lnTo>
                    <a:pt x="1127" y="535"/>
                  </a:lnTo>
                  <a:lnTo>
                    <a:pt x="1161" y="521"/>
                  </a:lnTo>
                  <a:lnTo>
                    <a:pt x="1188" y="502"/>
                  </a:lnTo>
                  <a:lnTo>
                    <a:pt x="1218" y="483"/>
                  </a:lnTo>
                  <a:lnTo>
                    <a:pt x="1245" y="468"/>
                  </a:lnTo>
                  <a:lnTo>
                    <a:pt x="1276" y="453"/>
                  </a:lnTo>
                  <a:lnTo>
                    <a:pt x="1306" y="432"/>
                  </a:lnTo>
                  <a:lnTo>
                    <a:pt x="1336" y="419"/>
                  </a:lnTo>
                  <a:lnTo>
                    <a:pt x="1363" y="403"/>
                  </a:lnTo>
                  <a:lnTo>
                    <a:pt x="1397" y="384"/>
                  </a:lnTo>
                  <a:lnTo>
                    <a:pt x="1426" y="369"/>
                  </a:lnTo>
                  <a:lnTo>
                    <a:pt x="1456" y="354"/>
                  </a:lnTo>
                  <a:lnTo>
                    <a:pt x="1486" y="337"/>
                  </a:lnTo>
                  <a:lnTo>
                    <a:pt x="1517" y="322"/>
                  </a:lnTo>
                  <a:lnTo>
                    <a:pt x="1547" y="303"/>
                  </a:lnTo>
                  <a:lnTo>
                    <a:pt x="1580" y="287"/>
                  </a:lnTo>
                  <a:lnTo>
                    <a:pt x="1614" y="270"/>
                  </a:lnTo>
                  <a:lnTo>
                    <a:pt x="1646" y="257"/>
                  </a:lnTo>
                  <a:lnTo>
                    <a:pt x="1677" y="240"/>
                  </a:lnTo>
                  <a:lnTo>
                    <a:pt x="1711" y="225"/>
                  </a:lnTo>
                  <a:lnTo>
                    <a:pt x="1743" y="208"/>
                  </a:lnTo>
                  <a:lnTo>
                    <a:pt x="1775" y="191"/>
                  </a:lnTo>
                  <a:lnTo>
                    <a:pt x="1810" y="173"/>
                  </a:lnTo>
                  <a:lnTo>
                    <a:pt x="1842" y="162"/>
                  </a:lnTo>
                  <a:lnTo>
                    <a:pt x="1876" y="143"/>
                  </a:lnTo>
                  <a:lnTo>
                    <a:pt x="1914" y="128"/>
                  </a:lnTo>
                  <a:lnTo>
                    <a:pt x="1948" y="113"/>
                  </a:lnTo>
                  <a:lnTo>
                    <a:pt x="1984" y="97"/>
                  </a:lnTo>
                  <a:lnTo>
                    <a:pt x="2021" y="80"/>
                  </a:lnTo>
                  <a:lnTo>
                    <a:pt x="2057" y="67"/>
                  </a:lnTo>
                  <a:lnTo>
                    <a:pt x="2095" y="52"/>
                  </a:lnTo>
                  <a:lnTo>
                    <a:pt x="2135" y="35"/>
                  </a:lnTo>
                  <a:lnTo>
                    <a:pt x="2175" y="19"/>
                  </a:lnTo>
                  <a:lnTo>
                    <a:pt x="2213" y="8"/>
                  </a:lnTo>
                  <a:lnTo>
                    <a:pt x="2228" y="0"/>
                  </a:lnTo>
                  <a:lnTo>
                    <a:pt x="2241" y="4"/>
                  </a:lnTo>
                  <a:lnTo>
                    <a:pt x="2247" y="10"/>
                  </a:lnTo>
                  <a:lnTo>
                    <a:pt x="2252" y="23"/>
                  </a:lnTo>
                  <a:lnTo>
                    <a:pt x="2249" y="35"/>
                  </a:lnTo>
                  <a:lnTo>
                    <a:pt x="2247" y="50"/>
                  </a:lnTo>
                  <a:lnTo>
                    <a:pt x="2233" y="61"/>
                  </a:lnTo>
                  <a:lnTo>
                    <a:pt x="2220" y="71"/>
                  </a:lnTo>
                  <a:lnTo>
                    <a:pt x="2192" y="82"/>
                  </a:lnTo>
                  <a:lnTo>
                    <a:pt x="2163" y="94"/>
                  </a:lnTo>
                  <a:lnTo>
                    <a:pt x="2131" y="107"/>
                  </a:lnTo>
                  <a:lnTo>
                    <a:pt x="2102" y="122"/>
                  </a:lnTo>
                  <a:lnTo>
                    <a:pt x="2072" y="133"/>
                  </a:lnTo>
                  <a:lnTo>
                    <a:pt x="2041" y="149"/>
                  </a:lnTo>
                  <a:lnTo>
                    <a:pt x="2011" y="164"/>
                  </a:lnTo>
                  <a:lnTo>
                    <a:pt x="1981" y="179"/>
                  </a:lnTo>
                  <a:lnTo>
                    <a:pt x="1948" y="194"/>
                  </a:lnTo>
                  <a:lnTo>
                    <a:pt x="1918" y="210"/>
                  </a:lnTo>
                  <a:lnTo>
                    <a:pt x="1886" y="225"/>
                  </a:lnTo>
                  <a:lnTo>
                    <a:pt x="1855" y="244"/>
                  </a:lnTo>
                  <a:lnTo>
                    <a:pt x="1821" y="257"/>
                  </a:lnTo>
                  <a:lnTo>
                    <a:pt x="1789" y="276"/>
                  </a:lnTo>
                  <a:lnTo>
                    <a:pt x="1754" y="293"/>
                  </a:lnTo>
                  <a:lnTo>
                    <a:pt x="1722" y="312"/>
                  </a:lnTo>
                  <a:lnTo>
                    <a:pt x="1688" y="327"/>
                  </a:lnTo>
                  <a:lnTo>
                    <a:pt x="1656" y="346"/>
                  </a:lnTo>
                  <a:lnTo>
                    <a:pt x="1620" y="363"/>
                  </a:lnTo>
                  <a:lnTo>
                    <a:pt x="1589" y="382"/>
                  </a:lnTo>
                  <a:lnTo>
                    <a:pt x="1553" y="403"/>
                  </a:lnTo>
                  <a:lnTo>
                    <a:pt x="1521" y="420"/>
                  </a:lnTo>
                  <a:lnTo>
                    <a:pt x="1486" y="439"/>
                  </a:lnTo>
                  <a:lnTo>
                    <a:pt x="1454" y="460"/>
                  </a:lnTo>
                  <a:lnTo>
                    <a:pt x="1418" y="477"/>
                  </a:lnTo>
                  <a:lnTo>
                    <a:pt x="1384" y="497"/>
                  </a:lnTo>
                  <a:lnTo>
                    <a:pt x="1348" y="514"/>
                  </a:lnTo>
                  <a:lnTo>
                    <a:pt x="1317" y="535"/>
                  </a:lnTo>
                  <a:lnTo>
                    <a:pt x="1281" y="554"/>
                  </a:lnTo>
                  <a:lnTo>
                    <a:pt x="1249" y="574"/>
                  </a:lnTo>
                  <a:lnTo>
                    <a:pt x="1215" y="593"/>
                  </a:lnTo>
                  <a:lnTo>
                    <a:pt x="1182" y="614"/>
                  </a:lnTo>
                  <a:lnTo>
                    <a:pt x="1150" y="631"/>
                  </a:lnTo>
                  <a:lnTo>
                    <a:pt x="1116" y="652"/>
                  </a:lnTo>
                  <a:lnTo>
                    <a:pt x="1080" y="671"/>
                  </a:lnTo>
                  <a:lnTo>
                    <a:pt x="1049" y="688"/>
                  </a:lnTo>
                  <a:lnTo>
                    <a:pt x="1017" y="709"/>
                  </a:lnTo>
                  <a:lnTo>
                    <a:pt x="983" y="728"/>
                  </a:lnTo>
                  <a:lnTo>
                    <a:pt x="951" y="745"/>
                  </a:lnTo>
                  <a:lnTo>
                    <a:pt x="916" y="768"/>
                  </a:lnTo>
                  <a:lnTo>
                    <a:pt x="888" y="783"/>
                  </a:lnTo>
                  <a:lnTo>
                    <a:pt x="854" y="801"/>
                  </a:lnTo>
                  <a:lnTo>
                    <a:pt x="819" y="821"/>
                  </a:lnTo>
                  <a:lnTo>
                    <a:pt x="793" y="841"/>
                  </a:lnTo>
                  <a:lnTo>
                    <a:pt x="760" y="856"/>
                  </a:lnTo>
                  <a:lnTo>
                    <a:pt x="730" y="873"/>
                  </a:lnTo>
                  <a:lnTo>
                    <a:pt x="700" y="892"/>
                  </a:lnTo>
                  <a:lnTo>
                    <a:pt x="673" y="909"/>
                  </a:lnTo>
                  <a:lnTo>
                    <a:pt x="643" y="924"/>
                  </a:lnTo>
                  <a:lnTo>
                    <a:pt x="616" y="939"/>
                  </a:lnTo>
                  <a:lnTo>
                    <a:pt x="586" y="955"/>
                  </a:lnTo>
                  <a:lnTo>
                    <a:pt x="559" y="974"/>
                  </a:lnTo>
                  <a:lnTo>
                    <a:pt x="530" y="987"/>
                  </a:lnTo>
                  <a:lnTo>
                    <a:pt x="504" y="1004"/>
                  </a:lnTo>
                  <a:lnTo>
                    <a:pt x="477" y="1019"/>
                  </a:lnTo>
                  <a:lnTo>
                    <a:pt x="453" y="1034"/>
                  </a:lnTo>
                  <a:lnTo>
                    <a:pt x="426" y="1046"/>
                  </a:lnTo>
                  <a:lnTo>
                    <a:pt x="401" y="1061"/>
                  </a:lnTo>
                  <a:lnTo>
                    <a:pt x="377" y="1072"/>
                  </a:lnTo>
                  <a:lnTo>
                    <a:pt x="356" y="1088"/>
                  </a:lnTo>
                  <a:lnTo>
                    <a:pt x="333" y="1097"/>
                  </a:lnTo>
                  <a:lnTo>
                    <a:pt x="312" y="1108"/>
                  </a:lnTo>
                  <a:lnTo>
                    <a:pt x="287" y="1122"/>
                  </a:lnTo>
                  <a:lnTo>
                    <a:pt x="268" y="1133"/>
                  </a:lnTo>
                  <a:lnTo>
                    <a:pt x="251" y="1139"/>
                  </a:lnTo>
                  <a:lnTo>
                    <a:pt x="236" y="1148"/>
                  </a:lnTo>
                  <a:lnTo>
                    <a:pt x="217" y="1154"/>
                  </a:lnTo>
                  <a:lnTo>
                    <a:pt x="205" y="1160"/>
                  </a:lnTo>
                  <a:lnTo>
                    <a:pt x="190" y="1169"/>
                  </a:lnTo>
                  <a:lnTo>
                    <a:pt x="175" y="1175"/>
                  </a:lnTo>
                  <a:lnTo>
                    <a:pt x="164" y="1179"/>
                  </a:lnTo>
                  <a:lnTo>
                    <a:pt x="152" y="1185"/>
                  </a:lnTo>
                  <a:lnTo>
                    <a:pt x="135" y="1186"/>
                  </a:lnTo>
                  <a:lnTo>
                    <a:pt x="124" y="1194"/>
                  </a:lnTo>
                  <a:lnTo>
                    <a:pt x="114" y="1196"/>
                  </a:lnTo>
                  <a:lnTo>
                    <a:pt x="107" y="1200"/>
                  </a:lnTo>
                  <a:lnTo>
                    <a:pt x="93" y="1202"/>
                  </a:lnTo>
                  <a:lnTo>
                    <a:pt x="86" y="1205"/>
                  </a:lnTo>
                  <a:lnTo>
                    <a:pt x="76" y="1209"/>
                  </a:lnTo>
                  <a:lnTo>
                    <a:pt x="71" y="1211"/>
                  </a:lnTo>
                  <a:lnTo>
                    <a:pt x="55" y="1211"/>
                  </a:lnTo>
                  <a:lnTo>
                    <a:pt x="40" y="1215"/>
                  </a:lnTo>
                  <a:lnTo>
                    <a:pt x="29" y="1215"/>
                  </a:lnTo>
                  <a:lnTo>
                    <a:pt x="21" y="1215"/>
                  </a:lnTo>
                  <a:lnTo>
                    <a:pt x="13" y="1211"/>
                  </a:lnTo>
                  <a:lnTo>
                    <a:pt x="6" y="1209"/>
                  </a:lnTo>
                  <a:lnTo>
                    <a:pt x="0" y="1205"/>
                  </a:lnTo>
                  <a:lnTo>
                    <a:pt x="0" y="1202"/>
                  </a:lnTo>
                  <a:lnTo>
                    <a:pt x="0" y="1186"/>
                  </a:lnTo>
                  <a:lnTo>
                    <a:pt x="6" y="1175"/>
                  </a:lnTo>
                  <a:lnTo>
                    <a:pt x="10" y="1164"/>
                  </a:lnTo>
                  <a:lnTo>
                    <a:pt x="15" y="1158"/>
                  </a:lnTo>
                  <a:lnTo>
                    <a:pt x="25" y="1148"/>
                  </a:lnTo>
                  <a:lnTo>
                    <a:pt x="34" y="1139"/>
                  </a:lnTo>
                  <a:lnTo>
                    <a:pt x="42" y="1129"/>
                  </a:lnTo>
                  <a:lnTo>
                    <a:pt x="55" y="1122"/>
                  </a:lnTo>
                  <a:lnTo>
                    <a:pt x="67" y="1112"/>
                  </a:lnTo>
                  <a:lnTo>
                    <a:pt x="82" y="1103"/>
                  </a:lnTo>
                  <a:lnTo>
                    <a:pt x="97" y="1093"/>
                  </a:lnTo>
                  <a:lnTo>
                    <a:pt x="112" y="1084"/>
                  </a:lnTo>
                  <a:lnTo>
                    <a:pt x="118" y="1078"/>
                  </a:lnTo>
                  <a:lnTo>
                    <a:pt x="128" y="1076"/>
                  </a:lnTo>
                  <a:lnTo>
                    <a:pt x="135" y="1072"/>
                  </a:lnTo>
                  <a:lnTo>
                    <a:pt x="145" y="1069"/>
                  </a:lnTo>
                  <a:lnTo>
                    <a:pt x="145" y="10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02" name="Freeform 38"/>
            <p:cNvSpPr>
              <a:spLocks/>
            </p:cNvSpPr>
            <p:nvPr/>
          </p:nvSpPr>
          <p:spPr bwMode="auto">
            <a:xfrm>
              <a:off x="1285875" y="4541838"/>
              <a:ext cx="755650" cy="312738"/>
            </a:xfrm>
            <a:custGeom>
              <a:avLst/>
              <a:gdLst/>
              <a:ahLst/>
              <a:cxnLst>
                <a:cxn ang="0">
                  <a:pos x="57" y="317"/>
                </a:cxn>
                <a:cxn ang="0">
                  <a:pos x="99" y="298"/>
                </a:cxn>
                <a:cxn ang="0">
                  <a:pos x="139" y="283"/>
                </a:cxn>
                <a:cxn ang="0">
                  <a:pos x="177" y="268"/>
                </a:cxn>
                <a:cxn ang="0">
                  <a:pos x="213" y="253"/>
                </a:cxn>
                <a:cxn ang="0">
                  <a:pos x="249" y="241"/>
                </a:cxn>
                <a:cxn ang="0">
                  <a:pos x="283" y="226"/>
                </a:cxn>
                <a:cxn ang="0">
                  <a:pos x="319" y="215"/>
                </a:cxn>
                <a:cxn ang="0">
                  <a:pos x="371" y="190"/>
                </a:cxn>
                <a:cxn ang="0">
                  <a:pos x="403" y="179"/>
                </a:cxn>
                <a:cxn ang="0">
                  <a:pos x="439" y="162"/>
                </a:cxn>
                <a:cxn ang="0">
                  <a:pos x="475" y="150"/>
                </a:cxn>
                <a:cxn ang="0">
                  <a:pos x="511" y="135"/>
                </a:cxn>
                <a:cxn ang="0">
                  <a:pos x="555" y="124"/>
                </a:cxn>
                <a:cxn ang="0">
                  <a:pos x="593" y="108"/>
                </a:cxn>
                <a:cxn ang="0">
                  <a:pos x="635" y="93"/>
                </a:cxn>
                <a:cxn ang="0">
                  <a:pos x="673" y="82"/>
                </a:cxn>
                <a:cxn ang="0">
                  <a:pos x="715" y="68"/>
                </a:cxn>
                <a:cxn ang="0">
                  <a:pos x="777" y="48"/>
                </a:cxn>
                <a:cxn ang="0">
                  <a:pos x="836" y="23"/>
                </a:cxn>
                <a:cxn ang="0">
                  <a:pos x="882" y="10"/>
                </a:cxn>
                <a:cxn ang="0">
                  <a:pos x="918" y="0"/>
                </a:cxn>
                <a:cxn ang="0">
                  <a:pos x="952" y="40"/>
                </a:cxn>
                <a:cxn ang="0">
                  <a:pos x="933" y="72"/>
                </a:cxn>
                <a:cxn ang="0">
                  <a:pos x="897" y="84"/>
                </a:cxn>
                <a:cxn ang="0">
                  <a:pos x="861" y="97"/>
                </a:cxn>
                <a:cxn ang="0">
                  <a:pos x="808" y="120"/>
                </a:cxn>
                <a:cxn ang="0">
                  <a:pos x="743" y="139"/>
                </a:cxn>
                <a:cxn ang="0">
                  <a:pos x="701" y="154"/>
                </a:cxn>
                <a:cxn ang="0">
                  <a:pos x="665" y="165"/>
                </a:cxn>
                <a:cxn ang="0">
                  <a:pos x="623" y="181"/>
                </a:cxn>
                <a:cxn ang="0">
                  <a:pos x="582" y="194"/>
                </a:cxn>
                <a:cxn ang="0">
                  <a:pos x="542" y="207"/>
                </a:cxn>
                <a:cxn ang="0">
                  <a:pos x="506" y="220"/>
                </a:cxn>
                <a:cxn ang="0">
                  <a:pos x="469" y="232"/>
                </a:cxn>
                <a:cxn ang="0">
                  <a:pos x="433" y="243"/>
                </a:cxn>
                <a:cxn ang="0">
                  <a:pos x="397" y="257"/>
                </a:cxn>
                <a:cxn ang="0">
                  <a:pos x="348" y="278"/>
                </a:cxn>
                <a:cxn ang="0">
                  <a:pos x="312" y="289"/>
                </a:cxn>
                <a:cxn ang="0">
                  <a:pos x="279" y="304"/>
                </a:cxn>
                <a:cxn ang="0">
                  <a:pos x="243" y="319"/>
                </a:cxn>
                <a:cxn ang="0">
                  <a:pos x="205" y="333"/>
                </a:cxn>
                <a:cxn ang="0">
                  <a:pos x="169" y="348"/>
                </a:cxn>
                <a:cxn ang="0">
                  <a:pos x="125" y="361"/>
                </a:cxn>
                <a:cxn ang="0">
                  <a:pos x="84" y="380"/>
                </a:cxn>
                <a:cxn ang="0">
                  <a:pos x="42" y="392"/>
                </a:cxn>
                <a:cxn ang="0">
                  <a:pos x="10" y="382"/>
                </a:cxn>
                <a:cxn ang="0">
                  <a:pos x="2" y="340"/>
                </a:cxn>
                <a:cxn ang="0">
                  <a:pos x="23" y="329"/>
                </a:cxn>
              </a:cxnLst>
              <a:rect l="0" t="0" r="r" b="b"/>
              <a:pathLst>
                <a:path w="952" h="395">
                  <a:moveTo>
                    <a:pt x="23" y="329"/>
                  </a:moveTo>
                  <a:lnTo>
                    <a:pt x="32" y="325"/>
                  </a:lnTo>
                  <a:lnTo>
                    <a:pt x="46" y="319"/>
                  </a:lnTo>
                  <a:lnTo>
                    <a:pt x="57" y="317"/>
                  </a:lnTo>
                  <a:lnTo>
                    <a:pt x="68" y="312"/>
                  </a:lnTo>
                  <a:lnTo>
                    <a:pt x="78" y="304"/>
                  </a:lnTo>
                  <a:lnTo>
                    <a:pt x="87" y="302"/>
                  </a:lnTo>
                  <a:lnTo>
                    <a:pt x="99" y="298"/>
                  </a:lnTo>
                  <a:lnTo>
                    <a:pt x="110" y="297"/>
                  </a:lnTo>
                  <a:lnTo>
                    <a:pt x="120" y="289"/>
                  </a:lnTo>
                  <a:lnTo>
                    <a:pt x="129" y="287"/>
                  </a:lnTo>
                  <a:lnTo>
                    <a:pt x="139" y="283"/>
                  </a:lnTo>
                  <a:lnTo>
                    <a:pt x="146" y="279"/>
                  </a:lnTo>
                  <a:lnTo>
                    <a:pt x="160" y="276"/>
                  </a:lnTo>
                  <a:lnTo>
                    <a:pt x="169" y="272"/>
                  </a:lnTo>
                  <a:lnTo>
                    <a:pt x="177" y="268"/>
                  </a:lnTo>
                  <a:lnTo>
                    <a:pt x="186" y="266"/>
                  </a:lnTo>
                  <a:lnTo>
                    <a:pt x="196" y="262"/>
                  </a:lnTo>
                  <a:lnTo>
                    <a:pt x="205" y="257"/>
                  </a:lnTo>
                  <a:lnTo>
                    <a:pt x="213" y="253"/>
                  </a:lnTo>
                  <a:lnTo>
                    <a:pt x="222" y="251"/>
                  </a:lnTo>
                  <a:lnTo>
                    <a:pt x="232" y="247"/>
                  </a:lnTo>
                  <a:lnTo>
                    <a:pt x="241" y="243"/>
                  </a:lnTo>
                  <a:lnTo>
                    <a:pt x="249" y="241"/>
                  </a:lnTo>
                  <a:lnTo>
                    <a:pt x="258" y="238"/>
                  </a:lnTo>
                  <a:lnTo>
                    <a:pt x="268" y="232"/>
                  </a:lnTo>
                  <a:lnTo>
                    <a:pt x="277" y="230"/>
                  </a:lnTo>
                  <a:lnTo>
                    <a:pt x="283" y="226"/>
                  </a:lnTo>
                  <a:lnTo>
                    <a:pt x="291" y="222"/>
                  </a:lnTo>
                  <a:lnTo>
                    <a:pt x="300" y="220"/>
                  </a:lnTo>
                  <a:lnTo>
                    <a:pt x="310" y="217"/>
                  </a:lnTo>
                  <a:lnTo>
                    <a:pt x="319" y="215"/>
                  </a:lnTo>
                  <a:lnTo>
                    <a:pt x="327" y="211"/>
                  </a:lnTo>
                  <a:lnTo>
                    <a:pt x="342" y="201"/>
                  </a:lnTo>
                  <a:lnTo>
                    <a:pt x="361" y="196"/>
                  </a:lnTo>
                  <a:lnTo>
                    <a:pt x="371" y="190"/>
                  </a:lnTo>
                  <a:lnTo>
                    <a:pt x="380" y="186"/>
                  </a:lnTo>
                  <a:lnTo>
                    <a:pt x="386" y="184"/>
                  </a:lnTo>
                  <a:lnTo>
                    <a:pt x="393" y="181"/>
                  </a:lnTo>
                  <a:lnTo>
                    <a:pt x="403" y="179"/>
                  </a:lnTo>
                  <a:lnTo>
                    <a:pt x="412" y="175"/>
                  </a:lnTo>
                  <a:lnTo>
                    <a:pt x="422" y="173"/>
                  </a:lnTo>
                  <a:lnTo>
                    <a:pt x="430" y="169"/>
                  </a:lnTo>
                  <a:lnTo>
                    <a:pt x="439" y="162"/>
                  </a:lnTo>
                  <a:lnTo>
                    <a:pt x="449" y="162"/>
                  </a:lnTo>
                  <a:lnTo>
                    <a:pt x="458" y="156"/>
                  </a:lnTo>
                  <a:lnTo>
                    <a:pt x="466" y="156"/>
                  </a:lnTo>
                  <a:lnTo>
                    <a:pt x="475" y="150"/>
                  </a:lnTo>
                  <a:lnTo>
                    <a:pt x="485" y="148"/>
                  </a:lnTo>
                  <a:lnTo>
                    <a:pt x="494" y="144"/>
                  </a:lnTo>
                  <a:lnTo>
                    <a:pt x="502" y="141"/>
                  </a:lnTo>
                  <a:lnTo>
                    <a:pt x="511" y="135"/>
                  </a:lnTo>
                  <a:lnTo>
                    <a:pt x="521" y="133"/>
                  </a:lnTo>
                  <a:lnTo>
                    <a:pt x="532" y="129"/>
                  </a:lnTo>
                  <a:lnTo>
                    <a:pt x="545" y="125"/>
                  </a:lnTo>
                  <a:lnTo>
                    <a:pt x="555" y="124"/>
                  </a:lnTo>
                  <a:lnTo>
                    <a:pt x="563" y="120"/>
                  </a:lnTo>
                  <a:lnTo>
                    <a:pt x="572" y="118"/>
                  </a:lnTo>
                  <a:lnTo>
                    <a:pt x="583" y="114"/>
                  </a:lnTo>
                  <a:lnTo>
                    <a:pt x="593" y="108"/>
                  </a:lnTo>
                  <a:lnTo>
                    <a:pt x="604" y="105"/>
                  </a:lnTo>
                  <a:lnTo>
                    <a:pt x="618" y="103"/>
                  </a:lnTo>
                  <a:lnTo>
                    <a:pt x="629" y="99"/>
                  </a:lnTo>
                  <a:lnTo>
                    <a:pt x="635" y="93"/>
                  </a:lnTo>
                  <a:lnTo>
                    <a:pt x="648" y="91"/>
                  </a:lnTo>
                  <a:lnTo>
                    <a:pt x="656" y="87"/>
                  </a:lnTo>
                  <a:lnTo>
                    <a:pt x="665" y="84"/>
                  </a:lnTo>
                  <a:lnTo>
                    <a:pt x="673" y="82"/>
                  </a:lnTo>
                  <a:lnTo>
                    <a:pt x="680" y="78"/>
                  </a:lnTo>
                  <a:lnTo>
                    <a:pt x="690" y="76"/>
                  </a:lnTo>
                  <a:lnTo>
                    <a:pt x="698" y="76"/>
                  </a:lnTo>
                  <a:lnTo>
                    <a:pt x="715" y="68"/>
                  </a:lnTo>
                  <a:lnTo>
                    <a:pt x="730" y="63"/>
                  </a:lnTo>
                  <a:lnTo>
                    <a:pt x="743" y="61"/>
                  </a:lnTo>
                  <a:lnTo>
                    <a:pt x="762" y="55"/>
                  </a:lnTo>
                  <a:lnTo>
                    <a:pt x="777" y="48"/>
                  </a:lnTo>
                  <a:lnTo>
                    <a:pt x="793" y="42"/>
                  </a:lnTo>
                  <a:lnTo>
                    <a:pt x="808" y="36"/>
                  </a:lnTo>
                  <a:lnTo>
                    <a:pt x="823" y="30"/>
                  </a:lnTo>
                  <a:lnTo>
                    <a:pt x="836" y="23"/>
                  </a:lnTo>
                  <a:lnTo>
                    <a:pt x="855" y="19"/>
                  </a:lnTo>
                  <a:lnTo>
                    <a:pt x="865" y="15"/>
                  </a:lnTo>
                  <a:lnTo>
                    <a:pt x="874" y="11"/>
                  </a:lnTo>
                  <a:lnTo>
                    <a:pt x="882" y="10"/>
                  </a:lnTo>
                  <a:lnTo>
                    <a:pt x="895" y="6"/>
                  </a:lnTo>
                  <a:lnTo>
                    <a:pt x="901" y="2"/>
                  </a:lnTo>
                  <a:lnTo>
                    <a:pt x="912" y="0"/>
                  </a:lnTo>
                  <a:lnTo>
                    <a:pt x="918" y="0"/>
                  </a:lnTo>
                  <a:lnTo>
                    <a:pt x="928" y="6"/>
                  </a:lnTo>
                  <a:lnTo>
                    <a:pt x="939" y="11"/>
                  </a:lnTo>
                  <a:lnTo>
                    <a:pt x="948" y="27"/>
                  </a:lnTo>
                  <a:lnTo>
                    <a:pt x="952" y="40"/>
                  </a:lnTo>
                  <a:lnTo>
                    <a:pt x="948" y="55"/>
                  </a:lnTo>
                  <a:lnTo>
                    <a:pt x="947" y="61"/>
                  </a:lnTo>
                  <a:lnTo>
                    <a:pt x="939" y="67"/>
                  </a:lnTo>
                  <a:lnTo>
                    <a:pt x="933" y="72"/>
                  </a:lnTo>
                  <a:lnTo>
                    <a:pt x="928" y="78"/>
                  </a:lnTo>
                  <a:lnTo>
                    <a:pt x="916" y="78"/>
                  </a:lnTo>
                  <a:lnTo>
                    <a:pt x="907" y="84"/>
                  </a:lnTo>
                  <a:lnTo>
                    <a:pt x="897" y="84"/>
                  </a:lnTo>
                  <a:lnTo>
                    <a:pt x="889" y="91"/>
                  </a:lnTo>
                  <a:lnTo>
                    <a:pt x="880" y="91"/>
                  </a:lnTo>
                  <a:lnTo>
                    <a:pt x="870" y="97"/>
                  </a:lnTo>
                  <a:lnTo>
                    <a:pt x="861" y="97"/>
                  </a:lnTo>
                  <a:lnTo>
                    <a:pt x="855" y="103"/>
                  </a:lnTo>
                  <a:lnTo>
                    <a:pt x="836" y="108"/>
                  </a:lnTo>
                  <a:lnTo>
                    <a:pt x="823" y="114"/>
                  </a:lnTo>
                  <a:lnTo>
                    <a:pt x="808" y="120"/>
                  </a:lnTo>
                  <a:lnTo>
                    <a:pt x="793" y="125"/>
                  </a:lnTo>
                  <a:lnTo>
                    <a:pt x="774" y="129"/>
                  </a:lnTo>
                  <a:lnTo>
                    <a:pt x="758" y="135"/>
                  </a:lnTo>
                  <a:lnTo>
                    <a:pt x="743" y="139"/>
                  </a:lnTo>
                  <a:lnTo>
                    <a:pt x="730" y="144"/>
                  </a:lnTo>
                  <a:lnTo>
                    <a:pt x="720" y="148"/>
                  </a:lnTo>
                  <a:lnTo>
                    <a:pt x="711" y="150"/>
                  </a:lnTo>
                  <a:lnTo>
                    <a:pt x="701" y="154"/>
                  </a:lnTo>
                  <a:lnTo>
                    <a:pt x="696" y="156"/>
                  </a:lnTo>
                  <a:lnTo>
                    <a:pt x="682" y="160"/>
                  </a:lnTo>
                  <a:lnTo>
                    <a:pt x="675" y="162"/>
                  </a:lnTo>
                  <a:lnTo>
                    <a:pt x="665" y="165"/>
                  </a:lnTo>
                  <a:lnTo>
                    <a:pt x="660" y="173"/>
                  </a:lnTo>
                  <a:lnTo>
                    <a:pt x="648" y="175"/>
                  </a:lnTo>
                  <a:lnTo>
                    <a:pt x="635" y="179"/>
                  </a:lnTo>
                  <a:lnTo>
                    <a:pt x="623" y="181"/>
                  </a:lnTo>
                  <a:lnTo>
                    <a:pt x="614" y="184"/>
                  </a:lnTo>
                  <a:lnTo>
                    <a:pt x="603" y="186"/>
                  </a:lnTo>
                  <a:lnTo>
                    <a:pt x="593" y="190"/>
                  </a:lnTo>
                  <a:lnTo>
                    <a:pt x="582" y="194"/>
                  </a:lnTo>
                  <a:lnTo>
                    <a:pt x="572" y="200"/>
                  </a:lnTo>
                  <a:lnTo>
                    <a:pt x="563" y="200"/>
                  </a:lnTo>
                  <a:lnTo>
                    <a:pt x="551" y="205"/>
                  </a:lnTo>
                  <a:lnTo>
                    <a:pt x="542" y="207"/>
                  </a:lnTo>
                  <a:lnTo>
                    <a:pt x="532" y="211"/>
                  </a:lnTo>
                  <a:lnTo>
                    <a:pt x="525" y="215"/>
                  </a:lnTo>
                  <a:lnTo>
                    <a:pt x="515" y="217"/>
                  </a:lnTo>
                  <a:lnTo>
                    <a:pt x="506" y="220"/>
                  </a:lnTo>
                  <a:lnTo>
                    <a:pt x="498" y="226"/>
                  </a:lnTo>
                  <a:lnTo>
                    <a:pt x="487" y="226"/>
                  </a:lnTo>
                  <a:lnTo>
                    <a:pt x="479" y="230"/>
                  </a:lnTo>
                  <a:lnTo>
                    <a:pt x="469" y="232"/>
                  </a:lnTo>
                  <a:lnTo>
                    <a:pt x="460" y="238"/>
                  </a:lnTo>
                  <a:lnTo>
                    <a:pt x="450" y="238"/>
                  </a:lnTo>
                  <a:lnTo>
                    <a:pt x="443" y="241"/>
                  </a:lnTo>
                  <a:lnTo>
                    <a:pt x="433" y="243"/>
                  </a:lnTo>
                  <a:lnTo>
                    <a:pt x="424" y="251"/>
                  </a:lnTo>
                  <a:lnTo>
                    <a:pt x="416" y="251"/>
                  </a:lnTo>
                  <a:lnTo>
                    <a:pt x="407" y="257"/>
                  </a:lnTo>
                  <a:lnTo>
                    <a:pt x="397" y="257"/>
                  </a:lnTo>
                  <a:lnTo>
                    <a:pt x="392" y="262"/>
                  </a:lnTo>
                  <a:lnTo>
                    <a:pt x="373" y="268"/>
                  </a:lnTo>
                  <a:lnTo>
                    <a:pt x="359" y="278"/>
                  </a:lnTo>
                  <a:lnTo>
                    <a:pt x="348" y="278"/>
                  </a:lnTo>
                  <a:lnTo>
                    <a:pt x="340" y="279"/>
                  </a:lnTo>
                  <a:lnTo>
                    <a:pt x="331" y="283"/>
                  </a:lnTo>
                  <a:lnTo>
                    <a:pt x="321" y="289"/>
                  </a:lnTo>
                  <a:lnTo>
                    <a:pt x="312" y="289"/>
                  </a:lnTo>
                  <a:lnTo>
                    <a:pt x="304" y="293"/>
                  </a:lnTo>
                  <a:lnTo>
                    <a:pt x="295" y="297"/>
                  </a:lnTo>
                  <a:lnTo>
                    <a:pt x="289" y="302"/>
                  </a:lnTo>
                  <a:lnTo>
                    <a:pt x="279" y="304"/>
                  </a:lnTo>
                  <a:lnTo>
                    <a:pt x="270" y="308"/>
                  </a:lnTo>
                  <a:lnTo>
                    <a:pt x="262" y="312"/>
                  </a:lnTo>
                  <a:lnTo>
                    <a:pt x="253" y="317"/>
                  </a:lnTo>
                  <a:lnTo>
                    <a:pt x="243" y="319"/>
                  </a:lnTo>
                  <a:lnTo>
                    <a:pt x="234" y="323"/>
                  </a:lnTo>
                  <a:lnTo>
                    <a:pt x="226" y="325"/>
                  </a:lnTo>
                  <a:lnTo>
                    <a:pt x="217" y="329"/>
                  </a:lnTo>
                  <a:lnTo>
                    <a:pt x="205" y="333"/>
                  </a:lnTo>
                  <a:lnTo>
                    <a:pt x="196" y="335"/>
                  </a:lnTo>
                  <a:lnTo>
                    <a:pt x="186" y="338"/>
                  </a:lnTo>
                  <a:lnTo>
                    <a:pt x="177" y="344"/>
                  </a:lnTo>
                  <a:lnTo>
                    <a:pt x="169" y="348"/>
                  </a:lnTo>
                  <a:lnTo>
                    <a:pt x="160" y="350"/>
                  </a:lnTo>
                  <a:lnTo>
                    <a:pt x="146" y="354"/>
                  </a:lnTo>
                  <a:lnTo>
                    <a:pt x="139" y="359"/>
                  </a:lnTo>
                  <a:lnTo>
                    <a:pt x="125" y="361"/>
                  </a:lnTo>
                  <a:lnTo>
                    <a:pt x="116" y="369"/>
                  </a:lnTo>
                  <a:lnTo>
                    <a:pt x="105" y="371"/>
                  </a:lnTo>
                  <a:lnTo>
                    <a:pt x="95" y="374"/>
                  </a:lnTo>
                  <a:lnTo>
                    <a:pt x="84" y="380"/>
                  </a:lnTo>
                  <a:lnTo>
                    <a:pt x="74" y="382"/>
                  </a:lnTo>
                  <a:lnTo>
                    <a:pt x="63" y="390"/>
                  </a:lnTo>
                  <a:lnTo>
                    <a:pt x="53" y="392"/>
                  </a:lnTo>
                  <a:lnTo>
                    <a:pt x="42" y="392"/>
                  </a:lnTo>
                  <a:lnTo>
                    <a:pt x="32" y="395"/>
                  </a:lnTo>
                  <a:lnTo>
                    <a:pt x="27" y="392"/>
                  </a:lnTo>
                  <a:lnTo>
                    <a:pt x="21" y="392"/>
                  </a:lnTo>
                  <a:lnTo>
                    <a:pt x="10" y="382"/>
                  </a:lnTo>
                  <a:lnTo>
                    <a:pt x="2" y="374"/>
                  </a:lnTo>
                  <a:lnTo>
                    <a:pt x="0" y="361"/>
                  </a:lnTo>
                  <a:lnTo>
                    <a:pt x="2" y="350"/>
                  </a:lnTo>
                  <a:lnTo>
                    <a:pt x="2" y="340"/>
                  </a:lnTo>
                  <a:lnTo>
                    <a:pt x="10" y="338"/>
                  </a:lnTo>
                  <a:lnTo>
                    <a:pt x="13" y="333"/>
                  </a:lnTo>
                  <a:lnTo>
                    <a:pt x="23" y="329"/>
                  </a:lnTo>
                  <a:lnTo>
                    <a:pt x="23" y="3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05" name="Freeform 41"/>
            <p:cNvSpPr>
              <a:spLocks/>
            </p:cNvSpPr>
            <p:nvPr/>
          </p:nvSpPr>
          <p:spPr bwMode="auto">
            <a:xfrm>
              <a:off x="2282825" y="3986213"/>
              <a:ext cx="111125" cy="373063"/>
            </a:xfrm>
            <a:custGeom>
              <a:avLst/>
              <a:gdLst/>
              <a:ahLst/>
              <a:cxnLst>
                <a:cxn ang="0">
                  <a:pos x="103" y="2"/>
                </a:cxn>
                <a:cxn ang="0">
                  <a:pos x="105" y="17"/>
                </a:cxn>
                <a:cxn ang="0">
                  <a:pos x="112" y="41"/>
                </a:cxn>
                <a:cxn ang="0">
                  <a:pos x="122" y="64"/>
                </a:cxn>
                <a:cxn ang="0">
                  <a:pos x="128" y="95"/>
                </a:cxn>
                <a:cxn ang="0">
                  <a:pos x="133" y="125"/>
                </a:cxn>
                <a:cxn ang="0">
                  <a:pos x="135" y="155"/>
                </a:cxn>
                <a:cxn ang="0">
                  <a:pos x="139" y="182"/>
                </a:cxn>
                <a:cxn ang="0">
                  <a:pos x="135" y="207"/>
                </a:cxn>
                <a:cxn ang="0">
                  <a:pos x="130" y="220"/>
                </a:cxn>
                <a:cxn ang="0">
                  <a:pos x="124" y="241"/>
                </a:cxn>
                <a:cxn ang="0">
                  <a:pos x="114" y="256"/>
                </a:cxn>
                <a:cxn ang="0">
                  <a:pos x="109" y="273"/>
                </a:cxn>
                <a:cxn ang="0">
                  <a:pos x="103" y="290"/>
                </a:cxn>
                <a:cxn ang="0">
                  <a:pos x="93" y="313"/>
                </a:cxn>
                <a:cxn ang="0">
                  <a:pos x="84" y="327"/>
                </a:cxn>
                <a:cxn ang="0">
                  <a:pos x="78" y="349"/>
                </a:cxn>
                <a:cxn ang="0">
                  <a:pos x="63" y="380"/>
                </a:cxn>
                <a:cxn ang="0">
                  <a:pos x="54" y="408"/>
                </a:cxn>
                <a:cxn ang="0">
                  <a:pos x="52" y="431"/>
                </a:cxn>
                <a:cxn ang="0">
                  <a:pos x="42" y="454"/>
                </a:cxn>
                <a:cxn ang="0">
                  <a:pos x="27" y="465"/>
                </a:cxn>
                <a:cxn ang="0">
                  <a:pos x="10" y="465"/>
                </a:cxn>
                <a:cxn ang="0">
                  <a:pos x="0" y="469"/>
                </a:cxn>
                <a:cxn ang="0">
                  <a:pos x="4" y="460"/>
                </a:cxn>
                <a:cxn ang="0">
                  <a:pos x="10" y="442"/>
                </a:cxn>
                <a:cxn ang="0">
                  <a:pos x="19" y="412"/>
                </a:cxn>
                <a:cxn ang="0">
                  <a:pos x="33" y="380"/>
                </a:cxn>
                <a:cxn ang="0">
                  <a:pos x="40" y="361"/>
                </a:cxn>
                <a:cxn ang="0">
                  <a:pos x="46" y="342"/>
                </a:cxn>
                <a:cxn ang="0">
                  <a:pos x="52" y="325"/>
                </a:cxn>
                <a:cxn ang="0">
                  <a:pos x="57" y="306"/>
                </a:cxn>
                <a:cxn ang="0">
                  <a:pos x="61" y="289"/>
                </a:cxn>
                <a:cxn ang="0">
                  <a:pos x="67" y="273"/>
                </a:cxn>
                <a:cxn ang="0">
                  <a:pos x="73" y="249"/>
                </a:cxn>
                <a:cxn ang="0">
                  <a:pos x="76" y="224"/>
                </a:cxn>
                <a:cxn ang="0">
                  <a:pos x="78" y="203"/>
                </a:cxn>
                <a:cxn ang="0">
                  <a:pos x="78" y="180"/>
                </a:cxn>
                <a:cxn ang="0">
                  <a:pos x="78" y="159"/>
                </a:cxn>
                <a:cxn ang="0">
                  <a:pos x="78" y="135"/>
                </a:cxn>
                <a:cxn ang="0">
                  <a:pos x="78" y="114"/>
                </a:cxn>
                <a:cxn ang="0">
                  <a:pos x="76" y="93"/>
                </a:cxn>
                <a:cxn ang="0">
                  <a:pos x="73" y="70"/>
                </a:cxn>
                <a:cxn ang="0">
                  <a:pos x="69" y="49"/>
                </a:cxn>
                <a:cxn ang="0">
                  <a:pos x="73" y="36"/>
                </a:cxn>
                <a:cxn ang="0">
                  <a:pos x="84" y="11"/>
                </a:cxn>
                <a:cxn ang="0">
                  <a:pos x="103" y="0"/>
                </a:cxn>
              </a:cxnLst>
              <a:rect l="0" t="0" r="r" b="b"/>
              <a:pathLst>
                <a:path w="139" h="469">
                  <a:moveTo>
                    <a:pt x="103" y="0"/>
                  </a:moveTo>
                  <a:lnTo>
                    <a:pt x="103" y="2"/>
                  </a:lnTo>
                  <a:lnTo>
                    <a:pt x="103" y="7"/>
                  </a:lnTo>
                  <a:lnTo>
                    <a:pt x="105" y="17"/>
                  </a:lnTo>
                  <a:lnTo>
                    <a:pt x="109" y="26"/>
                  </a:lnTo>
                  <a:lnTo>
                    <a:pt x="112" y="41"/>
                  </a:lnTo>
                  <a:lnTo>
                    <a:pt x="114" y="53"/>
                  </a:lnTo>
                  <a:lnTo>
                    <a:pt x="122" y="64"/>
                  </a:lnTo>
                  <a:lnTo>
                    <a:pt x="124" y="81"/>
                  </a:lnTo>
                  <a:lnTo>
                    <a:pt x="128" y="95"/>
                  </a:lnTo>
                  <a:lnTo>
                    <a:pt x="130" y="110"/>
                  </a:lnTo>
                  <a:lnTo>
                    <a:pt x="133" y="125"/>
                  </a:lnTo>
                  <a:lnTo>
                    <a:pt x="135" y="140"/>
                  </a:lnTo>
                  <a:lnTo>
                    <a:pt x="135" y="155"/>
                  </a:lnTo>
                  <a:lnTo>
                    <a:pt x="139" y="167"/>
                  </a:lnTo>
                  <a:lnTo>
                    <a:pt x="139" y="182"/>
                  </a:lnTo>
                  <a:lnTo>
                    <a:pt x="139" y="192"/>
                  </a:lnTo>
                  <a:lnTo>
                    <a:pt x="135" y="207"/>
                  </a:lnTo>
                  <a:lnTo>
                    <a:pt x="133" y="212"/>
                  </a:lnTo>
                  <a:lnTo>
                    <a:pt x="130" y="220"/>
                  </a:lnTo>
                  <a:lnTo>
                    <a:pt x="124" y="228"/>
                  </a:lnTo>
                  <a:lnTo>
                    <a:pt x="124" y="241"/>
                  </a:lnTo>
                  <a:lnTo>
                    <a:pt x="118" y="247"/>
                  </a:lnTo>
                  <a:lnTo>
                    <a:pt x="114" y="256"/>
                  </a:lnTo>
                  <a:lnTo>
                    <a:pt x="112" y="264"/>
                  </a:lnTo>
                  <a:lnTo>
                    <a:pt x="109" y="273"/>
                  </a:lnTo>
                  <a:lnTo>
                    <a:pt x="105" y="283"/>
                  </a:lnTo>
                  <a:lnTo>
                    <a:pt x="103" y="290"/>
                  </a:lnTo>
                  <a:lnTo>
                    <a:pt x="97" y="300"/>
                  </a:lnTo>
                  <a:lnTo>
                    <a:pt x="93" y="313"/>
                  </a:lnTo>
                  <a:lnTo>
                    <a:pt x="90" y="319"/>
                  </a:lnTo>
                  <a:lnTo>
                    <a:pt x="84" y="327"/>
                  </a:lnTo>
                  <a:lnTo>
                    <a:pt x="82" y="336"/>
                  </a:lnTo>
                  <a:lnTo>
                    <a:pt x="78" y="349"/>
                  </a:lnTo>
                  <a:lnTo>
                    <a:pt x="69" y="363"/>
                  </a:lnTo>
                  <a:lnTo>
                    <a:pt x="63" y="380"/>
                  </a:lnTo>
                  <a:lnTo>
                    <a:pt x="57" y="395"/>
                  </a:lnTo>
                  <a:lnTo>
                    <a:pt x="54" y="408"/>
                  </a:lnTo>
                  <a:lnTo>
                    <a:pt x="52" y="418"/>
                  </a:lnTo>
                  <a:lnTo>
                    <a:pt x="52" y="431"/>
                  </a:lnTo>
                  <a:lnTo>
                    <a:pt x="48" y="444"/>
                  </a:lnTo>
                  <a:lnTo>
                    <a:pt x="42" y="454"/>
                  </a:lnTo>
                  <a:lnTo>
                    <a:pt x="33" y="460"/>
                  </a:lnTo>
                  <a:lnTo>
                    <a:pt x="27" y="465"/>
                  </a:lnTo>
                  <a:lnTo>
                    <a:pt x="16" y="465"/>
                  </a:lnTo>
                  <a:lnTo>
                    <a:pt x="10" y="465"/>
                  </a:lnTo>
                  <a:lnTo>
                    <a:pt x="4" y="465"/>
                  </a:lnTo>
                  <a:lnTo>
                    <a:pt x="0" y="469"/>
                  </a:lnTo>
                  <a:lnTo>
                    <a:pt x="0" y="465"/>
                  </a:lnTo>
                  <a:lnTo>
                    <a:pt x="4" y="460"/>
                  </a:lnTo>
                  <a:lnTo>
                    <a:pt x="6" y="452"/>
                  </a:lnTo>
                  <a:lnTo>
                    <a:pt x="10" y="442"/>
                  </a:lnTo>
                  <a:lnTo>
                    <a:pt x="16" y="427"/>
                  </a:lnTo>
                  <a:lnTo>
                    <a:pt x="19" y="412"/>
                  </a:lnTo>
                  <a:lnTo>
                    <a:pt x="27" y="397"/>
                  </a:lnTo>
                  <a:lnTo>
                    <a:pt x="33" y="380"/>
                  </a:lnTo>
                  <a:lnTo>
                    <a:pt x="36" y="370"/>
                  </a:lnTo>
                  <a:lnTo>
                    <a:pt x="40" y="361"/>
                  </a:lnTo>
                  <a:lnTo>
                    <a:pt x="42" y="351"/>
                  </a:lnTo>
                  <a:lnTo>
                    <a:pt x="46" y="342"/>
                  </a:lnTo>
                  <a:lnTo>
                    <a:pt x="48" y="334"/>
                  </a:lnTo>
                  <a:lnTo>
                    <a:pt x="52" y="325"/>
                  </a:lnTo>
                  <a:lnTo>
                    <a:pt x="54" y="315"/>
                  </a:lnTo>
                  <a:lnTo>
                    <a:pt x="57" y="306"/>
                  </a:lnTo>
                  <a:lnTo>
                    <a:pt x="61" y="298"/>
                  </a:lnTo>
                  <a:lnTo>
                    <a:pt x="61" y="289"/>
                  </a:lnTo>
                  <a:lnTo>
                    <a:pt x="63" y="279"/>
                  </a:lnTo>
                  <a:lnTo>
                    <a:pt x="67" y="273"/>
                  </a:lnTo>
                  <a:lnTo>
                    <a:pt x="69" y="258"/>
                  </a:lnTo>
                  <a:lnTo>
                    <a:pt x="73" y="249"/>
                  </a:lnTo>
                  <a:lnTo>
                    <a:pt x="73" y="237"/>
                  </a:lnTo>
                  <a:lnTo>
                    <a:pt x="76" y="224"/>
                  </a:lnTo>
                  <a:lnTo>
                    <a:pt x="76" y="212"/>
                  </a:lnTo>
                  <a:lnTo>
                    <a:pt x="78" y="203"/>
                  </a:lnTo>
                  <a:lnTo>
                    <a:pt x="78" y="192"/>
                  </a:lnTo>
                  <a:lnTo>
                    <a:pt x="78" y="180"/>
                  </a:lnTo>
                  <a:lnTo>
                    <a:pt x="78" y="167"/>
                  </a:lnTo>
                  <a:lnTo>
                    <a:pt x="78" y="159"/>
                  </a:lnTo>
                  <a:lnTo>
                    <a:pt x="78" y="146"/>
                  </a:lnTo>
                  <a:lnTo>
                    <a:pt x="78" y="135"/>
                  </a:lnTo>
                  <a:lnTo>
                    <a:pt x="78" y="125"/>
                  </a:lnTo>
                  <a:lnTo>
                    <a:pt x="78" y="114"/>
                  </a:lnTo>
                  <a:lnTo>
                    <a:pt x="76" y="102"/>
                  </a:lnTo>
                  <a:lnTo>
                    <a:pt x="76" y="93"/>
                  </a:lnTo>
                  <a:lnTo>
                    <a:pt x="73" y="81"/>
                  </a:lnTo>
                  <a:lnTo>
                    <a:pt x="73" y="70"/>
                  </a:lnTo>
                  <a:lnTo>
                    <a:pt x="69" y="59"/>
                  </a:lnTo>
                  <a:lnTo>
                    <a:pt x="69" y="49"/>
                  </a:lnTo>
                  <a:lnTo>
                    <a:pt x="73" y="41"/>
                  </a:lnTo>
                  <a:lnTo>
                    <a:pt x="73" y="36"/>
                  </a:lnTo>
                  <a:lnTo>
                    <a:pt x="78" y="21"/>
                  </a:lnTo>
                  <a:lnTo>
                    <a:pt x="84" y="11"/>
                  </a:lnTo>
                  <a:lnTo>
                    <a:pt x="97" y="0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06" name="Freeform 42"/>
            <p:cNvSpPr>
              <a:spLocks/>
            </p:cNvSpPr>
            <p:nvPr/>
          </p:nvSpPr>
          <p:spPr bwMode="auto">
            <a:xfrm>
              <a:off x="2328863" y="4206875"/>
              <a:ext cx="227013" cy="1524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2"/>
                </a:cxn>
                <a:cxn ang="0">
                  <a:pos x="44" y="17"/>
                </a:cxn>
                <a:cxn ang="0">
                  <a:pos x="46" y="23"/>
                </a:cxn>
                <a:cxn ang="0">
                  <a:pos x="52" y="32"/>
                </a:cxn>
                <a:cxn ang="0">
                  <a:pos x="55" y="44"/>
                </a:cxn>
                <a:cxn ang="0">
                  <a:pos x="65" y="53"/>
                </a:cxn>
                <a:cxn ang="0">
                  <a:pos x="67" y="63"/>
                </a:cxn>
                <a:cxn ang="0">
                  <a:pos x="76" y="74"/>
                </a:cxn>
                <a:cxn ang="0">
                  <a:pos x="82" y="84"/>
                </a:cxn>
                <a:cxn ang="0">
                  <a:pos x="92" y="95"/>
                </a:cxn>
                <a:cxn ang="0">
                  <a:pos x="101" y="103"/>
                </a:cxn>
                <a:cxn ang="0">
                  <a:pos x="109" y="108"/>
                </a:cxn>
                <a:cxn ang="0">
                  <a:pos x="118" y="114"/>
                </a:cxn>
                <a:cxn ang="0">
                  <a:pos x="133" y="118"/>
                </a:cxn>
                <a:cxn ang="0">
                  <a:pos x="143" y="118"/>
                </a:cxn>
                <a:cxn ang="0">
                  <a:pos x="154" y="120"/>
                </a:cxn>
                <a:cxn ang="0">
                  <a:pos x="166" y="124"/>
                </a:cxn>
                <a:cxn ang="0">
                  <a:pos x="183" y="126"/>
                </a:cxn>
                <a:cxn ang="0">
                  <a:pos x="194" y="131"/>
                </a:cxn>
                <a:cxn ang="0">
                  <a:pos x="206" y="135"/>
                </a:cxn>
                <a:cxn ang="0">
                  <a:pos x="219" y="141"/>
                </a:cxn>
                <a:cxn ang="0">
                  <a:pos x="230" y="145"/>
                </a:cxn>
                <a:cxn ang="0">
                  <a:pos x="242" y="146"/>
                </a:cxn>
                <a:cxn ang="0">
                  <a:pos x="253" y="154"/>
                </a:cxn>
                <a:cxn ang="0">
                  <a:pos x="261" y="156"/>
                </a:cxn>
                <a:cxn ang="0">
                  <a:pos x="268" y="160"/>
                </a:cxn>
                <a:cxn ang="0">
                  <a:pos x="282" y="165"/>
                </a:cxn>
                <a:cxn ang="0">
                  <a:pos x="287" y="167"/>
                </a:cxn>
                <a:cxn ang="0">
                  <a:pos x="221" y="192"/>
                </a:cxn>
                <a:cxn ang="0">
                  <a:pos x="215" y="188"/>
                </a:cxn>
                <a:cxn ang="0">
                  <a:pos x="209" y="186"/>
                </a:cxn>
                <a:cxn ang="0">
                  <a:pos x="200" y="183"/>
                </a:cxn>
                <a:cxn ang="0">
                  <a:pos x="194" y="181"/>
                </a:cxn>
                <a:cxn ang="0">
                  <a:pos x="185" y="177"/>
                </a:cxn>
                <a:cxn ang="0">
                  <a:pos x="179" y="175"/>
                </a:cxn>
                <a:cxn ang="0">
                  <a:pos x="166" y="171"/>
                </a:cxn>
                <a:cxn ang="0">
                  <a:pos x="154" y="165"/>
                </a:cxn>
                <a:cxn ang="0">
                  <a:pos x="145" y="160"/>
                </a:cxn>
                <a:cxn ang="0">
                  <a:pos x="133" y="156"/>
                </a:cxn>
                <a:cxn ang="0">
                  <a:pos x="122" y="154"/>
                </a:cxn>
                <a:cxn ang="0">
                  <a:pos x="109" y="146"/>
                </a:cxn>
                <a:cxn ang="0">
                  <a:pos x="97" y="145"/>
                </a:cxn>
                <a:cxn ang="0">
                  <a:pos x="88" y="139"/>
                </a:cxn>
                <a:cxn ang="0">
                  <a:pos x="76" y="131"/>
                </a:cxn>
                <a:cxn ang="0">
                  <a:pos x="65" y="129"/>
                </a:cxn>
                <a:cxn ang="0">
                  <a:pos x="55" y="124"/>
                </a:cxn>
                <a:cxn ang="0">
                  <a:pos x="46" y="120"/>
                </a:cxn>
                <a:cxn ang="0">
                  <a:pos x="36" y="114"/>
                </a:cxn>
                <a:cxn ang="0">
                  <a:pos x="27" y="108"/>
                </a:cxn>
                <a:cxn ang="0">
                  <a:pos x="19" y="105"/>
                </a:cxn>
                <a:cxn ang="0">
                  <a:pos x="12" y="103"/>
                </a:cxn>
                <a:cxn ang="0">
                  <a:pos x="4" y="95"/>
                </a:cxn>
                <a:cxn ang="0">
                  <a:pos x="0" y="89"/>
                </a:cxn>
                <a:cxn ang="0">
                  <a:pos x="4" y="86"/>
                </a:cxn>
                <a:cxn ang="0">
                  <a:pos x="16" y="86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287" h="192">
                  <a:moveTo>
                    <a:pt x="40" y="0"/>
                  </a:moveTo>
                  <a:lnTo>
                    <a:pt x="40" y="2"/>
                  </a:lnTo>
                  <a:lnTo>
                    <a:pt x="44" y="17"/>
                  </a:lnTo>
                  <a:lnTo>
                    <a:pt x="46" y="23"/>
                  </a:lnTo>
                  <a:lnTo>
                    <a:pt x="52" y="32"/>
                  </a:lnTo>
                  <a:lnTo>
                    <a:pt x="55" y="44"/>
                  </a:lnTo>
                  <a:lnTo>
                    <a:pt x="65" y="53"/>
                  </a:lnTo>
                  <a:lnTo>
                    <a:pt x="67" y="63"/>
                  </a:lnTo>
                  <a:lnTo>
                    <a:pt x="76" y="74"/>
                  </a:lnTo>
                  <a:lnTo>
                    <a:pt x="82" y="84"/>
                  </a:lnTo>
                  <a:lnTo>
                    <a:pt x="92" y="95"/>
                  </a:lnTo>
                  <a:lnTo>
                    <a:pt x="101" y="103"/>
                  </a:lnTo>
                  <a:lnTo>
                    <a:pt x="109" y="108"/>
                  </a:lnTo>
                  <a:lnTo>
                    <a:pt x="118" y="114"/>
                  </a:lnTo>
                  <a:lnTo>
                    <a:pt x="133" y="118"/>
                  </a:lnTo>
                  <a:lnTo>
                    <a:pt x="143" y="118"/>
                  </a:lnTo>
                  <a:lnTo>
                    <a:pt x="154" y="120"/>
                  </a:lnTo>
                  <a:lnTo>
                    <a:pt x="166" y="124"/>
                  </a:lnTo>
                  <a:lnTo>
                    <a:pt x="183" y="126"/>
                  </a:lnTo>
                  <a:lnTo>
                    <a:pt x="194" y="131"/>
                  </a:lnTo>
                  <a:lnTo>
                    <a:pt x="206" y="135"/>
                  </a:lnTo>
                  <a:lnTo>
                    <a:pt x="219" y="141"/>
                  </a:lnTo>
                  <a:lnTo>
                    <a:pt x="230" y="145"/>
                  </a:lnTo>
                  <a:lnTo>
                    <a:pt x="242" y="146"/>
                  </a:lnTo>
                  <a:lnTo>
                    <a:pt x="253" y="154"/>
                  </a:lnTo>
                  <a:lnTo>
                    <a:pt x="261" y="156"/>
                  </a:lnTo>
                  <a:lnTo>
                    <a:pt x="268" y="160"/>
                  </a:lnTo>
                  <a:lnTo>
                    <a:pt x="282" y="165"/>
                  </a:lnTo>
                  <a:lnTo>
                    <a:pt x="287" y="167"/>
                  </a:lnTo>
                  <a:lnTo>
                    <a:pt x="221" y="192"/>
                  </a:lnTo>
                  <a:lnTo>
                    <a:pt x="215" y="188"/>
                  </a:lnTo>
                  <a:lnTo>
                    <a:pt x="209" y="186"/>
                  </a:lnTo>
                  <a:lnTo>
                    <a:pt x="200" y="183"/>
                  </a:lnTo>
                  <a:lnTo>
                    <a:pt x="194" y="181"/>
                  </a:lnTo>
                  <a:lnTo>
                    <a:pt x="185" y="177"/>
                  </a:lnTo>
                  <a:lnTo>
                    <a:pt x="179" y="175"/>
                  </a:lnTo>
                  <a:lnTo>
                    <a:pt x="166" y="171"/>
                  </a:lnTo>
                  <a:lnTo>
                    <a:pt x="154" y="165"/>
                  </a:lnTo>
                  <a:lnTo>
                    <a:pt x="145" y="160"/>
                  </a:lnTo>
                  <a:lnTo>
                    <a:pt x="133" y="156"/>
                  </a:lnTo>
                  <a:lnTo>
                    <a:pt x="122" y="154"/>
                  </a:lnTo>
                  <a:lnTo>
                    <a:pt x="109" y="146"/>
                  </a:lnTo>
                  <a:lnTo>
                    <a:pt x="97" y="145"/>
                  </a:lnTo>
                  <a:lnTo>
                    <a:pt x="88" y="139"/>
                  </a:lnTo>
                  <a:lnTo>
                    <a:pt x="76" y="131"/>
                  </a:lnTo>
                  <a:lnTo>
                    <a:pt x="65" y="129"/>
                  </a:lnTo>
                  <a:lnTo>
                    <a:pt x="55" y="124"/>
                  </a:lnTo>
                  <a:lnTo>
                    <a:pt x="46" y="120"/>
                  </a:lnTo>
                  <a:lnTo>
                    <a:pt x="36" y="114"/>
                  </a:lnTo>
                  <a:lnTo>
                    <a:pt x="27" y="108"/>
                  </a:lnTo>
                  <a:lnTo>
                    <a:pt x="19" y="105"/>
                  </a:lnTo>
                  <a:lnTo>
                    <a:pt x="12" y="103"/>
                  </a:lnTo>
                  <a:lnTo>
                    <a:pt x="4" y="95"/>
                  </a:lnTo>
                  <a:lnTo>
                    <a:pt x="0" y="89"/>
                  </a:lnTo>
                  <a:lnTo>
                    <a:pt x="4" y="86"/>
                  </a:lnTo>
                  <a:lnTo>
                    <a:pt x="16" y="86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08" name="Freeform 44"/>
            <p:cNvSpPr>
              <a:spLocks/>
            </p:cNvSpPr>
            <p:nvPr/>
          </p:nvSpPr>
          <p:spPr bwMode="auto">
            <a:xfrm>
              <a:off x="2519363" y="3165475"/>
              <a:ext cx="225425" cy="7143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0" y="91"/>
                </a:cxn>
                <a:cxn ang="0">
                  <a:pos x="283" y="45"/>
                </a:cxn>
                <a:cxn ang="0">
                  <a:pos x="268" y="0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83" h="91">
                  <a:moveTo>
                    <a:pt x="0" y="28"/>
                  </a:moveTo>
                  <a:lnTo>
                    <a:pt x="0" y="91"/>
                  </a:lnTo>
                  <a:lnTo>
                    <a:pt x="283" y="45"/>
                  </a:lnTo>
                  <a:lnTo>
                    <a:pt x="268" y="0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09" name="Freeform 45"/>
            <p:cNvSpPr>
              <a:spLocks/>
            </p:cNvSpPr>
            <p:nvPr/>
          </p:nvSpPr>
          <p:spPr bwMode="auto">
            <a:xfrm>
              <a:off x="1301750" y="2857500"/>
              <a:ext cx="1487488" cy="1736725"/>
            </a:xfrm>
            <a:custGeom>
              <a:avLst/>
              <a:gdLst/>
              <a:ahLst/>
              <a:cxnLst>
                <a:cxn ang="0">
                  <a:pos x="344" y="593"/>
                </a:cxn>
                <a:cxn ang="0">
                  <a:pos x="32" y="2176"/>
                </a:cxn>
                <a:cxn ang="0">
                  <a:pos x="51" y="2188"/>
                </a:cxn>
                <a:cxn ang="0">
                  <a:pos x="63" y="2188"/>
                </a:cxn>
                <a:cxn ang="0">
                  <a:pos x="68" y="2176"/>
                </a:cxn>
                <a:cxn ang="0">
                  <a:pos x="72" y="2161"/>
                </a:cxn>
                <a:cxn ang="0">
                  <a:pos x="72" y="2148"/>
                </a:cxn>
                <a:cxn ang="0">
                  <a:pos x="72" y="2132"/>
                </a:cxn>
                <a:cxn ang="0">
                  <a:pos x="72" y="2106"/>
                </a:cxn>
                <a:cxn ang="0">
                  <a:pos x="72" y="2075"/>
                </a:cxn>
                <a:cxn ang="0">
                  <a:pos x="72" y="2037"/>
                </a:cxn>
                <a:cxn ang="0">
                  <a:pos x="72" y="1994"/>
                </a:cxn>
                <a:cxn ang="0">
                  <a:pos x="72" y="1946"/>
                </a:cxn>
                <a:cxn ang="0">
                  <a:pos x="74" y="1895"/>
                </a:cxn>
                <a:cxn ang="0">
                  <a:pos x="72" y="1838"/>
                </a:cxn>
                <a:cxn ang="0">
                  <a:pos x="72" y="1781"/>
                </a:cxn>
                <a:cxn ang="0">
                  <a:pos x="72" y="1716"/>
                </a:cxn>
                <a:cxn ang="0">
                  <a:pos x="72" y="1650"/>
                </a:cxn>
                <a:cxn ang="0">
                  <a:pos x="72" y="1583"/>
                </a:cxn>
                <a:cxn ang="0">
                  <a:pos x="72" y="1515"/>
                </a:cxn>
                <a:cxn ang="0">
                  <a:pos x="72" y="1444"/>
                </a:cxn>
                <a:cxn ang="0">
                  <a:pos x="72" y="1376"/>
                </a:cxn>
                <a:cxn ang="0">
                  <a:pos x="68" y="1306"/>
                </a:cxn>
                <a:cxn ang="0">
                  <a:pos x="68" y="1235"/>
                </a:cxn>
                <a:cxn ang="0">
                  <a:pos x="68" y="1167"/>
                </a:cxn>
                <a:cxn ang="0">
                  <a:pos x="68" y="1104"/>
                </a:cxn>
                <a:cxn ang="0">
                  <a:pos x="68" y="1038"/>
                </a:cxn>
                <a:cxn ang="0">
                  <a:pos x="68" y="977"/>
                </a:cxn>
                <a:cxn ang="0">
                  <a:pos x="68" y="920"/>
                </a:cxn>
                <a:cxn ang="0">
                  <a:pos x="68" y="865"/>
                </a:cxn>
                <a:cxn ang="0">
                  <a:pos x="66" y="813"/>
                </a:cxn>
                <a:cxn ang="0">
                  <a:pos x="66" y="772"/>
                </a:cxn>
                <a:cxn ang="0">
                  <a:pos x="66" y="730"/>
                </a:cxn>
                <a:cxn ang="0">
                  <a:pos x="66" y="699"/>
                </a:cxn>
                <a:cxn ang="0">
                  <a:pos x="66" y="673"/>
                </a:cxn>
                <a:cxn ang="0">
                  <a:pos x="66" y="654"/>
                </a:cxn>
                <a:cxn ang="0">
                  <a:pos x="66" y="639"/>
                </a:cxn>
                <a:cxn ang="0">
                  <a:pos x="372" y="213"/>
                </a:cxn>
                <a:cxn ang="0">
                  <a:pos x="1328" y="274"/>
                </a:cxn>
                <a:cxn ang="0">
                  <a:pos x="1868" y="89"/>
                </a:cxn>
                <a:cxn ang="0">
                  <a:pos x="1811" y="0"/>
                </a:cxn>
                <a:cxn ang="0">
                  <a:pos x="1395" y="219"/>
                </a:cxn>
                <a:cxn ang="0">
                  <a:pos x="291" y="171"/>
                </a:cxn>
                <a:cxn ang="0">
                  <a:pos x="334" y="412"/>
                </a:cxn>
              </a:cxnLst>
              <a:rect l="0" t="0" r="r" b="b"/>
              <a:pathLst>
                <a:path w="1874" h="2188">
                  <a:moveTo>
                    <a:pt x="334" y="412"/>
                  </a:moveTo>
                  <a:lnTo>
                    <a:pt x="344" y="593"/>
                  </a:lnTo>
                  <a:lnTo>
                    <a:pt x="0" y="587"/>
                  </a:lnTo>
                  <a:lnTo>
                    <a:pt x="32" y="2176"/>
                  </a:lnTo>
                  <a:lnTo>
                    <a:pt x="36" y="2178"/>
                  </a:lnTo>
                  <a:lnTo>
                    <a:pt x="51" y="2188"/>
                  </a:lnTo>
                  <a:lnTo>
                    <a:pt x="57" y="2188"/>
                  </a:lnTo>
                  <a:lnTo>
                    <a:pt x="63" y="2188"/>
                  </a:lnTo>
                  <a:lnTo>
                    <a:pt x="66" y="2182"/>
                  </a:lnTo>
                  <a:lnTo>
                    <a:pt x="68" y="2176"/>
                  </a:lnTo>
                  <a:lnTo>
                    <a:pt x="68" y="2167"/>
                  </a:lnTo>
                  <a:lnTo>
                    <a:pt x="72" y="2161"/>
                  </a:lnTo>
                  <a:lnTo>
                    <a:pt x="72" y="2155"/>
                  </a:lnTo>
                  <a:lnTo>
                    <a:pt x="72" y="2148"/>
                  </a:lnTo>
                  <a:lnTo>
                    <a:pt x="72" y="2140"/>
                  </a:lnTo>
                  <a:lnTo>
                    <a:pt x="72" y="2132"/>
                  </a:lnTo>
                  <a:lnTo>
                    <a:pt x="72" y="2117"/>
                  </a:lnTo>
                  <a:lnTo>
                    <a:pt x="72" y="2106"/>
                  </a:lnTo>
                  <a:lnTo>
                    <a:pt x="72" y="2091"/>
                  </a:lnTo>
                  <a:lnTo>
                    <a:pt x="72" y="2075"/>
                  </a:lnTo>
                  <a:lnTo>
                    <a:pt x="72" y="2055"/>
                  </a:lnTo>
                  <a:lnTo>
                    <a:pt x="72" y="2037"/>
                  </a:lnTo>
                  <a:lnTo>
                    <a:pt x="72" y="2015"/>
                  </a:lnTo>
                  <a:lnTo>
                    <a:pt x="72" y="1994"/>
                  </a:lnTo>
                  <a:lnTo>
                    <a:pt x="72" y="1969"/>
                  </a:lnTo>
                  <a:lnTo>
                    <a:pt x="72" y="1946"/>
                  </a:lnTo>
                  <a:lnTo>
                    <a:pt x="72" y="1920"/>
                  </a:lnTo>
                  <a:lnTo>
                    <a:pt x="74" y="1895"/>
                  </a:lnTo>
                  <a:lnTo>
                    <a:pt x="72" y="1866"/>
                  </a:lnTo>
                  <a:lnTo>
                    <a:pt x="72" y="1838"/>
                  </a:lnTo>
                  <a:lnTo>
                    <a:pt x="72" y="1807"/>
                  </a:lnTo>
                  <a:lnTo>
                    <a:pt x="72" y="1781"/>
                  </a:lnTo>
                  <a:lnTo>
                    <a:pt x="72" y="1747"/>
                  </a:lnTo>
                  <a:lnTo>
                    <a:pt x="72" y="1716"/>
                  </a:lnTo>
                  <a:lnTo>
                    <a:pt x="72" y="1684"/>
                  </a:lnTo>
                  <a:lnTo>
                    <a:pt x="72" y="1650"/>
                  </a:lnTo>
                  <a:lnTo>
                    <a:pt x="72" y="1617"/>
                  </a:lnTo>
                  <a:lnTo>
                    <a:pt x="72" y="1583"/>
                  </a:lnTo>
                  <a:lnTo>
                    <a:pt x="72" y="1547"/>
                  </a:lnTo>
                  <a:lnTo>
                    <a:pt x="72" y="1515"/>
                  </a:lnTo>
                  <a:lnTo>
                    <a:pt x="72" y="1479"/>
                  </a:lnTo>
                  <a:lnTo>
                    <a:pt x="72" y="1444"/>
                  </a:lnTo>
                  <a:lnTo>
                    <a:pt x="72" y="1412"/>
                  </a:lnTo>
                  <a:lnTo>
                    <a:pt x="72" y="1376"/>
                  </a:lnTo>
                  <a:lnTo>
                    <a:pt x="68" y="1340"/>
                  </a:lnTo>
                  <a:lnTo>
                    <a:pt x="68" y="1306"/>
                  </a:lnTo>
                  <a:lnTo>
                    <a:pt x="68" y="1270"/>
                  </a:lnTo>
                  <a:lnTo>
                    <a:pt x="68" y="1235"/>
                  </a:lnTo>
                  <a:lnTo>
                    <a:pt x="68" y="1203"/>
                  </a:lnTo>
                  <a:lnTo>
                    <a:pt x="68" y="1167"/>
                  </a:lnTo>
                  <a:lnTo>
                    <a:pt x="68" y="1133"/>
                  </a:lnTo>
                  <a:lnTo>
                    <a:pt x="68" y="1104"/>
                  </a:lnTo>
                  <a:lnTo>
                    <a:pt x="68" y="1070"/>
                  </a:lnTo>
                  <a:lnTo>
                    <a:pt x="68" y="1038"/>
                  </a:lnTo>
                  <a:lnTo>
                    <a:pt x="68" y="1007"/>
                  </a:lnTo>
                  <a:lnTo>
                    <a:pt x="68" y="977"/>
                  </a:lnTo>
                  <a:lnTo>
                    <a:pt x="68" y="946"/>
                  </a:lnTo>
                  <a:lnTo>
                    <a:pt x="68" y="920"/>
                  </a:lnTo>
                  <a:lnTo>
                    <a:pt x="68" y="891"/>
                  </a:lnTo>
                  <a:lnTo>
                    <a:pt x="68" y="865"/>
                  </a:lnTo>
                  <a:lnTo>
                    <a:pt x="66" y="838"/>
                  </a:lnTo>
                  <a:lnTo>
                    <a:pt x="66" y="813"/>
                  </a:lnTo>
                  <a:lnTo>
                    <a:pt x="66" y="793"/>
                  </a:lnTo>
                  <a:lnTo>
                    <a:pt x="66" y="772"/>
                  </a:lnTo>
                  <a:lnTo>
                    <a:pt x="66" y="751"/>
                  </a:lnTo>
                  <a:lnTo>
                    <a:pt x="66" y="730"/>
                  </a:lnTo>
                  <a:lnTo>
                    <a:pt x="66" y="715"/>
                  </a:lnTo>
                  <a:lnTo>
                    <a:pt x="66" y="699"/>
                  </a:lnTo>
                  <a:lnTo>
                    <a:pt x="66" y="684"/>
                  </a:lnTo>
                  <a:lnTo>
                    <a:pt x="66" y="673"/>
                  </a:lnTo>
                  <a:lnTo>
                    <a:pt x="66" y="659"/>
                  </a:lnTo>
                  <a:lnTo>
                    <a:pt x="66" y="654"/>
                  </a:lnTo>
                  <a:lnTo>
                    <a:pt x="66" y="642"/>
                  </a:lnTo>
                  <a:lnTo>
                    <a:pt x="66" y="639"/>
                  </a:lnTo>
                  <a:lnTo>
                    <a:pt x="382" y="652"/>
                  </a:lnTo>
                  <a:lnTo>
                    <a:pt x="372" y="213"/>
                  </a:lnTo>
                  <a:lnTo>
                    <a:pt x="1241" y="120"/>
                  </a:lnTo>
                  <a:lnTo>
                    <a:pt x="1328" y="274"/>
                  </a:lnTo>
                  <a:lnTo>
                    <a:pt x="1868" y="219"/>
                  </a:lnTo>
                  <a:lnTo>
                    <a:pt x="1868" y="89"/>
                  </a:lnTo>
                  <a:lnTo>
                    <a:pt x="1874" y="0"/>
                  </a:lnTo>
                  <a:lnTo>
                    <a:pt x="1811" y="0"/>
                  </a:lnTo>
                  <a:lnTo>
                    <a:pt x="1826" y="177"/>
                  </a:lnTo>
                  <a:lnTo>
                    <a:pt x="1395" y="219"/>
                  </a:lnTo>
                  <a:lnTo>
                    <a:pt x="1302" y="80"/>
                  </a:lnTo>
                  <a:lnTo>
                    <a:pt x="291" y="171"/>
                  </a:lnTo>
                  <a:lnTo>
                    <a:pt x="334" y="412"/>
                  </a:lnTo>
                  <a:lnTo>
                    <a:pt x="334" y="4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10" name="Freeform 46"/>
            <p:cNvSpPr>
              <a:spLocks/>
            </p:cNvSpPr>
            <p:nvPr/>
          </p:nvSpPr>
          <p:spPr bwMode="auto">
            <a:xfrm>
              <a:off x="2951163" y="2967038"/>
              <a:ext cx="225425" cy="7143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89"/>
                </a:cxn>
                <a:cxn ang="0">
                  <a:pos x="283" y="47"/>
                </a:cxn>
                <a:cxn ang="0">
                  <a:pos x="268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283" h="89">
                  <a:moveTo>
                    <a:pt x="0" y="32"/>
                  </a:moveTo>
                  <a:lnTo>
                    <a:pt x="0" y="89"/>
                  </a:lnTo>
                  <a:lnTo>
                    <a:pt x="283" y="47"/>
                  </a:lnTo>
                  <a:lnTo>
                    <a:pt x="268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11" name="Freeform 47"/>
            <p:cNvSpPr>
              <a:spLocks/>
            </p:cNvSpPr>
            <p:nvPr/>
          </p:nvSpPr>
          <p:spPr bwMode="auto">
            <a:xfrm>
              <a:off x="2451100" y="3892550"/>
              <a:ext cx="793750" cy="646113"/>
            </a:xfrm>
            <a:custGeom>
              <a:avLst/>
              <a:gdLst/>
              <a:ahLst/>
              <a:cxnLst>
                <a:cxn ang="0">
                  <a:pos x="914" y="289"/>
                </a:cxn>
                <a:cxn ang="0">
                  <a:pos x="871" y="243"/>
                </a:cxn>
                <a:cxn ang="0">
                  <a:pos x="827" y="201"/>
                </a:cxn>
                <a:cxn ang="0">
                  <a:pos x="762" y="159"/>
                </a:cxn>
                <a:cxn ang="0">
                  <a:pos x="721" y="135"/>
                </a:cxn>
                <a:cxn ang="0">
                  <a:pos x="681" y="120"/>
                </a:cxn>
                <a:cxn ang="0">
                  <a:pos x="637" y="108"/>
                </a:cxn>
                <a:cxn ang="0">
                  <a:pos x="595" y="99"/>
                </a:cxn>
                <a:cxn ang="0">
                  <a:pos x="542" y="99"/>
                </a:cxn>
                <a:cxn ang="0">
                  <a:pos x="494" y="104"/>
                </a:cxn>
                <a:cxn ang="0">
                  <a:pos x="441" y="114"/>
                </a:cxn>
                <a:cxn ang="0">
                  <a:pos x="392" y="139"/>
                </a:cxn>
                <a:cxn ang="0">
                  <a:pos x="344" y="171"/>
                </a:cxn>
                <a:cxn ang="0">
                  <a:pos x="308" y="216"/>
                </a:cxn>
                <a:cxn ang="0">
                  <a:pos x="268" y="268"/>
                </a:cxn>
                <a:cxn ang="0">
                  <a:pos x="232" y="321"/>
                </a:cxn>
                <a:cxn ang="0">
                  <a:pos x="202" y="382"/>
                </a:cxn>
                <a:cxn ang="0">
                  <a:pos x="175" y="443"/>
                </a:cxn>
                <a:cxn ang="0">
                  <a:pos x="150" y="503"/>
                </a:cxn>
                <a:cxn ang="0">
                  <a:pos x="130" y="566"/>
                </a:cxn>
                <a:cxn ang="0">
                  <a:pos x="112" y="621"/>
                </a:cxn>
                <a:cxn ang="0">
                  <a:pos x="99" y="673"/>
                </a:cxn>
                <a:cxn ang="0">
                  <a:pos x="88" y="714"/>
                </a:cxn>
                <a:cxn ang="0">
                  <a:pos x="78" y="751"/>
                </a:cxn>
                <a:cxn ang="0">
                  <a:pos x="73" y="783"/>
                </a:cxn>
                <a:cxn ang="0">
                  <a:pos x="0" y="811"/>
                </a:cxn>
                <a:cxn ang="0">
                  <a:pos x="0" y="775"/>
                </a:cxn>
                <a:cxn ang="0">
                  <a:pos x="4" y="733"/>
                </a:cxn>
                <a:cxn ang="0">
                  <a:pos x="6" y="695"/>
                </a:cxn>
                <a:cxn ang="0">
                  <a:pos x="12" y="654"/>
                </a:cxn>
                <a:cxn ang="0">
                  <a:pos x="21" y="612"/>
                </a:cxn>
                <a:cxn ang="0">
                  <a:pos x="31" y="566"/>
                </a:cxn>
                <a:cxn ang="0">
                  <a:pos x="40" y="515"/>
                </a:cxn>
                <a:cxn ang="0">
                  <a:pos x="55" y="467"/>
                </a:cxn>
                <a:cxn ang="0">
                  <a:pos x="73" y="416"/>
                </a:cxn>
                <a:cxn ang="0">
                  <a:pos x="93" y="367"/>
                </a:cxn>
                <a:cxn ang="0">
                  <a:pos x="114" y="319"/>
                </a:cxn>
                <a:cxn ang="0">
                  <a:pos x="145" y="273"/>
                </a:cxn>
                <a:cxn ang="0">
                  <a:pos x="175" y="232"/>
                </a:cxn>
                <a:cxn ang="0">
                  <a:pos x="211" y="192"/>
                </a:cxn>
                <a:cxn ang="0">
                  <a:pos x="247" y="156"/>
                </a:cxn>
                <a:cxn ang="0">
                  <a:pos x="283" y="123"/>
                </a:cxn>
                <a:cxn ang="0">
                  <a:pos x="323" y="93"/>
                </a:cxn>
                <a:cxn ang="0">
                  <a:pos x="360" y="68"/>
                </a:cxn>
                <a:cxn ang="0">
                  <a:pos x="396" y="44"/>
                </a:cxn>
                <a:cxn ang="0">
                  <a:pos x="436" y="26"/>
                </a:cxn>
                <a:cxn ang="0">
                  <a:pos x="477" y="13"/>
                </a:cxn>
                <a:cxn ang="0">
                  <a:pos x="515" y="5"/>
                </a:cxn>
                <a:cxn ang="0">
                  <a:pos x="555" y="0"/>
                </a:cxn>
                <a:cxn ang="0">
                  <a:pos x="595" y="0"/>
                </a:cxn>
                <a:cxn ang="0">
                  <a:pos x="633" y="2"/>
                </a:cxn>
                <a:cxn ang="0">
                  <a:pos x="673" y="11"/>
                </a:cxn>
                <a:cxn ang="0">
                  <a:pos x="711" y="26"/>
                </a:cxn>
                <a:cxn ang="0">
                  <a:pos x="755" y="44"/>
                </a:cxn>
                <a:cxn ang="0">
                  <a:pos x="793" y="72"/>
                </a:cxn>
                <a:cxn ang="0">
                  <a:pos x="833" y="102"/>
                </a:cxn>
                <a:cxn ang="0">
                  <a:pos x="884" y="144"/>
                </a:cxn>
                <a:cxn ang="0">
                  <a:pos x="932" y="192"/>
                </a:cxn>
                <a:cxn ang="0">
                  <a:pos x="966" y="228"/>
                </a:cxn>
                <a:cxn ang="0">
                  <a:pos x="989" y="262"/>
                </a:cxn>
                <a:cxn ang="0">
                  <a:pos x="1002" y="294"/>
                </a:cxn>
                <a:cxn ang="0">
                  <a:pos x="932" y="313"/>
                </a:cxn>
              </a:cxnLst>
              <a:rect l="0" t="0" r="r" b="b"/>
              <a:pathLst>
                <a:path w="1002" h="813">
                  <a:moveTo>
                    <a:pt x="932" y="313"/>
                  </a:moveTo>
                  <a:lnTo>
                    <a:pt x="930" y="310"/>
                  </a:lnTo>
                  <a:lnTo>
                    <a:pt x="922" y="300"/>
                  </a:lnTo>
                  <a:lnTo>
                    <a:pt x="914" y="289"/>
                  </a:lnTo>
                  <a:lnTo>
                    <a:pt x="901" y="273"/>
                  </a:lnTo>
                  <a:lnTo>
                    <a:pt x="892" y="264"/>
                  </a:lnTo>
                  <a:lnTo>
                    <a:pt x="884" y="253"/>
                  </a:lnTo>
                  <a:lnTo>
                    <a:pt x="871" y="243"/>
                  </a:lnTo>
                  <a:lnTo>
                    <a:pt x="863" y="235"/>
                  </a:lnTo>
                  <a:lnTo>
                    <a:pt x="850" y="222"/>
                  </a:lnTo>
                  <a:lnTo>
                    <a:pt x="838" y="213"/>
                  </a:lnTo>
                  <a:lnTo>
                    <a:pt x="827" y="201"/>
                  </a:lnTo>
                  <a:lnTo>
                    <a:pt x="814" y="192"/>
                  </a:lnTo>
                  <a:lnTo>
                    <a:pt x="797" y="180"/>
                  </a:lnTo>
                  <a:lnTo>
                    <a:pt x="781" y="167"/>
                  </a:lnTo>
                  <a:lnTo>
                    <a:pt x="762" y="159"/>
                  </a:lnTo>
                  <a:lnTo>
                    <a:pt x="749" y="150"/>
                  </a:lnTo>
                  <a:lnTo>
                    <a:pt x="738" y="144"/>
                  </a:lnTo>
                  <a:lnTo>
                    <a:pt x="730" y="140"/>
                  </a:lnTo>
                  <a:lnTo>
                    <a:pt x="721" y="135"/>
                  </a:lnTo>
                  <a:lnTo>
                    <a:pt x="709" y="131"/>
                  </a:lnTo>
                  <a:lnTo>
                    <a:pt x="700" y="125"/>
                  </a:lnTo>
                  <a:lnTo>
                    <a:pt x="690" y="123"/>
                  </a:lnTo>
                  <a:lnTo>
                    <a:pt x="681" y="120"/>
                  </a:lnTo>
                  <a:lnTo>
                    <a:pt x="669" y="120"/>
                  </a:lnTo>
                  <a:lnTo>
                    <a:pt x="658" y="114"/>
                  </a:lnTo>
                  <a:lnTo>
                    <a:pt x="648" y="110"/>
                  </a:lnTo>
                  <a:lnTo>
                    <a:pt x="637" y="108"/>
                  </a:lnTo>
                  <a:lnTo>
                    <a:pt x="627" y="108"/>
                  </a:lnTo>
                  <a:lnTo>
                    <a:pt x="616" y="104"/>
                  </a:lnTo>
                  <a:lnTo>
                    <a:pt x="603" y="102"/>
                  </a:lnTo>
                  <a:lnTo>
                    <a:pt x="595" y="99"/>
                  </a:lnTo>
                  <a:lnTo>
                    <a:pt x="582" y="99"/>
                  </a:lnTo>
                  <a:lnTo>
                    <a:pt x="570" y="99"/>
                  </a:lnTo>
                  <a:lnTo>
                    <a:pt x="559" y="99"/>
                  </a:lnTo>
                  <a:lnTo>
                    <a:pt x="542" y="99"/>
                  </a:lnTo>
                  <a:lnTo>
                    <a:pt x="534" y="99"/>
                  </a:lnTo>
                  <a:lnTo>
                    <a:pt x="519" y="99"/>
                  </a:lnTo>
                  <a:lnTo>
                    <a:pt x="506" y="102"/>
                  </a:lnTo>
                  <a:lnTo>
                    <a:pt x="494" y="104"/>
                  </a:lnTo>
                  <a:lnTo>
                    <a:pt x="483" y="108"/>
                  </a:lnTo>
                  <a:lnTo>
                    <a:pt x="468" y="108"/>
                  </a:lnTo>
                  <a:lnTo>
                    <a:pt x="456" y="110"/>
                  </a:lnTo>
                  <a:lnTo>
                    <a:pt x="441" y="114"/>
                  </a:lnTo>
                  <a:lnTo>
                    <a:pt x="428" y="120"/>
                  </a:lnTo>
                  <a:lnTo>
                    <a:pt x="417" y="123"/>
                  </a:lnTo>
                  <a:lnTo>
                    <a:pt x="403" y="131"/>
                  </a:lnTo>
                  <a:lnTo>
                    <a:pt x="392" y="139"/>
                  </a:lnTo>
                  <a:lnTo>
                    <a:pt x="380" y="146"/>
                  </a:lnTo>
                  <a:lnTo>
                    <a:pt x="367" y="154"/>
                  </a:lnTo>
                  <a:lnTo>
                    <a:pt x="360" y="161"/>
                  </a:lnTo>
                  <a:lnTo>
                    <a:pt x="344" y="171"/>
                  </a:lnTo>
                  <a:lnTo>
                    <a:pt x="335" y="182"/>
                  </a:lnTo>
                  <a:lnTo>
                    <a:pt x="325" y="192"/>
                  </a:lnTo>
                  <a:lnTo>
                    <a:pt x="318" y="205"/>
                  </a:lnTo>
                  <a:lnTo>
                    <a:pt x="308" y="216"/>
                  </a:lnTo>
                  <a:lnTo>
                    <a:pt x="299" y="228"/>
                  </a:lnTo>
                  <a:lnTo>
                    <a:pt x="287" y="241"/>
                  </a:lnTo>
                  <a:lnTo>
                    <a:pt x="278" y="253"/>
                  </a:lnTo>
                  <a:lnTo>
                    <a:pt x="268" y="268"/>
                  </a:lnTo>
                  <a:lnTo>
                    <a:pt x="261" y="279"/>
                  </a:lnTo>
                  <a:lnTo>
                    <a:pt x="251" y="294"/>
                  </a:lnTo>
                  <a:lnTo>
                    <a:pt x="238" y="310"/>
                  </a:lnTo>
                  <a:lnTo>
                    <a:pt x="232" y="321"/>
                  </a:lnTo>
                  <a:lnTo>
                    <a:pt x="226" y="338"/>
                  </a:lnTo>
                  <a:lnTo>
                    <a:pt x="217" y="351"/>
                  </a:lnTo>
                  <a:lnTo>
                    <a:pt x="207" y="367"/>
                  </a:lnTo>
                  <a:lnTo>
                    <a:pt x="202" y="382"/>
                  </a:lnTo>
                  <a:lnTo>
                    <a:pt x="196" y="397"/>
                  </a:lnTo>
                  <a:lnTo>
                    <a:pt x="187" y="412"/>
                  </a:lnTo>
                  <a:lnTo>
                    <a:pt x="181" y="427"/>
                  </a:lnTo>
                  <a:lnTo>
                    <a:pt x="175" y="443"/>
                  </a:lnTo>
                  <a:lnTo>
                    <a:pt x="169" y="460"/>
                  </a:lnTo>
                  <a:lnTo>
                    <a:pt x="164" y="477"/>
                  </a:lnTo>
                  <a:lnTo>
                    <a:pt x="156" y="490"/>
                  </a:lnTo>
                  <a:lnTo>
                    <a:pt x="150" y="503"/>
                  </a:lnTo>
                  <a:lnTo>
                    <a:pt x="145" y="521"/>
                  </a:lnTo>
                  <a:lnTo>
                    <a:pt x="143" y="534"/>
                  </a:lnTo>
                  <a:lnTo>
                    <a:pt x="135" y="549"/>
                  </a:lnTo>
                  <a:lnTo>
                    <a:pt x="130" y="566"/>
                  </a:lnTo>
                  <a:lnTo>
                    <a:pt x="128" y="581"/>
                  </a:lnTo>
                  <a:lnTo>
                    <a:pt x="122" y="595"/>
                  </a:lnTo>
                  <a:lnTo>
                    <a:pt x="118" y="606"/>
                  </a:lnTo>
                  <a:lnTo>
                    <a:pt x="112" y="621"/>
                  </a:lnTo>
                  <a:lnTo>
                    <a:pt x="109" y="636"/>
                  </a:lnTo>
                  <a:lnTo>
                    <a:pt x="107" y="648"/>
                  </a:lnTo>
                  <a:lnTo>
                    <a:pt x="103" y="659"/>
                  </a:lnTo>
                  <a:lnTo>
                    <a:pt x="99" y="673"/>
                  </a:lnTo>
                  <a:lnTo>
                    <a:pt x="97" y="684"/>
                  </a:lnTo>
                  <a:lnTo>
                    <a:pt x="93" y="693"/>
                  </a:lnTo>
                  <a:lnTo>
                    <a:pt x="92" y="705"/>
                  </a:lnTo>
                  <a:lnTo>
                    <a:pt x="88" y="714"/>
                  </a:lnTo>
                  <a:lnTo>
                    <a:pt x="88" y="726"/>
                  </a:lnTo>
                  <a:lnTo>
                    <a:pt x="86" y="733"/>
                  </a:lnTo>
                  <a:lnTo>
                    <a:pt x="82" y="741"/>
                  </a:lnTo>
                  <a:lnTo>
                    <a:pt x="78" y="751"/>
                  </a:lnTo>
                  <a:lnTo>
                    <a:pt x="78" y="756"/>
                  </a:lnTo>
                  <a:lnTo>
                    <a:pt x="76" y="770"/>
                  </a:lnTo>
                  <a:lnTo>
                    <a:pt x="73" y="777"/>
                  </a:lnTo>
                  <a:lnTo>
                    <a:pt x="73" y="783"/>
                  </a:lnTo>
                  <a:lnTo>
                    <a:pt x="73" y="787"/>
                  </a:lnTo>
                  <a:lnTo>
                    <a:pt x="0" y="813"/>
                  </a:lnTo>
                  <a:lnTo>
                    <a:pt x="0" y="813"/>
                  </a:lnTo>
                  <a:lnTo>
                    <a:pt x="0" y="811"/>
                  </a:lnTo>
                  <a:lnTo>
                    <a:pt x="0" y="804"/>
                  </a:lnTo>
                  <a:lnTo>
                    <a:pt x="0" y="796"/>
                  </a:lnTo>
                  <a:lnTo>
                    <a:pt x="0" y="787"/>
                  </a:lnTo>
                  <a:lnTo>
                    <a:pt x="0" y="775"/>
                  </a:lnTo>
                  <a:lnTo>
                    <a:pt x="4" y="760"/>
                  </a:lnTo>
                  <a:lnTo>
                    <a:pt x="4" y="747"/>
                  </a:lnTo>
                  <a:lnTo>
                    <a:pt x="4" y="739"/>
                  </a:lnTo>
                  <a:lnTo>
                    <a:pt x="4" y="733"/>
                  </a:lnTo>
                  <a:lnTo>
                    <a:pt x="4" y="722"/>
                  </a:lnTo>
                  <a:lnTo>
                    <a:pt x="6" y="714"/>
                  </a:lnTo>
                  <a:lnTo>
                    <a:pt x="6" y="705"/>
                  </a:lnTo>
                  <a:lnTo>
                    <a:pt x="6" y="695"/>
                  </a:lnTo>
                  <a:lnTo>
                    <a:pt x="10" y="688"/>
                  </a:lnTo>
                  <a:lnTo>
                    <a:pt x="10" y="678"/>
                  </a:lnTo>
                  <a:lnTo>
                    <a:pt x="10" y="665"/>
                  </a:lnTo>
                  <a:lnTo>
                    <a:pt x="12" y="654"/>
                  </a:lnTo>
                  <a:lnTo>
                    <a:pt x="12" y="644"/>
                  </a:lnTo>
                  <a:lnTo>
                    <a:pt x="15" y="636"/>
                  </a:lnTo>
                  <a:lnTo>
                    <a:pt x="17" y="623"/>
                  </a:lnTo>
                  <a:lnTo>
                    <a:pt x="21" y="612"/>
                  </a:lnTo>
                  <a:lnTo>
                    <a:pt x="25" y="600"/>
                  </a:lnTo>
                  <a:lnTo>
                    <a:pt x="29" y="591"/>
                  </a:lnTo>
                  <a:lnTo>
                    <a:pt x="29" y="578"/>
                  </a:lnTo>
                  <a:lnTo>
                    <a:pt x="31" y="566"/>
                  </a:lnTo>
                  <a:lnTo>
                    <a:pt x="33" y="551"/>
                  </a:lnTo>
                  <a:lnTo>
                    <a:pt x="36" y="540"/>
                  </a:lnTo>
                  <a:lnTo>
                    <a:pt x="36" y="526"/>
                  </a:lnTo>
                  <a:lnTo>
                    <a:pt x="40" y="515"/>
                  </a:lnTo>
                  <a:lnTo>
                    <a:pt x="42" y="503"/>
                  </a:lnTo>
                  <a:lnTo>
                    <a:pt x="50" y="490"/>
                  </a:lnTo>
                  <a:lnTo>
                    <a:pt x="52" y="479"/>
                  </a:lnTo>
                  <a:lnTo>
                    <a:pt x="55" y="467"/>
                  </a:lnTo>
                  <a:lnTo>
                    <a:pt x="57" y="452"/>
                  </a:lnTo>
                  <a:lnTo>
                    <a:pt x="65" y="439"/>
                  </a:lnTo>
                  <a:lnTo>
                    <a:pt x="67" y="427"/>
                  </a:lnTo>
                  <a:lnTo>
                    <a:pt x="73" y="416"/>
                  </a:lnTo>
                  <a:lnTo>
                    <a:pt x="76" y="403"/>
                  </a:lnTo>
                  <a:lnTo>
                    <a:pt x="86" y="391"/>
                  </a:lnTo>
                  <a:lnTo>
                    <a:pt x="88" y="380"/>
                  </a:lnTo>
                  <a:lnTo>
                    <a:pt x="93" y="367"/>
                  </a:lnTo>
                  <a:lnTo>
                    <a:pt x="97" y="355"/>
                  </a:lnTo>
                  <a:lnTo>
                    <a:pt x="103" y="340"/>
                  </a:lnTo>
                  <a:lnTo>
                    <a:pt x="109" y="327"/>
                  </a:lnTo>
                  <a:lnTo>
                    <a:pt x="114" y="319"/>
                  </a:lnTo>
                  <a:lnTo>
                    <a:pt x="122" y="306"/>
                  </a:lnTo>
                  <a:lnTo>
                    <a:pt x="130" y="294"/>
                  </a:lnTo>
                  <a:lnTo>
                    <a:pt x="135" y="283"/>
                  </a:lnTo>
                  <a:lnTo>
                    <a:pt x="145" y="273"/>
                  </a:lnTo>
                  <a:lnTo>
                    <a:pt x="150" y="262"/>
                  </a:lnTo>
                  <a:lnTo>
                    <a:pt x="160" y="249"/>
                  </a:lnTo>
                  <a:lnTo>
                    <a:pt x="166" y="241"/>
                  </a:lnTo>
                  <a:lnTo>
                    <a:pt x="175" y="232"/>
                  </a:lnTo>
                  <a:lnTo>
                    <a:pt x="187" y="222"/>
                  </a:lnTo>
                  <a:lnTo>
                    <a:pt x="196" y="213"/>
                  </a:lnTo>
                  <a:lnTo>
                    <a:pt x="202" y="201"/>
                  </a:lnTo>
                  <a:lnTo>
                    <a:pt x="211" y="192"/>
                  </a:lnTo>
                  <a:lnTo>
                    <a:pt x="221" y="182"/>
                  </a:lnTo>
                  <a:lnTo>
                    <a:pt x="228" y="175"/>
                  </a:lnTo>
                  <a:lnTo>
                    <a:pt x="238" y="165"/>
                  </a:lnTo>
                  <a:lnTo>
                    <a:pt x="247" y="156"/>
                  </a:lnTo>
                  <a:lnTo>
                    <a:pt x="257" y="146"/>
                  </a:lnTo>
                  <a:lnTo>
                    <a:pt x="266" y="139"/>
                  </a:lnTo>
                  <a:lnTo>
                    <a:pt x="274" y="129"/>
                  </a:lnTo>
                  <a:lnTo>
                    <a:pt x="283" y="123"/>
                  </a:lnTo>
                  <a:lnTo>
                    <a:pt x="297" y="114"/>
                  </a:lnTo>
                  <a:lnTo>
                    <a:pt x="304" y="108"/>
                  </a:lnTo>
                  <a:lnTo>
                    <a:pt x="314" y="99"/>
                  </a:lnTo>
                  <a:lnTo>
                    <a:pt x="323" y="93"/>
                  </a:lnTo>
                  <a:lnTo>
                    <a:pt x="331" y="85"/>
                  </a:lnTo>
                  <a:lnTo>
                    <a:pt x="341" y="82"/>
                  </a:lnTo>
                  <a:lnTo>
                    <a:pt x="350" y="74"/>
                  </a:lnTo>
                  <a:lnTo>
                    <a:pt x="360" y="68"/>
                  </a:lnTo>
                  <a:lnTo>
                    <a:pt x="367" y="63"/>
                  </a:lnTo>
                  <a:lnTo>
                    <a:pt x="377" y="57"/>
                  </a:lnTo>
                  <a:lnTo>
                    <a:pt x="386" y="49"/>
                  </a:lnTo>
                  <a:lnTo>
                    <a:pt x="396" y="44"/>
                  </a:lnTo>
                  <a:lnTo>
                    <a:pt x="407" y="42"/>
                  </a:lnTo>
                  <a:lnTo>
                    <a:pt x="417" y="36"/>
                  </a:lnTo>
                  <a:lnTo>
                    <a:pt x="426" y="32"/>
                  </a:lnTo>
                  <a:lnTo>
                    <a:pt x="436" y="26"/>
                  </a:lnTo>
                  <a:lnTo>
                    <a:pt x="443" y="23"/>
                  </a:lnTo>
                  <a:lnTo>
                    <a:pt x="456" y="21"/>
                  </a:lnTo>
                  <a:lnTo>
                    <a:pt x="464" y="17"/>
                  </a:lnTo>
                  <a:lnTo>
                    <a:pt x="477" y="13"/>
                  </a:lnTo>
                  <a:lnTo>
                    <a:pt x="485" y="11"/>
                  </a:lnTo>
                  <a:lnTo>
                    <a:pt x="494" y="11"/>
                  </a:lnTo>
                  <a:lnTo>
                    <a:pt x="504" y="5"/>
                  </a:lnTo>
                  <a:lnTo>
                    <a:pt x="515" y="5"/>
                  </a:lnTo>
                  <a:lnTo>
                    <a:pt x="525" y="2"/>
                  </a:lnTo>
                  <a:lnTo>
                    <a:pt x="534" y="2"/>
                  </a:lnTo>
                  <a:lnTo>
                    <a:pt x="542" y="0"/>
                  </a:lnTo>
                  <a:lnTo>
                    <a:pt x="555" y="0"/>
                  </a:lnTo>
                  <a:lnTo>
                    <a:pt x="563" y="0"/>
                  </a:lnTo>
                  <a:lnTo>
                    <a:pt x="576" y="0"/>
                  </a:lnTo>
                  <a:lnTo>
                    <a:pt x="586" y="0"/>
                  </a:lnTo>
                  <a:lnTo>
                    <a:pt x="595" y="0"/>
                  </a:lnTo>
                  <a:lnTo>
                    <a:pt x="603" y="0"/>
                  </a:lnTo>
                  <a:lnTo>
                    <a:pt x="616" y="0"/>
                  </a:lnTo>
                  <a:lnTo>
                    <a:pt x="624" y="0"/>
                  </a:lnTo>
                  <a:lnTo>
                    <a:pt x="633" y="2"/>
                  </a:lnTo>
                  <a:lnTo>
                    <a:pt x="643" y="5"/>
                  </a:lnTo>
                  <a:lnTo>
                    <a:pt x="654" y="7"/>
                  </a:lnTo>
                  <a:lnTo>
                    <a:pt x="664" y="7"/>
                  </a:lnTo>
                  <a:lnTo>
                    <a:pt x="673" y="11"/>
                  </a:lnTo>
                  <a:lnTo>
                    <a:pt x="681" y="13"/>
                  </a:lnTo>
                  <a:lnTo>
                    <a:pt x="694" y="17"/>
                  </a:lnTo>
                  <a:lnTo>
                    <a:pt x="702" y="21"/>
                  </a:lnTo>
                  <a:lnTo>
                    <a:pt x="711" y="26"/>
                  </a:lnTo>
                  <a:lnTo>
                    <a:pt x="724" y="28"/>
                  </a:lnTo>
                  <a:lnTo>
                    <a:pt x="736" y="36"/>
                  </a:lnTo>
                  <a:lnTo>
                    <a:pt x="745" y="38"/>
                  </a:lnTo>
                  <a:lnTo>
                    <a:pt x="755" y="44"/>
                  </a:lnTo>
                  <a:lnTo>
                    <a:pt x="762" y="49"/>
                  </a:lnTo>
                  <a:lnTo>
                    <a:pt x="772" y="59"/>
                  </a:lnTo>
                  <a:lnTo>
                    <a:pt x="783" y="63"/>
                  </a:lnTo>
                  <a:lnTo>
                    <a:pt x="793" y="72"/>
                  </a:lnTo>
                  <a:lnTo>
                    <a:pt x="806" y="78"/>
                  </a:lnTo>
                  <a:lnTo>
                    <a:pt x="814" y="85"/>
                  </a:lnTo>
                  <a:lnTo>
                    <a:pt x="823" y="93"/>
                  </a:lnTo>
                  <a:lnTo>
                    <a:pt x="833" y="102"/>
                  </a:lnTo>
                  <a:lnTo>
                    <a:pt x="840" y="108"/>
                  </a:lnTo>
                  <a:lnTo>
                    <a:pt x="850" y="118"/>
                  </a:lnTo>
                  <a:lnTo>
                    <a:pt x="865" y="129"/>
                  </a:lnTo>
                  <a:lnTo>
                    <a:pt x="884" y="144"/>
                  </a:lnTo>
                  <a:lnTo>
                    <a:pt x="895" y="156"/>
                  </a:lnTo>
                  <a:lnTo>
                    <a:pt x="911" y="167"/>
                  </a:lnTo>
                  <a:lnTo>
                    <a:pt x="920" y="180"/>
                  </a:lnTo>
                  <a:lnTo>
                    <a:pt x="932" y="192"/>
                  </a:lnTo>
                  <a:lnTo>
                    <a:pt x="941" y="201"/>
                  </a:lnTo>
                  <a:lnTo>
                    <a:pt x="951" y="211"/>
                  </a:lnTo>
                  <a:lnTo>
                    <a:pt x="958" y="220"/>
                  </a:lnTo>
                  <a:lnTo>
                    <a:pt x="966" y="228"/>
                  </a:lnTo>
                  <a:lnTo>
                    <a:pt x="972" y="237"/>
                  </a:lnTo>
                  <a:lnTo>
                    <a:pt x="977" y="243"/>
                  </a:lnTo>
                  <a:lnTo>
                    <a:pt x="981" y="253"/>
                  </a:lnTo>
                  <a:lnTo>
                    <a:pt x="989" y="262"/>
                  </a:lnTo>
                  <a:lnTo>
                    <a:pt x="992" y="270"/>
                  </a:lnTo>
                  <a:lnTo>
                    <a:pt x="998" y="279"/>
                  </a:lnTo>
                  <a:lnTo>
                    <a:pt x="998" y="289"/>
                  </a:lnTo>
                  <a:lnTo>
                    <a:pt x="1002" y="294"/>
                  </a:lnTo>
                  <a:lnTo>
                    <a:pt x="1002" y="304"/>
                  </a:lnTo>
                  <a:lnTo>
                    <a:pt x="1002" y="310"/>
                  </a:lnTo>
                  <a:lnTo>
                    <a:pt x="932" y="313"/>
                  </a:lnTo>
                  <a:lnTo>
                    <a:pt x="932" y="3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5" name="群組 52"/>
          <p:cNvGrpSpPr>
            <a:grpSpLocks noChangeAspect="1"/>
          </p:cNvGrpSpPr>
          <p:nvPr/>
        </p:nvGrpSpPr>
        <p:grpSpPr>
          <a:xfrm>
            <a:off x="2342908" y="4711531"/>
            <a:ext cx="1139672" cy="1240231"/>
            <a:chOff x="1285875" y="2857500"/>
            <a:chExt cx="2482850" cy="2701926"/>
          </a:xfrm>
        </p:grpSpPr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2466975" y="3979863"/>
              <a:ext cx="384175" cy="366713"/>
            </a:xfrm>
            <a:custGeom>
              <a:avLst/>
              <a:gdLst/>
              <a:ahLst/>
              <a:cxnLst>
                <a:cxn ang="0">
                  <a:pos x="65" y="57"/>
                </a:cxn>
                <a:cxn ang="0">
                  <a:pos x="76" y="91"/>
                </a:cxn>
                <a:cxn ang="0">
                  <a:pos x="91" y="122"/>
                </a:cxn>
                <a:cxn ang="0">
                  <a:pos x="107" y="152"/>
                </a:cxn>
                <a:cxn ang="0">
                  <a:pos x="128" y="175"/>
                </a:cxn>
                <a:cxn ang="0">
                  <a:pos x="150" y="200"/>
                </a:cxn>
                <a:cxn ang="0">
                  <a:pos x="181" y="220"/>
                </a:cxn>
                <a:cxn ang="0">
                  <a:pos x="215" y="239"/>
                </a:cxn>
                <a:cxn ang="0">
                  <a:pos x="253" y="255"/>
                </a:cxn>
                <a:cxn ang="0">
                  <a:pos x="299" y="266"/>
                </a:cxn>
                <a:cxn ang="0">
                  <a:pos x="335" y="272"/>
                </a:cxn>
                <a:cxn ang="0">
                  <a:pos x="361" y="276"/>
                </a:cxn>
                <a:cxn ang="0">
                  <a:pos x="390" y="278"/>
                </a:cxn>
                <a:cxn ang="0">
                  <a:pos x="426" y="281"/>
                </a:cxn>
                <a:cxn ang="0">
                  <a:pos x="456" y="291"/>
                </a:cxn>
                <a:cxn ang="0">
                  <a:pos x="483" y="308"/>
                </a:cxn>
                <a:cxn ang="0">
                  <a:pos x="477" y="342"/>
                </a:cxn>
                <a:cxn ang="0">
                  <a:pos x="468" y="369"/>
                </a:cxn>
                <a:cxn ang="0">
                  <a:pos x="458" y="399"/>
                </a:cxn>
                <a:cxn ang="0">
                  <a:pos x="441" y="420"/>
                </a:cxn>
                <a:cxn ang="0">
                  <a:pos x="416" y="441"/>
                </a:cxn>
                <a:cxn ang="0">
                  <a:pos x="390" y="452"/>
                </a:cxn>
                <a:cxn ang="0">
                  <a:pos x="371" y="462"/>
                </a:cxn>
                <a:cxn ang="0">
                  <a:pos x="380" y="435"/>
                </a:cxn>
                <a:cxn ang="0">
                  <a:pos x="396" y="405"/>
                </a:cxn>
                <a:cxn ang="0">
                  <a:pos x="407" y="369"/>
                </a:cxn>
                <a:cxn ang="0">
                  <a:pos x="415" y="338"/>
                </a:cxn>
                <a:cxn ang="0">
                  <a:pos x="411" y="321"/>
                </a:cxn>
                <a:cxn ang="0">
                  <a:pos x="390" y="312"/>
                </a:cxn>
                <a:cxn ang="0">
                  <a:pos x="356" y="308"/>
                </a:cxn>
                <a:cxn ang="0">
                  <a:pos x="310" y="302"/>
                </a:cxn>
                <a:cxn ang="0">
                  <a:pos x="283" y="297"/>
                </a:cxn>
                <a:cxn ang="0">
                  <a:pos x="253" y="291"/>
                </a:cxn>
                <a:cxn ang="0">
                  <a:pos x="224" y="281"/>
                </a:cxn>
                <a:cxn ang="0">
                  <a:pos x="194" y="270"/>
                </a:cxn>
                <a:cxn ang="0">
                  <a:pos x="158" y="249"/>
                </a:cxn>
                <a:cxn ang="0">
                  <a:pos x="129" y="228"/>
                </a:cxn>
                <a:cxn ang="0">
                  <a:pos x="101" y="203"/>
                </a:cxn>
                <a:cxn ang="0">
                  <a:pos x="78" y="175"/>
                </a:cxn>
                <a:cxn ang="0">
                  <a:pos x="55" y="152"/>
                </a:cxn>
                <a:cxn ang="0">
                  <a:pos x="31" y="112"/>
                </a:cxn>
                <a:cxn ang="0">
                  <a:pos x="10" y="72"/>
                </a:cxn>
                <a:cxn ang="0">
                  <a:pos x="0" y="46"/>
                </a:cxn>
                <a:cxn ang="0">
                  <a:pos x="4" y="15"/>
                </a:cxn>
                <a:cxn ang="0">
                  <a:pos x="29" y="0"/>
                </a:cxn>
                <a:cxn ang="0">
                  <a:pos x="46" y="21"/>
                </a:cxn>
                <a:cxn ang="0">
                  <a:pos x="55" y="40"/>
                </a:cxn>
              </a:cxnLst>
              <a:rect l="0" t="0" r="r" b="b"/>
              <a:pathLst>
                <a:path w="485" h="462">
                  <a:moveTo>
                    <a:pt x="55" y="40"/>
                  </a:moveTo>
                  <a:lnTo>
                    <a:pt x="61" y="49"/>
                  </a:lnTo>
                  <a:lnTo>
                    <a:pt x="65" y="57"/>
                  </a:lnTo>
                  <a:lnTo>
                    <a:pt x="67" y="70"/>
                  </a:lnTo>
                  <a:lnTo>
                    <a:pt x="71" y="78"/>
                  </a:lnTo>
                  <a:lnTo>
                    <a:pt x="76" y="91"/>
                  </a:lnTo>
                  <a:lnTo>
                    <a:pt x="78" y="101"/>
                  </a:lnTo>
                  <a:lnTo>
                    <a:pt x="86" y="112"/>
                  </a:lnTo>
                  <a:lnTo>
                    <a:pt x="91" y="122"/>
                  </a:lnTo>
                  <a:lnTo>
                    <a:pt x="93" y="131"/>
                  </a:lnTo>
                  <a:lnTo>
                    <a:pt x="101" y="139"/>
                  </a:lnTo>
                  <a:lnTo>
                    <a:pt x="107" y="152"/>
                  </a:lnTo>
                  <a:lnTo>
                    <a:pt x="114" y="160"/>
                  </a:lnTo>
                  <a:lnTo>
                    <a:pt x="122" y="167"/>
                  </a:lnTo>
                  <a:lnTo>
                    <a:pt x="128" y="175"/>
                  </a:lnTo>
                  <a:lnTo>
                    <a:pt x="135" y="184"/>
                  </a:lnTo>
                  <a:lnTo>
                    <a:pt x="145" y="194"/>
                  </a:lnTo>
                  <a:lnTo>
                    <a:pt x="150" y="200"/>
                  </a:lnTo>
                  <a:lnTo>
                    <a:pt x="160" y="209"/>
                  </a:lnTo>
                  <a:lnTo>
                    <a:pt x="171" y="215"/>
                  </a:lnTo>
                  <a:lnTo>
                    <a:pt x="181" y="220"/>
                  </a:lnTo>
                  <a:lnTo>
                    <a:pt x="190" y="228"/>
                  </a:lnTo>
                  <a:lnTo>
                    <a:pt x="204" y="232"/>
                  </a:lnTo>
                  <a:lnTo>
                    <a:pt x="215" y="239"/>
                  </a:lnTo>
                  <a:lnTo>
                    <a:pt x="230" y="245"/>
                  </a:lnTo>
                  <a:lnTo>
                    <a:pt x="242" y="249"/>
                  </a:lnTo>
                  <a:lnTo>
                    <a:pt x="253" y="255"/>
                  </a:lnTo>
                  <a:lnTo>
                    <a:pt x="268" y="257"/>
                  </a:lnTo>
                  <a:lnTo>
                    <a:pt x="283" y="264"/>
                  </a:lnTo>
                  <a:lnTo>
                    <a:pt x="299" y="266"/>
                  </a:lnTo>
                  <a:lnTo>
                    <a:pt x="318" y="270"/>
                  </a:lnTo>
                  <a:lnTo>
                    <a:pt x="325" y="270"/>
                  </a:lnTo>
                  <a:lnTo>
                    <a:pt x="335" y="272"/>
                  </a:lnTo>
                  <a:lnTo>
                    <a:pt x="344" y="272"/>
                  </a:lnTo>
                  <a:lnTo>
                    <a:pt x="356" y="276"/>
                  </a:lnTo>
                  <a:lnTo>
                    <a:pt x="361" y="276"/>
                  </a:lnTo>
                  <a:lnTo>
                    <a:pt x="371" y="276"/>
                  </a:lnTo>
                  <a:lnTo>
                    <a:pt x="380" y="276"/>
                  </a:lnTo>
                  <a:lnTo>
                    <a:pt x="390" y="278"/>
                  </a:lnTo>
                  <a:lnTo>
                    <a:pt x="401" y="278"/>
                  </a:lnTo>
                  <a:lnTo>
                    <a:pt x="416" y="281"/>
                  </a:lnTo>
                  <a:lnTo>
                    <a:pt x="426" y="281"/>
                  </a:lnTo>
                  <a:lnTo>
                    <a:pt x="437" y="285"/>
                  </a:lnTo>
                  <a:lnTo>
                    <a:pt x="447" y="287"/>
                  </a:lnTo>
                  <a:lnTo>
                    <a:pt x="456" y="291"/>
                  </a:lnTo>
                  <a:lnTo>
                    <a:pt x="468" y="297"/>
                  </a:lnTo>
                  <a:lnTo>
                    <a:pt x="477" y="302"/>
                  </a:lnTo>
                  <a:lnTo>
                    <a:pt x="483" y="308"/>
                  </a:lnTo>
                  <a:lnTo>
                    <a:pt x="485" y="314"/>
                  </a:lnTo>
                  <a:lnTo>
                    <a:pt x="483" y="327"/>
                  </a:lnTo>
                  <a:lnTo>
                    <a:pt x="477" y="342"/>
                  </a:lnTo>
                  <a:lnTo>
                    <a:pt x="473" y="350"/>
                  </a:lnTo>
                  <a:lnTo>
                    <a:pt x="472" y="359"/>
                  </a:lnTo>
                  <a:lnTo>
                    <a:pt x="468" y="369"/>
                  </a:lnTo>
                  <a:lnTo>
                    <a:pt x="468" y="380"/>
                  </a:lnTo>
                  <a:lnTo>
                    <a:pt x="462" y="388"/>
                  </a:lnTo>
                  <a:lnTo>
                    <a:pt x="458" y="399"/>
                  </a:lnTo>
                  <a:lnTo>
                    <a:pt x="453" y="405"/>
                  </a:lnTo>
                  <a:lnTo>
                    <a:pt x="449" y="414"/>
                  </a:lnTo>
                  <a:lnTo>
                    <a:pt x="441" y="420"/>
                  </a:lnTo>
                  <a:lnTo>
                    <a:pt x="432" y="430"/>
                  </a:lnTo>
                  <a:lnTo>
                    <a:pt x="422" y="435"/>
                  </a:lnTo>
                  <a:lnTo>
                    <a:pt x="416" y="441"/>
                  </a:lnTo>
                  <a:lnTo>
                    <a:pt x="407" y="445"/>
                  </a:lnTo>
                  <a:lnTo>
                    <a:pt x="399" y="447"/>
                  </a:lnTo>
                  <a:lnTo>
                    <a:pt x="390" y="452"/>
                  </a:lnTo>
                  <a:lnTo>
                    <a:pt x="382" y="456"/>
                  </a:lnTo>
                  <a:lnTo>
                    <a:pt x="375" y="460"/>
                  </a:lnTo>
                  <a:lnTo>
                    <a:pt x="371" y="462"/>
                  </a:lnTo>
                  <a:lnTo>
                    <a:pt x="371" y="456"/>
                  </a:lnTo>
                  <a:lnTo>
                    <a:pt x="377" y="445"/>
                  </a:lnTo>
                  <a:lnTo>
                    <a:pt x="380" y="435"/>
                  </a:lnTo>
                  <a:lnTo>
                    <a:pt x="386" y="426"/>
                  </a:lnTo>
                  <a:lnTo>
                    <a:pt x="392" y="416"/>
                  </a:lnTo>
                  <a:lnTo>
                    <a:pt x="396" y="405"/>
                  </a:lnTo>
                  <a:lnTo>
                    <a:pt x="399" y="393"/>
                  </a:lnTo>
                  <a:lnTo>
                    <a:pt x="405" y="380"/>
                  </a:lnTo>
                  <a:lnTo>
                    <a:pt x="407" y="369"/>
                  </a:lnTo>
                  <a:lnTo>
                    <a:pt x="411" y="359"/>
                  </a:lnTo>
                  <a:lnTo>
                    <a:pt x="415" y="348"/>
                  </a:lnTo>
                  <a:lnTo>
                    <a:pt x="415" y="338"/>
                  </a:lnTo>
                  <a:lnTo>
                    <a:pt x="415" y="333"/>
                  </a:lnTo>
                  <a:lnTo>
                    <a:pt x="415" y="327"/>
                  </a:lnTo>
                  <a:lnTo>
                    <a:pt x="411" y="321"/>
                  </a:lnTo>
                  <a:lnTo>
                    <a:pt x="405" y="317"/>
                  </a:lnTo>
                  <a:lnTo>
                    <a:pt x="399" y="314"/>
                  </a:lnTo>
                  <a:lnTo>
                    <a:pt x="390" y="312"/>
                  </a:lnTo>
                  <a:lnTo>
                    <a:pt x="377" y="312"/>
                  </a:lnTo>
                  <a:lnTo>
                    <a:pt x="367" y="308"/>
                  </a:lnTo>
                  <a:lnTo>
                    <a:pt x="356" y="308"/>
                  </a:lnTo>
                  <a:lnTo>
                    <a:pt x="344" y="308"/>
                  </a:lnTo>
                  <a:lnTo>
                    <a:pt x="325" y="306"/>
                  </a:lnTo>
                  <a:lnTo>
                    <a:pt x="310" y="302"/>
                  </a:lnTo>
                  <a:lnTo>
                    <a:pt x="302" y="302"/>
                  </a:lnTo>
                  <a:lnTo>
                    <a:pt x="293" y="298"/>
                  </a:lnTo>
                  <a:lnTo>
                    <a:pt x="283" y="297"/>
                  </a:lnTo>
                  <a:lnTo>
                    <a:pt x="276" y="297"/>
                  </a:lnTo>
                  <a:lnTo>
                    <a:pt x="262" y="293"/>
                  </a:lnTo>
                  <a:lnTo>
                    <a:pt x="253" y="291"/>
                  </a:lnTo>
                  <a:lnTo>
                    <a:pt x="245" y="287"/>
                  </a:lnTo>
                  <a:lnTo>
                    <a:pt x="236" y="285"/>
                  </a:lnTo>
                  <a:lnTo>
                    <a:pt x="224" y="281"/>
                  </a:lnTo>
                  <a:lnTo>
                    <a:pt x="211" y="276"/>
                  </a:lnTo>
                  <a:lnTo>
                    <a:pt x="204" y="272"/>
                  </a:lnTo>
                  <a:lnTo>
                    <a:pt x="194" y="270"/>
                  </a:lnTo>
                  <a:lnTo>
                    <a:pt x="181" y="260"/>
                  </a:lnTo>
                  <a:lnTo>
                    <a:pt x="169" y="255"/>
                  </a:lnTo>
                  <a:lnTo>
                    <a:pt x="158" y="249"/>
                  </a:lnTo>
                  <a:lnTo>
                    <a:pt x="148" y="241"/>
                  </a:lnTo>
                  <a:lnTo>
                    <a:pt x="139" y="232"/>
                  </a:lnTo>
                  <a:lnTo>
                    <a:pt x="129" y="228"/>
                  </a:lnTo>
                  <a:lnTo>
                    <a:pt x="122" y="217"/>
                  </a:lnTo>
                  <a:lnTo>
                    <a:pt x="109" y="211"/>
                  </a:lnTo>
                  <a:lnTo>
                    <a:pt x="101" y="203"/>
                  </a:lnTo>
                  <a:lnTo>
                    <a:pt x="91" y="194"/>
                  </a:lnTo>
                  <a:lnTo>
                    <a:pt x="86" y="184"/>
                  </a:lnTo>
                  <a:lnTo>
                    <a:pt x="78" y="175"/>
                  </a:lnTo>
                  <a:lnTo>
                    <a:pt x="71" y="167"/>
                  </a:lnTo>
                  <a:lnTo>
                    <a:pt x="65" y="158"/>
                  </a:lnTo>
                  <a:lnTo>
                    <a:pt x="55" y="152"/>
                  </a:lnTo>
                  <a:lnTo>
                    <a:pt x="52" y="143"/>
                  </a:lnTo>
                  <a:lnTo>
                    <a:pt x="40" y="125"/>
                  </a:lnTo>
                  <a:lnTo>
                    <a:pt x="31" y="112"/>
                  </a:lnTo>
                  <a:lnTo>
                    <a:pt x="21" y="97"/>
                  </a:lnTo>
                  <a:lnTo>
                    <a:pt x="15" y="86"/>
                  </a:lnTo>
                  <a:lnTo>
                    <a:pt x="10" y="72"/>
                  </a:lnTo>
                  <a:lnTo>
                    <a:pt x="8" y="67"/>
                  </a:lnTo>
                  <a:lnTo>
                    <a:pt x="4" y="61"/>
                  </a:lnTo>
                  <a:lnTo>
                    <a:pt x="0" y="46"/>
                  </a:lnTo>
                  <a:lnTo>
                    <a:pt x="0" y="34"/>
                  </a:lnTo>
                  <a:lnTo>
                    <a:pt x="4" y="25"/>
                  </a:lnTo>
                  <a:lnTo>
                    <a:pt x="4" y="15"/>
                  </a:lnTo>
                  <a:lnTo>
                    <a:pt x="10" y="4"/>
                  </a:lnTo>
                  <a:lnTo>
                    <a:pt x="19" y="0"/>
                  </a:lnTo>
                  <a:lnTo>
                    <a:pt x="29" y="0"/>
                  </a:lnTo>
                  <a:lnTo>
                    <a:pt x="36" y="10"/>
                  </a:lnTo>
                  <a:lnTo>
                    <a:pt x="44" y="15"/>
                  </a:lnTo>
                  <a:lnTo>
                    <a:pt x="46" y="21"/>
                  </a:lnTo>
                  <a:lnTo>
                    <a:pt x="52" y="29"/>
                  </a:lnTo>
                  <a:lnTo>
                    <a:pt x="55" y="40"/>
                  </a:lnTo>
                  <a:lnTo>
                    <a:pt x="55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2176463" y="3290888"/>
              <a:ext cx="171450" cy="338138"/>
            </a:xfrm>
            <a:custGeom>
              <a:avLst/>
              <a:gdLst/>
              <a:ahLst/>
              <a:cxnLst>
                <a:cxn ang="0">
                  <a:pos x="156" y="12"/>
                </a:cxn>
                <a:cxn ang="0">
                  <a:pos x="181" y="37"/>
                </a:cxn>
                <a:cxn ang="0">
                  <a:pos x="196" y="67"/>
                </a:cxn>
                <a:cxn ang="0">
                  <a:pos x="202" y="92"/>
                </a:cxn>
                <a:cxn ang="0">
                  <a:pos x="208" y="107"/>
                </a:cxn>
                <a:cxn ang="0">
                  <a:pos x="213" y="130"/>
                </a:cxn>
                <a:cxn ang="0">
                  <a:pos x="213" y="156"/>
                </a:cxn>
                <a:cxn ang="0">
                  <a:pos x="213" y="175"/>
                </a:cxn>
                <a:cxn ang="0">
                  <a:pos x="217" y="191"/>
                </a:cxn>
                <a:cxn ang="0">
                  <a:pos x="217" y="210"/>
                </a:cxn>
                <a:cxn ang="0">
                  <a:pos x="217" y="232"/>
                </a:cxn>
                <a:cxn ang="0">
                  <a:pos x="213" y="263"/>
                </a:cxn>
                <a:cxn ang="0">
                  <a:pos x="208" y="287"/>
                </a:cxn>
                <a:cxn ang="0">
                  <a:pos x="202" y="314"/>
                </a:cxn>
                <a:cxn ang="0">
                  <a:pos x="192" y="339"/>
                </a:cxn>
                <a:cxn ang="0">
                  <a:pos x="183" y="363"/>
                </a:cxn>
                <a:cxn ang="0">
                  <a:pos x="171" y="381"/>
                </a:cxn>
                <a:cxn ang="0">
                  <a:pos x="156" y="400"/>
                </a:cxn>
                <a:cxn ang="0">
                  <a:pos x="145" y="411"/>
                </a:cxn>
                <a:cxn ang="0">
                  <a:pos x="124" y="420"/>
                </a:cxn>
                <a:cxn ang="0">
                  <a:pos x="97" y="422"/>
                </a:cxn>
                <a:cxn ang="0">
                  <a:pos x="82" y="422"/>
                </a:cxn>
                <a:cxn ang="0">
                  <a:pos x="63" y="420"/>
                </a:cxn>
                <a:cxn ang="0">
                  <a:pos x="46" y="411"/>
                </a:cxn>
                <a:cxn ang="0">
                  <a:pos x="21" y="396"/>
                </a:cxn>
                <a:cxn ang="0">
                  <a:pos x="2" y="371"/>
                </a:cxn>
                <a:cxn ang="0">
                  <a:pos x="0" y="354"/>
                </a:cxn>
                <a:cxn ang="0">
                  <a:pos x="8" y="343"/>
                </a:cxn>
                <a:cxn ang="0">
                  <a:pos x="33" y="363"/>
                </a:cxn>
                <a:cxn ang="0">
                  <a:pos x="54" y="384"/>
                </a:cxn>
                <a:cxn ang="0">
                  <a:pos x="78" y="392"/>
                </a:cxn>
                <a:cxn ang="0">
                  <a:pos x="105" y="390"/>
                </a:cxn>
                <a:cxn ang="0">
                  <a:pos x="124" y="375"/>
                </a:cxn>
                <a:cxn ang="0">
                  <a:pos x="132" y="360"/>
                </a:cxn>
                <a:cxn ang="0">
                  <a:pos x="141" y="343"/>
                </a:cxn>
                <a:cxn ang="0">
                  <a:pos x="147" y="320"/>
                </a:cxn>
                <a:cxn ang="0">
                  <a:pos x="154" y="297"/>
                </a:cxn>
                <a:cxn ang="0">
                  <a:pos x="156" y="268"/>
                </a:cxn>
                <a:cxn ang="0">
                  <a:pos x="160" y="246"/>
                </a:cxn>
                <a:cxn ang="0">
                  <a:pos x="160" y="215"/>
                </a:cxn>
                <a:cxn ang="0">
                  <a:pos x="160" y="187"/>
                </a:cxn>
                <a:cxn ang="0">
                  <a:pos x="156" y="160"/>
                </a:cxn>
                <a:cxn ang="0">
                  <a:pos x="151" y="130"/>
                </a:cxn>
                <a:cxn ang="0">
                  <a:pos x="145" y="107"/>
                </a:cxn>
                <a:cxn ang="0">
                  <a:pos x="139" y="86"/>
                </a:cxn>
                <a:cxn ang="0">
                  <a:pos x="130" y="67"/>
                </a:cxn>
                <a:cxn ang="0">
                  <a:pos x="118" y="46"/>
                </a:cxn>
                <a:cxn ang="0">
                  <a:pos x="97" y="31"/>
                </a:cxn>
                <a:cxn ang="0">
                  <a:pos x="99" y="18"/>
                </a:cxn>
                <a:cxn ang="0">
                  <a:pos x="114" y="6"/>
                </a:cxn>
                <a:cxn ang="0">
                  <a:pos x="135" y="0"/>
                </a:cxn>
                <a:cxn ang="0">
                  <a:pos x="145" y="6"/>
                </a:cxn>
              </a:cxnLst>
              <a:rect l="0" t="0" r="r" b="b"/>
              <a:pathLst>
                <a:path w="217" h="426">
                  <a:moveTo>
                    <a:pt x="145" y="6"/>
                  </a:moveTo>
                  <a:lnTo>
                    <a:pt x="156" y="12"/>
                  </a:lnTo>
                  <a:lnTo>
                    <a:pt x="171" y="25"/>
                  </a:lnTo>
                  <a:lnTo>
                    <a:pt x="181" y="37"/>
                  </a:lnTo>
                  <a:lnTo>
                    <a:pt x="189" y="52"/>
                  </a:lnTo>
                  <a:lnTo>
                    <a:pt x="196" y="67"/>
                  </a:lnTo>
                  <a:lnTo>
                    <a:pt x="202" y="82"/>
                  </a:lnTo>
                  <a:lnTo>
                    <a:pt x="202" y="92"/>
                  </a:lnTo>
                  <a:lnTo>
                    <a:pt x="204" y="97"/>
                  </a:lnTo>
                  <a:lnTo>
                    <a:pt x="208" y="107"/>
                  </a:lnTo>
                  <a:lnTo>
                    <a:pt x="211" y="114"/>
                  </a:lnTo>
                  <a:lnTo>
                    <a:pt x="213" y="130"/>
                  </a:lnTo>
                  <a:lnTo>
                    <a:pt x="213" y="149"/>
                  </a:lnTo>
                  <a:lnTo>
                    <a:pt x="213" y="156"/>
                  </a:lnTo>
                  <a:lnTo>
                    <a:pt x="213" y="166"/>
                  </a:lnTo>
                  <a:lnTo>
                    <a:pt x="213" y="175"/>
                  </a:lnTo>
                  <a:lnTo>
                    <a:pt x="217" y="185"/>
                  </a:lnTo>
                  <a:lnTo>
                    <a:pt x="217" y="191"/>
                  </a:lnTo>
                  <a:lnTo>
                    <a:pt x="217" y="204"/>
                  </a:lnTo>
                  <a:lnTo>
                    <a:pt x="217" y="210"/>
                  </a:lnTo>
                  <a:lnTo>
                    <a:pt x="217" y="217"/>
                  </a:lnTo>
                  <a:lnTo>
                    <a:pt x="217" y="232"/>
                  </a:lnTo>
                  <a:lnTo>
                    <a:pt x="217" y="251"/>
                  </a:lnTo>
                  <a:lnTo>
                    <a:pt x="213" y="263"/>
                  </a:lnTo>
                  <a:lnTo>
                    <a:pt x="213" y="274"/>
                  </a:lnTo>
                  <a:lnTo>
                    <a:pt x="208" y="287"/>
                  </a:lnTo>
                  <a:lnTo>
                    <a:pt x="208" y="303"/>
                  </a:lnTo>
                  <a:lnTo>
                    <a:pt x="202" y="314"/>
                  </a:lnTo>
                  <a:lnTo>
                    <a:pt x="198" y="325"/>
                  </a:lnTo>
                  <a:lnTo>
                    <a:pt x="192" y="339"/>
                  </a:lnTo>
                  <a:lnTo>
                    <a:pt x="189" y="350"/>
                  </a:lnTo>
                  <a:lnTo>
                    <a:pt x="183" y="363"/>
                  </a:lnTo>
                  <a:lnTo>
                    <a:pt x="177" y="371"/>
                  </a:lnTo>
                  <a:lnTo>
                    <a:pt x="171" y="381"/>
                  </a:lnTo>
                  <a:lnTo>
                    <a:pt x="166" y="390"/>
                  </a:lnTo>
                  <a:lnTo>
                    <a:pt x="156" y="400"/>
                  </a:lnTo>
                  <a:lnTo>
                    <a:pt x="151" y="405"/>
                  </a:lnTo>
                  <a:lnTo>
                    <a:pt x="145" y="411"/>
                  </a:lnTo>
                  <a:lnTo>
                    <a:pt x="139" y="417"/>
                  </a:lnTo>
                  <a:lnTo>
                    <a:pt x="124" y="420"/>
                  </a:lnTo>
                  <a:lnTo>
                    <a:pt x="109" y="426"/>
                  </a:lnTo>
                  <a:lnTo>
                    <a:pt x="97" y="422"/>
                  </a:lnTo>
                  <a:lnTo>
                    <a:pt x="90" y="422"/>
                  </a:lnTo>
                  <a:lnTo>
                    <a:pt x="82" y="422"/>
                  </a:lnTo>
                  <a:lnTo>
                    <a:pt x="73" y="422"/>
                  </a:lnTo>
                  <a:lnTo>
                    <a:pt x="63" y="420"/>
                  </a:lnTo>
                  <a:lnTo>
                    <a:pt x="54" y="417"/>
                  </a:lnTo>
                  <a:lnTo>
                    <a:pt x="46" y="411"/>
                  </a:lnTo>
                  <a:lnTo>
                    <a:pt x="38" y="407"/>
                  </a:lnTo>
                  <a:lnTo>
                    <a:pt x="21" y="396"/>
                  </a:lnTo>
                  <a:lnTo>
                    <a:pt x="8" y="381"/>
                  </a:lnTo>
                  <a:lnTo>
                    <a:pt x="2" y="371"/>
                  </a:lnTo>
                  <a:lnTo>
                    <a:pt x="0" y="363"/>
                  </a:lnTo>
                  <a:lnTo>
                    <a:pt x="0" y="354"/>
                  </a:lnTo>
                  <a:lnTo>
                    <a:pt x="2" y="346"/>
                  </a:lnTo>
                  <a:lnTo>
                    <a:pt x="8" y="343"/>
                  </a:lnTo>
                  <a:lnTo>
                    <a:pt x="21" y="350"/>
                  </a:lnTo>
                  <a:lnTo>
                    <a:pt x="33" y="363"/>
                  </a:lnTo>
                  <a:lnTo>
                    <a:pt x="42" y="375"/>
                  </a:lnTo>
                  <a:lnTo>
                    <a:pt x="54" y="384"/>
                  </a:lnTo>
                  <a:lnTo>
                    <a:pt x="67" y="390"/>
                  </a:lnTo>
                  <a:lnTo>
                    <a:pt x="78" y="392"/>
                  </a:lnTo>
                  <a:lnTo>
                    <a:pt x="90" y="392"/>
                  </a:lnTo>
                  <a:lnTo>
                    <a:pt x="105" y="390"/>
                  </a:lnTo>
                  <a:lnTo>
                    <a:pt x="118" y="381"/>
                  </a:lnTo>
                  <a:lnTo>
                    <a:pt x="124" y="375"/>
                  </a:lnTo>
                  <a:lnTo>
                    <a:pt x="126" y="369"/>
                  </a:lnTo>
                  <a:lnTo>
                    <a:pt x="132" y="360"/>
                  </a:lnTo>
                  <a:lnTo>
                    <a:pt x="139" y="354"/>
                  </a:lnTo>
                  <a:lnTo>
                    <a:pt x="141" y="343"/>
                  </a:lnTo>
                  <a:lnTo>
                    <a:pt x="145" y="331"/>
                  </a:lnTo>
                  <a:lnTo>
                    <a:pt x="147" y="320"/>
                  </a:lnTo>
                  <a:lnTo>
                    <a:pt x="151" y="310"/>
                  </a:lnTo>
                  <a:lnTo>
                    <a:pt x="154" y="297"/>
                  </a:lnTo>
                  <a:lnTo>
                    <a:pt x="154" y="284"/>
                  </a:lnTo>
                  <a:lnTo>
                    <a:pt x="156" y="268"/>
                  </a:lnTo>
                  <a:lnTo>
                    <a:pt x="160" y="257"/>
                  </a:lnTo>
                  <a:lnTo>
                    <a:pt x="160" y="246"/>
                  </a:lnTo>
                  <a:lnTo>
                    <a:pt x="160" y="230"/>
                  </a:lnTo>
                  <a:lnTo>
                    <a:pt x="160" y="215"/>
                  </a:lnTo>
                  <a:lnTo>
                    <a:pt x="162" y="204"/>
                  </a:lnTo>
                  <a:lnTo>
                    <a:pt x="160" y="187"/>
                  </a:lnTo>
                  <a:lnTo>
                    <a:pt x="156" y="172"/>
                  </a:lnTo>
                  <a:lnTo>
                    <a:pt x="156" y="160"/>
                  </a:lnTo>
                  <a:lnTo>
                    <a:pt x="154" y="145"/>
                  </a:lnTo>
                  <a:lnTo>
                    <a:pt x="151" y="130"/>
                  </a:lnTo>
                  <a:lnTo>
                    <a:pt x="147" y="118"/>
                  </a:lnTo>
                  <a:lnTo>
                    <a:pt x="145" y="107"/>
                  </a:lnTo>
                  <a:lnTo>
                    <a:pt x="145" y="97"/>
                  </a:lnTo>
                  <a:lnTo>
                    <a:pt x="139" y="86"/>
                  </a:lnTo>
                  <a:lnTo>
                    <a:pt x="135" y="75"/>
                  </a:lnTo>
                  <a:lnTo>
                    <a:pt x="130" y="67"/>
                  </a:lnTo>
                  <a:lnTo>
                    <a:pt x="126" y="57"/>
                  </a:lnTo>
                  <a:lnTo>
                    <a:pt x="118" y="46"/>
                  </a:lnTo>
                  <a:lnTo>
                    <a:pt x="105" y="37"/>
                  </a:lnTo>
                  <a:lnTo>
                    <a:pt x="97" y="31"/>
                  </a:lnTo>
                  <a:lnTo>
                    <a:pt x="97" y="25"/>
                  </a:lnTo>
                  <a:lnTo>
                    <a:pt x="99" y="18"/>
                  </a:lnTo>
                  <a:lnTo>
                    <a:pt x="109" y="12"/>
                  </a:lnTo>
                  <a:lnTo>
                    <a:pt x="114" y="6"/>
                  </a:lnTo>
                  <a:lnTo>
                    <a:pt x="124" y="4"/>
                  </a:lnTo>
                  <a:lnTo>
                    <a:pt x="135" y="0"/>
                  </a:lnTo>
                  <a:lnTo>
                    <a:pt x="145" y="6"/>
                  </a:lnTo>
                  <a:lnTo>
                    <a:pt x="145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2178050" y="3584575"/>
              <a:ext cx="47625" cy="161925"/>
            </a:xfrm>
            <a:custGeom>
              <a:avLst/>
              <a:gdLst/>
              <a:ahLst/>
              <a:cxnLst>
                <a:cxn ang="0">
                  <a:pos x="61" y="30"/>
                </a:cxn>
                <a:cxn ang="0">
                  <a:pos x="55" y="40"/>
                </a:cxn>
                <a:cxn ang="0">
                  <a:pos x="48" y="49"/>
                </a:cxn>
                <a:cxn ang="0">
                  <a:pos x="46" y="57"/>
                </a:cxn>
                <a:cxn ang="0">
                  <a:pos x="44" y="70"/>
                </a:cxn>
                <a:cxn ang="0">
                  <a:pos x="40" y="86"/>
                </a:cxn>
                <a:cxn ang="0">
                  <a:pos x="40" y="103"/>
                </a:cxn>
                <a:cxn ang="0">
                  <a:pos x="40" y="118"/>
                </a:cxn>
                <a:cxn ang="0">
                  <a:pos x="44" y="133"/>
                </a:cxn>
                <a:cxn ang="0">
                  <a:pos x="46" y="143"/>
                </a:cxn>
                <a:cxn ang="0">
                  <a:pos x="48" y="152"/>
                </a:cxn>
                <a:cxn ang="0">
                  <a:pos x="55" y="160"/>
                </a:cxn>
                <a:cxn ang="0">
                  <a:pos x="61" y="169"/>
                </a:cxn>
                <a:cxn ang="0">
                  <a:pos x="61" y="181"/>
                </a:cxn>
                <a:cxn ang="0">
                  <a:pos x="61" y="190"/>
                </a:cxn>
                <a:cxn ang="0">
                  <a:pos x="55" y="196"/>
                </a:cxn>
                <a:cxn ang="0">
                  <a:pos x="46" y="203"/>
                </a:cxn>
                <a:cxn ang="0">
                  <a:pos x="36" y="203"/>
                </a:cxn>
                <a:cxn ang="0">
                  <a:pos x="27" y="203"/>
                </a:cxn>
                <a:cxn ang="0">
                  <a:pos x="19" y="196"/>
                </a:cxn>
                <a:cxn ang="0">
                  <a:pos x="15" y="188"/>
                </a:cxn>
                <a:cxn ang="0">
                  <a:pos x="10" y="173"/>
                </a:cxn>
                <a:cxn ang="0">
                  <a:pos x="6" y="164"/>
                </a:cxn>
                <a:cxn ang="0">
                  <a:pos x="4" y="152"/>
                </a:cxn>
                <a:cxn ang="0">
                  <a:pos x="0" y="143"/>
                </a:cxn>
                <a:cxn ang="0">
                  <a:pos x="0" y="131"/>
                </a:cxn>
                <a:cxn ang="0">
                  <a:pos x="0" y="118"/>
                </a:cxn>
                <a:cxn ang="0">
                  <a:pos x="0" y="110"/>
                </a:cxn>
                <a:cxn ang="0">
                  <a:pos x="0" y="99"/>
                </a:cxn>
                <a:cxn ang="0">
                  <a:pos x="0" y="91"/>
                </a:cxn>
                <a:cxn ang="0">
                  <a:pos x="4" y="82"/>
                </a:cxn>
                <a:cxn ang="0">
                  <a:pos x="6" y="70"/>
                </a:cxn>
                <a:cxn ang="0">
                  <a:pos x="14" y="61"/>
                </a:cxn>
                <a:cxn ang="0">
                  <a:pos x="15" y="49"/>
                </a:cxn>
                <a:cxn ang="0">
                  <a:pos x="21" y="40"/>
                </a:cxn>
                <a:cxn ang="0">
                  <a:pos x="25" y="29"/>
                </a:cxn>
                <a:cxn ang="0">
                  <a:pos x="34" y="15"/>
                </a:cxn>
                <a:cxn ang="0">
                  <a:pos x="36" y="8"/>
                </a:cxn>
                <a:cxn ang="0">
                  <a:pos x="44" y="4"/>
                </a:cxn>
                <a:cxn ang="0">
                  <a:pos x="48" y="0"/>
                </a:cxn>
                <a:cxn ang="0">
                  <a:pos x="55" y="4"/>
                </a:cxn>
                <a:cxn ang="0">
                  <a:pos x="59" y="8"/>
                </a:cxn>
                <a:cxn ang="0">
                  <a:pos x="61" y="13"/>
                </a:cxn>
                <a:cxn ang="0">
                  <a:pos x="61" y="21"/>
                </a:cxn>
                <a:cxn ang="0">
                  <a:pos x="61" y="30"/>
                </a:cxn>
                <a:cxn ang="0">
                  <a:pos x="61" y="30"/>
                </a:cxn>
              </a:cxnLst>
              <a:rect l="0" t="0" r="r" b="b"/>
              <a:pathLst>
                <a:path w="61" h="203">
                  <a:moveTo>
                    <a:pt x="61" y="30"/>
                  </a:moveTo>
                  <a:lnTo>
                    <a:pt x="55" y="40"/>
                  </a:lnTo>
                  <a:lnTo>
                    <a:pt x="48" y="49"/>
                  </a:lnTo>
                  <a:lnTo>
                    <a:pt x="46" y="57"/>
                  </a:lnTo>
                  <a:lnTo>
                    <a:pt x="44" y="70"/>
                  </a:lnTo>
                  <a:lnTo>
                    <a:pt x="40" y="86"/>
                  </a:lnTo>
                  <a:lnTo>
                    <a:pt x="40" y="103"/>
                  </a:lnTo>
                  <a:lnTo>
                    <a:pt x="40" y="118"/>
                  </a:lnTo>
                  <a:lnTo>
                    <a:pt x="44" y="133"/>
                  </a:lnTo>
                  <a:lnTo>
                    <a:pt x="46" y="143"/>
                  </a:lnTo>
                  <a:lnTo>
                    <a:pt x="48" y="152"/>
                  </a:lnTo>
                  <a:lnTo>
                    <a:pt x="55" y="160"/>
                  </a:lnTo>
                  <a:lnTo>
                    <a:pt x="61" y="169"/>
                  </a:lnTo>
                  <a:lnTo>
                    <a:pt x="61" y="181"/>
                  </a:lnTo>
                  <a:lnTo>
                    <a:pt x="61" y="190"/>
                  </a:lnTo>
                  <a:lnTo>
                    <a:pt x="55" y="196"/>
                  </a:lnTo>
                  <a:lnTo>
                    <a:pt x="46" y="203"/>
                  </a:lnTo>
                  <a:lnTo>
                    <a:pt x="36" y="203"/>
                  </a:lnTo>
                  <a:lnTo>
                    <a:pt x="27" y="203"/>
                  </a:lnTo>
                  <a:lnTo>
                    <a:pt x="19" y="196"/>
                  </a:lnTo>
                  <a:lnTo>
                    <a:pt x="15" y="188"/>
                  </a:lnTo>
                  <a:lnTo>
                    <a:pt x="10" y="173"/>
                  </a:lnTo>
                  <a:lnTo>
                    <a:pt x="6" y="164"/>
                  </a:lnTo>
                  <a:lnTo>
                    <a:pt x="4" y="152"/>
                  </a:lnTo>
                  <a:lnTo>
                    <a:pt x="0" y="143"/>
                  </a:lnTo>
                  <a:lnTo>
                    <a:pt x="0" y="131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99"/>
                  </a:lnTo>
                  <a:lnTo>
                    <a:pt x="0" y="91"/>
                  </a:lnTo>
                  <a:lnTo>
                    <a:pt x="4" y="82"/>
                  </a:lnTo>
                  <a:lnTo>
                    <a:pt x="6" y="70"/>
                  </a:lnTo>
                  <a:lnTo>
                    <a:pt x="14" y="61"/>
                  </a:lnTo>
                  <a:lnTo>
                    <a:pt x="15" y="49"/>
                  </a:lnTo>
                  <a:lnTo>
                    <a:pt x="21" y="40"/>
                  </a:lnTo>
                  <a:lnTo>
                    <a:pt x="25" y="29"/>
                  </a:lnTo>
                  <a:lnTo>
                    <a:pt x="34" y="15"/>
                  </a:lnTo>
                  <a:lnTo>
                    <a:pt x="36" y="8"/>
                  </a:lnTo>
                  <a:lnTo>
                    <a:pt x="44" y="4"/>
                  </a:lnTo>
                  <a:lnTo>
                    <a:pt x="48" y="0"/>
                  </a:lnTo>
                  <a:lnTo>
                    <a:pt x="55" y="4"/>
                  </a:lnTo>
                  <a:lnTo>
                    <a:pt x="59" y="8"/>
                  </a:lnTo>
                  <a:lnTo>
                    <a:pt x="61" y="13"/>
                  </a:lnTo>
                  <a:lnTo>
                    <a:pt x="61" y="21"/>
                  </a:lnTo>
                  <a:lnTo>
                    <a:pt x="61" y="30"/>
                  </a:lnTo>
                  <a:lnTo>
                    <a:pt x="61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auto">
            <a:xfrm>
              <a:off x="1989138" y="3546475"/>
              <a:ext cx="112713" cy="165100"/>
            </a:xfrm>
            <a:custGeom>
              <a:avLst/>
              <a:gdLst/>
              <a:ahLst/>
              <a:cxnLst>
                <a:cxn ang="0">
                  <a:pos x="142" y="30"/>
                </a:cxn>
                <a:cxn ang="0">
                  <a:pos x="138" y="39"/>
                </a:cxn>
                <a:cxn ang="0">
                  <a:pos x="138" y="47"/>
                </a:cxn>
                <a:cxn ang="0">
                  <a:pos x="138" y="57"/>
                </a:cxn>
                <a:cxn ang="0">
                  <a:pos x="138" y="66"/>
                </a:cxn>
                <a:cxn ang="0">
                  <a:pos x="135" y="76"/>
                </a:cxn>
                <a:cxn ang="0">
                  <a:pos x="135" y="83"/>
                </a:cxn>
                <a:cxn ang="0">
                  <a:pos x="135" y="93"/>
                </a:cxn>
                <a:cxn ang="0">
                  <a:pos x="135" y="104"/>
                </a:cxn>
                <a:cxn ang="0">
                  <a:pos x="133" y="112"/>
                </a:cxn>
                <a:cxn ang="0">
                  <a:pos x="129" y="123"/>
                </a:cxn>
                <a:cxn ang="0">
                  <a:pos x="123" y="129"/>
                </a:cxn>
                <a:cxn ang="0">
                  <a:pos x="119" y="138"/>
                </a:cxn>
                <a:cxn ang="0">
                  <a:pos x="108" y="154"/>
                </a:cxn>
                <a:cxn ang="0">
                  <a:pos x="99" y="165"/>
                </a:cxn>
                <a:cxn ang="0">
                  <a:pos x="87" y="178"/>
                </a:cxn>
                <a:cxn ang="0">
                  <a:pos x="72" y="190"/>
                </a:cxn>
                <a:cxn ang="0">
                  <a:pos x="57" y="199"/>
                </a:cxn>
                <a:cxn ang="0">
                  <a:pos x="42" y="207"/>
                </a:cxn>
                <a:cxn ang="0">
                  <a:pos x="26" y="207"/>
                </a:cxn>
                <a:cxn ang="0">
                  <a:pos x="15" y="205"/>
                </a:cxn>
                <a:cxn ang="0">
                  <a:pos x="5" y="199"/>
                </a:cxn>
                <a:cxn ang="0">
                  <a:pos x="3" y="190"/>
                </a:cxn>
                <a:cxn ang="0">
                  <a:pos x="0" y="180"/>
                </a:cxn>
                <a:cxn ang="0">
                  <a:pos x="0" y="169"/>
                </a:cxn>
                <a:cxn ang="0">
                  <a:pos x="5" y="159"/>
                </a:cxn>
                <a:cxn ang="0">
                  <a:pos x="19" y="154"/>
                </a:cxn>
                <a:cxn ang="0">
                  <a:pos x="30" y="146"/>
                </a:cxn>
                <a:cxn ang="0">
                  <a:pos x="40" y="142"/>
                </a:cxn>
                <a:cxn ang="0">
                  <a:pos x="47" y="134"/>
                </a:cxn>
                <a:cxn ang="0">
                  <a:pos x="57" y="133"/>
                </a:cxn>
                <a:cxn ang="0">
                  <a:pos x="72" y="117"/>
                </a:cxn>
                <a:cxn ang="0">
                  <a:pos x="83" y="102"/>
                </a:cxn>
                <a:cxn ang="0">
                  <a:pos x="87" y="93"/>
                </a:cxn>
                <a:cxn ang="0">
                  <a:pos x="93" y="87"/>
                </a:cxn>
                <a:cxn ang="0">
                  <a:pos x="97" y="77"/>
                </a:cxn>
                <a:cxn ang="0">
                  <a:pos x="102" y="66"/>
                </a:cxn>
                <a:cxn ang="0">
                  <a:pos x="104" y="55"/>
                </a:cxn>
                <a:cxn ang="0">
                  <a:pos x="108" y="45"/>
                </a:cxn>
                <a:cxn ang="0">
                  <a:pos x="110" y="32"/>
                </a:cxn>
                <a:cxn ang="0">
                  <a:pos x="114" y="20"/>
                </a:cxn>
                <a:cxn ang="0">
                  <a:pos x="118" y="7"/>
                </a:cxn>
                <a:cxn ang="0">
                  <a:pos x="119" y="1"/>
                </a:cxn>
                <a:cxn ang="0">
                  <a:pos x="125" y="0"/>
                </a:cxn>
                <a:cxn ang="0">
                  <a:pos x="133" y="0"/>
                </a:cxn>
                <a:cxn ang="0">
                  <a:pos x="135" y="1"/>
                </a:cxn>
                <a:cxn ang="0">
                  <a:pos x="138" y="7"/>
                </a:cxn>
                <a:cxn ang="0">
                  <a:pos x="142" y="19"/>
                </a:cxn>
                <a:cxn ang="0">
                  <a:pos x="142" y="30"/>
                </a:cxn>
                <a:cxn ang="0">
                  <a:pos x="142" y="30"/>
                </a:cxn>
              </a:cxnLst>
              <a:rect l="0" t="0" r="r" b="b"/>
              <a:pathLst>
                <a:path w="142" h="207">
                  <a:moveTo>
                    <a:pt x="142" y="30"/>
                  </a:moveTo>
                  <a:lnTo>
                    <a:pt x="138" y="39"/>
                  </a:lnTo>
                  <a:lnTo>
                    <a:pt x="138" y="47"/>
                  </a:lnTo>
                  <a:lnTo>
                    <a:pt x="138" y="57"/>
                  </a:lnTo>
                  <a:lnTo>
                    <a:pt x="138" y="66"/>
                  </a:lnTo>
                  <a:lnTo>
                    <a:pt x="135" y="76"/>
                  </a:lnTo>
                  <a:lnTo>
                    <a:pt x="135" y="83"/>
                  </a:lnTo>
                  <a:lnTo>
                    <a:pt x="135" y="93"/>
                  </a:lnTo>
                  <a:lnTo>
                    <a:pt x="135" y="104"/>
                  </a:lnTo>
                  <a:lnTo>
                    <a:pt x="133" y="112"/>
                  </a:lnTo>
                  <a:lnTo>
                    <a:pt x="129" y="123"/>
                  </a:lnTo>
                  <a:lnTo>
                    <a:pt x="123" y="129"/>
                  </a:lnTo>
                  <a:lnTo>
                    <a:pt x="119" y="138"/>
                  </a:lnTo>
                  <a:lnTo>
                    <a:pt x="108" y="154"/>
                  </a:lnTo>
                  <a:lnTo>
                    <a:pt x="99" y="165"/>
                  </a:lnTo>
                  <a:lnTo>
                    <a:pt x="87" y="178"/>
                  </a:lnTo>
                  <a:lnTo>
                    <a:pt x="72" y="190"/>
                  </a:lnTo>
                  <a:lnTo>
                    <a:pt x="57" y="199"/>
                  </a:lnTo>
                  <a:lnTo>
                    <a:pt x="42" y="207"/>
                  </a:lnTo>
                  <a:lnTo>
                    <a:pt x="26" y="207"/>
                  </a:lnTo>
                  <a:lnTo>
                    <a:pt x="15" y="205"/>
                  </a:lnTo>
                  <a:lnTo>
                    <a:pt x="5" y="199"/>
                  </a:lnTo>
                  <a:lnTo>
                    <a:pt x="3" y="190"/>
                  </a:lnTo>
                  <a:lnTo>
                    <a:pt x="0" y="180"/>
                  </a:lnTo>
                  <a:lnTo>
                    <a:pt x="0" y="169"/>
                  </a:lnTo>
                  <a:lnTo>
                    <a:pt x="5" y="159"/>
                  </a:lnTo>
                  <a:lnTo>
                    <a:pt x="19" y="154"/>
                  </a:lnTo>
                  <a:lnTo>
                    <a:pt x="30" y="146"/>
                  </a:lnTo>
                  <a:lnTo>
                    <a:pt x="40" y="142"/>
                  </a:lnTo>
                  <a:lnTo>
                    <a:pt x="47" y="134"/>
                  </a:lnTo>
                  <a:lnTo>
                    <a:pt x="57" y="133"/>
                  </a:lnTo>
                  <a:lnTo>
                    <a:pt x="72" y="117"/>
                  </a:lnTo>
                  <a:lnTo>
                    <a:pt x="83" y="102"/>
                  </a:lnTo>
                  <a:lnTo>
                    <a:pt x="87" y="93"/>
                  </a:lnTo>
                  <a:lnTo>
                    <a:pt x="93" y="87"/>
                  </a:lnTo>
                  <a:lnTo>
                    <a:pt x="97" y="77"/>
                  </a:lnTo>
                  <a:lnTo>
                    <a:pt x="102" y="66"/>
                  </a:lnTo>
                  <a:lnTo>
                    <a:pt x="104" y="55"/>
                  </a:lnTo>
                  <a:lnTo>
                    <a:pt x="108" y="45"/>
                  </a:lnTo>
                  <a:lnTo>
                    <a:pt x="110" y="32"/>
                  </a:lnTo>
                  <a:lnTo>
                    <a:pt x="114" y="20"/>
                  </a:lnTo>
                  <a:lnTo>
                    <a:pt x="118" y="7"/>
                  </a:lnTo>
                  <a:lnTo>
                    <a:pt x="119" y="1"/>
                  </a:lnTo>
                  <a:lnTo>
                    <a:pt x="125" y="0"/>
                  </a:lnTo>
                  <a:lnTo>
                    <a:pt x="133" y="0"/>
                  </a:lnTo>
                  <a:lnTo>
                    <a:pt x="135" y="1"/>
                  </a:lnTo>
                  <a:lnTo>
                    <a:pt x="138" y="7"/>
                  </a:lnTo>
                  <a:lnTo>
                    <a:pt x="142" y="19"/>
                  </a:lnTo>
                  <a:lnTo>
                    <a:pt x="142" y="30"/>
                  </a:lnTo>
                  <a:lnTo>
                    <a:pt x="142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2030413" y="3276600"/>
              <a:ext cx="280988" cy="331788"/>
            </a:xfrm>
            <a:custGeom>
              <a:avLst/>
              <a:gdLst/>
              <a:ahLst/>
              <a:cxnLst>
                <a:cxn ang="0">
                  <a:pos x="281" y="50"/>
                </a:cxn>
                <a:cxn ang="0">
                  <a:pos x="253" y="42"/>
                </a:cxn>
                <a:cxn ang="0">
                  <a:pos x="226" y="38"/>
                </a:cxn>
                <a:cxn ang="0">
                  <a:pos x="201" y="42"/>
                </a:cxn>
                <a:cxn ang="0">
                  <a:pos x="184" y="54"/>
                </a:cxn>
                <a:cxn ang="0">
                  <a:pos x="163" y="69"/>
                </a:cxn>
                <a:cxn ang="0">
                  <a:pos x="150" y="90"/>
                </a:cxn>
                <a:cxn ang="0">
                  <a:pos x="141" y="116"/>
                </a:cxn>
                <a:cxn ang="0">
                  <a:pos x="135" y="141"/>
                </a:cxn>
                <a:cxn ang="0">
                  <a:pos x="127" y="160"/>
                </a:cxn>
                <a:cxn ang="0">
                  <a:pos x="124" y="173"/>
                </a:cxn>
                <a:cxn ang="0">
                  <a:pos x="120" y="189"/>
                </a:cxn>
                <a:cxn ang="0">
                  <a:pos x="120" y="213"/>
                </a:cxn>
                <a:cxn ang="0">
                  <a:pos x="120" y="242"/>
                </a:cxn>
                <a:cxn ang="0">
                  <a:pos x="124" y="265"/>
                </a:cxn>
                <a:cxn ang="0">
                  <a:pos x="129" y="284"/>
                </a:cxn>
                <a:cxn ang="0">
                  <a:pos x="133" y="304"/>
                </a:cxn>
                <a:cxn ang="0">
                  <a:pos x="135" y="322"/>
                </a:cxn>
                <a:cxn ang="0">
                  <a:pos x="133" y="342"/>
                </a:cxn>
                <a:cxn ang="0">
                  <a:pos x="124" y="371"/>
                </a:cxn>
                <a:cxn ang="0">
                  <a:pos x="108" y="388"/>
                </a:cxn>
                <a:cxn ang="0">
                  <a:pos x="91" y="401"/>
                </a:cxn>
                <a:cxn ang="0">
                  <a:pos x="68" y="409"/>
                </a:cxn>
                <a:cxn ang="0">
                  <a:pos x="48" y="417"/>
                </a:cxn>
                <a:cxn ang="0">
                  <a:pos x="30" y="418"/>
                </a:cxn>
                <a:cxn ang="0">
                  <a:pos x="10" y="413"/>
                </a:cxn>
                <a:cxn ang="0">
                  <a:pos x="0" y="401"/>
                </a:cxn>
                <a:cxn ang="0">
                  <a:pos x="2" y="386"/>
                </a:cxn>
                <a:cxn ang="0">
                  <a:pos x="15" y="377"/>
                </a:cxn>
                <a:cxn ang="0">
                  <a:pos x="38" y="377"/>
                </a:cxn>
                <a:cxn ang="0">
                  <a:pos x="59" y="361"/>
                </a:cxn>
                <a:cxn ang="0">
                  <a:pos x="72" y="346"/>
                </a:cxn>
                <a:cxn ang="0">
                  <a:pos x="87" y="325"/>
                </a:cxn>
                <a:cxn ang="0">
                  <a:pos x="93" y="301"/>
                </a:cxn>
                <a:cxn ang="0">
                  <a:pos x="93" y="278"/>
                </a:cxn>
                <a:cxn ang="0">
                  <a:pos x="91" y="249"/>
                </a:cxn>
                <a:cxn ang="0">
                  <a:pos x="78" y="223"/>
                </a:cxn>
                <a:cxn ang="0">
                  <a:pos x="67" y="192"/>
                </a:cxn>
                <a:cxn ang="0">
                  <a:pos x="63" y="168"/>
                </a:cxn>
                <a:cxn ang="0">
                  <a:pos x="67" y="141"/>
                </a:cxn>
                <a:cxn ang="0">
                  <a:pos x="72" y="114"/>
                </a:cxn>
                <a:cxn ang="0">
                  <a:pos x="84" y="90"/>
                </a:cxn>
                <a:cxn ang="0">
                  <a:pos x="95" y="69"/>
                </a:cxn>
                <a:cxn ang="0">
                  <a:pos x="114" y="48"/>
                </a:cxn>
                <a:cxn ang="0">
                  <a:pos x="135" y="29"/>
                </a:cxn>
                <a:cxn ang="0">
                  <a:pos x="160" y="17"/>
                </a:cxn>
                <a:cxn ang="0">
                  <a:pos x="184" y="8"/>
                </a:cxn>
                <a:cxn ang="0">
                  <a:pos x="211" y="2"/>
                </a:cxn>
                <a:cxn ang="0">
                  <a:pos x="241" y="0"/>
                </a:cxn>
                <a:cxn ang="0">
                  <a:pos x="272" y="6"/>
                </a:cxn>
                <a:cxn ang="0">
                  <a:pos x="304" y="14"/>
                </a:cxn>
                <a:cxn ang="0">
                  <a:pos x="335" y="29"/>
                </a:cxn>
                <a:cxn ang="0">
                  <a:pos x="355" y="48"/>
                </a:cxn>
                <a:cxn ang="0">
                  <a:pos x="346" y="57"/>
                </a:cxn>
                <a:cxn ang="0">
                  <a:pos x="325" y="63"/>
                </a:cxn>
                <a:cxn ang="0">
                  <a:pos x="302" y="63"/>
                </a:cxn>
                <a:cxn ang="0">
                  <a:pos x="295" y="63"/>
                </a:cxn>
              </a:cxnLst>
              <a:rect l="0" t="0" r="r" b="b"/>
              <a:pathLst>
                <a:path w="355" h="418">
                  <a:moveTo>
                    <a:pt x="295" y="63"/>
                  </a:moveTo>
                  <a:lnTo>
                    <a:pt x="281" y="50"/>
                  </a:lnTo>
                  <a:lnTo>
                    <a:pt x="266" y="44"/>
                  </a:lnTo>
                  <a:lnTo>
                    <a:pt x="253" y="42"/>
                  </a:lnTo>
                  <a:lnTo>
                    <a:pt x="241" y="38"/>
                  </a:lnTo>
                  <a:lnTo>
                    <a:pt x="226" y="38"/>
                  </a:lnTo>
                  <a:lnTo>
                    <a:pt x="213" y="38"/>
                  </a:lnTo>
                  <a:lnTo>
                    <a:pt x="201" y="42"/>
                  </a:lnTo>
                  <a:lnTo>
                    <a:pt x="192" y="48"/>
                  </a:lnTo>
                  <a:lnTo>
                    <a:pt x="184" y="54"/>
                  </a:lnTo>
                  <a:lnTo>
                    <a:pt x="171" y="63"/>
                  </a:lnTo>
                  <a:lnTo>
                    <a:pt x="163" y="69"/>
                  </a:lnTo>
                  <a:lnTo>
                    <a:pt x="156" y="82"/>
                  </a:lnTo>
                  <a:lnTo>
                    <a:pt x="150" y="90"/>
                  </a:lnTo>
                  <a:lnTo>
                    <a:pt x="144" y="103"/>
                  </a:lnTo>
                  <a:lnTo>
                    <a:pt x="141" y="116"/>
                  </a:lnTo>
                  <a:lnTo>
                    <a:pt x="139" y="130"/>
                  </a:lnTo>
                  <a:lnTo>
                    <a:pt x="135" y="141"/>
                  </a:lnTo>
                  <a:lnTo>
                    <a:pt x="129" y="152"/>
                  </a:lnTo>
                  <a:lnTo>
                    <a:pt x="127" y="160"/>
                  </a:lnTo>
                  <a:lnTo>
                    <a:pt x="124" y="166"/>
                  </a:lnTo>
                  <a:lnTo>
                    <a:pt x="124" y="173"/>
                  </a:lnTo>
                  <a:lnTo>
                    <a:pt x="124" y="183"/>
                  </a:lnTo>
                  <a:lnTo>
                    <a:pt x="120" y="189"/>
                  </a:lnTo>
                  <a:lnTo>
                    <a:pt x="120" y="202"/>
                  </a:lnTo>
                  <a:lnTo>
                    <a:pt x="120" y="213"/>
                  </a:lnTo>
                  <a:lnTo>
                    <a:pt x="120" y="227"/>
                  </a:lnTo>
                  <a:lnTo>
                    <a:pt x="120" y="242"/>
                  </a:lnTo>
                  <a:lnTo>
                    <a:pt x="124" y="255"/>
                  </a:lnTo>
                  <a:lnTo>
                    <a:pt x="124" y="265"/>
                  </a:lnTo>
                  <a:lnTo>
                    <a:pt x="129" y="274"/>
                  </a:lnTo>
                  <a:lnTo>
                    <a:pt x="129" y="284"/>
                  </a:lnTo>
                  <a:lnTo>
                    <a:pt x="133" y="295"/>
                  </a:lnTo>
                  <a:lnTo>
                    <a:pt x="133" y="304"/>
                  </a:lnTo>
                  <a:lnTo>
                    <a:pt x="135" y="314"/>
                  </a:lnTo>
                  <a:lnTo>
                    <a:pt x="135" y="322"/>
                  </a:lnTo>
                  <a:lnTo>
                    <a:pt x="135" y="327"/>
                  </a:lnTo>
                  <a:lnTo>
                    <a:pt x="133" y="342"/>
                  </a:lnTo>
                  <a:lnTo>
                    <a:pt x="129" y="360"/>
                  </a:lnTo>
                  <a:lnTo>
                    <a:pt x="124" y="371"/>
                  </a:lnTo>
                  <a:lnTo>
                    <a:pt x="118" y="380"/>
                  </a:lnTo>
                  <a:lnTo>
                    <a:pt x="108" y="388"/>
                  </a:lnTo>
                  <a:lnTo>
                    <a:pt x="103" y="398"/>
                  </a:lnTo>
                  <a:lnTo>
                    <a:pt x="91" y="401"/>
                  </a:lnTo>
                  <a:lnTo>
                    <a:pt x="82" y="407"/>
                  </a:lnTo>
                  <a:lnTo>
                    <a:pt x="68" y="409"/>
                  </a:lnTo>
                  <a:lnTo>
                    <a:pt x="59" y="417"/>
                  </a:lnTo>
                  <a:lnTo>
                    <a:pt x="48" y="417"/>
                  </a:lnTo>
                  <a:lnTo>
                    <a:pt x="38" y="418"/>
                  </a:lnTo>
                  <a:lnTo>
                    <a:pt x="30" y="418"/>
                  </a:lnTo>
                  <a:lnTo>
                    <a:pt x="21" y="418"/>
                  </a:lnTo>
                  <a:lnTo>
                    <a:pt x="10" y="413"/>
                  </a:lnTo>
                  <a:lnTo>
                    <a:pt x="6" y="407"/>
                  </a:lnTo>
                  <a:lnTo>
                    <a:pt x="0" y="401"/>
                  </a:lnTo>
                  <a:lnTo>
                    <a:pt x="2" y="396"/>
                  </a:lnTo>
                  <a:lnTo>
                    <a:pt x="2" y="386"/>
                  </a:lnTo>
                  <a:lnTo>
                    <a:pt x="10" y="382"/>
                  </a:lnTo>
                  <a:lnTo>
                    <a:pt x="15" y="377"/>
                  </a:lnTo>
                  <a:lnTo>
                    <a:pt x="27" y="380"/>
                  </a:lnTo>
                  <a:lnTo>
                    <a:pt x="38" y="377"/>
                  </a:lnTo>
                  <a:lnTo>
                    <a:pt x="53" y="371"/>
                  </a:lnTo>
                  <a:lnTo>
                    <a:pt x="59" y="361"/>
                  </a:lnTo>
                  <a:lnTo>
                    <a:pt x="67" y="356"/>
                  </a:lnTo>
                  <a:lnTo>
                    <a:pt x="72" y="346"/>
                  </a:lnTo>
                  <a:lnTo>
                    <a:pt x="82" y="337"/>
                  </a:lnTo>
                  <a:lnTo>
                    <a:pt x="87" y="325"/>
                  </a:lnTo>
                  <a:lnTo>
                    <a:pt x="91" y="316"/>
                  </a:lnTo>
                  <a:lnTo>
                    <a:pt x="93" y="301"/>
                  </a:lnTo>
                  <a:lnTo>
                    <a:pt x="95" y="291"/>
                  </a:lnTo>
                  <a:lnTo>
                    <a:pt x="93" y="278"/>
                  </a:lnTo>
                  <a:lnTo>
                    <a:pt x="93" y="265"/>
                  </a:lnTo>
                  <a:lnTo>
                    <a:pt x="91" y="249"/>
                  </a:lnTo>
                  <a:lnTo>
                    <a:pt x="84" y="234"/>
                  </a:lnTo>
                  <a:lnTo>
                    <a:pt x="78" y="223"/>
                  </a:lnTo>
                  <a:lnTo>
                    <a:pt x="72" y="208"/>
                  </a:lnTo>
                  <a:lnTo>
                    <a:pt x="67" y="192"/>
                  </a:lnTo>
                  <a:lnTo>
                    <a:pt x="67" y="181"/>
                  </a:lnTo>
                  <a:lnTo>
                    <a:pt x="63" y="168"/>
                  </a:lnTo>
                  <a:lnTo>
                    <a:pt x="67" y="152"/>
                  </a:lnTo>
                  <a:lnTo>
                    <a:pt x="67" y="141"/>
                  </a:lnTo>
                  <a:lnTo>
                    <a:pt x="68" y="130"/>
                  </a:lnTo>
                  <a:lnTo>
                    <a:pt x="72" y="114"/>
                  </a:lnTo>
                  <a:lnTo>
                    <a:pt x="78" y="103"/>
                  </a:lnTo>
                  <a:lnTo>
                    <a:pt x="84" y="90"/>
                  </a:lnTo>
                  <a:lnTo>
                    <a:pt x="91" y="78"/>
                  </a:lnTo>
                  <a:lnTo>
                    <a:pt x="95" y="69"/>
                  </a:lnTo>
                  <a:lnTo>
                    <a:pt x="106" y="57"/>
                  </a:lnTo>
                  <a:lnTo>
                    <a:pt x="114" y="48"/>
                  </a:lnTo>
                  <a:lnTo>
                    <a:pt x="127" y="38"/>
                  </a:lnTo>
                  <a:lnTo>
                    <a:pt x="135" y="29"/>
                  </a:lnTo>
                  <a:lnTo>
                    <a:pt x="148" y="23"/>
                  </a:lnTo>
                  <a:lnTo>
                    <a:pt x="160" y="17"/>
                  </a:lnTo>
                  <a:lnTo>
                    <a:pt x="171" y="12"/>
                  </a:lnTo>
                  <a:lnTo>
                    <a:pt x="184" y="8"/>
                  </a:lnTo>
                  <a:lnTo>
                    <a:pt x="200" y="6"/>
                  </a:lnTo>
                  <a:lnTo>
                    <a:pt x="211" y="2"/>
                  </a:lnTo>
                  <a:lnTo>
                    <a:pt x="226" y="2"/>
                  </a:lnTo>
                  <a:lnTo>
                    <a:pt x="241" y="0"/>
                  </a:lnTo>
                  <a:lnTo>
                    <a:pt x="257" y="2"/>
                  </a:lnTo>
                  <a:lnTo>
                    <a:pt x="272" y="6"/>
                  </a:lnTo>
                  <a:lnTo>
                    <a:pt x="289" y="8"/>
                  </a:lnTo>
                  <a:lnTo>
                    <a:pt x="304" y="14"/>
                  </a:lnTo>
                  <a:lnTo>
                    <a:pt x="319" y="23"/>
                  </a:lnTo>
                  <a:lnTo>
                    <a:pt x="335" y="29"/>
                  </a:lnTo>
                  <a:lnTo>
                    <a:pt x="352" y="42"/>
                  </a:lnTo>
                  <a:lnTo>
                    <a:pt x="355" y="48"/>
                  </a:lnTo>
                  <a:lnTo>
                    <a:pt x="355" y="50"/>
                  </a:lnTo>
                  <a:lnTo>
                    <a:pt x="346" y="57"/>
                  </a:lnTo>
                  <a:lnTo>
                    <a:pt x="338" y="63"/>
                  </a:lnTo>
                  <a:lnTo>
                    <a:pt x="325" y="63"/>
                  </a:lnTo>
                  <a:lnTo>
                    <a:pt x="314" y="65"/>
                  </a:lnTo>
                  <a:lnTo>
                    <a:pt x="302" y="63"/>
                  </a:lnTo>
                  <a:lnTo>
                    <a:pt x="295" y="63"/>
                  </a:lnTo>
                  <a:lnTo>
                    <a:pt x="295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1822450" y="3141663"/>
              <a:ext cx="614363" cy="474663"/>
            </a:xfrm>
            <a:custGeom>
              <a:avLst/>
              <a:gdLst/>
              <a:ahLst/>
              <a:cxnLst>
                <a:cxn ang="0">
                  <a:pos x="703" y="430"/>
                </a:cxn>
                <a:cxn ang="0">
                  <a:pos x="728" y="373"/>
                </a:cxn>
                <a:cxn ang="0">
                  <a:pos x="709" y="327"/>
                </a:cxn>
                <a:cxn ang="0">
                  <a:pos x="672" y="276"/>
                </a:cxn>
                <a:cxn ang="0">
                  <a:pos x="667" y="219"/>
                </a:cxn>
                <a:cxn ang="0">
                  <a:pos x="667" y="156"/>
                </a:cxn>
                <a:cxn ang="0">
                  <a:pos x="655" y="101"/>
                </a:cxn>
                <a:cxn ang="0">
                  <a:pos x="610" y="59"/>
                </a:cxn>
                <a:cxn ang="0">
                  <a:pos x="568" y="54"/>
                </a:cxn>
                <a:cxn ang="0">
                  <a:pos x="505" y="61"/>
                </a:cxn>
                <a:cxn ang="0">
                  <a:pos x="435" y="50"/>
                </a:cxn>
                <a:cxn ang="0">
                  <a:pos x="368" y="38"/>
                </a:cxn>
                <a:cxn ang="0">
                  <a:pos x="311" y="74"/>
                </a:cxn>
                <a:cxn ang="0">
                  <a:pos x="285" y="118"/>
                </a:cxn>
                <a:cxn ang="0">
                  <a:pos x="254" y="162"/>
                </a:cxn>
                <a:cxn ang="0">
                  <a:pos x="205" y="179"/>
                </a:cxn>
                <a:cxn ang="0">
                  <a:pos x="148" y="164"/>
                </a:cxn>
                <a:cxn ang="0">
                  <a:pos x="97" y="192"/>
                </a:cxn>
                <a:cxn ang="0">
                  <a:pos x="79" y="263"/>
                </a:cxn>
                <a:cxn ang="0">
                  <a:pos x="123" y="323"/>
                </a:cxn>
                <a:cxn ang="0">
                  <a:pos x="97" y="373"/>
                </a:cxn>
                <a:cxn ang="0">
                  <a:pos x="64" y="405"/>
                </a:cxn>
                <a:cxn ang="0">
                  <a:pos x="60" y="460"/>
                </a:cxn>
                <a:cxn ang="0">
                  <a:pos x="102" y="498"/>
                </a:cxn>
                <a:cxn ang="0">
                  <a:pos x="182" y="502"/>
                </a:cxn>
                <a:cxn ang="0">
                  <a:pos x="224" y="502"/>
                </a:cxn>
                <a:cxn ang="0">
                  <a:pos x="281" y="517"/>
                </a:cxn>
                <a:cxn ang="0">
                  <a:pos x="308" y="557"/>
                </a:cxn>
                <a:cxn ang="0">
                  <a:pos x="296" y="599"/>
                </a:cxn>
                <a:cxn ang="0">
                  <a:pos x="266" y="578"/>
                </a:cxn>
                <a:cxn ang="0">
                  <a:pos x="230" y="563"/>
                </a:cxn>
                <a:cxn ang="0">
                  <a:pos x="178" y="557"/>
                </a:cxn>
                <a:cxn ang="0">
                  <a:pos x="131" y="559"/>
                </a:cxn>
                <a:cxn ang="0">
                  <a:pos x="85" y="553"/>
                </a:cxn>
                <a:cxn ang="0">
                  <a:pos x="40" y="527"/>
                </a:cxn>
                <a:cxn ang="0">
                  <a:pos x="13" y="487"/>
                </a:cxn>
                <a:cxn ang="0">
                  <a:pos x="0" y="441"/>
                </a:cxn>
                <a:cxn ang="0">
                  <a:pos x="13" y="392"/>
                </a:cxn>
                <a:cxn ang="0">
                  <a:pos x="40" y="348"/>
                </a:cxn>
                <a:cxn ang="0">
                  <a:pos x="38" y="310"/>
                </a:cxn>
                <a:cxn ang="0">
                  <a:pos x="28" y="261"/>
                </a:cxn>
                <a:cxn ang="0">
                  <a:pos x="38" y="206"/>
                </a:cxn>
                <a:cxn ang="0">
                  <a:pos x="60" y="162"/>
                </a:cxn>
                <a:cxn ang="0">
                  <a:pos x="117" y="128"/>
                </a:cxn>
                <a:cxn ang="0">
                  <a:pos x="176" y="124"/>
                </a:cxn>
                <a:cxn ang="0">
                  <a:pos x="218" y="128"/>
                </a:cxn>
                <a:cxn ang="0">
                  <a:pos x="260" y="86"/>
                </a:cxn>
                <a:cxn ang="0">
                  <a:pos x="296" y="29"/>
                </a:cxn>
                <a:cxn ang="0">
                  <a:pos x="355" y="0"/>
                </a:cxn>
                <a:cxn ang="0">
                  <a:pos x="425" y="8"/>
                </a:cxn>
                <a:cxn ang="0">
                  <a:pos x="501" y="14"/>
                </a:cxn>
                <a:cxn ang="0">
                  <a:pos x="576" y="0"/>
                </a:cxn>
                <a:cxn ang="0">
                  <a:pos x="646" y="17"/>
                </a:cxn>
                <a:cxn ang="0">
                  <a:pos x="693" y="61"/>
                </a:cxn>
                <a:cxn ang="0">
                  <a:pos x="718" y="124"/>
                </a:cxn>
                <a:cxn ang="0">
                  <a:pos x="714" y="183"/>
                </a:cxn>
                <a:cxn ang="0">
                  <a:pos x="718" y="230"/>
                </a:cxn>
                <a:cxn ang="0">
                  <a:pos x="748" y="285"/>
                </a:cxn>
                <a:cxn ang="0">
                  <a:pos x="773" y="360"/>
                </a:cxn>
                <a:cxn ang="0">
                  <a:pos x="758" y="413"/>
                </a:cxn>
                <a:cxn ang="0">
                  <a:pos x="712" y="462"/>
                </a:cxn>
                <a:cxn ang="0">
                  <a:pos x="663" y="477"/>
                </a:cxn>
              </a:cxnLst>
              <a:rect l="0" t="0" r="r" b="b"/>
              <a:pathLst>
                <a:path w="773" h="599">
                  <a:moveTo>
                    <a:pt x="669" y="466"/>
                  </a:moveTo>
                  <a:lnTo>
                    <a:pt x="680" y="456"/>
                  </a:lnTo>
                  <a:lnTo>
                    <a:pt x="688" y="449"/>
                  </a:lnTo>
                  <a:lnTo>
                    <a:pt x="697" y="439"/>
                  </a:lnTo>
                  <a:lnTo>
                    <a:pt x="703" y="430"/>
                  </a:lnTo>
                  <a:lnTo>
                    <a:pt x="712" y="418"/>
                  </a:lnTo>
                  <a:lnTo>
                    <a:pt x="718" y="409"/>
                  </a:lnTo>
                  <a:lnTo>
                    <a:pt x="722" y="399"/>
                  </a:lnTo>
                  <a:lnTo>
                    <a:pt x="728" y="388"/>
                  </a:lnTo>
                  <a:lnTo>
                    <a:pt x="728" y="373"/>
                  </a:lnTo>
                  <a:lnTo>
                    <a:pt x="729" y="363"/>
                  </a:lnTo>
                  <a:lnTo>
                    <a:pt x="728" y="354"/>
                  </a:lnTo>
                  <a:lnTo>
                    <a:pt x="724" y="344"/>
                  </a:lnTo>
                  <a:lnTo>
                    <a:pt x="714" y="337"/>
                  </a:lnTo>
                  <a:lnTo>
                    <a:pt x="709" y="327"/>
                  </a:lnTo>
                  <a:lnTo>
                    <a:pt x="701" y="316"/>
                  </a:lnTo>
                  <a:lnTo>
                    <a:pt x="693" y="306"/>
                  </a:lnTo>
                  <a:lnTo>
                    <a:pt x="684" y="297"/>
                  </a:lnTo>
                  <a:lnTo>
                    <a:pt x="680" y="285"/>
                  </a:lnTo>
                  <a:lnTo>
                    <a:pt x="672" y="276"/>
                  </a:lnTo>
                  <a:lnTo>
                    <a:pt x="669" y="263"/>
                  </a:lnTo>
                  <a:lnTo>
                    <a:pt x="667" y="253"/>
                  </a:lnTo>
                  <a:lnTo>
                    <a:pt x="667" y="242"/>
                  </a:lnTo>
                  <a:lnTo>
                    <a:pt x="667" y="230"/>
                  </a:lnTo>
                  <a:lnTo>
                    <a:pt x="667" y="219"/>
                  </a:lnTo>
                  <a:lnTo>
                    <a:pt x="667" y="206"/>
                  </a:lnTo>
                  <a:lnTo>
                    <a:pt x="667" y="194"/>
                  </a:lnTo>
                  <a:lnTo>
                    <a:pt x="667" y="183"/>
                  </a:lnTo>
                  <a:lnTo>
                    <a:pt x="667" y="171"/>
                  </a:lnTo>
                  <a:lnTo>
                    <a:pt x="667" y="156"/>
                  </a:lnTo>
                  <a:lnTo>
                    <a:pt x="667" y="143"/>
                  </a:lnTo>
                  <a:lnTo>
                    <a:pt x="663" y="131"/>
                  </a:lnTo>
                  <a:lnTo>
                    <a:pt x="663" y="118"/>
                  </a:lnTo>
                  <a:lnTo>
                    <a:pt x="657" y="111"/>
                  </a:lnTo>
                  <a:lnTo>
                    <a:pt x="655" y="101"/>
                  </a:lnTo>
                  <a:lnTo>
                    <a:pt x="648" y="92"/>
                  </a:lnTo>
                  <a:lnTo>
                    <a:pt x="646" y="86"/>
                  </a:lnTo>
                  <a:lnTo>
                    <a:pt x="631" y="74"/>
                  </a:lnTo>
                  <a:lnTo>
                    <a:pt x="619" y="65"/>
                  </a:lnTo>
                  <a:lnTo>
                    <a:pt x="610" y="59"/>
                  </a:lnTo>
                  <a:lnTo>
                    <a:pt x="600" y="55"/>
                  </a:lnTo>
                  <a:lnTo>
                    <a:pt x="591" y="54"/>
                  </a:lnTo>
                  <a:lnTo>
                    <a:pt x="583" y="54"/>
                  </a:lnTo>
                  <a:lnTo>
                    <a:pt x="574" y="54"/>
                  </a:lnTo>
                  <a:lnTo>
                    <a:pt x="568" y="54"/>
                  </a:lnTo>
                  <a:lnTo>
                    <a:pt x="558" y="55"/>
                  </a:lnTo>
                  <a:lnTo>
                    <a:pt x="549" y="59"/>
                  </a:lnTo>
                  <a:lnTo>
                    <a:pt x="534" y="61"/>
                  </a:lnTo>
                  <a:lnTo>
                    <a:pt x="518" y="65"/>
                  </a:lnTo>
                  <a:lnTo>
                    <a:pt x="505" y="61"/>
                  </a:lnTo>
                  <a:lnTo>
                    <a:pt x="490" y="61"/>
                  </a:lnTo>
                  <a:lnTo>
                    <a:pt x="473" y="59"/>
                  </a:lnTo>
                  <a:lnTo>
                    <a:pt x="461" y="55"/>
                  </a:lnTo>
                  <a:lnTo>
                    <a:pt x="446" y="54"/>
                  </a:lnTo>
                  <a:lnTo>
                    <a:pt x="435" y="50"/>
                  </a:lnTo>
                  <a:lnTo>
                    <a:pt x="420" y="44"/>
                  </a:lnTo>
                  <a:lnTo>
                    <a:pt x="408" y="40"/>
                  </a:lnTo>
                  <a:lnTo>
                    <a:pt x="395" y="38"/>
                  </a:lnTo>
                  <a:lnTo>
                    <a:pt x="380" y="38"/>
                  </a:lnTo>
                  <a:lnTo>
                    <a:pt x="368" y="38"/>
                  </a:lnTo>
                  <a:lnTo>
                    <a:pt x="355" y="44"/>
                  </a:lnTo>
                  <a:lnTo>
                    <a:pt x="344" y="46"/>
                  </a:lnTo>
                  <a:lnTo>
                    <a:pt x="328" y="59"/>
                  </a:lnTo>
                  <a:lnTo>
                    <a:pt x="319" y="65"/>
                  </a:lnTo>
                  <a:lnTo>
                    <a:pt x="311" y="74"/>
                  </a:lnTo>
                  <a:lnTo>
                    <a:pt x="306" y="82"/>
                  </a:lnTo>
                  <a:lnTo>
                    <a:pt x="298" y="92"/>
                  </a:lnTo>
                  <a:lnTo>
                    <a:pt x="292" y="97"/>
                  </a:lnTo>
                  <a:lnTo>
                    <a:pt x="287" y="107"/>
                  </a:lnTo>
                  <a:lnTo>
                    <a:pt x="285" y="118"/>
                  </a:lnTo>
                  <a:lnTo>
                    <a:pt x="277" y="128"/>
                  </a:lnTo>
                  <a:lnTo>
                    <a:pt x="271" y="137"/>
                  </a:lnTo>
                  <a:lnTo>
                    <a:pt x="266" y="147"/>
                  </a:lnTo>
                  <a:lnTo>
                    <a:pt x="260" y="152"/>
                  </a:lnTo>
                  <a:lnTo>
                    <a:pt x="254" y="162"/>
                  </a:lnTo>
                  <a:lnTo>
                    <a:pt x="249" y="164"/>
                  </a:lnTo>
                  <a:lnTo>
                    <a:pt x="239" y="173"/>
                  </a:lnTo>
                  <a:lnTo>
                    <a:pt x="228" y="177"/>
                  </a:lnTo>
                  <a:lnTo>
                    <a:pt x="218" y="179"/>
                  </a:lnTo>
                  <a:lnTo>
                    <a:pt x="205" y="179"/>
                  </a:lnTo>
                  <a:lnTo>
                    <a:pt x="197" y="173"/>
                  </a:lnTo>
                  <a:lnTo>
                    <a:pt x="184" y="168"/>
                  </a:lnTo>
                  <a:lnTo>
                    <a:pt x="176" y="164"/>
                  </a:lnTo>
                  <a:lnTo>
                    <a:pt x="159" y="164"/>
                  </a:lnTo>
                  <a:lnTo>
                    <a:pt x="148" y="164"/>
                  </a:lnTo>
                  <a:lnTo>
                    <a:pt x="136" y="168"/>
                  </a:lnTo>
                  <a:lnTo>
                    <a:pt x="123" y="173"/>
                  </a:lnTo>
                  <a:lnTo>
                    <a:pt x="112" y="177"/>
                  </a:lnTo>
                  <a:lnTo>
                    <a:pt x="102" y="183"/>
                  </a:lnTo>
                  <a:lnTo>
                    <a:pt x="97" y="192"/>
                  </a:lnTo>
                  <a:lnTo>
                    <a:pt x="91" y="200"/>
                  </a:lnTo>
                  <a:lnTo>
                    <a:pt x="81" y="215"/>
                  </a:lnTo>
                  <a:lnTo>
                    <a:pt x="79" y="230"/>
                  </a:lnTo>
                  <a:lnTo>
                    <a:pt x="76" y="245"/>
                  </a:lnTo>
                  <a:lnTo>
                    <a:pt x="79" y="263"/>
                  </a:lnTo>
                  <a:lnTo>
                    <a:pt x="81" y="280"/>
                  </a:lnTo>
                  <a:lnTo>
                    <a:pt x="87" y="295"/>
                  </a:lnTo>
                  <a:lnTo>
                    <a:pt x="97" y="302"/>
                  </a:lnTo>
                  <a:lnTo>
                    <a:pt x="110" y="316"/>
                  </a:lnTo>
                  <a:lnTo>
                    <a:pt x="123" y="323"/>
                  </a:lnTo>
                  <a:lnTo>
                    <a:pt x="127" y="337"/>
                  </a:lnTo>
                  <a:lnTo>
                    <a:pt x="123" y="348"/>
                  </a:lnTo>
                  <a:lnTo>
                    <a:pt x="112" y="360"/>
                  </a:lnTo>
                  <a:lnTo>
                    <a:pt x="102" y="367"/>
                  </a:lnTo>
                  <a:lnTo>
                    <a:pt x="97" y="373"/>
                  </a:lnTo>
                  <a:lnTo>
                    <a:pt x="87" y="375"/>
                  </a:lnTo>
                  <a:lnTo>
                    <a:pt x="81" y="384"/>
                  </a:lnTo>
                  <a:lnTo>
                    <a:pt x="76" y="392"/>
                  </a:lnTo>
                  <a:lnTo>
                    <a:pt x="70" y="399"/>
                  </a:lnTo>
                  <a:lnTo>
                    <a:pt x="64" y="405"/>
                  </a:lnTo>
                  <a:lnTo>
                    <a:pt x="60" y="418"/>
                  </a:lnTo>
                  <a:lnTo>
                    <a:pt x="59" y="430"/>
                  </a:lnTo>
                  <a:lnTo>
                    <a:pt x="59" y="439"/>
                  </a:lnTo>
                  <a:lnTo>
                    <a:pt x="59" y="449"/>
                  </a:lnTo>
                  <a:lnTo>
                    <a:pt x="60" y="460"/>
                  </a:lnTo>
                  <a:lnTo>
                    <a:pt x="64" y="466"/>
                  </a:lnTo>
                  <a:lnTo>
                    <a:pt x="74" y="475"/>
                  </a:lnTo>
                  <a:lnTo>
                    <a:pt x="79" y="485"/>
                  </a:lnTo>
                  <a:lnTo>
                    <a:pt x="87" y="493"/>
                  </a:lnTo>
                  <a:lnTo>
                    <a:pt x="102" y="498"/>
                  </a:lnTo>
                  <a:lnTo>
                    <a:pt x="117" y="502"/>
                  </a:lnTo>
                  <a:lnTo>
                    <a:pt x="133" y="502"/>
                  </a:lnTo>
                  <a:lnTo>
                    <a:pt x="148" y="506"/>
                  </a:lnTo>
                  <a:lnTo>
                    <a:pt x="163" y="502"/>
                  </a:lnTo>
                  <a:lnTo>
                    <a:pt x="182" y="502"/>
                  </a:lnTo>
                  <a:lnTo>
                    <a:pt x="188" y="502"/>
                  </a:lnTo>
                  <a:lnTo>
                    <a:pt x="197" y="502"/>
                  </a:lnTo>
                  <a:lnTo>
                    <a:pt x="205" y="502"/>
                  </a:lnTo>
                  <a:lnTo>
                    <a:pt x="218" y="502"/>
                  </a:lnTo>
                  <a:lnTo>
                    <a:pt x="224" y="502"/>
                  </a:lnTo>
                  <a:lnTo>
                    <a:pt x="235" y="502"/>
                  </a:lnTo>
                  <a:lnTo>
                    <a:pt x="241" y="506"/>
                  </a:lnTo>
                  <a:lnTo>
                    <a:pt x="251" y="506"/>
                  </a:lnTo>
                  <a:lnTo>
                    <a:pt x="262" y="512"/>
                  </a:lnTo>
                  <a:lnTo>
                    <a:pt x="281" y="517"/>
                  </a:lnTo>
                  <a:lnTo>
                    <a:pt x="290" y="523"/>
                  </a:lnTo>
                  <a:lnTo>
                    <a:pt x="298" y="534"/>
                  </a:lnTo>
                  <a:lnTo>
                    <a:pt x="302" y="538"/>
                  </a:lnTo>
                  <a:lnTo>
                    <a:pt x="306" y="548"/>
                  </a:lnTo>
                  <a:lnTo>
                    <a:pt x="308" y="557"/>
                  </a:lnTo>
                  <a:lnTo>
                    <a:pt x="311" y="567"/>
                  </a:lnTo>
                  <a:lnTo>
                    <a:pt x="311" y="574"/>
                  </a:lnTo>
                  <a:lnTo>
                    <a:pt x="308" y="584"/>
                  </a:lnTo>
                  <a:lnTo>
                    <a:pt x="302" y="593"/>
                  </a:lnTo>
                  <a:lnTo>
                    <a:pt x="296" y="599"/>
                  </a:lnTo>
                  <a:lnTo>
                    <a:pt x="287" y="599"/>
                  </a:lnTo>
                  <a:lnTo>
                    <a:pt x="277" y="599"/>
                  </a:lnTo>
                  <a:lnTo>
                    <a:pt x="271" y="595"/>
                  </a:lnTo>
                  <a:lnTo>
                    <a:pt x="270" y="589"/>
                  </a:lnTo>
                  <a:lnTo>
                    <a:pt x="266" y="578"/>
                  </a:lnTo>
                  <a:lnTo>
                    <a:pt x="260" y="572"/>
                  </a:lnTo>
                  <a:lnTo>
                    <a:pt x="254" y="567"/>
                  </a:lnTo>
                  <a:lnTo>
                    <a:pt x="249" y="567"/>
                  </a:lnTo>
                  <a:lnTo>
                    <a:pt x="239" y="563"/>
                  </a:lnTo>
                  <a:lnTo>
                    <a:pt x="230" y="563"/>
                  </a:lnTo>
                  <a:lnTo>
                    <a:pt x="218" y="559"/>
                  </a:lnTo>
                  <a:lnTo>
                    <a:pt x="209" y="559"/>
                  </a:lnTo>
                  <a:lnTo>
                    <a:pt x="197" y="557"/>
                  </a:lnTo>
                  <a:lnTo>
                    <a:pt x="188" y="557"/>
                  </a:lnTo>
                  <a:lnTo>
                    <a:pt x="178" y="557"/>
                  </a:lnTo>
                  <a:lnTo>
                    <a:pt x="167" y="557"/>
                  </a:lnTo>
                  <a:lnTo>
                    <a:pt x="157" y="557"/>
                  </a:lnTo>
                  <a:lnTo>
                    <a:pt x="148" y="557"/>
                  </a:lnTo>
                  <a:lnTo>
                    <a:pt x="138" y="557"/>
                  </a:lnTo>
                  <a:lnTo>
                    <a:pt x="131" y="559"/>
                  </a:lnTo>
                  <a:lnTo>
                    <a:pt x="121" y="557"/>
                  </a:lnTo>
                  <a:lnTo>
                    <a:pt x="112" y="557"/>
                  </a:lnTo>
                  <a:lnTo>
                    <a:pt x="102" y="557"/>
                  </a:lnTo>
                  <a:lnTo>
                    <a:pt x="95" y="557"/>
                  </a:lnTo>
                  <a:lnTo>
                    <a:pt x="85" y="553"/>
                  </a:lnTo>
                  <a:lnTo>
                    <a:pt x="76" y="551"/>
                  </a:lnTo>
                  <a:lnTo>
                    <a:pt x="64" y="548"/>
                  </a:lnTo>
                  <a:lnTo>
                    <a:pt x="59" y="544"/>
                  </a:lnTo>
                  <a:lnTo>
                    <a:pt x="49" y="534"/>
                  </a:lnTo>
                  <a:lnTo>
                    <a:pt x="40" y="527"/>
                  </a:lnTo>
                  <a:lnTo>
                    <a:pt x="30" y="519"/>
                  </a:lnTo>
                  <a:lnTo>
                    <a:pt x="28" y="513"/>
                  </a:lnTo>
                  <a:lnTo>
                    <a:pt x="21" y="506"/>
                  </a:lnTo>
                  <a:lnTo>
                    <a:pt x="17" y="496"/>
                  </a:lnTo>
                  <a:lnTo>
                    <a:pt x="13" y="487"/>
                  </a:lnTo>
                  <a:lnTo>
                    <a:pt x="5" y="481"/>
                  </a:lnTo>
                  <a:lnTo>
                    <a:pt x="3" y="470"/>
                  </a:lnTo>
                  <a:lnTo>
                    <a:pt x="0" y="460"/>
                  </a:lnTo>
                  <a:lnTo>
                    <a:pt x="0" y="451"/>
                  </a:lnTo>
                  <a:lnTo>
                    <a:pt x="0" y="441"/>
                  </a:lnTo>
                  <a:lnTo>
                    <a:pt x="0" y="430"/>
                  </a:lnTo>
                  <a:lnTo>
                    <a:pt x="0" y="420"/>
                  </a:lnTo>
                  <a:lnTo>
                    <a:pt x="3" y="413"/>
                  </a:lnTo>
                  <a:lnTo>
                    <a:pt x="5" y="403"/>
                  </a:lnTo>
                  <a:lnTo>
                    <a:pt x="13" y="392"/>
                  </a:lnTo>
                  <a:lnTo>
                    <a:pt x="17" y="379"/>
                  </a:lnTo>
                  <a:lnTo>
                    <a:pt x="21" y="369"/>
                  </a:lnTo>
                  <a:lnTo>
                    <a:pt x="28" y="363"/>
                  </a:lnTo>
                  <a:lnTo>
                    <a:pt x="30" y="354"/>
                  </a:lnTo>
                  <a:lnTo>
                    <a:pt x="40" y="348"/>
                  </a:lnTo>
                  <a:lnTo>
                    <a:pt x="45" y="342"/>
                  </a:lnTo>
                  <a:lnTo>
                    <a:pt x="55" y="339"/>
                  </a:lnTo>
                  <a:lnTo>
                    <a:pt x="49" y="331"/>
                  </a:lnTo>
                  <a:lnTo>
                    <a:pt x="43" y="318"/>
                  </a:lnTo>
                  <a:lnTo>
                    <a:pt x="38" y="310"/>
                  </a:lnTo>
                  <a:lnTo>
                    <a:pt x="34" y="301"/>
                  </a:lnTo>
                  <a:lnTo>
                    <a:pt x="30" y="291"/>
                  </a:lnTo>
                  <a:lnTo>
                    <a:pt x="30" y="282"/>
                  </a:lnTo>
                  <a:lnTo>
                    <a:pt x="28" y="270"/>
                  </a:lnTo>
                  <a:lnTo>
                    <a:pt x="28" y="261"/>
                  </a:lnTo>
                  <a:lnTo>
                    <a:pt x="28" y="249"/>
                  </a:lnTo>
                  <a:lnTo>
                    <a:pt x="28" y="240"/>
                  </a:lnTo>
                  <a:lnTo>
                    <a:pt x="30" y="228"/>
                  </a:lnTo>
                  <a:lnTo>
                    <a:pt x="34" y="219"/>
                  </a:lnTo>
                  <a:lnTo>
                    <a:pt x="38" y="206"/>
                  </a:lnTo>
                  <a:lnTo>
                    <a:pt x="43" y="198"/>
                  </a:lnTo>
                  <a:lnTo>
                    <a:pt x="45" y="188"/>
                  </a:lnTo>
                  <a:lnTo>
                    <a:pt x="53" y="179"/>
                  </a:lnTo>
                  <a:lnTo>
                    <a:pt x="59" y="171"/>
                  </a:lnTo>
                  <a:lnTo>
                    <a:pt x="60" y="162"/>
                  </a:lnTo>
                  <a:lnTo>
                    <a:pt x="66" y="156"/>
                  </a:lnTo>
                  <a:lnTo>
                    <a:pt x="76" y="149"/>
                  </a:lnTo>
                  <a:lnTo>
                    <a:pt x="87" y="139"/>
                  </a:lnTo>
                  <a:lnTo>
                    <a:pt x="102" y="135"/>
                  </a:lnTo>
                  <a:lnTo>
                    <a:pt x="117" y="128"/>
                  </a:lnTo>
                  <a:lnTo>
                    <a:pt x="136" y="124"/>
                  </a:lnTo>
                  <a:lnTo>
                    <a:pt x="146" y="124"/>
                  </a:lnTo>
                  <a:lnTo>
                    <a:pt x="155" y="124"/>
                  </a:lnTo>
                  <a:lnTo>
                    <a:pt x="163" y="124"/>
                  </a:lnTo>
                  <a:lnTo>
                    <a:pt x="176" y="124"/>
                  </a:lnTo>
                  <a:lnTo>
                    <a:pt x="184" y="124"/>
                  </a:lnTo>
                  <a:lnTo>
                    <a:pt x="193" y="128"/>
                  </a:lnTo>
                  <a:lnTo>
                    <a:pt x="199" y="131"/>
                  </a:lnTo>
                  <a:lnTo>
                    <a:pt x="212" y="131"/>
                  </a:lnTo>
                  <a:lnTo>
                    <a:pt x="218" y="128"/>
                  </a:lnTo>
                  <a:lnTo>
                    <a:pt x="228" y="124"/>
                  </a:lnTo>
                  <a:lnTo>
                    <a:pt x="235" y="118"/>
                  </a:lnTo>
                  <a:lnTo>
                    <a:pt x="241" y="112"/>
                  </a:lnTo>
                  <a:lnTo>
                    <a:pt x="251" y="101"/>
                  </a:lnTo>
                  <a:lnTo>
                    <a:pt x="260" y="86"/>
                  </a:lnTo>
                  <a:lnTo>
                    <a:pt x="266" y="67"/>
                  </a:lnTo>
                  <a:lnTo>
                    <a:pt x="277" y="54"/>
                  </a:lnTo>
                  <a:lnTo>
                    <a:pt x="285" y="44"/>
                  </a:lnTo>
                  <a:lnTo>
                    <a:pt x="290" y="38"/>
                  </a:lnTo>
                  <a:lnTo>
                    <a:pt x="296" y="29"/>
                  </a:lnTo>
                  <a:lnTo>
                    <a:pt x="306" y="25"/>
                  </a:lnTo>
                  <a:lnTo>
                    <a:pt x="317" y="14"/>
                  </a:lnTo>
                  <a:lnTo>
                    <a:pt x="328" y="8"/>
                  </a:lnTo>
                  <a:lnTo>
                    <a:pt x="344" y="0"/>
                  </a:lnTo>
                  <a:lnTo>
                    <a:pt x="355" y="0"/>
                  </a:lnTo>
                  <a:lnTo>
                    <a:pt x="372" y="0"/>
                  </a:lnTo>
                  <a:lnTo>
                    <a:pt x="384" y="0"/>
                  </a:lnTo>
                  <a:lnTo>
                    <a:pt x="399" y="4"/>
                  </a:lnTo>
                  <a:lnTo>
                    <a:pt x="414" y="8"/>
                  </a:lnTo>
                  <a:lnTo>
                    <a:pt x="425" y="8"/>
                  </a:lnTo>
                  <a:lnTo>
                    <a:pt x="441" y="10"/>
                  </a:lnTo>
                  <a:lnTo>
                    <a:pt x="456" y="14"/>
                  </a:lnTo>
                  <a:lnTo>
                    <a:pt x="471" y="17"/>
                  </a:lnTo>
                  <a:lnTo>
                    <a:pt x="482" y="14"/>
                  </a:lnTo>
                  <a:lnTo>
                    <a:pt x="501" y="14"/>
                  </a:lnTo>
                  <a:lnTo>
                    <a:pt x="517" y="14"/>
                  </a:lnTo>
                  <a:lnTo>
                    <a:pt x="534" y="10"/>
                  </a:lnTo>
                  <a:lnTo>
                    <a:pt x="549" y="4"/>
                  </a:lnTo>
                  <a:lnTo>
                    <a:pt x="562" y="0"/>
                  </a:lnTo>
                  <a:lnTo>
                    <a:pt x="576" y="0"/>
                  </a:lnTo>
                  <a:lnTo>
                    <a:pt x="589" y="0"/>
                  </a:lnTo>
                  <a:lnTo>
                    <a:pt x="604" y="0"/>
                  </a:lnTo>
                  <a:lnTo>
                    <a:pt x="619" y="8"/>
                  </a:lnTo>
                  <a:lnTo>
                    <a:pt x="631" y="10"/>
                  </a:lnTo>
                  <a:lnTo>
                    <a:pt x="646" y="17"/>
                  </a:lnTo>
                  <a:lnTo>
                    <a:pt x="657" y="23"/>
                  </a:lnTo>
                  <a:lnTo>
                    <a:pt x="667" y="31"/>
                  </a:lnTo>
                  <a:lnTo>
                    <a:pt x="676" y="40"/>
                  </a:lnTo>
                  <a:lnTo>
                    <a:pt x="688" y="54"/>
                  </a:lnTo>
                  <a:lnTo>
                    <a:pt x="693" y="61"/>
                  </a:lnTo>
                  <a:lnTo>
                    <a:pt x="703" y="76"/>
                  </a:lnTo>
                  <a:lnTo>
                    <a:pt x="709" y="90"/>
                  </a:lnTo>
                  <a:lnTo>
                    <a:pt x="714" y="103"/>
                  </a:lnTo>
                  <a:lnTo>
                    <a:pt x="714" y="112"/>
                  </a:lnTo>
                  <a:lnTo>
                    <a:pt x="718" y="124"/>
                  </a:lnTo>
                  <a:lnTo>
                    <a:pt x="718" y="137"/>
                  </a:lnTo>
                  <a:lnTo>
                    <a:pt x="718" y="149"/>
                  </a:lnTo>
                  <a:lnTo>
                    <a:pt x="718" y="158"/>
                  </a:lnTo>
                  <a:lnTo>
                    <a:pt x="714" y="171"/>
                  </a:lnTo>
                  <a:lnTo>
                    <a:pt x="714" y="183"/>
                  </a:lnTo>
                  <a:lnTo>
                    <a:pt x="714" y="192"/>
                  </a:lnTo>
                  <a:lnTo>
                    <a:pt x="714" y="200"/>
                  </a:lnTo>
                  <a:lnTo>
                    <a:pt x="714" y="209"/>
                  </a:lnTo>
                  <a:lnTo>
                    <a:pt x="714" y="219"/>
                  </a:lnTo>
                  <a:lnTo>
                    <a:pt x="718" y="230"/>
                  </a:lnTo>
                  <a:lnTo>
                    <a:pt x="722" y="240"/>
                  </a:lnTo>
                  <a:lnTo>
                    <a:pt x="724" y="249"/>
                  </a:lnTo>
                  <a:lnTo>
                    <a:pt x="729" y="259"/>
                  </a:lnTo>
                  <a:lnTo>
                    <a:pt x="739" y="270"/>
                  </a:lnTo>
                  <a:lnTo>
                    <a:pt x="748" y="285"/>
                  </a:lnTo>
                  <a:lnTo>
                    <a:pt x="758" y="297"/>
                  </a:lnTo>
                  <a:lnTo>
                    <a:pt x="764" y="312"/>
                  </a:lnTo>
                  <a:lnTo>
                    <a:pt x="773" y="331"/>
                  </a:lnTo>
                  <a:lnTo>
                    <a:pt x="773" y="344"/>
                  </a:lnTo>
                  <a:lnTo>
                    <a:pt x="773" y="360"/>
                  </a:lnTo>
                  <a:lnTo>
                    <a:pt x="773" y="369"/>
                  </a:lnTo>
                  <a:lnTo>
                    <a:pt x="769" y="379"/>
                  </a:lnTo>
                  <a:lnTo>
                    <a:pt x="769" y="392"/>
                  </a:lnTo>
                  <a:lnTo>
                    <a:pt x="766" y="399"/>
                  </a:lnTo>
                  <a:lnTo>
                    <a:pt x="758" y="413"/>
                  </a:lnTo>
                  <a:lnTo>
                    <a:pt x="750" y="424"/>
                  </a:lnTo>
                  <a:lnTo>
                    <a:pt x="743" y="436"/>
                  </a:lnTo>
                  <a:lnTo>
                    <a:pt x="733" y="449"/>
                  </a:lnTo>
                  <a:lnTo>
                    <a:pt x="724" y="455"/>
                  </a:lnTo>
                  <a:lnTo>
                    <a:pt x="712" y="462"/>
                  </a:lnTo>
                  <a:lnTo>
                    <a:pt x="701" y="475"/>
                  </a:lnTo>
                  <a:lnTo>
                    <a:pt x="691" y="487"/>
                  </a:lnTo>
                  <a:lnTo>
                    <a:pt x="680" y="493"/>
                  </a:lnTo>
                  <a:lnTo>
                    <a:pt x="669" y="491"/>
                  </a:lnTo>
                  <a:lnTo>
                    <a:pt x="663" y="477"/>
                  </a:lnTo>
                  <a:lnTo>
                    <a:pt x="669" y="466"/>
                  </a:lnTo>
                  <a:lnTo>
                    <a:pt x="669" y="4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auto">
            <a:xfrm>
              <a:off x="1968500" y="3660775"/>
              <a:ext cx="331788" cy="252413"/>
            </a:xfrm>
            <a:custGeom>
              <a:avLst/>
              <a:gdLst/>
              <a:ahLst/>
              <a:cxnLst>
                <a:cxn ang="0">
                  <a:pos x="38" y="8"/>
                </a:cxn>
                <a:cxn ang="0">
                  <a:pos x="67" y="27"/>
                </a:cxn>
                <a:cxn ang="0">
                  <a:pos x="88" y="48"/>
                </a:cxn>
                <a:cxn ang="0">
                  <a:pos x="105" y="69"/>
                </a:cxn>
                <a:cxn ang="0">
                  <a:pos x="124" y="95"/>
                </a:cxn>
                <a:cxn ang="0">
                  <a:pos x="137" y="120"/>
                </a:cxn>
                <a:cxn ang="0">
                  <a:pos x="156" y="150"/>
                </a:cxn>
                <a:cxn ang="0">
                  <a:pos x="171" y="177"/>
                </a:cxn>
                <a:cxn ang="0">
                  <a:pos x="190" y="203"/>
                </a:cxn>
                <a:cxn ang="0">
                  <a:pos x="211" y="224"/>
                </a:cxn>
                <a:cxn ang="0">
                  <a:pos x="234" y="243"/>
                </a:cxn>
                <a:cxn ang="0">
                  <a:pos x="259" y="257"/>
                </a:cxn>
                <a:cxn ang="0">
                  <a:pos x="285" y="259"/>
                </a:cxn>
                <a:cxn ang="0">
                  <a:pos x="310" y="257"/>
                </a:cxn>
                <a:cxn ang="0">
                  <a:pos x="335" y="243"/>
                </a:cxn>
                <a:cxn ang="0">
                  <a:pos x="352" y="222"/>
                </a:cxn>
                <a:cxn ang="0">
                  <a:pos x="371" y="198"/>
                </a:cxn>
                <a:cxn ang="0">
                  <a:pos x="373" y="177"/>
                </a:cxn>
                <a:cxn ang="0">
                  <a:pos x="367" y="156"/>
                </a:cxn>
                <a:cxn ang="0">
                  <a:pos x="359" y="135"/>
                </a:cxn>
                <a:cxn ang="0">
                  <a:pos x="346" y="114"/>
                </a:cxn>
                <a:cxn ang="0">
                  <a:pos x="346" y="95"/>
                </a:cxn>
                <a:cxn ang="0">
                  <a:pos x="356" y="86"/>
                </a:cxn>
                <a:cxn ang="0">
                  <a:pos x="373" y="93"/>
                </a:cxn>
                <a:cxn ang="0">
                  <a:pos x="388" y="116"/>
                </a:cxn>
                <a:cxn ang="0">
                  <a:pos x="407" y="150"/>
                </a:cxn>
                <a:cxn ang="0">
                  <a:pos x="418" y="181"/>
                </a:cxn>
                <a:cxn ang="0">
                  <a:pos x="418" y="207"/>
                </a:cxn>
                <a:cxn ang="0">
                  <a:pos x="413" y="224"/>
                </a:cxn>
                <a:cxn ang="0">
                  <a:pos x="403" y="243"/>
                </a:cxn>
                <a:cxn ang="0">
                  <a:pos x="388" y="264"/>
                </a:cxn>
                <a:cxn ang="0">
                  <a:pos x="371" y="279"/>
                </a:cxn>
                <a:cxn ang="0">
                  <a:pos x="352" y="295"/>
                </a:cxn>
                <a:cxn ang="0">
                  <a:pos x="335" y="304"/>
                </a:cxn>
                <a:cxn ang="0">
                  <a:pos x="312" y="314"/>
                </a:cxn>
                <a:cxn ang="0">
                  <a:pos x="295" y="316"/>
                </a:cxn>
                <a:cxn ang="0">
                  <a:pos x="278" y="319"/>
                </a:cxn>
                <a:cxn ang="0">
                  <a:pos x="255" y="316"/>
                </a:cxn>
                <a:cxn ang="0">
                  <a:pos x="234" y="314"/>
                </a:cxn>
                <a:cxn ang="0">
                  <a:pos x="217" y="306"/>
                </a:cxn>
                <a:cxn ang="0">
                  <a:pos x="198" y="298"/>
                </a:cxn>
                <a:cxn ang="0">
                  <a:pos x="181" y="285"/>
                </a:cxn>
                <a:cxn ang="0">
                  <a:pos x="162" y="272"/>
                </a:cxn>
                <a:cxn ang="0">
                  <a:pos x="146" y="253"/>
                </a:cxn>
                <a:cxn ang="0">
                  <a:pos x="131" y="236"/>
                </a:cxn>
                <a:cxn ang="0">
                  <a:pos x="120" y="211"/>
                </a:cxn>
                <a:cxn ang="0">
                  <a:pos x="108" y="183"/>
                </a:cxn>
                <a:cxn ang="0">
                  <a:pos x="95" y="156"/>
                </a:cxn>
                <a:cxn ang="0">
                  <a:pos x="84" y="129"/>
                </a:cxn>
                <a:cxn ang="0">
                  <a:pos x="72" y="101"/>
                </a:cxn>
                <a:cxn ang="0">
                  <a:pos x="59" y="74"/>
                </a:cxn>
                <a:cxn ang="0">
                  <a:pos x="42" y="57"/>
                </a:cxn>
                <a:cxn ang="0">
                  <a:pos x="21" y="38"/>
                </a:cxn>
                <a:cxn ang="0">
                  <a:pos x="0" y="21"/>
                </a:cxn>
                <a:cxn ang="0">
                  <a:pos x="6" y="2"/>
                </a:cxn>
                <a:cxn ang="0">
                  <a:pos x="17" y="0"/>
                </a:cxn>
                <a:cxn ang="0">
                  <a:pos x="27" y="2"/>
                </a:cxn>
              </a:cxnLst>
              <a:rect l="0" t="0" r="r" b="b"/>
              <a:pathLst>
                <a:path w="418" h="319">
                  <a:moveTo>
                    <a:pt x="27" y="2"/>
                  </a:moveTo>
                  <a:lnTo>
                    <a:pt x="38" y="8"/>
                  </a:lnTo>
                  <a:lnTo>
                    <a:pt x="53" y="17"/>
                  </a:lnTo>
                  <a:lnTo>
                    <a:pt x="67" y="27"/>
                  </a:lnTo>
                  <a:lnTo>
                    <a:pt x="78" y="38"/>
                  </a:lnTo>
                  <a:lnTo>
                    <a:pt x="88" y="48"/>
                  </a:lnTo>
                  <a:lnTo>
                    <a:pt x="95" y="59"/>
                  </a:lnTo>
                  <a:lnTo>
                    <a:pt x="105" y="69"/>
                  </a:lnTo>
                  <a:lnTo>
                    <a:pt x="116" y="84"/>
                  </a:lnTo>
                  <a:lnTo>
                    <a:pt x="124" y="95"/>
                  </a:lnTo>
                  <a:lnTo>
                    <a:pt x="131" y="108"/>
                  </a:lnTo>
                  <a:lnTo>
                    <a:pt x="137" y="120"/>
                  </a:lnTo>
                  <a:lnTo>
                    <a:pt x="146" y="135"/>
                  </a:lnTo>
                  <a:lnTo>
                    <a:pt x="156" y="150"/>
                  </a:lnTo>
                  <a:lnTo>
                    <a:pt x="165" y="162"/>
                  </a:lnTo>
                  <a:lnTo>
                    <a:pt x="171" y="177"/>
                  </a:lnTo>
                  <a:lnTo>
                    <a:pt x="181" y="192"/>
                  </a:lnTo>
                  <a:lnTo>
                    <a:pt x="190" y="203"/>
                  </a:lnTo>
                  <a:lnTo>
                    <a:pt x="198" y="217"/>
                  </a:lnTo>
                  <a:lnTo>
                    <a:pt x="211" y="224"/>
                  </a:lnTo>
                  <a:lnTo>
                    <a:pt x="222" y="238"/>
                  </a:lnTo>
                  <a:lnTo>
                    <a:pt x="234" y="243"/>
                  </a:lnTo>
                  <a:lnTo>
                    <a:pt x="247" y="249"/>
                  </a:lnTo>
                  <a:lnTo>
                    <a:pt x="259" y="257"/>
                  </a:lnTo>
                  <a:lnTo>
                    <a:pt x="274" y="259"/>
                  </a:lnTo>
                  <a:lnTo>
                    <a:pt x="285" y="259"/>
                  </a:lnTo>
                  <a:lnTo>
                    <a:pt x="298" y="259"/>
                  </a:lnTo>
                  <a:lnTo>
                    <a:pt x="310" y="257"/>
                  </a:lnTo>
                  <a:lnTo>
                    <a:pt x="323" y="249"/>
                  </a:lnTo>
                  <a:lnTo>
                    <a:pt x="335" y="243"/>
                  </a:lnTo>
                  <a:lnTo>
                    <a:pt x="344" y="236"/>
                  </a:lnTo>
                  <a:lnTo>
                    <a:pt x="352" y="222"/>
                  </a:lnTo>
                  <a:lnTo>
                    <a:pt x="365" y="211"/>
                  </a:lnTo>
                  <a:lnTo>
                    <a:pt x="371" y="198"/>
                  </a:lnTo>
                  <a:lnTo>
                    <a:pt x="373" y="190"/>
                  </a:lnTo>
                  <a:lnTo>
                    <a:pt x="373" y="177"/>
                  </a:lnTo>
                  <a:lnTo>
                    <a:pt x="373" y="165"/>
                  </a:lnTo>
                  <a:lnTo>
                    <a:pt x="367" y="156"/>
                  </a:lnTo>
                  <a:lnTo>
                    <a:pt x="365" y="145"/>
                  </a:lnTo>
                  <a:lnTo>
                    <a:pt x="359" y="135"/>
                  </a:lnTo>
                  <a:lnTo>
                    <a:pt x="352" y="122"/>
                  </a:lnTo>
                  <a:lnTo>
                    <a:pt x="346" y="114"/>
                  </a:lnTo>
                  <a:lnTo>
                    <a:pt x="346" y="105"/>
                  </a:lnTo>
                  <a:lnTo>
                    <a:pt x="346" y="95"/>
                  </a:lnTo>
                  <a:lnTo>
                    <a:pt x="352" y="89"/>
                  </a:lnTo>
                  <a:lnTo>
                    <a:pt x="356" y="86"/>
                  </a:lnTo>
                  <a:lnTo>
                    <a:pt x="365" y="86"/>
                  </a:lnTo>
                  <a:lnTo>
                    <a:pt x="373" y="93"/>
                  </a:lnTo>
                  <a:lnTo>
                    <a:pt x="380" y="101"/>
                  </a:lnTo>
                  <a:lnTo>
                    <a:pt x="388" y="116"/>
                  </a:lnTo>
                  <a:lnTo>
                    <a:pt x="401" y="135"/>
                  </a:lnTo>
                  <a:lnTo>
                    <a:pt x="407" y="150"/>
                  </a:lnTo>
                  <a:lnTo>
                    <a:pt x="416" y="165"/>
                  </a:lnTo>
                  <a:lnTo>
                    <a:pt x="418" y="181"/>
                  </a:lnTo>
                  <a:lnTo>
                    <a:pt x="418" y="198"/>
                  </a:lnTo>
                  <a:lnTo>
                    <a:pt x="418" y="207"/>
                  </a:lnTo>
                  <a:lnTo>
                    <a:pt x="416" y="217"/>
                  </a:lnTo>
                  <a:lnTo>
                    <a:pt x="413" y="224"/>
                  </a:lnTo>
                  <a:lnTo>
                    <a:pt x="409" y="236"/>
                  </a:lnTo>
                  <a:lnTo>
                    <a:pt x="403" y="243"/>
                  </a:lnTo>
                  <a:lnTo>
                    <a:pt x="394" y="257"/>
                  </a:lnTo>
                  <a:lnTo>
                    <a:pt x="388" y="264"/>
                  </a:lnTo>
                  <a:lnTo>
                    <a:pt x="380" y="274"/>
                  </a:lnTo>
                  <a:lnTo>
                    <a:pt x="371" y="279"/>
                  </a:lnTo>
                  <a:lnTo>
                    <a:pt x="365" y="289"/>
                  </a:lnTo>
                  <a:lnTo>
                    <a:pt x="352" y="295"/>
                  </a:lnTo>
                  <a:lnTo>
                    <a:pt x="346" y="300"/>
                  </a:lnTo>
                  <a:lnTo>
                    <a:pt x="335" y="304"/>
                  </a:lnTo>
                  <a:lnTo>
                    <a:pt x="325" y="310"/>
                  </a:lnTo>
                  <a:lnTo>
                    <a:pt x="312" y="314"/>
                  </a:lnTo>
                  <a:lnTo>
                    <a:pt x="304" y="316"/>
                  </a:lnTo>
                  <a:lnTo>
                    <a:pt x="295" y="316"/>
                  </a:lnTo>
                  <a:lnTo>
                    <a:pt x="285" y="319"/>
                  </a:lnTo>
                  <a:lnTo>
                    <a:pt x="278" y="319"/>
                  </a:lnTo>
                  <a:lnTo>
                    <a:pt x="268" y="319"/>
                  </a:lnTo>
                  <a:lnTo>
                    <a:pt x="255" y="316"/>
                  </a:lnTo>
                  <a:lnTo>
                    <a:pt x="247" y="316"/>
                  </a:lnTo>
                  <a:lnTo>
                    <a:pt x="234" y="314"/>
                  </a:lnTo>
                  <a:lnTo>
                    <a:pt x="226" y="310"/>
                  </a:lnTo>
                  <a:lnTo>
                    <a:pt x="217" y="306"/>
                  </a:lnTo>
                  <a:lnTo>
                    <a:pt x="207" y="300"/>
                  </a:lnTo>
                  <a:lnTo>
                    <a:pt x="198" y="298"/>
                  </a:lnTo>
                  <a:lnTo>
                    <a:pt x="190" y="293"/>
                  </a:lnTo>
                  <a:lnTo>
                    <a:pt x="181" y="285"/>
                  </a:lnTo>
                  <a:lnTo>
                    <a:pt x="171" y="278"/>
                  </a:lnTo>
                  <a:lnTo>
                    <a:pt x="162" y="272"/>
                  </a:lnTo>
                  <a:lnTo>
                    <a:pt x="156" y="262"/>
                  </a:lnTo>
                  <a:lnTo>
                    <a:pt x="146" y="253"/>
                  </a:lnTo>
                  <a:lnTo>
                    <a:pt x="141" y="243"/>
                  </a:lnTo>
                  <a:lnTo>
                    <a:pt x="131" y="236"/>
                  </a:lnTo>
                  <a:lnTo>
                    <a:pt x="129" y="224"/>
                  </a:lnTo>
                  <a:lnTo>
                    <a:pt x="120" y="211"/>
                  </a:lnTo>
                  <a:lnTo>
                    <a:pt x="114" y="198"/>
                  </a:lnTo>
                  <a:lnTo>
                    <a:pt x="108" y="183"/>
                  </a:lnTo>
                  <a:lnTo>
                    <a:pt x="103" y="171"/>
                  </a:lnTo>
                  <a:lnTo>
                    <a:pt x="95" y="156"/>
                  </a:lnTo>
                  <a:lnTo>
                    <a:pt x="89" y="145"/>
                  </a:lnTo>
                  <a:lnTo>
                    <a:pt x="84" y="129"/>
                  </a:lnTo>
                  <a:lnTo>
                    <a:pt x="80" y="116"/>
                  </a:lnTo>
                  <a:lnTo>
                    <a:pt x="72" y="101"/>
                  </a:lnTo>
                  <a:lnTo>
                    <a:pt x="67" y="89"/>
                  </a:lnTo>
                  <a:lnTo>
                    <a:pt x="59" y="74"/>
                  </a:lnTo>
                  <a:lnTo>
                    <a:pt x="51" y="65"/>
                  </a:lnTo>
                  <a:lnTo>
                    <a:pt x="42" y="57"/>
                  </a:lnTo>
                  <a:lnTo>
                    <a:pt x="32" y="48"/>
                  </a:lnTo>
                  <a:lnTo>
                    <a:pt x="21" y="38"/>
                  </a:lnTo>
                  <a:lnTo>
                    <a:pt x="10" y="32"/>
                  </a:lnTo>
                  <a:lnTo>
                    <a:pt x="0" y="21"/>
                  </a:lnTo>
                  <a:lnTo>
                    <a:pt x="2" y="8"/>
                  </a:lnTo>
                  <a:lnTo>
                    <a:pt x="6" y="2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auto">
            <a:xfrm>
              <a:off x="1671638" y="3657600"/>
              <a:ext cx="654050" cy="890588"/>
            </a:xfrm>
            <a:custGeom>
              <a:avLst/>
              <a:gdLst/>
              <a:ahLst/>
              <a:cxnLst>
                <a:cxn ang="0">
                  <a:pos x="345" y="46"/>
                </a:cxn>
                <a:cxn ang="0">
                  <a:pos x="292" y="61"/>
                </a:cxn>
                <a:cxn ang="0">
                  <a:pos x="211" y="99"/>
                </a:cxn>
                <a:cxn ang="0">
                  <a:pos x="152" y="158"/>
                </a:cxn>
                <a:cxn ang="0">
                  <a:pos x="96" y="240"/>
                </a:cxn>
                <a:cxn ang="0">
                  <a:pos x="74" y="302"/>
                </a:cxn>
                <a:cxn ang="0">
                  <a:pos x="60" y="360"/>
                </a:cxn>
                <a:cxn ang="0">
                  <a:pos x="58" y="415"/>
                </a:cxn>
                <a:cxn ang="0">
                  <a:pos x="60" y="462"/>
                </a:cxn>
                <a:cxn ang="0">
                  <a:pos x="55" y="534"/>
                </a:cxn>
                <a:cxn ang="0">
                  <a:pos x="53" y="589"/>
                </a:cxn>
                <a:cxn ang="0">
                  <a:pos x="49" y="646"/>
                </a:cxn>
                <a:cxn ang="0">
                  <a:pos x="49" y="709"/>
                </a:cxn>
                <a:cxn ang="0">
                  <a:pos x="53" y="770"/>
                </a:cxn>
                <a:cxn ang="0">
                  <a:pos x="60" y="831"/>
                </a:cxn>
                <a:cxn ang="0">
                  <a:pos x="76" y="884"/>
                </a:cxn>
                <a:cxn ang="0">
                  <a:pos x="116" y="956"/>
                </a:cxn>
                <a:cxn ang="0">
                  <a:pos x="188" y="1008"/>
                </a:cxn>
                <a:cxn ang="0">
                  <a:pos x="250" y="1036"/>
                </a:cxn>
                <a:cxn ang="0">
                  <a:pos x="326" y="1048"/>
                </a:cxn>
                <a:cxn ang="0">
                  <a:pos x="402" y="1053"/>
                </a:cxn>
                <a:cxn ang="0">
                  <a:pos x="482" y="1053"/>
                </a:cxn>
                <a:cxn ang="0">
                  <a:pos x="556" y="1048"/>
                </a:cxn>
                <a:cxn ang="0">
                  <a:pos x="627" y="1042"/>
                </a:cxn>
                <a:cxn ang="0">
                  <a:pos x="695" y="1036"/>
                </a:cxn>
                <a:cxn ang="0">
                  <a:pos x="766" y="1027"/>
                </a:cxn>
                <a:cxn ang="0">
                  <a:pos x="821" y="1044"/>
                </a:cxn>
                <a:cxn ang="0">
                  <a:pos x="779" y="1084"/>
                </a:cxn>
                <a:cxn ang="0">
                  <a:pos x="716" y="1089"/>
                </a:cxn>
                <a:cxn ang="0">
                  <a:pos x="651" y="1099"/>
                </a:cxn>
                <a:cxn ang="0">
                  <a:pos x="577" y="1108"/>
                </a:cxn>
                <a:cxn ang="0">
                  <a:pos x="492" y="1116"/>
                </a:cxn>
                <a:cxn ang="0">
                  <a:pos x="402" y="1124"/>
                </a:cxn>
                <a:cxn ang="0">
                  <a:pos x="313" y="1124"/>
                </a:cxn>
                <a:cxn ang="0">
                  <a:pos x="233" y="1116"/>
                </a:cxn>
                <a:cxn ang="0">
                  <a:pos x="154" y="1095"/>
                </a:cxn>
                <a:cxn ang="0">
                  <a:pos x="95" y="1067"/>
                </a:cxn>
                <a:cxn ang="0">
                  <a:pos x="34" y="996"/>
                </a:cxn>
                <a:cxn ang="0">
                  <a:pos x="19" y="935"/>
                </a:cxn>
                <a:cxn ang="0">
                  <a:pos x="11" y="875"/>
                </a:cxn>
                <a:cxn ang="0">
                  <a:pos x="3" y="810"/>
                </a:cxn>
                <a:cxn ang="0">
                  <a:pos x="3" y="740"/>
                </a:cxn>
                <a:cxn ang="0">
                  <a:pos x="3" y="671"/>
                </a:cxn>
                <a:cxn ang="0">
                  <a:pos x="3" y="603"/>
                </a:cxn>
                <a:cxn ang="0">
                  <a:pos x="3" y="544"/>
                </a:cxn>
                <a:cxn ang="0">
                  <a:pos x="7" y="474"/>
                </a:cxn>
                <a:cxn ang="0">
                  <a:pos x="0" y="417"/>
                </a:cxn>
                <a:cxn ang="0">
                  <a:pos x="3" y="354"/>
                </a:cxn>
                <a:cxn ang="0">
                  <a:pos x="15" y="287"/>
                </a:cxn>
                <a:cxn ang="0">
                  <a:pos x="39" y="223"/>
                </a:cxn>
                <a:cxn ang="0">
                  <a:pos x="70" y="166"/>
                </a:cxn>
                <a:cxn ang="0">
                  <a:pos x="110" y="114"/>
                </a:cxn>
                <a:cxn ang="0">
                  <a:pos x="174" y="61"/>
                </a:cxn>
                <a:cxn ang="0">
                  <a:pos x="233" y="42"/>
                </a:cxn>
                <a:cxn ang="0">
                  <a:pos x="290" y="27"/>
                </a:cxn>
                <a:cxn ang="0">
                  <a:pos x="349" y="8"/>
                </a:cxn>
                <a:cxn ang="0">
                  <a:pos x="402" y="19"/>
                </a:cxn>
              </a:cxnLst>
              <a:rect l="0" t="0" r="r" b="b"/>
              <a:pathLst>
                <a:path w="823" h="1124">
                  <a:moveTo>
                    <a:pt x="393" y="27"/>
                  </a:moveTo>
                  <a:lnTo>
                    <a:pt x="383" y="31"/>
                  </a:lnTo>
                  <a:lnTo>
                    <a:pt x="372" y="33"/>
                  </a:lnTo>
                  <a:lnTo>
                    <a:pt x="363" y="40"/>
                  </a:lnTo>
                  <a:lnTo>
                    <a:pt x="353" y="42"/>
                  </a:lnTo>
                  <a:lnTo>
                    <a:pt x="345" y="46"/>
                  </a:lnTo>
                  <a:lnTo>
                    <a:pt x="336" y="48"/>
                  </a:lnTo>
                  <a:lnTo>
                    <a:pt x="326" y="52"/>
                  </a:lnTo>
                  <a:lnTo>
                    <a:pt x="321" y="55"/>
                  </a:lnTo>
                  <a:lnTo>
                    <a:pt x="311" y="57"/>
                  </a:lnTo>
                  <a:lnTo>
                    <a:pt x="300" y="61"/>
                  </a:lnTo>
                  <a:lnTo>
                    <a:pt x="292" y="61"/>
                  </a:lnTo>
                  <a:lnTo>
                    <a:pt x="285" y="67"/>
                  </a:lnTo>
                  <a:lnTo>
                    <a:pt x="269" y="69"/>
                  </a:lnTo>
                  <a:lnTo>
                    <a:pt x="254" y="78"/>
                  </a:lnTo>
                  <a:lnTo>
                    <a:pt x="239" y="84"/>
                  </a:lnTo>
                  <a:lnTo>
                    <a:pt x="228" y="93"/>
                  </a:lnTo>
                  <a:lnTo>
                    <a:pt x="211" y="99"/>
                  </a:lnTo>
                  <a:lnTo>
                    <a:pt x="199" y="112"/>
                  </a:lnTo>
                  <a:lnTo>
                    <a:pt x="186" y="120"/>
                  </a:lnTo>
                  <a:lnTo>
                    <a:pt x="173" y="137"/>
                  </a:lnTo>
                  <a:lnTo>
                    <a:pt x="163" y="143"/>
                  </a:lnTo>
                  <a:lnTo>
                    <a:pt x="161" y="149"/>
                  </a:lnTo>
                  <a:lnTo>
                    <a:pt x="152" y="158"/>
                  </a:lnTo>
                  <a:lnTo>
                    <a:pt x="146" y="166"/>
                  </a:lnTo>
                  <a:lnTo>
                    <a:pt x="133" y="179"/>
                  </a:lnTo>
                  <a:lnTo>
                    <a:pt x="125" y="194"/>
                  </a:lnTo>
                  <a:lnTo>
                    <a:pt x="116" y="207"/>
                  </a:lnTo>
                  <a:lnTo>
                    <a:pt x="106" y="223"/>
                  </a:lnTo>
                  <a:lnTo>
                    <a:pt x="96" y="240"/>
                  </a:lnTo>
                  <a:lnTo>
                    <a:pt x="89" y="257"/>
                  </a:lnTo>
                  <a:lnTo>
                    <a:pt x="85" y="266"/>
                  </a:lnTo>
                  <a:lnTo>
                    <a:pt x="81" y="276"/>
                  </a:lnTo>
                  <a:lnTo>
                    <a:pt x="79" y="283"/>
                  </a:lnTo>
                  <a:lnTo>
                    <a:pt x="76" y="297"/>
                  </a:lnTo>
                  <a:lnTo>
                    <a:pt x="74" y="302"/>
                  </a:lnTo>
                  <a:lnTo>
                    <a:pt x="70" y="310"/>
                  </a:lnTo>
                  <a:lnTo>
                    <a:pt x="68" y="320"/>
                  </a:lnTo>
                  <a:lnTo>
                    <a:pt x="68" y="329"/>
                  </a:lnTo>
                  <a:lnTo>
                    <a:pt x="64" y="339"/>
                  </a:lnTo>
                  <a:lnTo>
                    <a:pt x="60" y="350"/>
                  </a:lnTo>
                  <a:lnTo>
                    <a:pt x="60" y="360"/>
                  </a:lnTo>
                  <a:lnTo>
                    <a:pt x="60" y="369"/>
                  </a:lnTo>
                  <a:lnTo>
                    <a:pt x="58" y="375"/>
                  </a:lnTo>
                  <a:lnTo>
                    <a:pt x="58" y="382"/>
                  </a:lnTo>
                  <a:lnTo>
                    <a:pt x="58" y="392"/>
                  </a:lnTo>
                  <a:lnTo>
                    <a:pt x="58" y="405"/>
                  </a:lnTo>
                  <a:lnTo>
                    <a:pt x="58" y="415"/>
                  </a:lnTo>
                  <a:lnTo>
                    <a:pt x="58" y="422"/>
                  </a:lnTo>
                  <a:lnTo>
                    <a:pt x="60" y="432"/>
                  </a:lnTo>
                  <a:lnTo>
                    <a:pt x="60" y="441"/>
                  </a:lnTo>
                  <a:lnTo>
                    <a:pt x="60" y="447"/>
                  </a:lnTo>
                  <a:lnTo>
                    <a:pt x="60" y="453"/>
                  </a:lnTo>
                  <a:lnTo>
                    <a:pt x="60" y="462"/>
                  </a:lnTo>
                  <a:lnTo>
                    <a:pt x="60" y="474"/>
                  </a:lnTo>
                  <a:lnTo>
                    <a:pt x="58" y="483"/>
                  </a:lnTo>
                  <a:lnTo>
                    <a:pt x="58" y="498"/>
                  </a:lnTo>
                  <a:lnTo>
                    <a:pt x="58" y="513"/>
                  </a:lnTo>
                  <a:lnTo>
                    <a:pt x="58" y="529"/>
                  </a:lnTo>
                  <a:lnTo>
                    <a:pt x="55" y="534"/>
                  </a:lnTo>
                  <a:lnTo>
                    <a:pt x="55" y="544"/>
                  </a:lnTo>
                  <a:lnTo>
                    <a:pt x="53" y="553"/>
                  </a:lnTo>
                  <a:lnTo>
                    <a:pt x="53" y="561"/>
                  </a:lnTo>
                  <a:lnTo>
                    <a:pt x="53" y="570"/>
                  </a:lnTo>
                  <a:lnTo>
                    <a:pt x="53" y="580"/>
                  </a:lnTo>
                  <a:lnTo>
                    <a:pt x="53" y="589"/>
                  </a:lnTo>
                  <a:lnTo>
                    <a:pt x="53" y="597"/>
                  </a:lnTo>
                  <a:lnTo>
                    <a:pt x="49" y="610"/>
                  </a:lnTo>
                  <a:lnTo>
                    <a:pt x="49" y="618"/>
                  </a:lnTo>
                  <a:lnTo>
                    <a:pt x="49" y="627"/>
                  </a:lnTo>
                  <a:lnTo>
                    <a:pt x="49" y="637"/>
                  </a:lnTo>
                  <a:lnTo>
                    <a:pt x="49" y="646"/>
                  </a:lnTo>
                  <a:lnTo>
                    <a:pt x="49" y="658"/>
                  </a:lnTo>
                  <a:lnTo>
                    <a:pt x="49" y="671"/>
                  </a:lnTo>
                  <a:lnTo>
                    <a:pt x="49" y="679"/>
                  </a:lnTo>
                  <a:lnTo>
                    <a:pt x="49" y="688"/>
                  </a:lnTo>
                  <a:lnTo>
                    <a:pt x="49" y="698"/>
                  </a:lnTo>
                  <a:lnTo>
                    <a:pt x="49" y="709"/>
                  </a:lnTo>
                  <a:lnTo>
                    <a:pt x="49" y="721"/>
                  </a:lnTo>
                  <a:lnTo>
                    <a:pt x="49" y="730"/>
                  </a:lnTo>
                  <a:lnTo>
                    <a:pt x="49" y="740"/>
                  </a:lnTo>
                  <a:lnTo>
                    <a:pt x="49" y="749"/>
                  </a:lnTo>
                  <a:lnTo>
                    <a:pt x="53" y="761"/>
                  </a:lnTo>
                  <a:lnTo>
                    <a:pt x="53" y="770"/>
                  </a:lnTo>
                  <a:lnTo>
                    <a:pt x="53" y="781"/>
                  </a:lnTo>
                  <a:lnTo>
                    <a:pt x="53" y="791"/>
                  </a:lnTo>
                  <a:lnTo>
                    <a:pt x="55" y="800"/>
                  </a:lnTo>
                  <a:lnTo>
                    <a:pt x="55" y="812"/>
                  </a:lnTo>
                  <a:lnTo>
                    <a:pt x="58" y="821"/>
                  </a:lnTo>
                  <a:lnTo>
                    <a:pt x="60" y="831"/>
                  </a:lnTo>
                  <a:lnTo>
                    <a:pt x="64" y="842"/>
                  </a:lnTo>
                  <a:lnTo>
                    <a:pt x="64" y="848"/>
                  </a:lnTo>
                  <a:lnTo>
                    <a:pt x="68" y="859"/>
                  </a:lnTo>
                  <a:lnTo>
                    <a:pt x="70" y="869"/>
                  </a:lnTo>
                  <a:lnTo>
                    <a:pt x="74" y="878"/>
                  </a:lnTo>
                  <a:lnTo>
                    <a:pt x="76" y="884"/>
                  </a:lnTo>
                  <a:lnTo>
                    <a:pt x="79" y="894"/>
                  </a:lnTo>
                  <a:lnTo>
                    <a:pt x="81" y="903"/>
                  </a:lnTo>
                  <a:lnTo>
                    <a:pt x="89" y="913"/>
                  </a:lnTo>
                  <a:lnTo>
                    <a:pt x="95" y="926"/>
                  </a:lnTo>
                  <a:lnTo>
                    <a:pt x="106" y="941"/>
                  </a:lnTo>
                  <a:lnTo>
                    <a:pt x="116" y="956"/>
                  </a:lnTo>
                  <a:lnTo>
                    <a:pt x="131" y="971"/>
                  </a:lnTo>
                  <a:lnTo>
                    <a:pt x="142" y="985"/>
                  </a:lnTo>
                  <a:lnTo>
                    <a:pt x="161" y="996"/>
                  </a:lnTo>
                  <a:lnTo>
                    <a:pt x="169" y="998"/>
                  </a:lnTo>
                  <a:lnTo>
                    <a:pt x="178" y="1006"/>
                  </a:lnTo>
                  <a:lnTo>
                    <a:pt x="188" y="1008"/>
                  </a:lnTo>
                  <a:lnTo>
                    <a:pt x="199" y="1017"/>
                  </a:lnTo>
                  <a:lnTo>
                    <a:pt x="209" y="1019"/>
                  </a:lnTo>
                  <a:lnTo>
                    <a:pt x="220" y="1023"/>
                  </a:lnTo>
                  <a:lnTo>
                    <a:pt x="230" y="1027"/>
                  </a:lnTo>
                  <a:lnTo>
                    <a:pt x="243" y="1032"/>
                  </a:lnTo>
                  <a:lnTo>
                    <a:pt x="250" y="1036"/>
                  </a:lnTo>
                  <a:lnTo>
                    <a:pt x="266" y="1038"/>
                  </a:lnTo>
                  <a:lnTo>
                    <a:pt x="275" y="1042"/>
                  </a:lnTo>
                  <a:lnTo>
                    <a:pt x="290" y="1044"/>
                  </a:lnTo>
                  <a:lnTo>
                    <a:pt x="300" y="1044"/>
                  </a:lnTo>
                  <a:lnTo>
                    <a:pt x="313" y="1048"/>
                  </a:lnTo>
                  <a:lnTo>
                    <a:pt x="326" y="1048"/>
                  </a:lnTo>
                  <a:lnTo>
                    <a:pt x="338" y="1051"/>
                  </a:lnTo>
                  <a:lnTo>
                    <a:pt x="349" y="1051"/>
                  </a:lnTo>
                  <a:lnTo>
                    <a:pt x="366" y="1051"/>
                  </a:lnTo>
                  <a:lnTo>
                    <a:pt x="378" y="1053"/>
                  </a:lnTo>
                  <a:lnTo>
                    <a:pt x="389" y="1053"/>
                  </a:lnTo>
                  <a:lnTo>
                    <a:pt x="402" y="1053"/>
                  </a:lnTo>
                  <a:lnTo>
                    <a:pt x="414" y="1053"/>
                  </a:lnTo>
                  <a:lnTo>
                    <a:pt x="429" y="1053"/>
                  </a:lnTo>
                  <a:lnTo>
                    <a:pt x="441" y="1053"/>
                  </a:lnTo>
                  <a:lnTo>
                    <a:pt x="452" y="1053"/>
                  </a:lnTo>
                  <a:lnTo>
                    <a:pt x="467" y="1053"/>
                  </a:lnTo>
                  <a:lnTo>
                    <a:pt x="482" y="1053"/>
                  </a:lnTo>
                  <a:lnTo>
                    <a:pt x="496" y="1053"/>
                  </a:lnTo>
                  <a:lnTo>
                    <a:pt x="507" y="1053"/>
                  </a:lnTo>
                  <a:lnTo>
                    <a:pt x="518" y="1051"/>
                  </a:lnTo>
                  <a:lnTo>
                    <a:pt x="532" y="1051"/>
                  </a:lnTo>
                  <a:lnTo>
                    <a:pt x="545" y="1051"/>
                  </a:lnTo>
                  <a:lnTo>
                    <a:pt x="556" y="1048"/>
                  </a:lnTo>
                  <a:lnTo>
                    <a:pt x="570" y="1048"/>
                  </a:lnTo>
                  <a:lnTo>
                    <a:pt x="583" y="1048"/>
                  </a:lnTo>
                  <a:lnTo>
                    <a:pt x="594" y="1048"/>
                  </a:lnTo>
                  <a:lnTo>
                    <a:pt x="606" y="1044"/>
                  </a:lnTo>
                  <a:lnTo>
                    <a:pt x="615" y="1044"/>
                  </a:lnTo>
                  <a:lnTo>
                    <a:pt x="627" y="1042"/>
                  </a:lnTo>
                  <a:lnTo>
                    <a:pt x="640" y="1042"/>
                  </a:lnTo>
                  <a:lnTo>
                    <a:pt x="651" y="1038"/>
                  </a:lnTo>
                  <a:lnTo>
                    <a:pt x="661" y="1038"/>
                  </a:lnTo>
                  <a:lnTo>
                    <a:pt x="672" y="1036"/>
                  </a:lnTo>
                  <a:lnTo>
                    <a:pt x="682" y="1036"/>
                  </a:lnTo>
                  <a:lnTo>
                    <a:pt x="695" y="1036"/>
                  </a:lnTo>
                  <a:lnTo>
                    <a:pt x="703" y="1032"/>
                  </a:lnTo>
                  <a:lnTo>
                    <a:pt x="712" y="1032"/>
                  </a:lnTo>
                  <a:lnTo>
                    <a:pt x="722" y="1032"/>
                  </a:lnTo>
                  <a:lnTo>
                    <a:pt x="737" y="1030"/>
                  </a:lnTo>
                  <a:lnTo>
                    <a:pt x="754" y="1030"/>
                  </a:lnTo>
                  <a:lnTo>
                    <a:pt x="766" y="1027"/>
                  </a:lnTo>
                  <a:lnTo>
                    <a:pt x="775" y="1027"/>
                  </a:lnTo>
                  <a:lnTo>
                    <a:pt x="785" y="1027"/>
                  </a:lnTo>
                  <a:lnTo>
                    <a:pt x="796" y="1027"/>
                  </a:lnTo>
                  <a:lnTo>
                    <a:pt x="809" y="1030"/>
                  </a:lnTo>
                  <a:lnTo>
                    <a:pt x="817" y="1038"/>
                  </a:lnTo>
                  <a:lnTo>
                    <a:pt x="821" y="1044"/>
                  </a:lnTo>
                  <a:lnTo>
                    <a:pt x="823" y="1057"/>
                  </a:lnTo>
                  <a:lnTo>
                    <a:pt x="817" y="1067"/>
                  </a:lnTo>
                  <a:lnTo>
                    <a:pt x="811" y="1078"/>
                  </a:lnTo>
                  <a:lnTo>
                    <a:pt x="802" y="1084"/>
                  </a:lnTo>
                  <a:lnTo>
                    <a:pt x="788" y="1087"/>
                  </a:lnTo>
                  <a:lnTo>
                    <a:pt x="779" y="1084"/>
                  </a:lnTo>
                  <a:lnTo>
                    <a:pt x="769" y="1084"/>
                  </a:lnTo>
                  <a:lnTo>
                    <a:pt x="754" y="1084"/>
                  </a:lnTo>
                  <a:lnTo>
                    <a:pt x="743" y="1087"/>
                  </a:lnTo>
                  <a:lnTo>
                    <a:pt x="733" y="1087"/>
                  </a:lnTo>
                  <a:lnTo>
                    <a:pt x="724" y="1087"/>
                  </a:lnTo>
                  <a:lnTo>
                    <a:pt x="716" y="1089"/>
                  </a:lnTo>
                  <a:lnTo>
                    <a:pt x="707" y="1089"/>
                  </a:lnTo>
                  <a:lnTo>
                    <a:pt x="695" y="1093"/>
                  </a:lnTo>
                  <a:lnTo>
                    <a:pt x="684" y="1093"/>
                  </a:lnTo>
                  <a:lnTo>
                    <a:pt x="672" y="1095"/>
                  </a:lnTo>
                  <a:lnTo>
                    <a:pt x="663" y="1099"/>
                  </a:lnTo>
                  <a:lnTo>
                    <a:pt x="651" y="1099"/>
                  </a:lnTo>
                  <a:lnTo>
                    <a:pt x="640" y="1099"/>
                  </a:lnTo>
                  <a:lnTo>
                    <a:pt x="627" y="1101"/>
                  </a:lnTo>
                  <a:lnTo>
                    <a:pt x="615" y="1101"/>
                  </a:lnTo>
                  <a:lnTo>
                    <a:pt x="600" y="1105"/>
                  </a:lnTo>
                  <a:lnTo>
                    <a:pt x="589" y="1105"/>
                  </a:lnTo>
                  <a:lnTo>
                    <a:pt x="577" y="1108"/>
                  </a:lnTo>
                  <a:lnTo>
                    <a:pt x="564" y="1110"/>
                  </a:lnTo>
                  <a:lnTo>
                    <a:pt x="549" y="1110"/>
                  </a:lnTo>
                  <a:lnTo>
                    <a:pt x="534" y="1110"/>
                  </a:lnTo>
                  <a:lnTo>
                    <a:pt x="518" y="1114"/>
                  </a:lnTo>
                  <a:lnTo>
                    <a:pt x="507" y="1116"/>
                  </a:lnTo>
                  <a:lnTo>
                    <a:pt x="492" y="1116"/>
                  </a:lnTo>
                  <a:lnTo>
                    <a:pt x="477" y="1120"/>
                  </a:lnTo>
                  <a:lnTo>
                    <a:pt x="461" y="1120"/>
                  </a:lnTo>
                  <a:lnTo>
                    <a:pt x="450" y="1124"/>
                  </a:lnTo>
                  <a:lnTo>
                    <a:pt x="435" y="1124"/>
                  </a:lnTo>
                  <a:lnTo>
                    <a:pt x="418" y="1124"/>
                  </a:lnTo>
                  <a:lnTo>
                    <a:pt x="402" y="1124"/>
                  </a:lnTo>
                  <a:lnTo>
                    <a:pt x="389" y="1124"/>
                  </a:lnTo>
                  <a:lnTo>
                    <a:pt x="374" y="1124"/>
                  </a:lnTo>
                  <a:lnTo>
                    <a:pt x="357" y="1124"/>
                  </a:lnTo>
                  <a:lnTo>
                    <a:pt x="345" y="1124"/>
                  </a:lnTo>
                  <a:lnTo>
                    <a:pt x="328" y="1124"/>
                  </a:lnTo>
                  <a:lnTo>
                    <a:pt x="313" y="1124"/>
                  </a:lnTo>
                  <a:lnTo>
                    <a:pt x="300" y="1124"/>
                  </a:lnTo>
                  <a:lnTo>
                    <a:pt x="287" y="1120"/>
                  </a:lnTo>
                  <a:lnTo>
                    <a:pt x="271" y="1120"/>
                  </a:lnTo>
                  <a:lnTo>
                    <a:pt x="256" y="1120"/>
                  </a:lnTo>
                  <a:lnTo>
                    <a:pt x="245" y="1116"/>
                  </a:lnTo>
                  <a:lnTo>
                    <a:pt x="233" y="1116"/>
                  </a:lnTo>
                  <a:lnTo>
                    <a:pt x="220" y="1114"/>
                  </a:lnTo>
                  <a:lnTo>
                    <a:pt x="207" y="1110"/>
                  </a:lnTo>
                  <a:lnTo>
                    <a:pt x="190" y="1108"/>
                  </a:lnTo>
                  <a:lnTo>
                    <a:pt x="178" y="1105"/>
                  </a:lnTo>
                  <a:lnTo>
                    <a:pt x="169" y="1101"/>
                  </a:lnTo>
                  <a:lnTo>
                    <a:pt x="154" y="1095"/>
                  </a:lnTo>
                  <a:lnTo>
                    <a:pt x="142" y="1093"/>
                  </a:lnTo>
                  <a:lnTo>
                    <a:pt x="133" y="1089"/>
                  </a:lnTo>
                  <a:lnTo>
                    <a:pt x="125" y="1087"/>
                  </a:lnTo>
                  <a:lnTo>
                    <a:pt x="112" y="1080"/>
                  </a:lnTo>
                  <a:lnTo>
                    <a:pt x="104" y="1074"/>
                  </a:lnTo>
                  <a:lnTo>
                    <a:pt x="95" y="1067"/>
                  </a:lnTo>
                  <a:lnTo>
                    <a:pt x="85" y="1063"/>
                  </a:lnTo>
                  <a:lnTo>
                    <a:pt x="70" y="1048"/>
                  </a:lnTo>
                  <a:lnTo>
                    <a:pt x="58" y="1036"/>
                  </a:lnTo>
                  <a:lnTo>
                    <a:pt x="49" y="1023"/>
                  </a:lnTo>
                  <a:lnTo>
                    <a:pt x="43" y="1011"/>
                  </a:lnTo>
                  <a:lnTo>
                    <a:pt x="34" y="996"/>
                  </a:lnTo>
                  <a:lnTo>
                    <a:pt x="32" y="985"/>
                  </a:lnTo>
                  <a:lnTo>
                    <a:pt x="28" y="975"/>
                  </a:lnTo>
                  <a:lnTo>
                    <a:pt x="24" y="966"/>
                  </a:lnTo>
                  <a:lnTo>
                    <a:pt x="22" y="954"/>
                  </a:lnTo>
                  <a:lnTo>
                    <a:pt x="22" y="949"/>
                  </a:lnTo>
                  <a:lnTo>
                    <a:pt x="19" y="935"/>
                  </a:lnTo>
                  <a:lnTo>
                    <a:pt x="15" y="926"/>
                  </a:lnTo>
                  <a:lnTo>
                    <a:pt x="15" y="918"/>
                  </a:lnTo>
                  <a:lnTo>
                    <a:pt x="15" y="909"/>
                  </a:lnTo>
                  <a:lnTo>
                    <a:pt x="13" y="897"/>
                  </a:lnTo>
                  <a:lnTo>
                    <a:pt x="11" y="888"/>
                  </a:lnTo>
                  <a:lnTo>
                    <a:pt x="11" y="875"/>
                  </a:lnTo>
                  <a:lnTo>
                    <a:pt x="11" y="867"/>
                  </a:lnTo>
                  <a:lnTo>
                    <a:pt x="7" y="852"/>
                  </a:lnTo>
                  <a:lnTo>
                    <a:pt x="7" y="842"/>
                  </a:lnTo>
                  <a:lnTo>
                    <a:pt x="7" y="831"/>
                  </a:lnTo>
                  <a:lnTo>
                    <a:pt x="7" y="821"/>
                  </a:lnTo>
                  <a:lnTo>
                    <a:pt x="3" y="810"/>
                  </a:lnTo>
                  <a:lnTo>
                    <a:pt x="3" y="797"/>
                  </a:lnTo>
                  <a:lnTo>
                    <a:pt x="3" y="785"/>
                  </a:lnTo>
                  <a:lnTo>
                    <a:pt x="3" y="774"/>
                  </a:lnTo>
                  <a:lnTo>
                    <a:pt x="3" y="761"/>
                  </a:lnTo>
                  <a:lnTo>
                    <a:pt x="3" y="749"/>
                  </a:lnTo>
                  <a:lnTo>
                    <a:pt x="3" y="740"/>
                  </a:lnTo>
                  <a:lnTo>
                    <a:pt x="3" y="728"/>
                  </a:lnTo>
                  <a:lnTo>
                    <a:pt x="3" y="715"/>
                  </a:lnTo>
                  <a:lnTo>
                    <a:pt x="3" y="704"/>
                  </a:lnTo>
                  <a:lnTo>
                    <a:pt x="3" y="692"/>
                  </a:lnTo>
                  <a:lnTo>
                    <a:pt x="3" y="683"/>
                  </a:lnTo>
                  <a:lnTo>
                    <a:pt x="3" y="671"/>
                  </a:lnTo>
                  <a:lnTo>
                    <a:pt x="3" y="658"/>
                  </a:lnTo>
                  <a:lnTo>
                    <a:pt x="3" y="646"/>
                  </a:lnTo>
                  <a:lnTo>
                    <a:pt x="3" y="637"/>
                  </a:lnTo>
                  <a:lnTo>
                    <a:pt x="3" y="624"/>
                  </a:lnTo>
                  <a:lnTo>
                    <a:pt x="3" y="612"/>
                  </a:lnTo>
                  <a:lnTo>
                    <a:pt x="3" y="603"/>
                  </a:lnTo>
                  <a:lnTo>
                    <a:pt x="3" y="591"/>
                  </a:lnTo>
                  <a:lnTo>
                    <a:pt x="3" y="582"/>
                  </a:lnTo>
                  <a:lnTo>
                    <a:pt x="3" y="574"/>
                  </a:lnTo>
                  <a:lnTo>
                    <a:pt x="3" y="565"/>
                  </a:lnTo>
                  <a:lnTo>
                    <a:pt x="3" y="555"/>
                  </a:lnTo>
                  <a:lnTo>
                    <a:pt x="3" y="544"/>
                  </a:lnTo>
                  <a:lnTo>
                    <a:pt x="3" y="534"/>
                  </a:lnTo>
                  <a:lnTo>
                    <a:pt x="3" y="525"/>
                  </a:lnTo>
                  <a:lnTo>
                    <a:pt x="3" y="519"/>
                  </a:lnTo>
                  <a:lnTo>
                    <a:pt x="3" y="504"/>
                  </a:lnTo>
                  <a:lnTo>
                    <a:pt x="7" y="489"/>
                  </a:lnTo>
                  <a:lnTo>
                    <a:pt x="7" y="474"/>
                  </a:lnTo>
                  <a:lnTo>
                    <a:pt x="7" y="464"/>
                  </a:lnTo>
                  <a:lnTo>
                    <a:pt x="7" y="456"/>
                  </a:lnTo>
                  <a:lnTo>
                    <a:pt x="7" y="453"/>
                  </a:lnTo>
                  <a:lnTo>
                    <a:pt x="3" y="437"/>
                  </a:lnTo>
                  <a:lnTo>
                    <a:pt x="0" y="428"/>
                  </a:lnTo>
                  <a:lnTo>
                    <a:pt x="0" y="417"/>
                  </a:lnTo>
                  <a:lnTo>
                    <a:pt x="0" y="407"/>
                  </a:lnTo>
                  <a:lnTo>
                    <a:pt x="0" y="396"/>
                  </a:lnTo>
                  <a:lnTo>
                    <a:pt x="0" y="386"/>
                  </a:lnTo>
                  <a:lnTo>
                    <a:pt x="3" y="375"/>
                  </a:lnTo>
                  <a:lnTo>
                    <a:pt x="3" y="365"/>
                  </a:lnTo>
                  <a:lnTo>
                    <a:pt x="3" y="354"/>
                  </a:lnTo>
                  <a:lnTo>
                    <a:pt x="3" y="341"/>
                  </a:lnTo>
                  <a:lnTo>
                    <a:pt x="7" y="329"/>
                  </a:lnTo>
                  <a:lnTo>
                    <a:pt x="11" y="320"/>
                  </a:lnTo>
                  <a:lnTo>
                    <a:pt x="11" y="308"/>
                  </a:lnTo>
                  <a:lnTo>
                    <a:pt x="13" y="299"/>
                  </a:lnTo>
                  <a:lnTo>
                    <a:pt x="15" y="287"/>
                  </a:lnTo>
                  <a:lnTo>
                    <a:pt x="22" y="278"/>
                  </a:lnTo>
                  <a:lnTo>
                    <a:pt x="22" y="266"/>
                  </a:lnTo>
                  <a:lnTo>
                    <a:pt x="24" y="257"/>
                  </a:lnTo>
                  <a:lnTo>
                    <a:pt x="32" y="244"/>
                  </a:lnTo>
                  <a:lnTo>
                    <a:pt x="34" y="236"/>
                  </a:lnTo>
                  <a:lnTo>
                    <a:pt x="39" y="223"/>
                  </a:lnTo>
                  <a:lnTo>
                    <a:pt x="43" y="215"/>
                  </a:lnTo>
                  <a:lnTo>
                    <a:pt x="49" y="206"/>
                  </a:lnTo>
                  <a:lnTo>
                    <a:pt x="55" y="196"/>
                  </a:lnTo>
                  <a:lnTo>
                    <a:pt x="58" y="185"/>
                  </a:lnTo>
                  <a:lnTo>
                    <a:pt x="64" y="175"/>
                  </a:lnTo>
                  <a:lnTo>
                    <a:pt x="70" y="166"/>
                  </a:lnTo>
                  <a:lnTo>
                    <a:pt x="76" y="158"/>
                  </a:lnTo>
                  <a:lnTo>
                    <a:pt x="79" y="149"/>
                  </a:lnTo>
                  <a:lnTo>
                    <a:pt x="89" y="139"/>
                  </a:lnTo>
                  <a:lnTo>
                    <a:pt x="95" y="130"/>
                  </a:lnTo>
                  <a:lnTo>
                    <a:pt x="104" y="124"/>
                  </a:lnTo>
                  <a:lnTo>
                    <a:pt x="110" y="114"/>
                  </a:lnTo>
                  <a:lnTo>
                    <a:pt x="116" y="105"/>
                  </a:lnTo>
                  <a:lnTo>
                    <a:pt x="121" y="99"/>
                  </a:lnTo>
                  <a:lnTo>
                    <a:pt x="131" y="93"/>
                  </a:lnTo>
                  <a:lnTo>
                    <a:pt x="142" y="78"/>
                  </a:lnTo>
                  <a:lnTo>
                    <a:pt x="161" y="69"/>
                  </a:lnTo>
                  <a:lnTo>
                    <a:pt x="174" y="61"/>
                  </a:lnTo>
                  <a:lnTo>
                    <a:pt x="190" y="55"/>
                  </a:lnTo>
                  <a:lnTo>
                    <a:pt x="199" y="52"/>
                  </a:lnTo>
                  <a:lnTo>
                    <a:pt x="209" y="48"/>
                  </a:lnTo>
                  <a:lnTo>
                    <a:pt x="218" y="46"/>
                  </a:lnTo>
                  <a:lnTo>
                    <a:pt x="228" y="46"/>
                  </a:lnTo>
                  <a:lnTo>
                    <a:pt x="233" y="42"/>
                  </a:lnTo>
                  <a:lnTo>
                    <a:pt x="243" y="40"/>
                  </a:lnTo>
                  <a:lnTo>
                    <a:pt x="250" y="36"/>
                  </a:lnTo>
                  <a:lnTo>
                    <a:pt x="264" y="33"/>
                  </a:lnTo>
                  <a:lnTo>
                    <a:pt x="271" y="31"/>
                  </a:lnTo>
                  <a:lnTo>
                    <a:pt x="281" y="31"/>
                  </a:lnTo>
                  <a:lnTo>
                    <a:pt x="290" y="27"/>
                  </a:lnTo>
                  <a:lnTo>
                    <a:pt x="300" y="25"/>
                  </a:lnTo>
                  <a:lnTo>
                    <a:pt x="311" y="21"/>
                  </a:lnTo>
                  <a:lnTo>
                    <a:pt x="321" y="19"/>
                  </a:lnTo>
                  <a:lnTo>
                    <a:pt x="328" y="16"/>
                  </a:lnTo>
                  <a:lnTo>
                    <a:pt x="342" y="16"/>
                  </a:lnTo>
                  <a:lnTo>
                    <a:pt x="349" y="8"/>
                  </a:lnTo>
                  <a:lnTo>
                    <a:pt x="359" y="6"/>
                  </a:lnTo>
                  <a:lnTo>
                    <a:pt x="372" y="4"/>
                  </a:lnTo>
                  <a:lnTo>
                    <a:pt x="383" y="0"/>
                  </a:lnTo>
                  <a:lnTo>
                    <a:pt x="395" y="0"/>
                  </a:lnTo>
                  <a:lnTo>
                    <a:pt x="402" y="8"/>
                  </a:lnTo>
                  <a:lnTo>
                    <a:pt x="402" y="19"/>
                  </a:lnTo>
                  <a:lnTo>
                    <a:pt x="393" y="27"/>
                  </a:lnTo>
                  <a:lnTo>
                    <a:pt x="393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auto">
            <a:xfrm>
              <a:off x="1846263" y="3892550"/>
              <a:ext cx="573088" cy="495300"/>
            </a:xfrm>
            <a:custGeom>
              <a:avLst/>
              <a:gdLst/>
              <a:ahLst/>
              <a:cxnLst>
                <a:cxn ang="0">
                  <a:pos x="46" y="57"/>
                </a:cxn>
                <a:cxn ang="0">
                  <a:pos x="46" y="114"/>
                </a:cxn>
                <a:cxn ang="0">
                  <a:pos x="48" y="175"/>
                </a:cxn>
                <a:cxn ang="0">
                  <a:pos x="57" y="237"/>
                </a:cxn>
                <a:cxn ang="0">
                  <a:pos x="69" y="298"/>
                </a:cxn>
                <a:cxn ang="0">
                  <a:pos x="82" y="349"/>
                </a:cxn>
                <a:cxn ang="0">
                  <a:pos x="93" y="388"/>
                </a:cxn>
                <a:cxn ang="0">
                  <a:pos x="105" y="422"/>
                </a:cxn>
                <a:cxn ang="0">
                  <a:pos x="148" y="452"/>
                </a:cxn>
                <a:cxn ang="0">
                  <a:pos x="192" y="473"/>
                </a:cxn>
                <a:cxn ang="0">
                  <a:pos x="232" y="484"/>
                </a:cxn>
                <a:cxn ang="0">
                  <a:pos x="280" y="498"/>
                </a:cxn>
                <a:cxn ang="0">
                  <a:pos x="327" y="513"/>
                </a:cxn>
                <a:cxn ang="0">
                  <a:pos x="382" y="521"/>
                </a:cxn>
                <a:cxn ang="0">
                  <a:pos x="433" y="530"/>
                </a:cxn>
                <a:cxn ang="0">
                  <a:pos x="483" y="540"/>
                </a:cxn>
                <a:cxn ang="0">
                  <a:pos x="530" y="545"/>
                </a:cxn>
                <a:cxn ang="0">
                  <a:pos x="576" y="555"/>
                </a:cxn>
                <a:cxn ang="0">
                  <a:pos x="614" y="560"/>
                </a:cxn>
                <a:cxn ang="0">
                  <a:pos x="652" y="566"/>
                </a:cxn>
                <a:cxn ang="0">
                  <a:pos x="690" y="572"/>
                </a:cxn>
                <a:cxn ang="0">
                  <a:pos x="711" y="591"/>
                </a:cxn>
                <a:cxn ang="0">
                  <a:pos x="720" y="621"/>
                </a:cxn>
                <a:cxn ang="0">
                  <a:pos x="686" y="621"/>
                </a:cxn>
                <a:cxn ang="0">
                  <a:pos x="644" y="621"/>
                </a:cxn>
                <a:cxn ang="0">
                  <a:pos x="597" y="621"/>
                </a:cxn>
                <a:cxn ang="0">
                  <a:pos x="557" y="621"/>
                </a:cxn>
                <a:cxn ang="0">
                  <a:pos x="513" y="612"/>
                </a:cxn>
                <a:cxn ang="0">
                  <a:pos x="473" y="602"/>
                </a:cxn>
                <a:cxn ang="0">
                  <a:pos x="437" y="597"/>
                </a:cxn>
                <a:cxn ang="0">
                  <a:pos x="397" y="591"/>
                </a:cxn>
                <a:cxn ang="0">
                  <a:pos x="359" y="581"/>
                </a:cxn>
                <a:cxn ang="0">
                  <a:pos x="316" y="572"/>
                </a:cxn>
                <a:cxn ang="0">
                  <a:pos x="278" y="562"/>
                </a:cxn>
                <a:cxn ang="0">
                  <a:pos x="234" y="551"/>
                </a:cxn>
                <a:cxn ang="0">
                  <a:pos x="196" y="540"/>
                </a:cxn>
                <a:cxn ang="0">
                  <a:pos x="156" y="526"/>
                </a:cxn>
                <a:cxn ang="0">
                  <a:pos x="124" y="513"/>
                </a:cxn>
                <a:cxn ang="0">
                  <a:pos x="74" y="481"/>
                </a:cxn>
                <a:cxn ang="0">
                  <a:pos x="38" y="445"/>
                </a:cxn>
                <a:cxn ang="0">
                  <a:pos x="27" y="397"/>
                </a:cxn>
                <a:cxn ang="0">
                  <a:pos x="15" y="342"/>
                </a:cxn>
                <a:cxn ang="0">
                  <a:pos x="10" y="292"/>
                </a:cxn>
                <a:cxn ang="0">
                  <a:pos x="2" y="241"/>
                </a:cxn>
                <a:cxn ang="0">
                  <a:pos x="0" y="186"/>
                </a:cxn>
                <a:cxn ang="0">
                  <a:pos x="0" y="131"/>
                </a:cxn>
                <a:cxn ang="0">
                  <a:pos x="2" y="82"/>
                </a:cxn>
                <a:cxn ang="0">
                  <a:pos x="12" y="28"/>
                </a:cxn>
                <a:cxn ang="0">
                  <a:pos x="32" y="0"/>
                </a:cxn>
                <a:cxn ang="0">
                  <a:pos x="53" y="7"/>
                </a:cxn>
              </a:cxnLst>
              <a:rect l="0" t="0" r="r" b="b"/>
              <a:pathLst>
                <a:path w="722" h="623">
                  <a:moveTo>
                    <a:pt x="53" y="17"/>
                  </a:moveTo>
                  <a:lnTo>
                    <a:pt x="51" y="28"/>
                  </a:lnTo>
                  <a:lnTo>
                    <a:pt x="48" y="42"/>
                  </a:lnTo>
                  <a:lnTo>
                    <a:pt x="46" y="57"/>
                  </a:lnTo>
                  <a:lnTo>
                    <a:pt x="46" y="68"/>
                  </a:lnTo>
                  <a:lnTo>
                    <a:pt x="46" y="83"/>
                  </a:lnTo>
                  <a:lnTo>
                    <a:pt x="46" y="95"/>
                  </a:lnTo>
                  <a:lnTo>
                    <a:pt x="46" y="114"/>
                  </a:lnTo>
                  <a:lnTo>
                    <a:pt x="46" y="129"/>
                  </a:lnTo>
                  <a:lnTo>
                    <a:pt x="46" y="144"/>
                  </a:lnTo>
                  <a:lnTo>
                    <a:pt x="48" y="159"/>
                  </a:lnTo>
                  <a:lnTo>
                    <a:pt x="48" y="175"/>
                  </a:lnTo>
                  <a:lnTo>
                    <a:pt x="51" y="192"/>
                  </a:lnTo>
                  <a:lnTo>
                    <a:pt x="53" y="207"/>
                  </a:lnTo>
                  <a:lnTo>
                    <a:pt x="57" y="222"/>
                  </a:lnTo>
                  <a:lnTo>
                    <a:pt x="57" y="237"/>
                  </a:lnTo>
                  <a:lnTo>
                    <a:pt x="63" y="256"/>
                  </a:lnTo>
                  <a:lnTo>
                    <a:pt x="63" y="270"/>
                  </a:lnTo>
                  <a:lnTo>
                    <a:pt x="67" y="283"/>
                  </a:lnTo>
                  <a:lnTo>
                    <a:pt x="69" y="298"/>
                  </a:lnTo>
                  <a:lnTo>
                    <a:pt x="74" y="313"/>
                  </a:lnTo>
                  <a:lnTo>
                    <a:pt x="74" y="325"/>
                  </a:lnTo>
                  <a:lnTo>
                    <a:pt x="78" y="338"/>
                  </a:lnTo>
                  <a:lnTo>
                    <a:pt x="82" y="349"/>
                  </a:lnTo>
                  <a:lnTo>
                    <a:pt x="88" y="361"/>
                  </a:lnTo>
                  <a:lnTo>
                    <a:pt x="89" y="370"/>
                  </a:lnTo>
                  <a:lnTo>
                    <a:pt x="93" y="380"/>
                  </a:lnTo>
                  <a:lnTo>
                    <a:pt x="93" y="388"/>
                  </a:lnTo>
                  <a:lnTo>
                    <a:pt x="95" y="395"/>
                  </a:lnTo>
                  <a:lnTo>
                    <a:pt x="99" y="407"/>
                  </a:lnTo>
                  <a:lnTo>
                    <a:pt x="103" y="416"/>
                  </a:lnTo>
                  <a:lnTo>
                    <a:pt x="105" y="422"/>
                  </a:lnTo>
                  <a:lnTo>
                    <a:pt x="114" y="431"/>
                  </a:lnTo>
                  <a:lnTo>
                    <a:pt x="120" y="437"/>
                  </a:lnTo>
                  <a:lnTo>
                    <a:pt x="135" y="445"/>
                  </a:lnTo>
                  <a:lnTo>
                    <a:pt x="148" y="452"/>
                  </a:lnTo>
                  <a:lnTo>
                    <a:pt x="165" y="460"/>
                  </a:lnTo>
                  <a:lnTo>
                    <a:pt x="171" y="464"/>
                  </a:lnTo>
                  <a:lnTo>
                    <a:pt x="181" y="469"/>
                  </a:lnTo>
                  <a:lnTo>
                    <a:pt x="192" y="473"/>
                  </a:lnTo>
                  <a:lnTo>
                    <a:pt x="205" y="477"/>
                  </a:lnTo>
                  <a:lnTo>
                    <a:pt x="213" y="479"/>
                  </a:lnTo>
                  <a:lnTo>
                    <a:pt x="223" y="481"/>
                  </a:lnTo>
                  <a:lnTo>
                    <a:pt x="232" y="484"/>
                  </a:lnTo>
                  <a:lnTo>
                    <a:pt x="243" y="488"/>
                  </a:lnTo>
                  <a:lnTo>
                    <a:pt x="257" y="490"/>
                  </a:lnTo>
                  <a:lnTo>
                    <a:pt x="268" y="494"/>
                  </a:lnTo>
                  <a:lnTo>
                    <a:pt x="280" y="498"/>
                  </a:lnTo>
                  <a:lnTo>
                    <a:pt x="291" y="503"/>
                  </a:lnTo>
                  <a:lnTo>
                    <a:pt x="304" y="503"/>
                  </a:lnTo>
                  <a:lnTo>
                    <a:pt x="316" y="509"/>
                  </a:lnTo>
                  <a:lnTo>
                    <a:pt x="327" y="513"/>
                  </a:lnTo>
                  <a:lnTo>
                    <a:pt x="344" y="515"/>
                  </a:lnTo>
                  <a:lnTo>
                    <a:pt x="356" y="515"/>
                  </a:lnTo>
                  <a:lnTo>
                    <a:pt x="367" y="521"/>
                  </a:lnTo>
                  <a:lnTo>
                    <a:pt x="382" y="521"/>
                  </a:lnTo>
                  <a:lnTo>
                    <a:pt x="395" y="526"/>
                  </a:lnTo>
                  <a:lnTo>
                    <a:pt x="407" y="526"/>
                  </a:lnTo>
                  <a:lnTo>
                    <a:pt x="422" y="530"/>
                  </a:lnTo>
                  <a:lnTo>
                    <a:pt x="433" y="530"/>
                  </a:lnTo>
                  <a:lnTo>
                    <a:pt x="445" y="534"/>
                  </a:lnTo>
                  <a:lnTo>
                    <a:pt x="458" y="536"/>
                  </a:lnTo>
                  <a:lnTo>
                    <a:pt x="470" y="540"/>
                  </a:lnTo>
                  <a:lnTo>
                    <a:pt x="483" y="540"/>
                  </a:lnTo>
                  <a:lnTo>
                    <a:pt x="498" y="541"/>
                  </a:lnTo>
                  <a:lnTo>
                    <a:pt x="506" y="541"/>
                  </a:lnTo>
                  <a:lnTo>
                    <a:pt x="521" y="545"/>
                  </a:lnTo>
                  <a:lnTo>
                    <a:pt x="530" y="545"/>
                  </a:lnTo>
                  <a:lnTo>
                    <a:pt x="542" y="549"/>
                  </a:lnTo>
                  <a:lnTo>
                    <a:pt x="555" y="551"/>
                  </a:lnTo>
                  <a:lnTo>
                    <a:pt x="563" y="551"/>
                  </a:lnTo>
                  <a:lnTo>
                    <a:pt x="576" y="555"/>
                  </a:lnTo>
                  <a:lnTo>
                    <a:pt x="587" y="557"/>
                  </a:lnTo>
                  <a:lnTo>
                    <a:pt x="597" y="557"/>
                  </a:lnTo>
                  <a:lnTo>
                    <a:pt x="605" y="557"/>
                  </a:lnTo>
                  <a:lnTo>
                    <a:pt x="614" y="560"/>
                  </a:lnTo>
                  <a:lnTo>
                    <a:pt x="624" y="562"/>
                  </a:lnTo>
                  <a:lnTo>
                    <a:pt x="633" y="562"/>
                  </a:lnTo>
                  <a:lnTo>
                    <a:pt x="641" y="562"/>
                  </a:lnTo>
                  <a:lnTo>
                    <a:pt x="652" y="566"/>
                  </a:lnTo>
                  <a:lnTo>
                    <a:pt x="656" y="566"/>
                  </a:lnTo>
                  <a:lnTo>
                    <a:pt x="669" y="570"/>
                  </a:lnTo>
                  <a:lnTo>
                    <a:pt x="681" y="570"/>
                  </a:lnTo>
                  <a:lnTo>
                    <a:pt x="690" y="572"/>
                  </a:lnTo>
                  <a:lnTo>
                    <a:pt x="696" y="572"/>
                  </a:lnTo>
                  <a:lnTo>
                    <a:pt x="700" y="576"/>
                  </a:lnTo>
                  <a:lnTo>
                    <a:pt x="705" y="581"/>
                  </a:lnTo>
                  <a:lnTo>
                    <a:pt x="711" y="591"/>
                  </a:lnTo>
                  <a:lnTo>
                    <a:pt x="717" y="600"/>
                  </a:lnTo>
                  <a:lnTo>
                    <a:pt x="720" y="608"/>
                  </a:lnTo>
                  <a:lnTo>
                    <a:pt x="722" y="616"/>
                  </a:lnTo>
                  <a:lnTo>
                    <a:pt x="720" y="621"/>
                  </a:lnTo>
                  <a:lnTo>
                    <a:pt x="717" y="623"/>
                  </a:lnTo>
                  <a:lnTo>
                    <a:pt x="709" y="621"/>
                  </a:lnTo>
                  <a:lnTo>
                    <a:pt x="700" y="621"/>
                  </a:lnTo>
                  <a:lnTo>
                    <a:pt x="686" y="621"/>
                  </a:lnTo>
                  <a:lnTo>
                    <a:pt x="679" y="621"/>
                  </a:lnTo>
                  <a:lnTo>
                    <a:pt x="665" y="621"/>
                  </a:lnTo>
                  <a:lnTo>
                    <a:pt x="654" y="621"/>
                  </a:lnTo>
                  <a:lnTo>
                    <a:pt x="644" y="621"/>
                  </a:lnTo>
                  <a:lnTo>
                    <a:pt x="633" y="621"/>
                  </a:lnTo>
                  <a:lnTo>
                    <a:pt x="620" y="621"/>
                  </a:lnTo>
                  <a:lnTo>
                    <a:pt x="608" y="621"/>
                  </a:lnTo>
                  <a:lnTo>
                    <a:pt x="597" y="621"/>
                  </a:lnTo>
                  <a:lnTo>
                    <a:pt x="587" y="621"/>
                  </a:lnTo>
                  <a:lnTo>
                    <a:pt x="576" y="621"/>
                  </a:lnTo>
                  <a:lnTo>
                    <a:pt x="567" y="621"/>
                  </a:lnTo>
                  <a:lnTo>
                    <a:pt x="557" y="621"/>
                  </a:lnTo>
                  <a:lnTo>
                    <a:pt x="548" y="621"/>
                  </a:lnTo>
                  <a:lnTo>
                    <a:pt x="536" y="616"/>
                  </a:lnTo>
                  <a:lnTo>
                    <a:pt x="527" y="616"/>
                  </a:lnTo>
                  <a:lnTo>
                    <a:pt x="513" y="612"/>
                  </a:lnTo>
                  <a:lnTo>
                    <a:pt x="498" y="608"/>
                  </a:lnTo>
                  <a:lnTo>
                    <a:pt x="489" y="606"/>
                  </a:lnTo>
                  <a:lnTo>
                    <a:pt x="483" y="606"/>
                  </a:lnTo>
                  <a:lnTo>
                    <a:pt x="473" y="602"/>
                  </a:lnTo>
                  <a:lnTo>
                    <a:pt x="464" y="602"/>
                  </a:lnTo>
                  <a:lnTo>
                    <a:pt x="454" y="600"/>
                  </a:lnTo>
                  <a:lnTo>
                    <a:pt x="445" y="600"/>
                  </a:lnTo>
                  <a:lnTo>
                    <a:pt x="437" y="597"/>
                  </a:lnTo>
                  <a:lnTo>
                    <a:pt x="428" y="597"/>
                  </a:lnTo>
                  <a:lnTo>
                    <a:pt x="418" y="595"/>
                  </a:lnTo>
                  <a:lnTo>
                    <a:pt x="407" y="595"/>
                  </a:lnTo>
                  <a:lnTo>
                    <a:pt x="397" y="591"/>
                  </a:lnTo>
                  <a:lnTo>
                    <a:pt x="388" y="587"/>
                  </a:lnTo>
                  <a:lnTo>
                    <a:pt x="376" y="583"/>
                  </a:lnTo>
                  <a:lnTo>
                    <a:pt x="367" y="583"/>
                  </a:lnTo>
                  <a:lnTo>
                    <a:pt x="359" y="581"/>
                  </a:lnTo>
                  <a:lnTo>
                    <a:pt x="350" y="581"/>
                  </a:lnTo>
                  <a:lnTo>
                    <a:pt x="338" y="578"/>
                  </a:lnTo>
                  <a:lnTo>
                    <a:pt x="327" y="576"/>
                  </a:lnTo>
                  <a:lnTo>
                    <a:pt x="316" y="572"/>
                  </a:lnTo>
                  <a:lnTo>
                    <a:pt x="306" y="572"/>
                  </a:lnTo>
                  <a:lnTo>
                    <a:pt x="295" y="570"/>
                  </a:lnTo>
                  <a:lnTo>
                    <a:pt x="285" y="566"/>
                  </a:lnTo>
                  <a:lnTo>
                    <a:pt x="278" y="562"/>
                  </a:lnTo>
                  <a:lnTo>
                    <a:pt x="268" y="562"/>
                  </a:lnTo>
                  <a:lnTo>
                    <a:pt x="257" y="557"/>
                  </a:lnTo>
                  <a:lnTo>
                    <a:pt x="243" y="555"/>
                  </a:lnTo>
                  <a:lnTo>
                    <a:pt x="234" y="551"/>
                  </a:lnTo>
                  <a:lnTo>
                    <a:pt x="226" y="549"/>
                  </a:lnTo>
                  <a:lnTo>
                    <a:pt x="213" y="545"/>
                  </a:lnTo>
                  <a:lnTo>
                    <a:pt x="205" y="541"/>
                  </a:lnTo>
                  <a:lnTo>
                    <a:pt x="196" y="540"/>
                  </a:lnTo>
                  <a:lnTo>
                    <a:pt x="186" y="536"/>
                  </a:lnTo>
                  <a:lnTo>
                    <a:pt x="175" y="534"/>
                  </a:lnTo>
                  <a:lnTo>
                    <a:pt x="165" y="530"/>
                  </a:lnTo>
                  <a:lnTo>
                    <a:pt x="156" y="526"/>
                  </a:lnTo>
                  <a:lnTo>
                    <a:pt x="150" y="524"/>
                  </a:lnTo>
                  <a:lnTo>
                    <a:pt x="139" y="519"/>
                  </a:lnTo>
                  <a:lnTo>
                    <a:pt x="129" y="515"/>
                  </a:lnTo>
                  <a:lnTo>
                    <a:pt x="124" y="513"/>
                  </a:lnTo>
                  <a:lnTo>
                    <a:pt x="118" y="509"/>
                  </a:lnTo>
                  <a:lnTo>
                    <a:pt x="103" y="500"/>
                  </a:lnTo>
                  <a:lnTo>
                    <a:pt x="88" y="490"/>
                  </a:lnTo>
                  <a:lnTo>
                    <a:pt x="74" y="481"/>
                  </a:lnTo>
                  <a:lnTo>
                    <a:pt x="67" y="477"/>
                  </a:lnTo>
                  <a:lnTo>
                    <a:pt x="53" y="467"/>
                  </a:lnTo>
                  <a:lnTo>
                    <a:pt x="48" y="454"/>
                  </a:lnTo>
                  <a:lnTo>
                    <a:pt x="38" y="445"/>
                  </a:lnTo>
                  <a:lnTo>
                    <a:pt x="36" y="437"/>
                  </a:lnTo>
                  <a:lnTo>
                    <a:pt x="32" y="424"/>
                  </a:lnTo>
                  <a:lnTo>
                    <a:pt x="31" y="412"/>
                  </a:lnTo>
                  <a:lnTo>
                    <a:pt x="27" y="397"/>
                  </a:lnTo>
                  <a:lnTo>
                    <a:pt x="25" y="386"/>
                  </a:lnTo>
                  <a:lnTo>
                    <a:pt x="21" y="370"/>
                  </a:lnTo>
                  <a:lnTo>
                    <a:pt x="17" y="359"/>
                  </a:lnTo>
                  <a:lnTo>
                    <a:pt x="15" y="342"/>
                  </a:lnTo>
                  <a:lnTo>
                    <a:pt x="15" y="330"/>
                  </a:lnTo>
                  <a:lnTo>
                    <a:pt x="12" y="319"/>
                  </a:lnTo>
                  <a:lnTo>
                    <a:pt x="10" y="306"/>
                  </a:lnTo>
                  <a:lnTo>
                    <a:pt x="10" y="292"/>
                  </a:lnTo>
                  <a:lnTo>
                    <a:pt x="6" y="279"/>
                  </a:lnTo>
                  <a:lnTo>
                    <a:pt x="6" y="264"/>
                  </a:lnTo>
                  <a:lnTo>
                    <a:pt x="2" y="253"/>
                  </a:lnTo>
                  <a:lnTo>
                    <a:pt x="2" y="241"/>
                  </a:lnTo>
                  <a:lnTo>
                    <a:pt x="2" y="228"/>
                  </a:lnTo>
                  <a:lnTo>
                    <a:pt x="0" y="213"/>
                  </a:lnTo>
                  <a:lnTo>
                    <a:pt x="0" y="201"/>
                  </a:lnTo>
                  <a:lnTo>
                    <a:pt x="0" y="186"/>
                  </a:lnTo>
                  <a:lnTo>
                    <a:pt x="0" y="175"/>
                  </a:lnTo>
                  <a:lnTo>
                    <a:pt x="0" y="159"/>
                  </a:lnTo>
                  <a:lnTo>
                    <a:pt x="0" y="146"/>
                  </a:lnTo>
                  <a:lnTo>
                    <a:pt x="0" y="131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2" y="93"/>
                  </a:lnTo>
                  <a:lnTo>
                    <a:pt x="2" y="82"/>
                  </a:lnTo>
                  <a:lnTo>
                    <a:pt x="6" y="68"/>
                  </a:lnTo>
                  <a:lnTo>
                    <a:pt x="6" y="57"/>
                  </a:lnTo>
                  <a:lnTo>
                    <a:pt x="10" y="42"/>
                  </a:lnTo>
                  <a:lnTo>
                    <a:pt x="12" y="28"/>
                  </a:lnTo>
                  <a:lnTo>
                    <a:pt x="17" y="17"/>
                  </a:lnTo>
                  <a:lnTo>
                    <a:pt x="21" y="7"/>
                  </a:lnTo>
                  <a:lnTo>
                    <a:pt x="27" y="5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1" y="5"/>
                  </a:lnTo>
                  <a:lnTo>
                    <a:pt x="53" y="7"/>
                  </a:lnTo>
                  <a:lnTo>
                    <a:pt x="53" y="17"/>
                  </a:lnTo>
                  <a:lnTo>
                    <a:pt x="53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2282825" y="4344988"/>
              <a:ext cx="136525" cy="188913"/>
            </a:xfrm>
            <a:custGeom>
              <a:avLst/>
              <a:gdLst/>
              <a:ahLst/>
              <a:cxnLst>
                <a:cxn ang="0">
                  <a:pos x="171" y="30"/>
                </a:cxn>
                <a:cxn ang="0">
                  <a:pos x="166" y="42"/>
                </a:cxn>
                <a:cxn ang="0">
                  <a:pos x="164" y="57"/>
                </a:cxn>
                <a:cxn ang="0">
                  <a:pos x="160" y="68"/>
                </a:cxn>
                <a:cxn ang="0">
                  <a:pos x="158" y="82"/>
                </a:cxn>
                <a:cxn ang="0">
                  <a:pos x="150" y="95"/>
                </a:cxn>
                <a:cxn ang="0">
                  <a:pos x="149" y="110"/>
                </a:cxn>
                <a:cxn ang="0">
                  <a:pos x="143" y="123"/>
                </a:cxn>
                <a:cxn ang="0">
                  <a:pos x="139" y="139"/>
                </a:cxn>
                <a:cxn ang="0">
                  <a:pos x="133" y="150"/>
                </a:cxn>
                <a:cxn ang="0">
                  <a:pos x="124" y="163"/>
                </a:cxn>
                <a:cxn ang="0">
                  <a:pos x="118" y="175"/>
                </a:cxn>
                <a:cxn ang="0">
                  <a:pos x="112" y="186"/>
                </a:cxn>
                <a:cxn ang="0">
                  <a:pos x="105" y="200"/>
                </a:cxn>
                <a:cxn ang="0">
                  <a:pos x="97" y="211"/>
                </a:cxn>
                <a:cxn ang="0">
                  <a:pos x="90" y="220"/>
                </a:cxn>
                <a:cxn ang="0">
                  <a:pos x="84" y="232"/>
                </a:cxn>
                <a:cxn ang="0">
                  <a:pos x="76" y="234"/>
                </a:cxn>
                <a:cxn ang="0">
                  <a:pos x="69" y="238"/>
                </a:cxn>
                <a:cxn ang="0">
                  <a:pos x="61" y="238"/>
                </a:cxn>
                <a:cxn ang="0">
                  <a:pos x="52" y="238"/>
                </a:cxn>
                <a:cxn ang="0">
                  <a:pos x="42" y="234"/>
                </a:cxn>
                <a:cxn ang="0">
                  <a:pos x="33" y="234"/>
                </a:cxn>
                <a:cxn ang="0">
                  <a:pos x="21" y="228"/>
                </a:cxn>
                <a:cxn ang="0">
                  <a:pos x="16" y="226"/>
                </a:cxn>
                <a:cxn ang="0">
                  <a:pos x="10" y="217"/>
                </a:cxn>
                <a:cxn ang="0">
                  <a:pos x="4" y="207"/>
                </a:cxn>
                <a:cxn ang="0">
                  <a:pos x="0" y="200"/>
                </a:cxn>
                <a:cxn ang="0">
                  <a:pos x="4" y="190"/>
                </a:cxn>
                <a:cxn ang="0">
                  <a:pos x="4" y="175"/>
                </a:cxn>
                <a:cxn ang="0">
                  <a:pos x="10" y="163"/>
                </a:cxn>
                <a:cxn ang="0">
                  <a:pos x="19" y="150"/>
                </a:cxn>
                <a:cxn ang="0">
                  <a:pos x="36" y="135"/>
                </a:cxn>
                <a:cxn ang="0">
                  <a:pos x="48" y="120"/>
                </a:cxn>
                <a:cxn ang="0">
                  <a:pos x="63" y="108"/>
                </a:cxn>
                <a:cxn ang="0">
                  <a:pos x="76" y="95"/>
                </a:cxn>
                <a:cxn ang="0">
                  <a:pos x="88" y="84"/>
                </a:cxn>
                <a:cxn ang="0">
                  <a:pos x="97" y="68"/>
                </a:cxn>
                <a:cxn ang="0">
                  <a:pos x="105" y="57"/>
                </a:cxn>
                <a:cxn ang="0">
                  <a:pos x="109" y="46"/>
                </a:cxn>
                <a:cxn ang="0">
                  <a:pos x="114" y="38"/>
                </a:cxn>
                <a:cxn ang="0">
                  <a:pos x="118" y="30"/>
                </a:cxn>
                <a:cxn ang="0">
                  <a:pos x="122" y="21"/>
                </a:cxn>
                <a:cxn ang="0">
                  <a:pos x="124" y="8"/>
                </a:cxn>
                <a:cxn ang="0">
                  <a:pos x="133" y="2"/>
                </a:cxn>
                <a:cxn ang="0">
                  <a:pos x="143" y="0"/>
                </a:cxn>
                <a:cxn ang="0">
                  <a:pos x="150" y="0"/>
                </a:cxn>
                <a:cxn ang="0">
                  <a:pos x="160" y="2"/>
                </a:cxn>
                <a:cxn ang="0">
                  <a:pos x="166" y="8"/>
                </a:cxn>
                <a:cxn ang="0">
                  <a:pos x="169" y="17"/>
                </a:cxn>
                <a:cxn ang="0">
                  <a:pos x="171" y="30"/>
                </a:cxn>
                <a:cxn ang="0">
                  <a:pos x="171" y="30"/>
                </a:cxn>
              </a:cxnLst>
              <a:rect l="0" t="0" r="r" b="b"/>
              <a:pathLst>
                <a:path w="171" h="238">
                  <a:moveTo>
                    <a:pt x="171" y="30"/>
                  </a:moveTo>
                  <a:lnTo>
                    <a:pt x="166" y="42"/>
                  </a:lnTo>
                  <a:lnTo>
                    <a:pt x="164" y="57"/>
                  </a:lnTo>
                  <a:lnTo>
                    <a:pt x="160" y="68"/>
                  </a:lnTo>
                  <a:lnTo>
                    <a:pt x="158" y="82"/>
                  </a:lnTo>
                  <a:lnTo>
                    <a:pt x="150" y="95"/>
                  </a:lnTo>
                  <a:lnTo>
                    <a:pt x="149" y="110"/>
                  </a:lnTo>
                  <a:lnTo>
                    <a:pt x="143" y="123"/>
                  </a:lnTo>
                  <a:lnTo>
                    <a:pt x="139" y="139"/>
                  </a:lnTo>
                  <a:lnTo>
                    <a:pt x="133" y="150"/>
                  </a:lnTo>
                  <a:lnTo>
                    <a:pt x="124" y="163"/>
                  </a:lnTo>
                  <a:lnTo>
                    <a:pt x="118" y="175"/>
                  </a:lnTo>
                  <a:lnTo>
                    <a:pt x="112" y="186"/>
                  </a:lnTo>
                  <a:lnTo>
                    <a:pt x="105" y="200"/>
                  </a:lnTo>
                  <a:lnTo>
                    <a:pt x="97" y="211"/>
                  </a:lnTo>
                  <a:lnTo>
                    <a:pt x="90" y="220"/>
                  </a:lnTo>
                  <a:lnTo>
                    <a:pt x="84" y="232"/>
                  </a:lnTo>
                  <a:lnTo>
                    <a:pt x="76" y="234"/>
                  </a:lnTo>
                  <a:lnTo>
                    <a:pt x="69" y="238"/>
                  </a:lnTo>
                  <a:lnTo>
                    <a:pt x="61" y="238"/>
                  </a:lnTo>
                  <a:lnTo>
                    <a:pt x="52" y="238"/>
                  </a:lnTo>
                  <a:lnTo>
                    <a:pt x="42" y="234"/>
                  </a:lnTo>
                  <a:lnTo>
                    <a:pt x="33" y="234"/>
                  </a:lnTo>
                  <a:lnTo>
                    <a:pt x="21" y="228"/>
                  </a:lnTo>
                  <a:lnTo>
                    <a:pt x="16" y="226"/>
                  </a:lnTo>
                  <a:lnTo>
                    <a:pt x="10" y="217"/>
                  </a:lnTo>
                  <a:lnTo>
                    <a:pt x="4" y="207"/>
                  </a:lnTo>
                  <a:lnTo>
                    <a:pt x="0" y="200"/>
                  </a:lnTo>
                  <a:lnTo>
                    <a:pt x="4" y="190"/>
                  </a:lnTo>
                  <a:lnTo>
                    <a:pt x="4" y="175"/>
                  </a:lnTo>
                  <a:lnTo>
                    <a:pt x="10" y="163"/>
                  </a:lnTo>
                  <a:lnTo>
                    <a:pt x="19" y="150"/>
                  </a:lnTo>
                  <a:lnTo>
                    <a:pt x="36" y="135"/>
                  </a:lnTo>
                  <a:lnTo>
                    <a:pt x="48" y="120"/>
                  </a:lnTo>
                  <a:lnTo>
                    <a:pt x="63" y="108"/>
                  </a:lnTo>
                  <a:lnTo>
                    <a:pt x="76" y="95"/>
                  </a:lnTo>
                  <a:lnTo>
                    <a:pt x="88" y="84"/>
                  </a:lnTo>
                  <a:lnTo>
                    <a:pt x="97" y="68"/>
                  </a:lnTo>
                  <a:lnTo>
                    <a:pt x="105" y="57"/>
                  </a:lnTo>
                  <a:lnTo>
                    <a:pt x="109" y="46"/>
                  </a:lnTo>
                  <a:lnTo>
                    <a:pt x="114" y="38"/>
                  </a:lnTo>
                  <a:lnTo>
                    <a:pt x="118" y="30"/>
                  </a:lnTo>
                  <a:lnTo>
                    <a:pt x="122" y="21"/>
                  </a:lnTo>
                  <a:lnTo>
                    <a:pt x="124" y="8"/>
                  </a:lnTo>
                  <a:lnTo>
                    <a:pt x="133" y="2"/>
                  </a:lnTo>
                  <a:lnTo>
                    <a:pt x="143" y="0"/>
                  </a:lnTo>
                  <a:lnTo>
                    <a:pt x="150" y="0"/>
                  </a:lnTo>
                  <a:lnTo>
                    <a:pt x="160" y="2"/>
                  </a:lnTo>
                  <a:lnTo>
                    <a:pt x="166" y="8"/>
                  </a:lnTo>
                  <a:lnTo>
                    <a:pt x="169" y="17"/>
                  </a:lnTo>
                  <a:lnTo>
                    <a:pt x="171" y="30"/>
                  </a:lnTo>
                  <a:lnTo>
                    <a:pt x="171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auto">
            <a:xfrm>
              <a:off x="2395538" y="4322763"/>
              <a:ext cx="325438" cy="84138"/>
            </a:xfrm>
            <a:custGeom>
              <a:avLst/>
              <a:gdLst/>
              <a:ahLst/>
              <a:cxnLst>
                <a:cxn ang="0">
                  <a:pos x="38" y="42"/>
                </a:cxn>
                <a:cxn ang="0">
                  <a:pos x="64" y="42"/>
                </a:cxn>
                <a:cxn ang="0">
                  <a:pos x="93" y="40"/>
                </a:cxn>
                <a:cxn ang="0">
                  <a:pos x="118" y="37"/>
                </a:cxn>
                <a:cxn ang="0">
                  <a:pos x="139" y="31"/>
                </a:cxn>
                <a:cxn ang="0">
                  <a:pos x="165" y="25"/>
                </a:cxn>
                <a:cxn ang="0">
                  <a:pos x="190" y="19"/>
                </a:cxn>
                <a:cxn ang="0">
                  <a:pos x="218" y="14"/>
                </a:cxn>
                <a:cxn ang="0">
                  <a:pos x="247" y="8"/>
                </a:cxn>
                <a:cxn ang="0">
                  <a:pos x="270" y="4"/>
                </a:cxn>
                <a:cxn ang="0">
                  <a:pos x="294" y="0"/>
                </a:cxn>
                <a:cxn ang="0">
                  <a:pos x="319" y="4"/>
                </a:cxn>
                <a:cxn ang="0">
                  <a:pos x="340" y="8"/>
                </a:cxn>
                <a:cxn ang="0">
                  <a:pos x="361" y="16"/>
                </a:cxn>
                <a:cxn ang="0">
                  <a:pos x="378" y="31"/>
                </a:cxn>
                <a:cxn ang="0">
                  <a:pos x="393" y="50"/>
                </a:cxn>
                <a:cxn ang="0">
                  <a:pos x="409" y="75"/>
                </a:cxn>
                <a:cxn ang="0">
                  <a:pos x="409" y="92"/>
                </a:cxn>
                <a:cxn ang="0">
                  <a:pos x="399" y="103"/>
                </a:cxn>
                <a:cxn ang="0">
                  <a:pos x="388" y="101"/>
                </a:cxn>
                <a:cxn ang="0">
                  <a:pos x="367" y="80"/>
                </a:cxn>
                <a:cxn ang="0">
                  <a:pos x="342" y="65"/>
                </a:cxn>
                <a:cxn ang="0">
                  <a:pos x="329" y="59"/>
                </a:cxn>
                <a:cxn ang="0">
                  <a:pos x="306" y="59"/>
                </a:cxn>
                <a:cxn ang="0">
                  <a:pos x="289" y="59"/>
                </a:cxn>
                <a:cxn ang="0">
                  <a:pos x="270" y="61"/>
                </a:cxn>
                <a:cxn ang="0">
                  <a:pos x="253" y="65"/>
                </a:cxn>
                <a:cxn ang="0">
                  <a:pos x="224" y="67"/>
                </a:cxn>
                <a:cxn ang="0">
                  <a:pos x="196" y="75"/>
                </a:cxn>
                <a:cxn ang="0">
                  <a:pos x="171" y="80"/>
                </a:cxn>
                <a:cxn ang="0">
                  <a:pos x="144" y="86"/>
                </a:cxn>
                <a:cxn ang="0">
                  <a:pos x="120" y="88"/>
                </a:cxn>
                <a:cxn ang="0">
                  <a:pos x="97" y="92"/>
                </a:cxn>
                <a:cxn ang="0">
                  <a:pos x="68" y="95"/>
                </a:cxn>
                <a:cxn ang="0">
                  <a:pos x="38" y="95"/>
                </a:cxn>
                <a:cxn ang="0">
                  <a:pos x="11" y="92"/>
                </a:cxn>
                <a:cxn ang="0">
                  <a:pos x="0" y="80"/>
                </a:cxn>
                <a:cxn ang="0">
                  <a:pos x="0" y="61"/>
                </a:cxn>
                <a:cxn ang="0">
                  <a:pos x="11" y="46"/>
                </a:cxn>
                <a:cxn ang="0">
                  <a:pos x="23" y="46"/>
                </a:cxn>
              </a:cxnLst>
              <a:rect l="0" t="0" r="r" b="b"/>
              <a:pathLst>
                <a:path w="409" h="107">
                  <a:moveTo>
                    <a:pt x="23" y="46"/>
                  </a:moveTo>
                  <a:lnTo>
                    <a:pt x="38" y="42"/>
                  </a:lnTo>
                  <a:lnTo>
                    <a:pt x="53" y="42"/>
                  </a:lnTo>
                  <a:lnTo>
                    <a:pt x="64" y="42"/>
                  </a:lnTo>
                  <a:lnTo>
                    <a:pt x="78" y="42"/>
                  </a:lnTo>
                  <a:lnTo>
                    <a:pt x="93" y="40"/>
                  </a:lnTo>
                  <a:lnTo>
                    <a:pt x="104" y="37"/>
                  </a:lnTo>
                  <a:lnTo>
                    <a:pt x="118" y="37"/>
                  </a:lnTo>
                  <a:lnTo>
                    <a:pt x="129" y="35"/>
                  </a:lnTo>
                  <a:lnTo>
                    <a:pt x="139" y="31"/>
                  </a:lnTo>
                  <a:lnTo>
                    <a:pt x="154" y="29"/>
                  </a:lnTo>
                  <a:lnTo>
                    <a:pt x="165" y="25"/>
                  </a:lnTo>
                  <a:lnTo>
                    <a:pt x="177" y="21"/>
                  </a:lnTo>
                  <a:lnTo>
                    <a:pt x="190" y="19"/>
                  </a:lnTo>
                  <a:lnTo>
                    <a:pt x="203" y="16"/>
                  </a:lnTo>
                  <a:lnTo>
                    <a:pt x="218" y="14"/>
                  </a:lnTo>
                  <a:lnTo>
                    <a:pt x="234" y="10"/>
                  </a:lnTo>
                  <a:lnTo>
                    <a:pt x="247" y="8"/>
                  </a:lnTo>
                  <a:lnTo>
                    <a:pt x="258" y="4"/>
                  </a:lnTo>
                  <a:lnTo>
                    <a:pt x="270" y="4"/>
                  </a:lnTo>
                  <a:lnTo>
                    <a:pt x="283" y="4"/>
                  </a:lnTo>
                  <a:lnTo>
                    <a:pt x="294" y="0"/>
                  </a:lnTo>
                  <a:lnTo>
                    <a:pt x="306" y="0"/>
                  </a:lnTo>
                  <a:lnTo>
                    <a:pt x="319" y="4"/>
                  </a:lnTo>
                  <a:lnTo>
                    <a:pt x="331" y="8"/>
                  </a:lnTo>
                  <a:lnTo>
                    <a:pt x="340" y="8"/>
                  </a:lnTo>
                  <a:lnTo>
                    <a:pt x="350" y="14"/>
                  </a:lnTo>
                  <a:lnTo>
                    <a:pt x="361" y="16"/>
                  </a:lnTo>
                  <a:lnTo>
                    <a:pt x="370" y="25"/>
                  </a:lnTo>
                  <a:lnTo>
                    <a:pt x="378" y="31"/>
                  </a:lnTo>
                  <a:lnTo>
                    <a:pt x="388" y="40"/>
                  </a:lnTo>
                  <a:lnTo>
                    <a:pt x="393" y="50"/>
                  </a:lnTo>
                  <a:lnTo>
                    <a:pt x="403" y="61"/>
                  </a:lnTo>
                  <a:lnTo>
                    <a:pt x="409" y="75"/>
                  </a:lnTo>
                  <a:lnTo>
                    <a:pt x="409" y="86"/>
                  </a:lnTo>
                  <a:lnTo>
                    <a:pt x="409" y="92"/>
                  </a:lnTo>
                  <a:lnTo>
                    <a:pt x="407" y="101"/>
                  </a:lnTo>
                  <a:lnTo>
                    <a:pt x="399" y="103"/>
                  </a:lnTo>
                  <a:lnTo>
                    <a:pt x="393" y="107"/>
                  </a:lnTo>
                  <a:lnTo>
                    <a:pt x="388" y="101"/>
                  </a:lnTo>
                  <a:lnTo>
                    <a:pt x="378" y="92"/>
                  </a:lnTo>
                  <a:lnTo>
                    <a:pt x="367" y="80"/>
                  </a:lnTo>
                  <a:lnTo>
                    <a:pt x="351" y="67"/>
                  </a:lnTo>
                  <a:lnTo>
                    <a:pt x="342" y="65"/>
                  </a:lnTo>
                  <a:lnTo>
                    <a:pt x="336" y="61"/>
                  </a:lnTo>
                  <a:lnTo>
                    <a:pt x="329" y="59"/>
                  </a:lnTo>
                  <a:lnTo>
                    <a:pt x="319" y="59"/>
                  </a:lnTo>
                  <a:lnTo>
                    <a:pt x="306" y="59"/>
                  </a:lnTo>
                  <a:lnTo>
                    <a:pt x="296" y="59"/>
                  </a:lnTo>
                  <a:lnTo>
                    <a:pt x="289" y="59"/>
                  </a:lnTo>
                  <a:lnTo>
                    <a:pt x="279" y="61"/>
                  </a:lnTo>
                  <a:lnTo>
                    <a:pt x="270" y="61"/>
                  </a:lnTo>
                  <a:lnTo>
                    <a:pt x="260" y="61"/>
                  </a:lnTo>
                  <a:lnTo>
                    <a:pt x="253" y="65"/>
                  </a:lnTo>
                  <a:lnTo>
                    <a:pt x="243" y="67"/>
                  </a:lnTo>
                  <a:lnTo>
                    <a:pt x="224" y="67"/>
                  </a:lnTo>
                  <a:lnTo>
                    <a:pt x="211" y="71"/>
                  </a:lnTo>
                  <a:lnTo>
                    <a:pt x="196" y="75"/>
                  </a:lnTo>
                  <a:lnTo>
                    <a:pt x="182" y="80"/>
                  </a:lnTo>
                  <a:lnTo>
                    <a:pt x="171" y="80"/>
                  </a:lnTo>
                  <a:lnTo>
                    <a:pt x="160" y="82"/>
                  </a:lnTo>
                  <a:lnTo>
                    <a:pt x="144" y="86"/>
                  </a:lnTo>
                  <a:lnTo>
                    <a:pt x="135" y="88"/>
                  </a:lnTo>
                  <a:lnTo>
                    <a:pt x="120" y="88"/>
                  </a:lnTo>
                  <a:lnTo>
                    <a:pt x="108" y="92"/>
                  </a:lnTo>
                  <a:lnTo>
                    <a:pt x="97" y="92"/>
                  </a:lnTo>
                  <a:lnTo>
                    <a:pt x="83" y="95"/>
                  </a:lnTo>
                  <a:lnTo>
                    <a:pt x="68" y="95"/>
                  </a:lnTo>
                  <a:lnTo>
                    <a:pt x="53" y="95"/>
                  </a:lnTo>
                  <a:lnTo>
                    <a:pt x="38" y="95"/>
                  </a:lnTo>
                  <a:lnTo>
                    <a:pt x="23" y="95"/>
                  </a:lnTo>
                  <a:lnTo>
                    <a:pt x="11" y="92"/>
                  </a:lnTo>
                  <a:lnTo>
                    <a:pt x="6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0" y="61"/>
                  </a:lnTo>
                  <a:lnTo>
                    <a:pt x="6" y="54"/>
                  </a:lnTo>
                  <a:lnTo>
                    <a:pt x="11" y="46"/>
                  </a:lnTo>
                  <a:lnTo>
                    <a:pt x="23" y="46"/>
                  </a:lnTo>
                  <a:lnTo>
                    <a:pt x="23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auto">
            <a:xfrm>
              <a:off x="2270125" y="3689350"/>
              <a:ext cx="215900" cy="26511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44" y="0"/>
                </a:cxn>
                <a:cxn ang="0">
                  <a:pos x="59" y="0"/>
                </a:cxn>
                <a:cxn ang="0">
                  <a:pos x="78" y="6"/>
                </a:cxn>
                <a:cxn ang="0">
                  <a:pos x="99" y="15"/>
                </a:cxn>
                <a:cxn ang="0">
                  <a:pos x="120" y="23"/>
                </a:cxn>
                <a:cxn ang="0">
                  <a:pos x="141" y="36"/>
                </a:cxn>
                <a:cxn ang="0">
                  <a:pos x="160" y="44"/>
                </a:cxn>
                <a:cxn ang="0">
                  <a:pos x="177" y="59"/>
                </a:cxn>
                <a:cxn ang="0">
                  <a:pos x="192" y="74"/>
                </a:cxn>
                <a:cxn ang="0">
                  <a:pos x="211" y="90"/>
                </a:cxn>
                <a:cxn ang="0">
                  <a:pos x="224" y="110"/>
                </a:cxn>
                <a:cxn ang="0">
                  <a:pos x="238" y="135"/>
                </a:cxn>
                <a:cxn ang="0">
                  <a:pos x="245" y="162"/>
                </a:cxn>
                <a:cxn ang="0">
                  <a:pos x="257" y="183"/>
                </a:cxn>
                <a:cxn ang="0">
                  <a:pos x="261" y="207"/>
                </a:cxn>
                <a:cxn ang="0">
                  <a:pos x="264" y="228"/>
                </a:cxn>
                <a:cxn ang="0">
                  <a:pos x="268" y="253"/>
                </a:cxn>
                <a:cxn ang="0">
                  <a:pos x="268" y="278"/>
                </a:cxn>
                <a:cxn ang="0">
                  <a:pos x="270" y="304"/>
                </a:cxn>
                <a:cxn ang="0">
                  <a:pos x="270" y="329"/>
                </a:cxn>
                <a:cxn ang="0">
                  <a:pos x="257" y="331"/>
                </a:cxn>
                <a:cxn ang="0">
                  <a:pos x="245" y="310"/>
                </a:cxn>
                <a:cxn ang="0">
                  <a:pos x="240" y="283"/>
                </a:cxn>
                <a:cxn ang="0">
                  <a:pos x="234" y="262"/>
                </a:cxn>
                <a:cxn ang="0">
                  <a:pos x="228" y="242"/>
                </a:cxn>
                <a:cxn ang="0">
                  <a:pos x="223" y="223"/>
                </a:cxn>
                <a:cxn ang="0">
                  <a:pos x="213" y="202"/>
                </a:cxn>
                <a:cxn ang="0">
                  <a:pos x="202" y="181"/>
                </a:cxn>
                <a:cxn ang="0">
                  <a:pos x="188" y="162"/>
                </a:cxn>
                <a:cxn ang="0">
                  <a:pos x="177" y="141"/>
                </a:cxn>
                <a:cxn ang="0">
                  <a:pos x="166" y="124"/>
                </a:cxn>
                <a:cxn ang="0">
                  <a:pos x="150" y="103"/>
                </a:cxn>
                <a:cxn ang="0">
                  <a:pos x="120" y="78"/>
                </a:cxn>
                <a:cxn ang="0">
                  <a:pos x="95" y="65"/>
                </a:cxn>
                <a:cxn ang="0">
                  <a:pos x="78" y="57"/>
                </a:cxn>
                <a:cxn ang="0">
                  <a:pos x="53" y="44"/>
                </a:cxn>
                <a:cxn ang="0">
                  <a:pos x="29" y="36"/>
                </a:cxn>
                <a:cxn ang="0">
                  <a:pos x="8" y="36"/>
                </a:cxn>
                <a:cxn ang="0">
                  <a:pos x="0" y="27"/>
                </a:cxn>
                <a:cxn ang="0">
                  <a:pos x="0" y="15"/>
                </a:cxn>
                <a:cxn ang="0">
                  <a:pos x="6" y="2"/>
                </a:cxn>
                <a:cxn ang="0">
                  <a:pos x="14" y="2"/>
                </a:cxn>
              </a:cxnLst>
              <a:rect l="0" t="0" r="r" b="b"/>
              <a:pathLst>
                <a:path w="274" h="335">
                  <a:moveTo>
                    <a:pt x="14" y="2"/>
                  </a:moveTo>
                  <a:lnTo>
                    <a:pt x="23" y="0"/>
                  </a:lnTo>
                  <a:lnTo>
                    <a:pt x="33" y="0"/>
                  </a:lnTo>
                  <a:lnTo>
                    <a:pt x="44" y="0"/>
                  </a:lnTo>
                  <a:lnTo>
                    <a:pt x="53" y="0"/>
                  </a:lnTo>
                  <a:lnTo>
                    <a:pt x="59" y="0"/>
                  </a:lnTo>
                  <a:lnTo>
                    <a:pt x="69" y="2"/>
                  </a:lnTo>
                  <a:lnTo>
                    <a:pt x="78" y="6"/>
                  </a:lnTo>
                  <a:lnTo>
                    <a:pt x="86" y="8"/>
                  </a:lnTo>
                  <a:lnTo>
                    <a:pt x="99" y="15"/>
                  </a:lnTo>
                  <a:lnTo>
                    <a:pt x="110" y="21"/>
                  </a:lnTo>
                  <a:lnTo>
                    <a:pt x="120" y="23"/>
                  </a:lnTo>
                  <a:lnTo>
                    <a:pt x="131" y="29"/>
                  </a:lnTo>
                  <a:lnTo>
                    <a:pt x="141" y="36"/>
                  </a:lnTo>
                  <a:lnTo>
                    <a:pt x="150" y="38"/>
                  </a:lnTo>
                  <a:lnTo>
                    <a:pt x="160" y="44"/>
                  </a:lnTo>
                  <a:lnTo>
                    <a:pt x="171" y="53"/>
                  </a:lnTo>
                  <a:lnTo>
                    <a:pt x="177" y="59"/>
                  </a:lnTo>
                  <a:lnTo>
                    <a:pt x="186" y="65"/>
                  </a:lnTo>
                  <a:lnTo>
                    <a:pt x="192" y="74"/>
                  </a:lnTo>
                  <a:lnTo>
                    <a:pt x="202" y="84"/>
                  </a:lnTo>
                  <a:lnTo>
                    <a:pt x="211" y="90"/>
                  </a:lnTo>
                  <a:lnTo>
                    <a:pt x="217" y="103"/>
                  </a:lnTo>
                  <a:lnTo>
                    <a:pt x="224" y="110"/>
                  </a:lnTo>
                  <a:lnTo>
                    <a:pt x="232" y="126"/>
                  </a:lnTo>
                  <a:lnTo>
                    <a:pt x="238" y="135"/>
                  </a:lnTo>
                  <a:lnTo>
                    <a:pt x="243" y="147"/>
                  </a:lnTo>
                  <a:lnTo>
                    <a:pt x="245" y="162"/>
                  </a:lnTo>
                  <a:lnTo>
                    <a:pt x="253" y="175"/>
                  </a:lnTo>
                  <a:lnTo>
                    <a:pt x="257" y="183"/>
                  </a:lnTo>
                  <a:lnTo>
                    <a:pt x="259" y="196"/>
                  </a:lnTo>
                  <a:lnTo>
                    <a:pt x="261" y="207"/>
                  </a:lnTo>
                  <a:lnTo>
                    <a:pt x="264" y="221"/>
                  </a:lnTo>
                  <a:lnTo>
                    <a:pt x="264" y="228"/>
                  </a:lnTo>
                  <a:lnTo>
                    <a:pt x="264" y="242"/>
                  </a:lnTo>
                  <a:lnTo>
                    <a:pt x="268" y="253"/>
                  </a:lnTo>
                  <a:lnTo>
                    <a:pt x="268" y="264"/>
                  </a:lnTo>
                  <a:lnTo>
                    <a:pt x="268" y="278"/>
                  </a:lnTo>
                  <a:lnTo>
                    <a:pt x="270" y="289"/>
                  </a:lnTo>
                  <a:lnTo>
                    <a:pt x="270" y="304"/>
                  </a:lnTo>
                  <a:lnTo>
                    <a:pt x="274" y="320"/>
                  </a:lnTo>
                  <a:lnTo>
                    <a:pt x="270" y="329"/>
                  </a:lnTo>
                  <a:lnTo>
                    <a:pt x="261" y="335"/>
                  </a:lnTo>
                  <a:lnTo>
                    <a:pt x="257" y="331"/>
                  </a:lnTo>
                  <a:lnTo>
                    <a:pt x="249" y="321"/>
                  </a:lnTo>
                  <a:lnTo>
                    <a:pt x="245" y="310"/>
                  </a:lnTo>
                  <a:lnTo>
                    <a:pt x="243" y="295"/>
                  </a:lnTo>
                  <a:lnTo>
                    <a:pt x="240" y="283"/>
                  </a:lnTo>
                  <a:lnTo>
                    <a:pt x="240" y="274"/>
                  </a:lnTo>
                  <a:lnTo>
                    <a:pt x="234" y="262"/>
                  </a:lnTo>
                  <a:lnTo>
                    <a:pt x="232" y="253"/>
                  </a:lnTo>
                  <a:lnTo>
                    <a:pt x="228" y="242"/>
                  </a:lnTo>
                  <a:lnTo>
                    <a:pt x="224" y="232"/>
                  </a:lnTo>
                  <a:lnTo>
                    <a:pt x="223" y="223"/>
                  </a:lnTo>
                  <a:lnTo>
                    <a:pt x="217" y="213"/>
                  </a:lnTo>
                  <a:lnTo>
                    <a:pt x="213" y="202"/>
                  </a:lnTo>
                  <a:lnTo>
                    <a:pt x="207" y="192"/>
                  </a:lnTo>
                  <a:lnTo>
                    <a:pt x="202" y="181"/>
                  </a:lnTo>
                  <a:lnTo>
                    <a:pt x="196" y="171"/>
                  </a:lnTo>
                  <a:lnTo>
                    <a:pt x="188" y="162"/>
                  </a:lnTo>
                  <a:lnTo>
                    <a:pt x="183" y="150"/>
                  </a:lnTo>
                  <a:lnTo>
                    <a:pt x="177" y="141"/>
                  </a:lnTo>
                  <a:lnTo>
                    <a:pt x="171" y="131"/>
                  </a:lnTo>
                  <a:lnTo>
                    <a:pt x="166" y="124"/>
                  </a:lnTo>
                  <a:lnTo>
                    <a:pt x="162" y="118"/>
                  </a:lnTo>
                  <a:lnTo>
                    <a:pt x="150" y="103"/>
                  </a:lnTo>
                  <a:lnTo>
                    <a:pt x="135" y="90"/>
                  </a:lnTo>
                  <a:lnTo>
                    <a:pt x="120" y="78"/>
                  </a:lnTo>
                  <a:lnTo>
                    <a:pt x="105" y="69"/>
                  </a:lnTo>
                  <a:lnTo>
                    <a:pt x="95" y="65"/>
                  </a:lnTo>
                  <a:lnTo>
                    <a:pt x="86" y="59"/>
                  </a:lnTo>
                  <a:lnTo>
                    <a:pt x="78" y="57"/>
                  </a:lnTo>
                  <a:lnTo>
                    <a:pt x="69" y="53"/>
                  </a:lnTo>
                  <a:lnTo>
                    <a:pt x="53" y="44"/>
                  </a:lnTo>
                  <a:lnTo>
                    <a:pt x="44" y="42"/>
                  </a:lnTo>
                  <a:lnTo>
                    <a:pt x="29" y="36"/>
                  </a:lnTo>
                  <a:lnTo>
                    <a:pt x="17" y="36"/>
                  </a:lnTo>
                  <a:lnTo>
                    <a:pt x="8" y="36"/>
                  </a:lnTo>
                  <a:lnTo>
                    <a:pt x="2" y="33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2" y="8"/>
                  </a:lnTo>
                  <a:lnTo>
                    <a:pt x="6" y="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6" name="Freeform 21"/>
            <p:cNvSpPr>
              <a:spLocks/>
            </p:cNvSpPr>
            <p:nvPr/>
          </p:nvSpPr>
          <p:spPr bwMode="auto">
            <a:xfrm>
              <a:off x="2324100" y="4430713"/>
              <a:ext cx="334963" cy="93663"/>
            </a:xfrm>
            <a:custGeom>
              <a:avLst/>
              <a:gdLst/>
              <a:ahLst/>
              <a:cxnLst>
                <a:cxn ang="0">
                  <a:pos x="21" y="82"/>
                </a:cxn>
                <a:cxn ang="0">
                  <a:pos x="49" y="69"/>
                </a:cxn>
                <a:cxn ang="0">
                  <a:pos x="72" y="57"/>
                </a:cxn>
                <a:cxn ang="0">
                  <a:pos x="98" y="52"/>
                </a:cxn>
                <a:cxn ang="0">
                  <a:pos x="123" y="52"/>
                </a:cxn>
                <a:cxn ang="0">
                  <a:pos x="144" y="52"/>
                </a:cxn>
                <a:cxn ang="0">
                  <a:pos x="163" y="48"/>
                </a:cxn>
                <a:cxn ang="0">
                  <a:pos x="184" y="48"/>
                </a:cxn>
                <a:cxn ang="0">
                  <a:pos x="199" y="48"/>
                </a:cxn>
                <a:cxn ang="0">
                  <a:pos x="216" y="44"/>
                </a:cxn>
                <a:cxn ang="0">
                  <a:pos x="232" y="42"/>
                </a:cxn>
                <a:cxn ang="0">
                  <a:pos x="252" y="38"/>
                </a:cxn>
                <a:cxn ang="0">
                  <a:pos x="277" y="33"/>
                </a:cxn>
                <a:cxn ang="0">
                  <a:pos x="302" y="27"/>
                </a:cxn>
                <a:cxn ang="0">
                  <a:pos x="319" y="23"/>
                </a:cxn>
                <a:cxn ang="0">
                  <a:pos x="334" y="17"/>
                </a:cxn>
                <a:cxn ang="0">
                  <a:pos x="355" y="12"/>
                </a:cxn>
                <a:cxn ang="0">
                  <a:pos x="374" y="6"/>
                </a:cxn>
                <a:cxn ang="0">
                  <a:pos x="391" y="0"/>
                </a:cxn>
                <a:cxn ang="0">
                  <a:pos x="416" y="0"/>
                </a:cxn>
                <a:cxn ang="0">
                  <a:pos x="422" y="17"/>
                </a:cxn>
                <a:cxn ang="0">
                  <a:pos x="401" y="31"/>
                </a:cxn>
                <a:cxn ang="0">
                  <a:pos x="380" y="36"/>
                </a:cxn>
                <a:cxn ang="0">
                  <a:pos x="361" y="44"/>
                </a:cxn>
                <a:cxn ang="0">
                  <a:pos x="344" y="52"/>
                </a:cxn>
                <a:cxn ang="0">
                  <a:pos x="325" y="61"/>
                </a:cxn>
                <a:cxn ang="0">
                  <a:pos x="308" y="67"/>
                </a:cxn>
                <a:cxn ang="0">
                  <a:pos x="281" y="76"/>
                </a:cxn>
                <a:cxn ang="0">
                  <a:pos x="256" y="84"/>
                </a:cxn>
                <a:cxn ang="0">
                  <a:pos x="237" y="88"/>
                </a:cxn>
                <a:cxn ang="0">
                  <a:pos x="220" y="93"/>
                </a:cxn>
                <a:cxn ang="0">
                  <a:pos x="205" y="99"/>
                </a:cxn>
                <a:cxn ang="0">
                  <a:pos x="188" y="103"/>
                </a:cxn>
                <a:cxn ang="0">
                  <a:pos x="165" y="105"/>
                </a:cxn>
                <a:cxn ang="0">
                  <a:pos x="148" y="105"/>
                </a:cxn>
                <a:cxn ang="0">
                  <a:pos x="123" y="105"/>
                </a:cxn>
                <a:cxn ang="0">
                  <a:pos x="102" y="105"/>
                </a:cxn>
                <a:cxn ang="0">
                  <a:pos x="78" y="105"/>
                </a:cxn>
                <a:cxn ang="0">
                  <a:pos x="57" y="105"/>
                </a:cxn>
                <a:cxn ang="0">
                  <a:pos x="36" y="112"/>
                </a:cxn>
                <a:cxn ang="0">
                  <a:pos x="9" y="118"/>
                </a:cxn>
                <a:cxn ang="0">
                  <a:pos x="0" y="99"/>
                </a:cxn>
                <a:cxn ang="0">
                  <a:pos x="9" y="92"/>
                </a:cxn>
              </a:cxnLst>
              <a:rect l="0" t="0" r="r" b="b"/>
              <a:pathLst>
                <a:path w="422" h="118">
                  <a:moveTo>
                    <a:pt x="9" y="92"/>
                  </a:moveTo>
                  <a:lnTo>
                    <a:pt x="21" y="82"/>
                  </a:lnTo>
                  <a:lnTo>
                    <a:pt x="36" y="76"/>
                  </a:lnTo>
                  <a:lnTo>
                    <a:pt x="49" y="69"/>
                  </a:lnTo>
                  <a:lnTo>
                    <a:pt x="60" y="63"/>
                  </a:lnTo>
                  <a:lnTo>
                    <a:pt x="72" y="57"/>
                  </a:lnTo>
                  <a:lnTo>
                    <a:pt x="87" y="55"/>
                  </a:lnTo>
                  <a:lnTo>
                    <a:pt x="98" y="52"/>
                  </a:lnTo>
                  <a:lnTo>
                    <a:pt x="114" y="52"/>
                  </a:lnTo>
                  <a:lnTo>
                    <a:pt x="123" y="52"/>
                  </a:lnTo>
                  <a:lnTo>
                    <a:pt x="133" y="52"/>
                  </a:lnTo>
                  <a:lnTo>
                    <a:pt x="144" y="52"/>
                  </a:lnTo>
                  <a:lnTo>
                    <a:pt x="154" y="52"/>
                  </a:lnTo>
                  <a:lnTo>
                    <a:pt x="163" y="48"/>
                  </a:lnTo>
                  <a:lnTo>
                    <a:pt x="171" y="48"/>
                  </a:lnTo>
                  <a:lnTo>
                    <a:pt x="184" y="48"/>
                  </a:lnTo>
                  <a:lnTo>
                    <a:pt x="192" y="48"/>
                  </a:lnTo>
                  <a:lnTo>
                    <a:pt x="199" y="48"/>
                  </a:lnTo>
                  <a:lnTo>
                    <a:pt x="209" y="44"/>
                  </a:lnTo>
                  <a:lnTo>
                    <a:pt x="216" y="44"/>
                  </a:lnTo>
                  <a:lnTo>
                    <a:pt x="226" y="44"/>
                  </a:lnTo>
                  <a:lnTo>
                    <a:pt x="232" y="42"/>
                  </a:lnTo>
                  <a:lnTo>
                    <a:pt x="245" y="42"/>
                  </a:lnTo>
                  <a:lnTo>
                    <a:pt x="252" y="38"/>
                  </a:lnTo>
                  <a:lnTo>
                    <a:pt x="262" y="38"/>
                  </a:lnTo>
                  <a:lnTo>
                    <a:pt x="277" y="33"/>
                  </a:lnTo>
                  <a:lnTo>
                    <a:pt x="294" y="31"/>
                  </a:lnTo>
                  <a:lnTo>
                    <a:pt x="302" y="27"/>
                  </a:lnTo>
                  <a:lnTo>
                    <a:pt x="309" y="27"/>
                  </a:lnTo>
                  <a:lnTo>
                    <a:pt x="319" y="23"/>
                  </a:lnTo>
                  <a:lnTo>
                    <a:pt x="328" y="21"/>
                  </a:lnTo>
                  <a:lnTo>
                    <a:pt x="334" y="17"/>
                  </a:lnTo>
                  <a:lnTo>
                    <a:pt x="346" y="15"/>
                  </a:lnTo>
                  <a:lnTo>
                    <a:pt x="355" y="12"/>
                  </a:lnTo>
                  <a:lnTo>
                    <a:pt x="365" y="12"/>
                  </a:lnTo>
                  <a:lnTo>
                    <a:pt x="374" y="6"/>
                  </a:lnTo>
                  <a:lnTo>
                    <a:pt x="384" y="6"/>
                  </a:lnTo>
                  <a:lnTo>
                    <a:pt x="391" y="0"/>
                  </a:lnTo>
                  <a:lnTo>
                    <a:pt x="404" y="0"/>
                  </a:lnTo>
                  <a:lnTo>
                    <a:pt x="416" y="0"/>
                  </a:lnTo>
                  <a:lnTo>
                    <a:pt x="422" y="10"/>
                  </a:lnTo>
                  <a:lnTo>
                    <a:pt x="422" y="17"/>
                  </a:lnTo>
                  <a:lnTo>
                    <a:pt x="412" y="27"/>
                  </a:lnTo>
                  <a:lnTo>
                    <a:pt x="401" y="31"/>
                  </a:lnTo>
                  <a:lnTo>
                    <a:pt x="387" y="33"/>
                  </a:lnTo>
                  <a:lnTo>
                    <a:pt x="380" y="36"/>
                  </a:lnTo>
                  <a:lnTo>
                    <a:pt x="370" y="42"/>
                  </a:lnTo>
                  <a:lnTo>
                    <a:pt x="361" y="44"/>
                  </a:lnTo>
                  <a:lnTo>
                    <a:pt x="351" y="48"/>
                  </a:lnTo>
                  <a:lnTo>
                    <a:pt x="344" y="52"/>
                  </a:lnTo>
                  <a:lnTo>
                    <a:pt x="334" y="57"/>
                  </a:lnTo>
                  <a:lnTo>
                    <a:pt x="325" y="61"/>
                  </a:lnTo>
                  <a:lnTo>
                    <a:pt x="315" y="63"/>
                  </a:lnTo>
                  <a:lnTo>
                    <a:pt x="308" y="67"/>
                  </a:lnTo>
                  <a:lnTo>
                    <a:pt x="298" y="69"/>
                  </a:lnTo>
                  <a:lnTo>
                    <a:pt x="281" y="76"/>
                  </a:lnTo>
                  <a:lnTo>
                    <a:pt x="266" y="82"/>
                  </a:lnTo>
                  <a:lnTo>
                    <a:pt x="256" y="84"/>
                  </a:lnTo>
                  <a:lnTo>
                    <a:pt x="247" y="88"/>
                  </a:lnTo>
                  <a:lnTo>
                    <a:pt x="237" y="88"/>
                  </a:lnTo>
                  <a:lnTo>
                    <a:pt x="230" y="92"/>
                  </a:lnTo>
                  <a:lnTo>
                    <a:pt x="220" y="93"/>
                  </a:lnTo>
                  <a:lnTo>
                    <a:pt x="214" y="97"/>
                  </a:lnTo>
                  <a:lnTo>
                    <a:pt x="205" y="99"/>
                  </a:lnTo>
                  <a:lnTo>
                    <a:pt x="195" y="103"/>
                  </a:lnTo>
                  <a:lnTo>
                    <a:pt x="188" y="103"/>
                  </a:lnTo>
                  <a:lnTo>
                    <a:pt x="174" y="103"/>
                  </a:lnTo>
                  <a:lnTo>
                    <a:pt x="165" y="105"/>
                  </a:lnTo>
                  <a:lnTo>
                    <a:pt x="155" y="105"/>
                  </a:lnTo>
                  <a:lnTo>
                    <a:pt x="148" y="105"/>
                  </a:lnTo>
                  <a:lnTo>
                    <a:pt x="135" y="105"/>
                  </a:lnTo>
                  <a:lnTo>
                    <a:pt x="123" y="105"/>
                  </a:lnTo>
                  <a:lnTo>
                    <a:pt x="114" y="109"/>
                  </a:lnTo>
                  <a:lnTo>
                    <a:pt x="102" y="105"/>
                  </a:lnTo>
                  <a:lnTo>
                    <a:pt x="91" y="105"/>
                  </a:lnTo>
                  <a:lnTo>
                    <a:pt x="78" y="105"/>
                  </a:lnTo>
                  <a:lnTo>
                    <a:pt x="66" y="105"/>
                  </a:lnTo>
                  <a:lnTo>
                    <a:pt x="57" y="105"/>
                  </a:lnTo>
                  <a:lnTo>
                    <a:pt x="45" y="109"/>
                  </a:lnTo>
                  <a:lnTo>
                    <a:pt x="36" y="112"/>
                  </a:lnTo>
                  <a:lnTo>
                    <a:pt x="24" y="118"/>
                  </a:lnTo>
                  <a:lnTo>
                    <a:pt x="9" y="118"/>
                  </a:lnTo>
                  <a:lnTo>
                    <a:pt x="2" y="112"/>
                  </a:lnTo>
                  <a:lnTo>
                    <a:pt x="0" y="99"/>
                  </a:lnTo>
                  <a:lnTo>
                    <a:pt x="9" y="92"/>
                  </a:lnTo>
                  <a:lnTo>
                    <a:pt x="9" y="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7" name="Freeform 37"/>
            <p:cNvSpPr>
              <a:spLocks/>
            </p:cNvSpPr>
            <p:nvPr/>
          </p:nvSpPr>
          <p:spPr bwMode="auto">
            <a:xfrm>
              <a:off x="1981200" y="4595813"/>
              <a:ext cx="1787525" cy="963613"/>
            </a:xfrm>
            <a:custGeom>
              <a:avLst/>
              <a:gdLst/>
              <a:ahLst/>
              <a:cxnLst>
                <a:cxn ang="0">
                  <a:pos x="217" y="1034"/>
                </a:cxn>
                <a:cxn ang="0">
                  <a:pos x="323" y="979"/>
                </a:cxn>
                <a:cxn ang="0">
                  <a:pos x="426" y="928"/>
                </a:cxn>
                <a:cxn ang="0">
                  <a:pos x="525" y="877"/>
                </a:cxn>
                <a:cxn ang="0">
                  <a:pos x="622" y="821"/>
                </a:cxn>
                <a:cxn ang="0">
                  <a:pos x="713" y="770"/>
                </a:cxn>
                <a:cxn ang="0">
                  <a:pos x="806" y="719"/>
                </a:cxn>
                <a:cxn ang="0">
                  <a:pos x="893" y="668"/>
                </a:cxn>
                <a:cxn ang="0">
                  <a:pos x="979" y="620"/>
                </a:cxn>
                <a:cxn ang="0">
                  <a:pos x="1070" y="569"/>
                </a:cxn>
                <a:cxn ang="0">
                  <a:pos x="1161" y="521"/>
                </a:cxn>
                <a:cxn ang="0">
                  <a:pos x="1245" y="468"/>
                </a:cxn>
                <a:cxn ang="0">
                  <a:pos x="1336" y="419"/>
                </a:cxn>
                <a:cxn ang="0">
                  <a:pos x="1426" y="369"/>
                </a:cxn>
                <a:cxn ang="0">
                  <a:pos x="1517" y="322"/>
                </a:cxn>
                <a:cxn ang="0">
                  <a:pos x="1614" y="270"/>
                </a:cxn>
                <a:cxn ang="0">
                  <a:pos x="1711" y="225"/>
                </a:cxn>
                <a:cxn ang="0">
                  <a:pos x="1810" y="173"/>
                </a:cxn>
                <a:cxn ang="0">
                  <a:pos x="1914" y="128"/>
                </a:cxn>
                <a:cxn ang="0">
                  <a:pos x="2021" y="80"/>
                </a:cxn>
                <a:cxn ang="0">
                  <a:pos x="2135" y="35"/>
                </a:cxn>
                <a:cxn ang="0">
                  <a:pos x="2228" y="0"/>
                </a:cxn>
                <a:cxn ang="0">
                  <a:pos x="2252" y="23"/>
                </a:cxn>
                <a:cxn ang="0">
                  <a:pos x="2233" y="61"/>
                </a:cxn>
                <a:cxn ang="0">
                  <a:pos x="2163" y="94"/>
                </a:cxn>
                <a:cxn ang="0">
                  <a:pos x="2072" y="133"/>
                </a:cxn>
                <a:cxn ang="0">
                  <a:pos x="1981" y="179"/>
                </a:cxn>
                <a:cxn ang="0">
                  <a:pos x="1886" y="225"/>
                </a:cxn>
                <a:cxn ang="0">
                  <a:pos x="1789" y="276"/>
                </a:cxn>
                <a:cxn ang="0">
                  <a:pos x="1688" y="327"/>
                </a:cxn>
                <a:cxn ang="0">
                  <a:pos x="1589" y="382"/>
                </a:cxn>
                <a:cxn ang="0">
                  <a:pos x="1486" y="439"/>
                </a:cxn>
                <a:cxn ang="0">
                  <a:pos x="1384" y="497"/>
                </a:cxn>
                <a:cxn ang="0">
                  <a:pos x="1281" y="554"/>
                </a:cxn>
                <a:cxn ang="0">
                  <a:pos x="1182" y="614"/>
                </a:cxn>
                <a:cxn ang="0">
                  <a:pos x="1080" y="671"/>
                </a:cxn>
                <a:cxn ang="0">
                  <a:pos x="983" y="728"/>
                </a:cxn>
                <a:cxn ang="0">
                  <a:pos x="888" y="783"/>
                </a:cxn>
                <a:cxn ang="0">
                  <a:pos x="793" y="841"/>
                </a:cxn>
                <a:cxn ang="0">
                  <a:pos x="700" y="892"/>
                </a:cxn>
                <a:cxn ang="0">
                  <a:pos x="616" y="939"/>
                </a:cxn>
                <a:cxn ang="0">
                  <a:pos x="530" y="987"/>
                </a:cxn>
                <a:cxn ang="0">
                  <a:pos x="453" y="1034"/>
                </a:cxn>
                <a:cxn ang="0">
                  <a:pos x="377" y="1072"/>
                </a:cxn>
                <a:cxn ang="0">
                  <a:pos x="312" y="1108"/>
                </a:cxn>
                <a:cxn ang="0">
                  <a:pos x="251" y="1139"/>
                </a:cxn>
                <a:cxn ang="0">
                  <a:pos x="205" y="1160"/>
                </a:cxn>
                <a:cxn ang="0">
                  <a:pos x="164" y="1179"/>
                </a:cxn>
                <a:cxn ang="0">
                  <a:pos x="124" y="1194"/>
                </a:cxn>
                <a:cxn ang="0">
                  <a:pos x="93" y="1202"/>
                </a:cxn>
                <a:cxn ang="0">
                  <a:pos x="71" y="1211"/>
                </a:cxn>
                <a:cxn ang="0">
                  <a:pos x="29" y="1215"/>
                </a:cxn>
                <a:cxn ang="0">
                  <a:pos x="6" y="1209"/>
                </a:cxn>
                <a:cxn ang="0">
                  <a:pos x="0" y="1186"/>
                </a:cxn>
                <a:cxn ang="0">
                  <a:pos x="15" y="1158"/>
                </a:cxn>
                <a:cxn ang="0">
                  <a:pos x="42" y="1129"/>
                </a:cxn>
                <a:cxn ang="0">
                  <a:pos x="82" y="1103"/>
                </a:cxn>
                <a:cxn ang="0">
                  <a:pos x="118" y="1078"/>
                </a:cxn>
                <a:cxn ang="0">
                  <a:pos x="145" y="1069"/>
                </a:cxn>
              </a:cxnLst>
              <a:rect l="0" t="0" r="r" b="b"/>
              <a:pathLst>
                <a:path w="2252" h="1215">
                  <a:moveTo>
                    <a:pt x="145" y="1069"/>
                  </a:moveTo>
                  <a:lnTo>
                    <a:pt x="181" y="1048"/>
                  </a:lnTo>
                  <a:lnTo>
                    <a:pt x="217" y="1034"/>
                  </a:lnTo>
                  <a:lnTo>
                    <a:pt x="253" y="1015"/>
                  </a:lnTo>
                  <a:lnTo>
                    <a:pt x="287" y="998"/>
                  </a:lnTo>
                  <a:lnTo>
                    <a:pt x="323" y="979"/>
                  </a:lnTo>
                  <a:lnTo>
                    <a:pt x="356" y="964"/>
                  </a:lnTo>
                  <a:lnTo>
                    <a:pt x="390" y="945"/>
                  </a:lnTo>
                  <a:lnTo>
                    <a:pt x="426" y="928"/>
                  </a:lnTo>
                  <a:lnTo>
                    <a:pt x="458" y="909"/>
                  </a:lnTo>
                  <a:lnTo>
                    <a:pt x="492" y="892"/>
                  </a:lnTo>
                  <a:lnTo>
                    <a:pt x="525" y="877"/>
                  </a:lnTo>
                  <a:lnTo>
                    <a:pt x="555" y="860"/>
                  </a:lnTo>
                  <a:lnTo>
                    <a:pt x="587" y="841"/>
                  </a:lnTo>
                  <a:lnTo>
                    <a:pt x="622" y="821"/>
                  </a:lnTo>
                  <a:lnTo>
                    <a:pt x="652" y="806"/>
                  </a:lnTo>
                  <a:lnTo>
                    <a:pt x="684" y="789"/>
                  </a:lnTo>
                  <a:lnTo>
                    <a:pt x="713" y="770"/>
                  </a:lnTo>
                  <a:lnTo>
                    <a:pt x="745" y="753"/>
                  </a:lnTo>
                  <a:lnTo>
                    <a:pt x="772" y="738"/>
                  </a:lnTo>
                  <a:lnTo>
                    <a:pt x="806" y="719"/>
                  </a:lnTo>
                  <a:lnTo>
                    <a:pt x="836" y="702"/>
                  </a:lnTo>
                  <a:lnTo>
                    <a:pt x="863" y="687"/>
                  </a:lnTo>
                  <a:lnTo>
                    <a:pt x="893" y="668"/>
                  </a:lnTo>
                  <a:lnTo>
                    <a:pt x="922" y="652"/>
                  </a:lnTo>
                  <a:lnTo>
                    <a:pt x="952" y="635"/>
                  </a:lnTo>
                  <a:lnTo>
                    <a:pt x="979" y="620"/>
                  </a:lnTo>
                  <a:lnTo>
                    <a:pt x="1011" y="603"/>
                  </a:lnTo>
                  <a:lnTo>
                    <a:pt x="1044" y="584"/>
                  </a:lnTo>
                  <a:lnTo>
                    <a:pt x="1070" y="569"/>
                  </a:lnTo>
                  <a:lnTo>
                    <a:pt x="1097" y="550"/>
                  </a:lnTo>
                  <a:lnTo>
                    <a:pt x="1127" y="535"/>
                  </a:lnTo>
                  <a:lnTo>
                    <a:pt x="1161" y="521"/>
                  </a:lnTo>
                  <a:lnTo>
                    <a:pt x="1188" y="502"/>
                  </a:lnTo>
                  <a:lnTo>
                    <a:pt x="1218" y="483"/>
                  </a:lnTo>
                  <a:lnTo>
                    <a:pt x="1245" y="468"/>
                  </a:lnTo>
                  <a:lnTo>
                    <a:pt x="1276" y="453"/>
                  </a:lnTo>
                  <a:lnTo>
                    <a:pt x="1306" y="432"/>
                  </a:lnTo>
                  <a:lnTo>
                    <a:pt x="1336" y="419"/>
                  </a:lnTo>
                  <a:lnTo>
                    <a:pt x="1363" y="403"/>
                  </a:lnTo>
                  <a:lnTo>
                    <a:pt x="1397" y="384"/>
                  </a:lnTo>
                  <a:lnTo>
                    <a:pt x="1426" y="369"/>
                  </a:lnTo>
                  <a:lnTo>
                    <a:pt x="1456" y="354"/>
                  </a:lnTo>
                  <a:lnTo>
                    <a:pt x="1486" y="337"/>
                  </a:lnTo>
                  <a:lnTo>
                    <a:pt x="1517" y="322"/>
                  </a:lnTo>
                  <a:lnTo>
                    <a:pt x="1547" y="303"/>
                  </a:lnTo>
                  <a:lnTo>
                    <a:pt x="1580" y="287"/>
                  </a:lnTo>
                  <a:lnTo>
                    <a:pt x="1614" y="270"/>
                  </a:lnTo>
                  <a:lnTo>
                    <a:pt x="1646" y="257"/>
                  </a:lnTo>
                  <a:lnTo>
                    <a:pt x="1677" y="240"/>
                  </a:lnTo>
                  <a:lnTo>
                    <a:pt x="1711" y="225"/>
                  </a:lnTo>
                  <a:lnTo>
                    <a:pt x="1743" y="208"/>
                  </a:lnTo>
                  <a:lnTo>
                    <a:pt x="1775" y="191"/>
                  </a:lnTo>
                  <a:lnTo>
                    <a:pt x="1810" y="173"/>
                  </a:lnTo>
                  <a:lnTo>
                    <a:pt x="1842" y="162"/>
                  </a:lnTo>
                  <a:lnTo>
                    <a:pt x="1876" y="143"/>
                  </a:lnTo>
                  <a:lnTo>
                    <a:pt x="1914" y="128"/>
                  </a:lnTo>
                  <a:lnTo>
                    <a:pt x="1948" y="113"/>
                  </a:lnTo>
                  <a:lnTo>
                    <a:pt x="1984" y="97"/>
                  </a:lnTo>
                  <a:lnTo>
                    <a:pt x="2021" y="80"/>
                  </a:lnTo>
                  <a:lnTo>
                    <a:pt x="2057" y="67"/>
                  </a:lnTo>
                  <a:lnTo>
                    <a:pt x="2095" y="52"/>
                  </a:lnTo>
                  <a:lnTo>
                    <a:pt x="2135" y="35"/>
                  </a:lnTo>
                  <a:lnTo>
                    <a:pt x="2175" y="19"/>
                  </a:lnTo>
                  <a:lnTo>
                    <a:pt x="2213" y="8"/>
                  </a:lnTo>
                  <a:lnTo>
                    <a:pt x="2228" y="0"/>
                  </a:lnTo>
                  <a:lnTo>
                    <a:pt x="2241" y="4"/>
                  </a:lnTo>
                  <a:lnTo>
                    <a:pt x="2247" y="10"/>
                  </a:lnTo>
                  <a:lnTo>
                    <a:pt x="2252" y="23"/>
                  </a:lnTo>
                  <a:lnTo>
                    <a:pt x="2249" y="35"/>
                  </a:lnTo>
                  <a:lnTo>
                    <a:pt x="2247" y="50"/>
                  </a:lnTo>
                  <a:lnTo>
                    <a:pt x="2233" y="61"/>
                  </a:lnTo>
                  <a:lnTo>
                    <a:pt x="2220" y="71"/>
                  </a:lnTo>
                  <a:lnTo>
                    <a:pt x="2192" y="82"/>
                  </a:lnTo>
                  <a:lnTo>
                    <a:pt x="2163" y="94"/>
                  </a:lnTo>
                  <a:lnTo>
                    <a:pt x="2131" y="107"/>
                  </a:lnTo>
                  <a:lnTo>
                    <a:pt x="2102" y="122"/>
                  </a:lnTo>
                  <a:lnTo>
                    <a:pt x="2072" y="133"/>
                  </a:lnTo>
                  <a:lnTo>
                    <a:pt x="2041" y="149"/>
                  </a:lnTo>
                  <a:lnTo>
                    <a:pt x="2011" y="164"/>
                  </a:lnTo>
                  <a:lnTo>
                    <a:pt x="1981" y="179"/>
                  </a:lnTo>
                  <a:lnTo>
                    <a:pt x="1948" y="194"/>
                  </a:lnTo>
                  <a:lnTo>
                    <a:pt x="1918" y="210"/>
                  </a:lnTo>
                  <a:lnTo>
                    <a:pt x="1886" y="225"/>
                  </a:lnTo>
                  <a:lnTo>
                    <a:pt x="1855" y="244"/>
                  </a:lnTo>
                  <a:lnTo>
                    <a:pt x="1821" y="257"/>
                  </a:lnTo>
                  <a:lnTo>
                    <a:pt x="1789" y="276"/>
                  </a:lnTo>
                  <a:lnTo>
                    <a:pt x="1754" y="293"/>
                  </a:lnTo>
                  <a:lnTo>
                    <a:pt x="1722" y="312"/>
                  </a:lnTo>
                  <a:lnTo>
                    <a:pt x="1688" y="327"/>
                  </a:lnTo>
                  <a:lnTo>
                    <a:pt x="1656" y="346"/>
                  </a:lnTo>
                  <a:lnTo>
                    <a:pt x="1620" y="363"/>
                  </a:lnTo>
                  <a:lnTo>
                    <a:pt x="1589" y="382"/>
                  </a:lnTo>
                  <a:lnTo>
                    <a:pt x="1553" y="403"/>
                  </a:lnTo>
                  <a:lnTo>
                    <a:pt x="1521" y="420"/>
                  </a:lnTo>
                  <a:lnTo>
                    <a:pt x="1486" y="439"/>
                  </a:lnTo>
                  <a:lnTo>
                    <a:pt x="1454" y="460"/>
                  </a:lnTo>
                  <a:lnTo>
                    <a:pt x="1418" y="477"/>
                  </a:lnTo>
                  <a:lnTo>
                    <a:pt x="1384" y="497"/>
                  </a:lnTo>
                  <a:lnTo>
                    <a:pt x="1348" y="514"/>
                  </a:lnTo>
                  <a:lnTo>
                    <a:pt x="1317" y="535"/>
                  </a:lnTo>
                  <a:lnTo>
                    <a:pt x="1281" y="554"/>
                  </a:lnTo>
                  <a:lnTo>
                    <a:pt x="1249" y="574"/>
                  </a:lnTo>
                  <a:lnTo>
                    <a:pt x="1215" y="593"/>
                  </a:lnTo>
                  <a:lnTo>
                    <a:pt x="1182" y="614"/>
                  </a:lnTo>
                  <a:lnTo>
                    <a:pt x="1150" y="631"/>
                  </a:lnTo>
                  <a:lnTo>
                    <a:pt x="1116" y="652"/>
                  </a:lnTo>
                  <a:lnTo>
                    <a:pt x="1080" y="671"/>
                  </a:lnTo>
                  <a:lnTo>
                    <a:pt x="1049" y="688"/>
                  </a:lnTo>
                  <a:lnTo>
                    <a:pt x="1017" y="709"/>
                  </a:lnTo>
                  <a:lnTo>
                    <a:pt x="983" y="728"/>
                  </a:lnTo>
                  <a:lnTo>
                    <a:pt x="951" y="745"/>
                  </a:lnTo>
                  <a:lnTo>
                    <a:pt x="916" y="768"/>
                  </a:lnTo>
                  <a:lnTo>
                    <a:pt x="888" y="783"/>
                  </a:lnTo>
                  <a:lnTo>
                    <a:pt x="854" y="801"/>
                  </a:lnTo>
                  <a:lnTo>
                    <a:pt x="819" y="821"/>
                  </a:lnTo>
                  <a:lnTo>
                    <a:pt x="793" y="841"/>
                  </a:lnTo>
                  <a:lnTo>
                    <a:pt x="760" y="856"/>
                  </a:lnTo>
                  <a:lnTo>
                    <a:pt x="730" y="873"/>
                  </a:lnTo>
                  <a:lnTo>
                    <a:pt x="700" y="892"/>
                  </a:lnTo>
                  <a:lnTo>
                    <a:pt x="673" y="909"/>
                  </a:lnTo>
                  <a:lnTo>
                    <a:pt x="643" y="924"/>
                  </a:lnTo>
                  <a:lnTo>
                    <a:pt x="616" y="939"/>
                  </a:lnTo>
                  <a:lnTo>
                    <a:pt x="586" y="955"/>
                  </a:lnTo>
                  <a:lnTo>
                    <a:pt x="559" y="974"/>
                  </a:lnTo>
                  <a:lnTo>
                    <a:pt x="530" y="987"/>
                  </a:lnTo>
                  <a:lnTo>
                    <a:pt x="504" y="1004"/>
                  </a:lnTo>
                  <a:lnTo>
                    <a:pt x="477" y="1019"/>
                  </a:lnTo>
                  <a:lnTo>
                    <a:pt x="453" y="1034"/>
                  </a:lnTo>
                  <a:lnTo>
                    <a:pt x="426" y="1046"/>
                  </a:lnTo>
                  <a:lnTo>
                    <a:pt x="401" y="1061"/>
                  </a:lnTo>
                  <a:lnTo>
                    <a:pt x="377" y="1072"/>
                  </a:lnTo>
                  <a:lnTo>
                    <a:pt x="356" y="1088"/>
                  </a:lnTo>
                  <a:lnTo>
                    <a:pt x="333" y="1097"/>
                  </a:lnTo>
                  <a:lnTo>
                    <a:pt x="312" y="1108"/>
                  </a:lnTo>
                  <a:lnTo>
                    <a:pt x="287" y="1122"/>
                  </a:lnTo>
                  <a:lnTo>
                    <a:pt x="268" y="1133"/>
                  </a:lnTo>
                  <a:lnTo>
                    <a:pt x="251" y="1139"/>
                  </a:lnTo>
                  <a:lnTo>
                    <a:pt x="236" y="1148"/>
                  </a:lnTo>
                  <a:lnTo>
                    <a:pt x="217" y="1154"/>
                  </a:lnTo>
                  <a:lnTo>
                    <a:pt x="205" y="1160"/>
                  </a:lnTo>
                  <a:lnTo>
                    <a:pt x="190" y="1169"/>
                  </a:lnTo>
                  <a:lnTo>
                    <a:pt x="175" y="1175"/>
                  </a:lnTo>
                  <a:lnTo>
                    <a:pt x="164" y="1179"/>
                  </a:lnTo>
                  <a:lnTo>
                    <a:pt x="152" y="1185"/>
                  </a:lnTo>
                  <a:lnTo>
                    <a:pt x="135" y="1186"/>
                  </a:lnTo>
                  <a:lnTo>
                    <a:pt x="124" y="1194"/>
                  </a:lnTo>
                  <a:lnTo>
                    <a:pt x="114" y="1196"/>
                  </a:lnTo>
                  <a:lnTo>
                    <a:pt x="107" y="1200"/>
                  </a:lnTo>
                  <a:lnTo>
                    <a:pt x="93" y="1202"/>
                  </a:lnTo>
                  <a:lnTo>
                    <a:pt x="86" y="1205"/>
                  </a:lnTo>
                  <a:lnTo>
                    <a:pt x="76" y="1209"/>
                  </a:lnTo>
                  <a:lnTo>
                    <a:pt x="71" y="1211"/>
                  </a:lnTo>
                  <a:lnTo>
                    <a:pt x="55" y="1211"/>
                  </a:lnTo>
                  <a:lnTo>
                    <a:pt x="40" y="1215"/>
                  </a:lnTo>
                  <a:lnTo>
                    <a:pt x="29" y="1215"/>
                  </a:lnTo>
                  <a:lnTo>
                    <a:pt x="21" y="1215"/>
                  </a:lnTo>
                  <a:lnTo>
                    <a:pt x="13" y="1211"/>
                  </a:lnTo>
                  <a:lnTo>
                    <a:pt x="6" y="1209"/>
                  </a:lnTo>
                  <a:lnTo>
                    <a:pt x="0" y="1205"/>
                  </a:lnTo>
                  <a:lnTo>
                    <a:pt x="0" y="1202"/>
                  </a:lnTo>
                  <a:lnTo>
                    <a:pt x="0" y="1186"/>
                  </a:lnTo>
                  <a:lnTo>
                    <a:pt x="6" y="1175"/>
                  </a:lnTo>
                  <a:lnTo>
                    <a:pt x="10" y="1164"/>
                  </a:lnTo>
                  <a:lnTo>
                    <a:pt x="15" y="1158"/>
                  </a:lnTo>
                  <a:lnTo>
                    <a:pt x="25" y="1148"/>
                  </a:lnTo>
                  <a:lnTo>
                    <a:pt x="34" y="1139"/>
                  </a:lnTo>
                  <a:lnTo>
                    <a:pt x="42" y="1129"/>
                  </a:lnTo>
                  <a:lnTo>
                    <a:pt x="55" y="1122"/>
                  </a:lnTo>
                  <a:lnTo>
                    <a:pt x="67" y="1112"/>
                  </a:lnTo>
                  <a:lnTo>
                    <a:pt x="82" y="1103"/>
                  </a:lnTo>
                  <a:lnTo>
                    <a:pt x="97" y="1093"/>
                  </a:lnTo>
                  <a:lnTo>
                    <a:pt x="112" y="1084"/>
                  </a:lnTo>
                  <a:lnTo>
                    <a:pt x="118" y="1078"/>
                  </a:lnTo>
                  <a:lnTo>
                    <a:pt x="128" y="1076"/>
                  </a:lnTo>
                  <a:lnTo>
                    <a:pt x="135" y="1072"/>
                  </a:lnTo>
                  <a:lnTo>
                    <a:pt x="145" y="1069"/>
                  </a:lnTo>
                  <a:lnTo>
                    <a:pt x="145" y="10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8" name="Freeform 38"/>
            <p:cNvSpPr>
              <a:spLocks/>
            </p:cNvSpPr>
            <p:nvPr/>
          </p:nvSpPr>
          <p:spPr bwMode="auto">
            <a:xfrm>
              <a:off x="1285875" y="4541838"/>
              <a:ext cx="755650" cy="312738"/>
            </a:xfrm>
            <a:custGeom>
              <a:avLst/>
              <a:gdLst/>
              <a:ahLst/>
              <a:cxnLst>
                <a:cxn ang="0">
                  <a:pos x="57" y="317"/>
                </a:cxn>
                <a:cxn ang="0">
                  <a:pos x="99" y="298"/>
                </a:cxn>
                <a:cxn ang="0">
                  <a:pos x="139" y="283"/>
                </a:cxn>
                <a:cxn ang="0">
                  <a:pos x="177" y="268"/>
                </a:cxn>
                <a:cxn ang="0">
                  <a:pos x="213" y="253"/>
                </a:cxn>
                <a:cxn ang="0">
                  <a:pos x="249" y="241"/>
                </a:cxn>
                <a:cxn ang="0">
                  <a:pos x="283" y="226"/>
                </a:cxn>
                <a:cxn ang="0">
                  <a:pos x="319" y="215"/>
                </a:cxn>
                <a:cxn ang="0">
                  <a:pos x="371" y="190"/>
                </a:cxn>
                <a:cxn ang="0">
                  <a:pos x="403" y="179"/>
                </a:cxn>
                <a:cxn ang="0">
                  <a:pos x="439" y="162"/>
                </a:cxn>
                <a:cxn ang="0">
                  <a:pos x="475" y="150"/>
                </a:cxn>
                <a:cxn ang="0">
                  <a:pos x="511" y="135"/>
                </a:cxn>
                <a:cxn ang="0">
                  <a:pos x="555" y="124"/>
                </a:cxn>
                <a:cxn ang="0">
                  <a:pos x="593" y="108"/>
                </a:cxn>
                <a:cxn ang="0">
                  <a:pos x="635" y="93"/>
                </a:cxn>
                <a:cxn ang="0">
                  <a:pos x="673" y="82"/>
                </a:cxn>
                <a:cxn ang="0">
                  <a:pos x="715" y="68"/>
                </a:cxn>
                <a:cxn ang="0">
                  <a:pos x="777" y="48"/>
                </a:cxn>
                <a:cxn ang="0">
                  <a:pos x="836" y="23"/>
                </a:cxn>
                <a:cxn ang="0">
                  <a:pos x="882" y="10"/>
                </a:cxn>
                <a:cxn ang="0">
                  <a:pos x="918" y="0"/>
                </a:cxn>
                <a:cxn ang="0">
                  <a:pos x="952" y="40"/>
                </a:cxn>
                <a:cxn ang="0">
                  <a:pos x="933" y="72"/>
                </a:cxn>
                <a:cxn ang="0">
                  <a:pos x="897" y="84"/>
                </a:cxn>
                <a:cxn ang="0">
                  <a:pos x="861" y="97"/>
                </a:cxn>
                <a:cxn ang="0">
                  <a:pos x="808" y="120"/>
                </a:cxn>
                <a:cxn ang="0">
                  <a:pos x="743" y="139"/>
                </a:cxn>
                <a:cxn ang="0">
                  <a:pos x="701" y="154"/>
                </a:cxn>
                <a:cxn ang="0">
                  <a:pos x="665" y="165"/>
                </a:cxn>
                <a:cxn ang="0">
                  <a:pos x="623" y="181"/>
                </a:cxn>
                <a:cxn ang="0">
                  <a:pos x="582" y="194"/>
                </a:cxn>
                <a:cxn ang="0">
                  <a:pos x="542" y="207"/>
                </a:cxn>
                <a:cxn ang="0">
                  <a:pos x="506" y="220"/>
                </a:cxn>
                <a:cxn ang="0">
                  <a:pos x="469" y="232"/>
                </a:cxn>
                <a:cxn ang="0">
                  <a:pos x="433" y="243"/>
                </a:cxn>
                <a:cxn ang="0">
                  <a:pos x="397" y="257"/>
                </a:cxn>
                <a:cxn ang="0">
                  <a:pos x="348" y="278"/>
                </a:cxn>
                <a:cxn ang="0">
                  <a:pos x="312" y="289"/>
                </a:cxn>
                <a:cxn ang="0">
                  <a:pos x="279" y="304"/>
                </a:cxn>
                <a:cxn ang="0">
                  <a:pos x="243" y="319"/>
                </a:cxn>
                <a:cxn ang="0">
                  <a:pos x="205" y="333"/>
                </a:cxn>
                <a:cxn ang="0">
                  <a:pos x="169" y="348"/>
                </a:cxn>
                <a:cxn ang="0">
                  <a:pos x="125" y="361"/>
                </a:cxn>
                <a:cxn ang="0">
                  <a:pos x="84" y="380"/>
                </a:cxn>
                <a:cxn ang="0">
                  <a:pos x="42" y="392"/>
                </a:cxn>
                <a:cxn ang="0">
                  <a:pos x="10" y="382"/>
                </a:cxn>
                <a:cxn ang="0">
                  <a:pos x="2" y="340"/>
                </a:cxn>
                <a:cxn ang="0">
                  <a:pos x="23" y="329"/>
                </a:cxn>
              </a:cxnLst>
              <a:rect l="0" t="0" r="r" b="b"/>
              <a:pathLst>
                <a:path w="952" h="395">
                  <a:moveTo>
                    <a:pt x="23" y="329"/>
                  </a:moveTo>
                  <a:lnTo>
                    <a:pt x="32" y="325"/>
                  </a:lnTo>
                  <a:lnTo>
                    <a:pt x="46" y="319"/>
                  </a:lnTo>
                  <a:lnTo>
                    <a:pt x="57" y="317"/>
                  </a:lnTo>
                  <a:lnTo>
                    <a:pt x="68" y="312"/>
                  </a:lnTo>
                  <a:lnTo>
                    <a:pt x="78" y="304"/>
                  </a:lnTo>
                  <a:lnTo>
                    <a:pt x="87" y="302"/>
                  </a:lnTo>
                  <a:lnTo>
                    <a:pt x="99" y="298"/>
                  </a:lnTo>
                  <a:lnTo>
                    <a:pt x="110" y="297"/>
                  </a:lnTo>
                  <a:lnTo>
                    <a:pt x="120" y="289"/>
                  </a:lnTo>
                  <a:lnTo>
                    <a:pt x="129" y="287"/>
                  </a:lnTo>
                  <a:lnTo>
                    <a:pt x="139" y="283"/>
                  </a:lnTo>
                  <a:lnTo>
                    <a:pt x="146" y="279"/>
                  </a:lnTo>
                  <a:lnTo>
                    <a:pt x="160" y="276"/>
                  </a:lnTo>
                  <a:lnTo>
                    <a:pt x="169" y="272"/>
                  </a:lnTo>
                  <a:lnTo>
                    <a:pt x="177" y="268"/>
                  </a:lnTo>
                  <a:lnTo>
                    <a:pt x="186" y="266"/>
                  </a:lnTo>
                  <a:lnTo>
                    <a:pt x="196" y="262"/>
                  </a:lnTo>
                  <a:lnTo>
                    <a:pt x="205" y="257"/>
                  </a:lnTo>
                  <a:lnTo>
                    <a:pt x="213" y="253"/>
                  </a:lnTo>
                  <a:lnTo>
                    <a:pt x="222" y="251"/>
                  </a:lnTo>
                  <a:lnTo>
                    <a:pt x="232" y="247"/>
                  </a:lnTo>
                  <a:lnTo>
                    <a:pt x="241" y="243"/>
                  </a:lnTo>
                  <a:lnTo>
                    <a:pt x="249" y="241"/>
                  </a:lnTo>
                  <a:lnTo>
                    <a:pt x="258" y="238"/>
                  </a:lnTo>
                  <a:lnTo>
                    <a:pt x="268" y="232"/>
                  </a:lnTo>
                  <a:lnTo>
                    <a:pt x="277" y="230"/>
                  </a:lnTo>
                  <a:lnTo>
                    <a:pt x="283" y="226"/>
                  </a:lnTo>
                  <a:lnTo>
                    <a:pt x="291" y="222"/>
                  </a:lnTo>
                  <a:lnTo>
                    <a:pt x="300" y="220"/>
                  </a:lnTo>
                  <a:lnTo>
                    <a:pt x="310" y="217"/>
                  </a:lnTo>
                  <a:lnTo>
                    <a:pt x="319" y="215"/>
                  </a:lnTo>
                  <a:lnTo>
                    <a:pt x="327" y="211"/>
                  </a:lnTo>
                  <a:lnTo>
                    <a:pt x="342" y="201"/>
                  </a:lnTo>
                  <a:lnTo>
                    <a:pt x="361" y="196"/>
                  </a:lnTo>
                  <a:lnTo>
                    <a:pt x="371" y="190"/>
                  </a:lnTo>
                  <a:lnTo>
                    <a:pt x="380" y="186"/>
                  </a:lnTo>
                  <a:lnTo>
                    <a:pt x="386" y="184"/>
                  </a:lnTo>
                  <a:lnTo>
                    <a:pt x="393" y="181"/>
                  </a:lnTo>
                  <a:lnTo>
                    <a:pt x="403" y="179"/>
                  </a:lnTo>
                  <a:lnTo>
                    <a:pt x="412" y="175"/>
                  </a:lnTo>
                  <a:lnTo>
                    <a:pt x="422" y="173"/>
                  </a:lnTo>
                  <a:lnTo>
                    <a:pt x="430" y="169"/>
                  </a:lnTo>
                  <a:lnTo>
                    <a:pt x="439" y="162"/>
                  </a:lnTo>
                  <a:lnTo>
                    <a:pt x="449" y="162"/>
                  </a:lnTo>
                  <a:lnTo>
                    <a:pt x="458" y="156"/>
                  </a:lnTo>
                  <a:lnTo>
                    <a:pt x="466" y="156"/>
                  </a:lnTo>
                  <a:lnTo>
                    <a:pt x="475" y="150"/>
                  </a:lnTo>
                  <a:lnTo>
                    <a:pt x="485" y="148"/>
                  </a:lnTo>
                  <a:lnTo>
                    <a:pt x="494" y="144"/>
                  </a:lnTo>
                  <a:lnTo>
                    <a:pt x="502" y="141"/>
                  </a:lnTo>
                  <a:lnTo>
                    <a:pt x="511" y="135"/>
                  </a:lnTo>
                  <a:lnTo>
                    <a:pt x="521" y="133"/>
                  </a:lnTo>
                  <a:lnTo>
                    <a:pt x="532" y="129"/>
                  </a:lnTo>
                  <a:lnTo>
                    <a:pt x="545" y="125"/>
                  </a:lnTo>
                  <a:lnTo>
                    <a:pt x="555" y="124"/>
                  </a:lnTo>
                  <a:lnTo>
                    <a:pt x="563" y="120"/>
                  </a:lnTo>
                  <a:lnTo>
                    <a:pt x="572" y="118"/>
                  </a:lnTo>
                  <a:lnTo>
                    <a:pt x="583" y="114"/>
                  </a:lnTo>
                  <a:lnTo>
                    <a:pt x="593" y="108"/>
                  </a:lnTo>
                  <a:lnTo>
                    <a:pt x="604" y="105"/>
                  </a:lnTo>
                  <a:lnTo>
                    <a:pt x="618" y="103"/>
                  </a:lnTo>
                  <a:lnTo>
                    <a:pt x="629" y="99"/>
                  </a:lnTo>
                  <a:lnTo>
                    <a:pt x="635" y="93"/>
                  </a:lnTo>
                  <a:lnTo>
                    <a:pt x="648" y="91"/>
                  </a:lnTo>
                  <a:lnTo>
                    <a:pt x="656" y="87"/>
                  </a:lnTo>
                  <a:lnTo>
                    <a:pt x="665" y="84"/>
                  </a:lnTo>
                  <a:lnTo>
                    <a:pt x="673" y="82"/>
                  </a:lnTo>
                  <a:lnTo>
                    <a:pt x="680" y="78"/>
                  </a:lnTo>
                  <a:lnTo>
                    <a:pt x="690" y="76"/>
                  </a:lnTo>
                  <a:lnTo>
                    <a:pt x="698" y="76"/>
                  </a:lnTo>
                  <a:lnTo>
                    <a:pt x="715" y="68"/>
                  </a:lnTo>
                  <a:lnTo>
                    <a:pt x="730" y="63"/>
                  </a:lnTo>
                  <a:lnTo>
                    <a:pt x="743" y="61"/>
                  </a:lnTo>
                  <a:lnTo>
                    <a:pt x="762" y="55"/>
                  </a:lnTo>
                  <a:lnTo>
                    <a:pt x="777" y="48"/>
                  </a:lnTo>
                  <a:lnTo>
                    <a:pt x="793" y="42"/>
                  </a:lnTo>
                  <a:lnTo>
                    <a:pt x="808" y="36"/>
                  </a:lnTo>
                  <a:lnTo>
                    <a:pt x="823" y="30"/>
                  </a:lnTo>
                  <a:lnTo>
                    <a:pt x="836" y="23"/>
                  </a:lnTo>
                  <a:lnTo>
                    <a:pt x="855" y="19"/>
                  </a:lnTo>
                  <a:lnTo>
                    <a:pt x="865" y="15"/>
                  </a:lnTo>
                  <a:lnTo>
                    <a:pt x="874" y="11"/>
                  </a:lnTo>
                  <a:lnTo>
                    <a:pt x="882" y="10"/>
                  </a:lnTo>
                  <a:lnTo>
                    <a:pt x="895" y="6"/>
                  </a:lnTo>
                  <a:lnTo>
                    <a:pt x="901" y="2"/>
                  </a:lnTo>
                  <a:lnTo>
                    <a:pt x="912" y="0"/>
                  </a:lnTo>
                  <a:lnTo>
                    <a:pt x="918" y="0"/>
                  </a:lnTo>
                  <a:lnTo>
                    <a:pt x="928" y="6"/>
                  </a:lnTo>
                  <a:lnTo>
                    <a:pt x="939" y="11"/>
                  </a:lnTo>
                  <a:lnTo>
                    <a:pt x="948" y="27"/>
                  </a:lnTo>
                  <a:lnTo>
                    <a:pt x="952" y="40"/>
                  </a:lnTo>
                  <a:lnTo>
                    <a:pt x="948" y="55"/>
                  </a:lnTo>
                  <a:lnTo>
                    <a:pt x="947" y="61"/>
                  </a:lnTo>
                  <a:lnTo>
                    <a:pt x="939" y="67"/>
                  </a:lnTo>
                  <a:lnTo>
                    <a:pt x="933" y="72"/>
                  </a:lnTo>
                  <a:lnTo>
                    <a:pt x="928" y="78"/>
                  </a:lnTo>
                  <a:lnTo>
                    <a:pt x="916" y="78"/>
                  </a:lnTo>
                  <a:lnTo>
                    <a:pt x="907" y="84"/>
                  </a:lnTo>
                  <a:lnTo>
                    <a:pt x="897" y="84"/>
                  </a:lnTo>
                  <a:lnTo>
                    <a:pt x="889" y="91"/>
                  </a:lnTo>
                  <a:lnTo>
                    <a:pt x="880" y="91"/>
                  </a:lnTo>
                  <a:lnTo>
                    <a:pt x="870" y="97"/>
                  </a:lnTo>
                  <a:lnTo>
                    <a:pt x="861" y="97"/>
                  </a:lnTo>
                  <a:lnTo>
                    <a:pt x="855" y="103"/>
                  </a:lnTo>
                  <a:lnTo>
                    <a:pt x="836" y="108"/>
                  </a:lnTo>
                  <a:lnTo>
                    <a:pt x="823" y="114"/>
                  </a:lnTo>
                  <a:lnTo>
                    <a:pt x="808" y="120"/>
                  </a:lnTo>
                  <a:lnTo>
                    <a:pt x="793" y="125"/>
                  </a:lnTo>
                  <a:lnTo>
                    <a:pt x="774" y="129"/>
                  </a:lnTo>
                  <a:lnTo>
                    <a:pt x="758" y="135"/>
                  </a:lnTo>
                  <a:lnTo>
                    <a:pt x="743" y="139"/>
                  </a:lnTo>
                  <a:lnTo>
                    <a:pt x="730" y="144"/>
                  </a:lnTo>
                  <a:lnTo>
                    <a:pt x="720" y="148"/>
                  </a:lnTo>
                  <a:lnTo>
                    <a:pt x="711" y="150"/>
                  </a:lnTo>
                  <a:lnTo>
                    <a:pt x="701" y="154"/>
                  </a:lnTo>
                  <a:lnTo>
                    <a:pt x="696" y="156"/>
                  </a:lnTo>
                  <a:lnTo>
                    <a:pt x="682" y="160"/>
                  </a:lnTo>
                  <a:lnTo>
                    <a:pt x="675" y="162"/>
                  </a:lnTo>
                  <a:lnTo>
                    <a:pt x="665" y="165"/>
                  </a:lnTo>
                  <a:lnTo>
                    <a:pt x="660" y="173"/>
                  </a:lnTo>
                  <a:lnTo>
                    <a:pt x="648" y="175"/>
                  </a:lnTo>
                  <a:lnTo>
                    <a:pt x="635" y="179"/>
                  </a:lnTo>
                  <a:lnTo>
                    <a:pt x="623" y="181"/>
                  </a:lnTo>
                  <a:lnTo>
                    <a:pt x="614" y="184"/>
                  </a:lnTo>
                  <a:lnTo>
                    <a:pt x="603" y="186"/>
                  </a:lnTo>
                  <a:lnTo>
                    <a:pt x="593" y="190"/>
                  </a:lnTo>
                  <a:lnTo>
                    <a:pt x="582" y="194"/>
                  </a:lnTo>
                  <a:lnTo>
                    <a:pt x="572" y="200"/>
                  </a:lnTo>
                  <a:lnTo>
                    <a:pt x="563" y="200"/>
                  </a:lnTo>
                  <a:lnTo>
                    <a:pt x="551" y="205"/>
                  </a:lnTo>
                  <a:lnTo>
                    <a:pt x="542" y="207"/>
                  </a:lnTo>
                  <a:lnTo>
                    <a:pt x="532" y="211"/>
                  </a:lnTo>
                  <a:lnTo>
                    <a:pt x="525" y="215"/>
                  </a:lnTo>
                  <a:lnTo>
                    <a:pt x="515" y="217"/>
                  </a:lnTo>
                  <a:lnTo>
                    <a:pt x="506" y="220"/>
                  </a:lnTo>
                  <a:lnTo>
                    <a:pt x="498" y="226"/>
                  </a:lnTo>
                  <a:lnTo>
                    <a:pt x="487" y="226"/>
                  </a:lnTo>
                  <a:lnTo>
                    <a:pt x="479" y="230"/>
                  </a:lnTo>
                  <a:lnTo>
                    <a:pt x="469" y="232"/>
                  </a:lnTo>
                  <a:lnTo>
                    <a:pt x="460" y="238"/>
                  </a:lnTo>
                  <a:lnTo>
                    <a:pt x="450" y="238"/>
                  </a:lnTo>
                  <a:lnTo>
                    <a:pt x="443" y="241"/>
                  </a:lnTo>
                  <a:lnTo>
                    <a:pt x="433" y="243"/>
                  </a:lnTo>
                  <a:lnTo>
                    <a:pt x="424" y="251"/>
                  </a:lnTo>
                  <a:lnTo>
                    <a:pt x="416" y="251"/>
                  </a:lnTo>
                  <a:lnTo>
                    <a:pt x="407" y="257"/>
                  </a:lnTo>
                  <a:lnTo>
                    <a:pt x="397" y="257"/>
                  </a:lnTo>
                  <a:lnTo>
                    <a:pt x="392" y="262"/>
                  </a:lnTo>
                  <a:lnTo>
                    <a:pt x="373" y="268"/>
                  </a:lnTo>
                  <a:lnTo>
                    <a:pt x="359" y="278"/>
                  </a:lnTo>
                  <a:lnTo>
                    <a:pt x="348" y="278"/>
                  </a:lnTo>
                  <a:lnTo>
                    <a:pt x="340" y="279"/>
                  </a:lnTo>
                  <a:lnTo>
                    <a:pt x="331" y="283"/>
                  </a:lnTo>
                  <a:lnTo>
                    <a:pt x="321" y="289"/>
                  </a:lnTo>
                  <a:lnTo>
                    <a:pt x="312" y="289"/>
                  </a:lnTo>
                  <a:lnTo>
                    <a:pt x="304" y="293"/>
                  </a:lnTo>
                  <a:lnTo>
                    <a:pt x="295" y="297"/>
                  </a:lnTo>
                  <a:lnTo>
                    <a:pt x="289" y="302"/>
                  </a:lnTo>
                  <a:lnTo>
                    <a:pt x="279" y="304"/>
                  </a:lnTo>
                  <a:lnTo>
                    <a:pt x="270" y="308"/>
                  </a:lnTo>
                  <a:lnTo>
                    <a:pt x="262" y="312"/>
                  </a:lnTo>
                  <a:lnTo>
                    <a:pt x="253" y="317"/>
                  </a:lnTo>
                  <a:lnTo>
                    <a:pt x="243" y="319"/>
                  </a:lnTo>
                  <a:lnTo>
                    <a:pt x="234" y="323"/>
                  </a:lnTo>
                  <a:lnTo>
                    <a:pt x="226" y="325"/>
                  </a:lnTo>
                  <a:lnTo>
                    <a:pt x="217" y="329"/>
                  </a:lnTo>
                  <a:lnTo>
                    <a:pt x="205" y="333"/>
                  </a:lnTo>
                  <a:lnTo>
                    <a:pt x="196" y="335"/>
                  </a:lnTo>
                  <a:lnTo>
                    <a:pt x="186" y="338"/>
                  </a:lnTo>
                  <a:lnTo>
                    <a:pt x="177" y="344"/>
                  </a:lnTo>
                  <a:lnTo>
                    <a:pt x="169" y="348"/>
                  </a:lnTo>
                  <a:lnTo>
                    <a:pt x="160" y="350"/>
                  </a:lnTo>
                  <a:lnTo>
                    <a:pt x="146" y="354"/>
                  </a:lnTo>
                  <a:lnTo>
                    <a:pt x="139" y="359"/>
                  </a:lnTo>
                  <a:lnTo>
                    <a:pt x="125" y="361"/>
                  </a:lnTo>
                  <a:lnTo>
                    <a:pt x="116" y="369"/>
                  </a:lnTo>
                  <a:lnTo>
                    <a:pt x="105" y="371"/>
                  </a:lnTo>
                  <a:lnTo>
                    <a:pt x="95" y="374"/>
                  </a:lnTo>
                  <a:lnTo>
                    <a:pt x="84" y="380"/>
                  </a:lnTo>
                  <a:lnTo>
                    <a:pt x="74" y="382"/>
                  </a:lnTo>
                  <a:lnTo>
                    <a:pt x="63" y="390"/>
                  </a:lnTo>
                  <a:lnTo>
                    <a:pt x="53" y="392"/>
                  </a:lnTo>
                  <a:lnTo>
                    <a:pt x="42" y="392"/>
                  </a:lnTo>
                  <a:lnTo>
                    <a:pt x="32" y="395"/>
                  </a:lnTo>
                  <a:lnTo>
                    <a:pt x="27" y="392"/>
                  </a:lnTo>
                  <a:lnTo>
                    <a:pt x="21" y="392"/>
                  </a:lnTo>
                  <a:lnTo>
                    <a:pt x="10" y="382"/>
                  </a:lnTo>
                  <a:lnTo>
                    <a:pt x="2" y="374"/>
                  </a:lnTo>
                  <a:lnTo>
                    <a:pt x="0" y="361"/>
                  </a:lnTo>
                  <a:lnTo>
                    <a:pt x="2" y="350"/>
                  </a:lnTo>
                  <a:lnTo>
                    <a:pt x="2" y="340"/>
                  </a:lnTo>
                  <a:lnTo>
                    <a:pt x="10" y="338"/>
                  </a:lnTo>
                  <a:lnTo>
                    <a:pt x="13" y="333"/>
                  </a:lnTo>
                  <a:lnTo>
                    <a:pt x="23" y="329"/>
                  </a:lnTo>
                  <a:lnTo>
                    <a:pt x="23" y="3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282825" y="3986213"/>
              <a:ext cx="111125" cy="373063"/>
            </a:xfrm>
            <a:custGeom>
              <a:avLst/>
              <a:gdLst/>
              <a:ahLst/>
              <a:cxnLst>
                <a:cxn ang="0">
                  <a:pos x="103" y="2"/>
                </a:cxn>
                <a:cxn ang="0">
                  <a:pos x="105" y="17"/>
                </a:cxn>
                <a:cxn ang="0">
                  <a:pos x="112" y="41"/>
                </a:cxn>
                <a:cxn ang="0">
                  <a:pos x="122" y="64"/>
                </a:cxn>
                <a:cxn ang="0">
                  <a:pos x="128" y="95"/>
                </a:cxn>
                <a:cxn ang="0">
                  <a:pos x="133" y="125"/>
                </a:cxn>
                <a:cxn ang="0">
                  <a:pos x="135" y="155"/>
                </a:cxn>
                <a:cxn ang="0">
                  <a:pos x="139" y="182"/>
                </a:cxn>
                <a:cxn ang="0">
                  <a:pos x="135" y="207"/>
                </a:cxn>
                <a:cxn ang="0">
                  <a:pos x="130" y="220"/>
                </a:cxn>
                <a:cxn ang="0">
                  <a:pos x="124" y="241"/>
                </a:cxn>
                <a:cxn ang="0">
                  <a:pos x="114" y="256"/>
                </a:cxn>
                <a:cxn ang="0">
                  <a:pos x="109" y="273"/>
                </a:cxn>
                <a:cxn ang="0">
                  <a:pos x="103" y="290"/>
                </a:cxn>
                <a:cxn ang="0">
                  <a:pos x="93" y="313"/>
                </a:cxn>
                <a:cxn ang="0">
                  <a:pos x="84" y="327"/>
                </a:cxn>
                <a:cxn ang="0">
                  <a:pos x="78" y="349"/>
                </a:cxn>
                <a:cxn ang="0">
                  <a:pos x="63" y="380"/>
                </a:cxn>
                <a:cxn ang="0">
                  <a:pos x="54" y="408"/>
                </a:cxn>
                <a:cxn ang="0">
                  <a:pos x="52" y="431"/>
                </a:cxn>
                <a:cxn ang="0">
                  <a:pos x="42" y="454"/>
                </a:cxn>
                <a:cxn ang="0">
                  <a:pos x="27" y="465"/>
                </a:cxn>
                <a:cxn ang="0">
                  <a:pos x="10" y="465"/>
                </a:cxn>
                <a:cxn ang="0">
                  <a:pos x="0" y="469"/>
                </a:cxn>
                <a:cxn ang="0">
                  <a:pos x="4" y="460"/>
                </a:cxn>
                <a:cxn ang="0">
                  <a:pos x="10" y="442"/>
                </a:cxn>
                <a:cxn ang="0">
                  <a:pos x="19" y="412"/>
                </a:cxn>
                <a:cxn ang="0">
                  <a:pos x="33" y="380"/>
                </a:cxn>
                <a:cxn ang="0">
                  <a:pos x="40" y="361"/>
                </a:cxn>
                <a:cxn ang="0">
                  <a:pos x="46" y="342"/>
                </a:cxn>
                <a:cxn ang="0">
                  <a:pos x="52" y="325"/>
                </a:cxn>
                <a:cxn ang="0">
                  <a:pos x="57" y="306"/>
                </a:cxn>
                <a:cxn ang="0">
                  <a:pos x="61" y="289"/>
                </a:cxn>
                <a:cxn ang="0">
                  <a:pos x="67" y="273"/>
                </a:cxn>
                <a:cxn ang="0">
                  <a:pos x="73" y="249"/>
                </a:cxn>
                <a:cxn ang="0">
                  <a:pos x="76" y="224"/>
                </a:cxn>
                <a:cxn ang="0">
                  <a:pos x="78" y="203"/>
                </a:cxn>
                <a:cxn ang="0">
                  <a:pos x="78" y="180"/>
                </a:cxn>
                <a:cxn ang="0">
                  <a:pos x="78" y="159"/>
                </a:cxn>
                <a:cxn ang="0">
                  <a:pos x="78" y="135"/>
                </a:cxn>
                <a:cxn ang="0">
                  <a:pos x="78" y="114"/>
                </a:cxn>
                <a:cxn ang="0">
                  <a:pos x="76" y="93"/>
                </a:cxn>
                <a:cxn ang="0">
                  <a:pos x="73" y="70"/>
                </a:cxn>
                <a:cxn ang="0">
                  <a:pos x="69" y="49"/>
                </a:cxn>
                <a:cxn ang="0">
                  <a:pos x="73" y="36"/>
                </a:cxn>
                <a:cxn ang="0">
                  <a:pos x="84" y="11"/>
                </a:cxn>
                <a:cxn ang="0">
                  <a:pos x="103" y="0"/>
                </a:cxn>
              </a:cxnLst>
              <a:rect l="0" t="0" r="r" b="b"/>
              <a:pathLst>
                <a:path w="139" h="469">
                  <a:moveTo>
                    <a:pt x="103" y="0"/>
                  </a:moveTo>
                  <a:lnTo>
                    <a:pt x="103" y="2"/>
                  </a:lnTo>
                  <a:lnTo>
                    <a:pt x="103" y="7"/>
                  </a:lnTo>
                  <a:lnTo>
                    <a:pt x="105" y="17"/>
                  </a:lnTo>
                  <a:lnTo>
                    <a:pt x="109" y="26"/>
                  </a:lnTo>
                  <a:lnTo>
                    <a:pt x="112" y="41"/>
                  </a:lnTo>
                  <a:lnTo>
                    <a:pt x="114" y="53"/>
                  </a:lnTo>
                  <a:lnTo>
                    <a:pt x="122" y="64"/>
                  </a:lnTo>
                  <a:lnTo>
                    <a:pt x="124" y="81"/>
                  </a:lnTo>
                  <a:lnTo>
                    <a:pt x="128" y="95"/>
                  </a:lnTo>
                  <a:lnTo>
                    <a:pt x="130" y="110"/>
                  </a:lnTo>
                  <a:lnTo>
                    <a:pt x="133" y="125"/>
                  </a:lnTo>
                  <a:lnTo>
                    <a:pt x="135" y="140"/>
                  </a:lnTo>
                  <a:lnTo>
                    <a:pt x="135" y="155"/>
                  </a:lnTo>
                  <a:lnTo>
                    <a:pt x="139" y="167"/>
                  </a:lnTo>
                  <a:lnTo>
                    <a:pt x="139" y="182"/>
                  </a:lnTo>
                  <a:lnTo>
                    <a:pt x="139" y="192"/>
                  </a:lnTo>
                  <a:lnTo>
                    <a:pt x="135" y="207"/>
                  </a:lnTo>
                  <a:lnTo>
                    <a:pt x="133" y="212"/>
                  </a:lnTo>
                  <a:lnTo>
                    <a:pt x="130" y="220"/>
                  </a:lnTo>
                  <a:lnTo>
                    <a:pt x="124" y="228"/>
                  </a:lnTo>
                  <a:lnTo>
                    <a:pt x="124" y="241"/>
                  </a:lnTo>
                  <a:lnTo>
                    <a:pt x="118" y="247"/>
                  </a:lnTo>
                  <a:lnTo>
                    <a:pt x="114" y="256"/>
                  </a:lnTo>
                  <a:lnTo>
                    <a:pt x="112" y="264"/>
                  </a:lnTo>
                  <a:lnTo>
                    <a:pt x="109" y="273"/>
                  </a:lnTo>
                  <a:lnTo>
                    <a:pt x="105" y="283"/>
                  </a:lnTo>
                  <a:lnTo>
                    <a:pt x="103" y="290"/>
                  </a:lnTo>
                  <a:lnTo>
                    <a:pt x="97" y="300"/>
                  </a:lnTo>
                  <a:lnTo>
                    <a:pt x="93" y="313"/>
                  </a:lnTo>
                  <a:lnTo>
                    <a:pt x="90" y="319"/>
                  </a:lnTo>
                  <a:lnTo>
                    <a:pt x="84" y="327"/>
                  </a:lnTo>
                  <a:lnTo>
                    <a:pt x="82" y="336"/>
                  </a:lnTo>
                  <a:lnTo>
                    <a:pt x="78" y="349"/>
                  </a:lnTo>
                  <a:lnTo>
                    <a:pt x="69" y="363"/>
                  </a:lnTo>
                  <a:lnTo>
                    <a:pt x="63" y="380"/>
                  </a:lnTo>
                  <a:lnTo>
                    <a:pt x="57" y="395"/>
                  </a:lnTo>
                  <a:lnTo>
                    <a:pt x="54" y="408"/>
                  </a:lnTo>
                  <a:lnTo>
                    <a:pt x="52" y="418"/>
                  </a:lnTo>
                  <a:lnTo>
                    <a:pt x="52" y="431"/>
                  </a:lnTo>
                  <a:lnTo>
                    <a:pt x="48" y="444"/>
                  </a:lnTo>
                  <a:lnTo>
                    <a:pt x="42" y="454"/>
                  </a:lnTo>
                  <a:lnTo>
                    <a:pt x="33" y="460"/>
                  </a:lnTo>
                  <a:lnTo>
                    <a:pt x="27" y="465"/>
                  </a:lnTo>
                  <a:lnTo>
                    <a:pt x="16" y="465"/>
                  </a:lnTo>
                  <a:lnTo>
                    <a:pt x="10" y="465"/>
                  </a:lnTo>
                  <a:lnTo>
                    <a:pt x="4" y="465"/>
                  </a:lnTo>
                  <a:lnTo>
                    <a:pt x="0" y="469"/>
                  </a:lnTo>
                  <a:lnTo>
                    <a:pt x="0" y="465"/>
                  </a:lnTo>
                  <a:lnTo>
                    <a:pt x="4" y="460"/>
                  </a:lnTo>
                  <a:lnTo>
                    <a:pt x="6" y="452"/>
                  </a:lnTo>
                  <a:lnTo>
                    <a:pt x="10" y="442"/>
                  </a:lnTo>
                  <a:lnTo>
                    <a:pt x="16" y="427"/>
                  </a:lnTo>
                  <a:lnTo>
                    <a:pt x="19" y="412"/>
                  </a:lnTo>
                  <a:lnTo>
                    <a:pt x="27" y="397"/>
                  </a:lnTo>
                  <a:lnTo>
                    <a:pt x="33" y="380"/>
                  </a:lnTo>
                  <a:lnTo>
                    <a:pt x="36" y="370"/>
                  </a:lnTo>
                  <a:lnTo>
                    <a:pt x="40" y="361"/>
                  </a:lnTo>
                  <a:lnTo>
                    <a:pt x="42" y="351"/>
                  </a:lnTo>
                  <a:lnTo>
                    <a:pt x="46" y="342"/>
                  </a:lnTo>
                  <a:lnTo>
                    <a:pt x="48" y="334"/>
                  </a:lnTo>
                  <a:lnTo>
                    <a:pt x="52" y="325"/>
                  </a:lnTo>
                  <a:lnTo>
                    <a:pt x="54" y="315"/>
                  </a:lnTo>
                  <a:lnTo>
                    <a:pt x="57" y="306"/>
                  </a:lnTo>
                  <a:lnTo>
                    <a:pt x="61" y="298"/>
                  </a:lnTo>
                  <a:lnTo>
                    <a:pt x="61" y="289"/>
                  </a:lnTo>
                  <a:lnTo>
                    <a:pt x="63" y="279"/>
                  </a:lnTo>
                  <a:lnTo>
                    <a:pt x="67" y="273"/>
                  </a:lnTo>
                  <a:lnTo>
                    <a:pt x="69" y="258"/>
                  </a:lnTo>
                  <a:lnTo>
                    <a:pt x="73" y="249"/>
                  </a:lnTo>
                  <a:lnTo>
                    <a:pt x="73" y="237"/>
                  </a:lnTo>
                  <a:lnTo>
                    <a:pt x="76" y="224"/>
                  </a:lnTo>
                  <a:lnTo>
                    <a:pt x="76" y="212"/>
                  </a:lnTo>
                  <a:lnTo>
                    <a:pt x="78" y="203"/>
                  </a:lnTo>
                  <a:lnTo>
                    <a:pt x="78" y="192"/>
                  </a:lnTo>
                  <a:lnTo>
                    <a:pt x="78" y="180"/>
                  </a:lnTo>
                  <a:lnTo>
                    <a:pt x="78" y="167"/>
                  </a:lnTo>
                  <a:lnTo>
                    <a:pt x="78" y="159"/>
                  </a:lnTo>
                  <a:lnTo>
                    <a:pt x="78" y="146"/>
                  </a:lnTo>
                  <a:lnTo>
                    <a:pt x="78" y="135"/>
                  </a:lnTo>
                  <a:lnTo>
                    <a:pt x="78" y="125"/>
                  </a:lnTo>
                  <a:lnTo>
                    <a:pt x="78" y="114"/>
                  </a:lnTo>
                  <a:lnTo>
                    <a:pt x="76" y="102"/>
                  </a:lnTo>
                  <a:lnTo>
                    <a:pt x="76" y="93"/>
                  </a:lnTo>
                  <a:lnTo>
                    <a:pt x="73" y="81"/>
                  </a:lnTo>
                  <a:lnTo>
                    <a:pt x="73" y="70"/>
                  </a:lnTo>
                  <a:lnTo>
                    <a:pt x="69" y="59"/>
                  </a:lnTo>
                  <a:lnTo>
                    <a:pt x="69" y="49"/>
                  </a:lnTo>
                  <a:lnTo>
                    <a:pt x="73" y="41"/>
                  </a:lnTo>
                  <a:lnTo>
                    <a:pt x="73" y="36"/>
                  </a:lnTo>
                  <a:lnTo>
                    <a:pt x="78" y="21"/>
                  </a:lnTo>
                  <a:lnTo>
                    <a:pt x="84" y="11"/>
                  </a:lnTo>
                  <a:lnTo>
                    <a:pt x="97" y="0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28863" y="4206875"/>
              <a:ext cx="227013" cy="1524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2"/>
                </a:cxn>
                <a:cxn ang="0">
                  <a:pos x="44" y="17"/>
                </a:cxn>
                <a:cxn ang="0">
                  <a:pos x="46" y="23"/>
                </a:cxn>
                <a:cxn ang="0">
                  <a:pos x="52" y="32"/>
                </a:cxn>
                <a:cxn ang="0">
                  <a:pos x="55" y="44"/>
                </a:cxn>
                <a:cxn ang="0">
                  <a:pos x="65" y="53"/>
                </a:cxn>
                <a:cxn ang="0">
                  <a:pos x="67" y="63"/>
                </a:cxn>
                <a:cxn ang="0">
                  <a:pos x="76" y="74"/>
                </a:cxn>
                <a:cxn ang="0">
                  <a:pos x="82" y="84"/>
                </a:cxn>
                <a:cxn ang="0">
                  <a:pos x="92" y="95"/>
                </a:cxn>
                <a:cxn ang="0">
                  <a:pos x="101" y="103"/>
                </a:cxn>
                <a:cxn ang="0">
                  <a:pos x="109" y="108"/>
                </a:cxn>
                <a:cxn ang="0">
                  <a:pos x="118" y="114"/>
                </a:cxn>
                <a:cxn ang="0">
                  <a:pos x="133" y="118"/>
                </a:cxn>
                <a:cxn ang="0">
                  <a:pos x="143" y="118"/>
                </a:cxn>
                <a:cxn ang="0">
                  <a:pos x="154" y="120"/>
                </a:cxn>
                <a:cxn ang="0">
                  <a:pos x="166" y="124"/>
                </a:cxn>
                <a:cxn ang="0">
                  <a:pos x="183" y="126"/>
                </a:cxn>
                <a:cxn ang="0">
                  <a:pos x="194" y="131"/>
                </a:cxn>
                <a:cxn ang="0">
                  <a:pos x="206" y="135"/>
                </a:cxn>
                <a:cxn ang="0">
                  <a:pos x="219" y="141"/>
                </a:cxn>
                <a:cxn ang="0">
                  <a:pos x="230" y="145"/>
                </a:cxn>
                <a:cxn ang="0">
                  <a:pos x="242" y="146"/>
                </a:cxn>
                <a:cxn ang="0">
                  <a:pos x="253" y="154"/>
                </a:cxn>
                <a:cxn ang="0">
                  <a:pos x="261" y="156"/>
                </a:cxn>
                <a:cxn ang="0">
                  <a:pos x="268" y="160"/>
                </a:cxn>
                <a:cxn ang="0">
                  <a:pos x="282" y="165"/>
                </a:cxn>
                <a:cxn ang="0">
                  <a:pos x="287" y="167"/>
                </a:cxn>
                <a:cxn ang="0">
                  <a:pos x="221" y="192"/>
                </a:cxn>
                <a:cxn ang="0">
                  <a:pos x="215" y="188"/>
                </a:cxn>
                <a:cxn ang="0">
                  <a:pos x="209" y="186"/>
                </a:cxn>
                <a:cxn ang="0">
                  <a:pos x="200" y="183"/>
                </a:cxn>
                <a:cxn ang="0">
                  <a:pos x="194" y="181"/>
                </a:cxn>
                <a:cxn ang="0">
                  <a:pos x="185" y="177"/>
                </a:cxn>
                <a:cxn ang="0">
                  <a:pos x="179" y="175"/>
                </a:cxn>
                <a:cxn ang="0">
                  <a:pos x="166" y="171"/>
                </a:cxn>
                <a:cxn ang="0">
                  <a:pos x="154" y="165"/>
                </a:cxn>
                <a:cxn ang="0">
                  <a:pos x="145" y="160"/>
                </a:cxn>
                <a:cxn ang="0">
                  <a:pos x="133" y="156"/>
                </a:cxn>
                <a:cxn ang="0">
                  <a:pos x="122" y="154"/>
                </a:cxn>
                <a:cxn ang="0">
                  <a:pos x="109" y="146"/>
                </a:cxn>
                <a:cxn ang="0">
                  <a:pos x="97" y="145"/>
                </a:cxn>
                <a:cxn ang="0">
                  <a:pos x="88" y="139"/>
                </a:cxn>
                <a:cxn ang="0">
                  <a:pos x="76" y="131"/>
                </a:cxn>
                <a:cxn ang="0">
                  <a:pos x="65" y="129"/>
                </a:cxn>
                <a:cxn ang="0">
                  <a:pos x="55" y="124"/>
                </a:cxn>
                <a:cxn ang="0">
                  <a:pos x="46" y="120"/>
                </a:cxn>
                <a:cxn ang="0">
                  <a:pos x="36" y="114"/>
                </a:cxn>
                <a:cxn ang="0">
                  <a:pos x="27" y="108"/>
                </a:cxn>
                <a:cxn ang="0">
                  <a:pos x="19" y="105"/>
                </a:cxn>
                <a:cxn ang="0">
                  <a:pos x="12" y="103"/>
                </a:cxn>
                <a:cxn ang="0">
                  <a:pos x="4" y="95"/>
                </a:cxn>
                <a:cxn ang="0">
                  <a:pos x="0" y="89"/>
                </a:cxn>
                <a:cxn ang="0">
                  <a:pos x="4" y="86"/>
                </a:cxn>
                <a:cxn ang="0">
                  <a:pos x="16" y="86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287" h="192">
                  <a:moveTo>
                    <a:pt x="40" y="0"/>
                  </a:moveTo>
                  <a:lnTo>
                    <a:pt x="40" y="2"/>
                  </a:lnTo>
                  <a:lnTo>
                    <a:pt x="44" y="17"/>
                  </a:lnTo>
                  <a:lnTo>
                    <a:pt x="46" y="23"/>
                  </a:lnTo>
                  <a:lnTo>
                    <a:pt x="52" y="32"/>
                  </a:lnTo>
                  <a:lnTo>
                    <a:pt x="55" y="44"/>
                  </a:lnTo>
                  <a:lnTo>
                    <a:pt x="65" y="53"/>
                  </a:lnTo>
                  <a:lnTo>
                    <a:pt x="67" y="63"/>
                  </a:lnTo>
                  <a:lnTo>
                    <a:pt x="76" y="74"/>
                  </a:lnTo>
                  <a:lnTo>
                    <a:pt x="82" y="84"/>
                  </a:lnTo>
                  <a:lnTo>
                    <a:pt x="92" y="95"/>
                  </a:lnTo>
                  <a:lnTo>
                    <a:pt x="101" y="103"/>
                  </a:lnTo>
                  <a:lnTo>
                    <a:pt x="109" y="108"/>
                  </a:lnTo>
                  <a:lnTo>
                    <a:pt x="118" y="114"/>
                  </a:lnTo>
                  <a:lnTo>
                    <a:pt x="133" y="118"/>
                  </a:lnTo>
                  <a:lnTo>
                    <a:pt x="143" y="118"/>
                  </a:lnTo>
                  <a:lnTo>
                    <a:pt x="154" y="120"/>
                  </a:lnTo>
                  <a:lnTo>
                    <a:pt x="166" y="124"/>
                  </a:lnTo>
                  <a:lnTo>
                    <a:pt x="183" y="126"/>
                  </a:lnTo>
                  <a:lnTo>
                    <a:pt x="194" y="131"/>
                  </a:lnTo>
                  <a:lnTo>
                    <a:pt x="206" y="135"/>
                  </a:lnTo>
                  <a:lnTo>
                    <a:pt x="219" y="141"/>
                  </a:lnTo>
                  <a:lnTo>
                    <a:pt x="230" y="145"/>
                  </a:lnTo>
                  <a:lnTo>
                    <a:pt x="242" y="146"/>
                  </a:lnTo>
                  <a:lnTo>
                    <a:pt x="253" y="154"/>
                  </a:lnTo>
                  <a:lnTo>
                    <a:pt x="261" y="156"/>
                  </a:lnTo>
                  <a:lnTo>
                    <a:pt x="268" y="160"/>
                  </a:lnTo>
                  <a:lnTo>
                    <a:pt x="282" y="165"/>
                  </a:lnTo>
                  <a:lnTo>
                    <a:pt x="287" y="167"/>
                  </a:lnTo>
                  <a:lnTo>
                    <a:pt x="221" y="192"/>
                  </a:lnTo>
                  <a:lnTo>
                    <a:pt x="215" y="188"/>
                  </a:lnTo>
                  <a:lnTo>
                    <a:pt x="209" y="186"/>
                  </a:lnTo>
                  <a:lnTo>
                    <a:pt x="200" y="183"/>
                  </a:lnTo>
                  <a:lnTo>
                    <a:pt x="194" y="181"/>
                  </a:lnTo>
                  <a:lnTo>
                    <a:pt x="185" y="177"/>
                  </a:lnTo>
                  <a:lnTo>
                    <a:pt x="179" y="175"/>
                  </a:lnTo>
                  <a:lnTo>
                    <a:pt x="166" y="171"/>
                  </a:lnTo>
                  <a:lnTo>
                    <a:pt x="154" y="165"/>
                  </a:lnTo>
                  <a:lnTo>
                    <a:pt x="145" y="160"/>
                  </a:lnTo>
                  <a:lnTo>
                    <a:pt x="133" y="156"/>
                  </a:lnTo>
                  <a:lnTo>
                    <a:pt x="122" y="154"/>
                  </a:lnTo>
                  <a:lnTo>
                    <a:pt x="109" y="146"/>
                  </a:lnTo>
                  <a:lnTo>
                    <a:pt x="97" y="145"/>
                  </a:lnTo>
                  <a:lnTo>
                    <a:pt x="88" y="139"/>
                  </a:lnTo>
                  <a:lnTo>
                    <a:pt x="76" y="131"/>
                  </a:lnTo>
                  <a:lnTo>
                    <a:pt x="65" y="129"/>
                  </a:lnTo>
                  <a:lnTo>
                    <a:pt x="55" y="124"/>
                  </a:lnTo>
                  <a:lnTo>
                    <a:pt x="46" y="120"/>
                  </a:lnTo>
                  <a:lnTo>
                    <a:pt x="36" y="114"/>
                  </a:lnTo>
                  <a:lnTo>
                    <a:pt x="27" y="108"/>
                  </a:lnTo>
                  <a:lnTo>
                    <a:pt x="19" y="105"/>
                  </a:lnTo>
                  <a:lnTo>
                    <a:pt x="12" y="103"/>
                  </a:lnTo>
                  <a:lnTo>
                    <a:pt x="4" y="95"/>
                  </a:lnTo>
                  <a:lnTo>
                    <a:pt x="0" y="89"/>
                  </a:lnTo>
                  <a:lnTo>
                    <a:pt x="4" y="86"/>
                  </a:lnTo>
                  <a:lnTo>
                    <a:pt x="16" y="86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1" name="Freeform 44"/>
            <p:cNvSpPr>
              <a:spLocks/>
            </p:cNvSpPr>
            <p:nvPr/>
          </p:nvSpPr>
          <p:spPr bwMode="auto">
            <a:xfrm>
              <a:off x="2519363" y="3165475"/>
              <a:ext cx="225425" cy="7143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0" y="91"/>
                </a:cxn>
                <a:cxn ang="0">
                  <a:pos x="283" y="45"/>
                </a:cxn>
                <a:cxn ang="0">
                  <a:pos x="268" y="0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83" h="91">
                  <a:moveTo>
                    <a:pt x="0" y="28"/>
                  </a:moveTo>
                  <a:lnTo>
                    <a:pt x="0" y="91"/>
                  </a:lnTo>
                  <a:lnTo>
                    <a:pt x="283" y="45"/>
                  </a:lnTo>
                  <a:lnTo>
                    <a:pt x="268" y="0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2" name="Freeform 45"/>
            <p:cNvSpPr>
              <a:spLocks/>
            </p:cNvSpPr>
            <p:nvPr/>
          </p:nvSpPr>
          <p:spPr bwMode="auto">
            <a:xfrm>
              <a:off x="1301750" y="2857500"/>
              <a:ext cx="1487488" cy="1736725"/>
            </a:xfrm>
            <a:custGeom>
              <a:avLst/>
              <a:gdLst/>
              <a:ahLst/>
              <a:cxnLst>
                <a:cxn ang="0">
                  <a:pos x="344" y="593"/>
                </a:cxn>
                <a:cxn ang="0">
                  <a:pos x="32" y="2176"/>
                </a:cxn>
                <a:cxn ang="0">
                  <a:pos x="51" y="2188"/>
                </a:cxn>
                <a:cxn ang="0">
                  <a:pos x="63" y="2188"/>
                </a:cxn>
                <a:cxn ang="0">
                  <a:pos x="68" y="2176"/>
                </a:cxn>
                <a:cxn ang="0">
                  <a:pos x="72" y="2161"/>
                </a:cxn>
                <a:cxn ang="0">
                  <a:pos x="72" y="2148"/>
                </a:cxn>
                <a:cxn ang="0">
                  <a:pos x="72" y="2132"/>
                </a:cxn>
                <a:cxn ang="0">
                  <a:pos x="72" y="2106"/>
                </a:cxn>
                <a:cxn ang="0">
                  <a:pos x="72" y="2075"/>
                </a:cxn>
                <a:cxn ang="0">
                  <a:pos x="72" y="2037"/>
                </a:cxn>
                <a:cxn ang="0">
                  <a:pos x="72" y="1994"/>
                </a:cxn>
                <a:cxn ang="0">
                  <a:pos x="72" y="1946"/>
                </a:cxn>
                <a:cxn ang="0">
                  <a:pos x="74" y="1895"/>
                </a:cxn>
                <a:cxn ang="0">
                  <a:pos x="72" y="1838"/>
                </a:cxn>
                <a:cxn ang="0">
                  <a:pos x="72" y="1781"/>
                </a:cxn>
                <a:cxn ang="0">
                  <a:pos x="72" y="1716"/>
                </a:cxn>
                <a:cxn ang="0">
                  <a:pos x="72" y="1650"/>
                </a:cxn>
                <a:cxn ang="0">
                  <a:pos x="72" y="1583"/>
                </a:cxn>
                <a:cxn ang="0">
                  <a:pos x="72" y="1515"/>
                </a:cxn>
                <a:cxn ang="0">
                  <a:pos x="72" y="1444"/>
                </a:cxn>
                <a:cxn ang="0">
                  <a:pos x="72" y="1376"/>
                </a:cxn>
                <a:cxn ang="0">
                  <a:pos x="68" y="1306"/>
                </a:cxn>
                <a:cxn ang="0">
                  <a:pos x="68" y="1235"/>
                </a:cxn>
                <a:cxn ang="0">
                  <a:pos x="68" y="1167"/>
                </a:cxn>
                <a:cxn ang="0">
                  <a:pos x="68" y="1104"/>
                </a:cxn>
                <a:cxn ang="0">
                  <a:pos x="68" y="1038"/>
                </a:cxn>
                <a:cxn ang="0">
                  <a:pos x="68" y="977"/>
                </a:cxn>
                <a:cxn ang="0">
                  <a:pos x="68" y="920"/>
                </a:cxn>
                <a:cxn ang="0">
                  <a:pos x="68" y="865"/>
                </a:cxn>
                <a:cxn ang="0">
                  <a:pos x="66" y="813"/>
                </a:cxn>
                <a:cxn ang="0">
                  <a:pos x="66" y="772"/>
                </a:cxn>
                <a:cxn ang="0">
                  <a:pos x="66" y="730"/>
                </a:cxn>
                <a:cxn ang="0">
                  <a:pos x="66" y="699"/>
                </a:cxn>
                <a:cxn ang="0">
                  <a:pos x="66" y="673"/>
                </a:cxn>
                <a:cxn ang="0">
                  <a:pos x="66" y="654"/>
                </a:cxn>
                <a:cxn ang="0">
                  <a:pos x="66" y="639"/>
                </a:cxn>
                <a:cxn ang="0">
                  <a:pos x="372" y="213"/>
                </a:cxn>
                <a:cxn ang="0">
                  <a:pos x="1328" y="274"/>
                </a:cxn>
                <a:cxn ang="0">
                  <a:pos x="1868" y="89"/>
                </a:cxn>
                <a:cxn ang="0">
                  <a:pos x="1811" y="0"/>
                </a:cxn>
                <a:cxn ang="0">
                  <a:pos x="1395" y="219"/>
                </a:cxn>
                <a:cxn ang="0">
                  <a:pos x="291" y="171"/>
                </a:cxn>
                <a:cxn ang="0">
                  <a:pos x="334" y="412"/>
                </a:cxn>
              </a:cxnLst>
              <a:rect l="0" t="0" r="r" b="b"/>
              <a:pathLst>
                <a:path w="1874" h="2188">
                  <a:moveTo>
                    <a:pt x="334" y="412"/>
                  </a:moveTo>
                  <a:lnTo>
                    <a:pt x="344" y="593"/>
                  </a:lnTo>
                  <a:lnTo>
                    <a:pt x="0" y="587"/>
                  </a:lnTo>
                  <a:lnTo>
                    <a:pt x="32" y="2176"/>
                  </a:lnTo>
                  <a:lnTo>
                    <a:pt x="36" y="2178"/>
                  </a:lnTo>
                  <a:lnTo>
                    <a:pt x="51" y="2188"/>
                  </a:lnTo>
                  <a:lnTo>
                    <a:pt x="57" y="2188"/>
                  </a:lnTo>
                  <a:lnTo>
                    <a:pt x="63" y="2188"/>
                  </a:lnTo>
                  <a:lnTo>
                    <a:pt x="66" y="2182"/>
                  </a:lnTo>
                  <a:lnTo>
                    <a:pt x="68" y="2176"/>
                  </a:lnTo>
                  <a:lnTo>
                    <a:pt x="68" y="2167"/>
                  </a:lnTo>
                  <a:lnTo>
                    <a:pt x="72" y="2161"/>
                  </a:lnTo>
                  <a:lnTo>
                    <a:pt x="72" y="2155"/>
                  </a:lnTo>
                  <a:lnTo>
                    <a:pt x="72" y="2148"/>
                  </a:lnTo>
                  <a:lnTo>
                    <a:pt x="72" y="2140"/>
                  </a:lnTo>
                  <a:lnTo>
                    <a:pt x="72" y="2132"/>
                  </a:lnTo>
                  <a:lnTo>
                    <a:pt x="72" y="2117"/>
                  </a:lnTo>
                  <a:lnTo>
                    <a:pt x="72" y="2106"/>
                  </a:lnTo>
                  <a:lnTo>
                    <a:pt x="72" y="2091"/>
                  </a:lnTo>
                  <a:lnTo>
                    <a:pt x="72" y="2075"/>
                  </a:lnTo>
                  <a:lnTo>
                    <a:pt x="72" y="2055"/>
                  </a:lnTo>
                  <a:lnTo>
                    <a:pt x="72" y="2037"/>
                  </a:lnTo>
                  <a:lnTo>
                    <a:pt x="72" y="2015"/>
                  </a:lnTo>
                  <a:lnTo>
                    <a:pt x="72" y="1994"/>
                  </a:lnTo>
                  <a:lnTo>
                    <a:pt x="72" y="1969"/>
                  </a:lnTo>
                  <a:lnTo>
                    <a:pt x="72" y="1946"/>
                  </a:lnTo>
                  <a:lnTo>
                    <a:pt x="72" y="1920"/>
                  </a:lnTo>
                  <a:lnTo>
                    <a:pt x="74" y="1895"/>
                  </a:lnTo>
                  <a:lnTo>
                    <a:pt x="72" y="1866"/>
                  </a:lnTo>
                  <a:lnTo>
                    <a:pt x="72" y="1838"/>
                  </a:lnTo>
                  <a:lnTo>
                    <a:pt x="72" y="1807"/>
                  </a:lnTo>
                  <a:lnTo>
                    <a:pt x="72" y="1781"/>
                  </a:lnTo>
                  <a:lnTo>
                    <a:pt x="72" y="1747"/>
                  </a:lnTo>
                  <a:lnTo>
                    <a:pt x="72" y="1716"/>
                  </a:lnTo>
                  <a:lnTo>
                    <a:pt x="72" y="1684"/>
                  </a:lnTo>
                  <a:lnTo>
                    <a:pt x="72" y="1650"/>
                  </a:lnTo>
                  <a:lnTo>
                    <a:pt x="72" y="1617"/>
                  </a:lnTo>
                  <a:lnTo>
                    <a:pt x="72" y="1583"/>
                  </a:lnTo>
                  <a:lnTo>
                    <a:pt x="72" y="1547"/>
                  </a:lnTo>
                  <a:lnTo>
                    <a:pt x="72" y="1515"/>
                  </a:lnTo>
                  <a:lnTo>
                    <a:pt x="72" y="1479"/>
                  </a:lnTo>
                  <a:lnTo>
                    <a:pt x="72" y="1444"/>
                  </a:lnTo>
                  <a:lnTo>
                    <a:pt x="72" y="1412"/>
                  </a:lnTo>
                  <a:lnTo>
                    <a:pt x="72" y="1376"/>
                  </a:lnTo>
                  <a:lnTo>
                    <a:pt x="68" y="1340"/>
                  </a:lnTo>
                  <a:lnTo>
                    <a:pt x="68" y="1306"/>
                  </a:lnTo>
                  <a:lnTo>
                    <a:pt x="68" y="1270"/>
                  </a:lnTo>
                  <a:lnTo>
                    <a:pt x="68" y="1235"/>
                  </a:lnTo>
                  <a:lnTo>
                    <a:pt x="68" y="1203"/>
                  </a:lnTo>
                  <a:lnTo>
                    <a:pt x="68" y="1167"/>
                  </a:lnTo>
                  <a:lnTo>
                    <a:pt x="68" y="1133"/>
                  </a:lnTo>
                  <a:lnTo>
                    <a:pt x="68" y="1104"/>
                  </a:lnTo>
                  <a:lnTo>
                    <a:pt x="68" y="1070"/>
                  </a:lnTo>
                  <a:lnTo>
                    <a:pt x="68" y="1038"/>
                  </a:lnTo>
                  <a:lnTo>
                    <a:pt x="68" y="1007"/>
                  </a:lnTo>
                  <a:lnTo>
                    <a:pt x="68" y="977"/>
                  </a:lnTo>
                  <a:lnTo>
                    <a:pt x="68" y="946"/>
                  </a:lnTo>
                  <a:lnTo>
                    <a:pt x="68" y="920"/>
                  </a:lnTo>
                  <a:lnTo>
                    <a:pt x="68" y="891"/>
                  </a:lnTo>
                  <a:lnTo>
                    <a:pt x="68" y="865"/>
                  </a:lnTo>
                  <a:lnTo>
                    <a:pt x="66" y="838"/>
                  </a:lnTo>
                  <a:lnTo>
                    <a:pt x="66" y="813"/>
                  </a:lnTo>
                  <a:lnTo>
                    <a:pt x="66" y="793"/>
                  </a:lnTo>
                  <a:lnTo>
                    <a:pt x="66" y="772"/>
                  </a:lnTo>
                  <a:lnTo>
                    <a:pt x="66" y="751"/>
                  </a:lnTo>
                  <a:lnTo>
                    <a:pt x="66" y="730"/>
                  </a:lnTo>
                  <a:lnTo>
                    <a:pt x="66" y="715"/>
                  </a:lnTo>
                  <a:lnTo>
                    <a:pt x="66" y="699"/>
                  </a:lnTo>
                  <a:lnTo>
                    <a:pt x="66" y="684"/>
                  </a:lnTo>
                  <a:lnTo>
                    <a:pt x="66" y="673"/>
                  </a:lnTo>
                  <a:lnTo>
                    <a:pt x="66" y="659"/>
                  </a:lnTo>
                  <a:lnTo>
                    <a:pt x="66" y="654"/>
                  </a:lnTo>
                  <a:lnTo>
                    <a:pt x="66" y="642"/>
                  </a:lnTo>
                  <a:lnTo>
                    <a:pt x="66" y="639"/>
                  </a:lnTo>
                  <a:lnTo>
                    <a:pt x="382" y="652"/>
                  </a:lnTo>
                  <a:lnTo>
                    <a:pt x="372" y="213"/>
                  </a:lnTo>
                  <a:lnTo>
                    <a:pt x="1241" y="120"/>
                  </a:lnTo>
                  <a:lnTo>
                    <a:pt x="1328" y="274"/>
                  </a:lnTo>
                  <a:lnTo>
                    <a:pt x="1868" y="219"/>
                  </a:lnTo>
                  <a:lnTo>
                    <a:pt x="1868" y="89"/>
                  </a:lnTo>
                  <a:lnTo>
                    <a:pt x="1874" y="0"/>
                  </a:lnTo>
                  <a:lnTo>
                    <a:pt x="1811" y="0"/>
                  </a:lnTo>
                  <a:lnTo>
                    <a:pt x="1826" y="177"/>
                  </a:lnTo>
                  <a:lnTo>
                    <a:pt x="1395" y="219"/>
                  </a:lnTo>
                  <a:lnTo>
                    <a:pt x="1302" y="80"/>
                  </a:lnTo>
                  <a:lnTo>
                    <a:pt x="291" y="171"/>
                  </a:lnTo>
                  <a:lnTo>
                    <a:pt x="334" y="412"/>
                  </a:lnTo>
                  <a:lnTo>
                    <a:pt x="334" y="4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3" name="Freeform 46"/>
            <p:cNvSpPr>
              <a:spLocks/>
            </p:cNvSpPr>
            <p:nvPr/>
          </p:nvSpPr>
          <p:spPr bwMode="auto">
            <a:xfrm>
              <a:off x="2951163" y="2967038"/>
              <a:ext cx="225425" cy="7143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89"/>
                </a:cxn>
                <a:cxn ang="0">
                  <a:pos x="283" y="47"/>
                </a:cxn>
                <a:cxn ang="0">
                  <a:pos x="268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283" h="89">
                  <a:moveTo>
                    <a:pt x="0" y="32"/>
                  </a:moveTo>
                  <a:lnTo>
                    <a:pt x="0" y="89"/>
                  </a:lnTo>
                  <a:lnTo>
                    <a:pt x="283" y="47"/>
                  </a:lnTo>
                  <a:lnTo>
                    <a:pt x="268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4" name="Freeform 47"/>
            <p:cNvSpPr>
              <a:spLocks/>
            </p:cNvSpPr>
            <p:nvPr/>
          </p:nvSpPr>
          <p:spPr bwMode="auto">
            <a:xfrm>
              <a:off x="2451100" y="3892550"/>
              <a:ext cx="793750" cy="646113"/>
            </a:xfrm>
            <a:custGeom>
              <a:avLst/>
              <a:gdLst/>
              <a:ahLst/>
              <a:cxnLst>
                <a:cxn ang="0">
                  <a:pos x="914" y="289"/>
                </a:cxn>
                <a:cxn ang="0">
                  <a:pos x="871" y="243"/>
                </a:cxn>
                <a:cxn ang="0">
                  <a:pos x="827" y="201"/>
                </a:cxn>
                <a:cxn ang="0">
                  <a:pos x="762" y="159"/>
                </a:cxn>
                <a:cxn ang="0">
                  <a:pos x="721" y="135"/>
                </a:cxn>
                <a:cxn ang="0">
                  <a:pos x="681" y="120"/>
                </a:cxn>
                <a:cxn ang="0">
                  <a:pos x="637" y="108"/>
                </a:cxn>
                <a:cxn ang="0">
                  <a:pos x="595" y="99"/>
                </a:cxn>
                <a:cxn ang="0">
                  <a:pos x="542" y="99"/>
                </a:cxn>
                <a:cxn ang="0">
                  <a:pos x="494" y="104"/>
                </a:cxn>
                <a:cxn ang="0">
                  <a:pos x="441" y="114"/>
                </a:cxn>
                <a:cxn ang="0">
                  <a:pos x="392" y="139"/>
                </a:cxn>
                <a:cxn ang="0">
                  <a:pos x="344" y="171"/>
                </a:cxn>
                <a:cxn ang="0">
                  <a:pos x="308" y="216"/>
                </a:cxn>
                <a:cxn ang="0">
                  <a:pos x="268" y="268"/>
                </a:cxn>
                <a:cxn ang="0">
                  <a:pos x="232" y="321"/>
                </a:cxn>
                <a:cxn ang="0">
                  <a:pos x="202" y="382"/>
                </a:cxn>
                <a:cxn ang="0">
                  <a:pos x="175" y="443"/>
                </a:cxn>
                <a:cxn ang="0">
                  <a:pos x="150" y="503"/>
                </a:cxn>
                <a:cxn ang="0">
                  <a:pos x="130" y="566"/>
                </a:cxn>
                <a:cxn ang="0">
                  <a:pos x="112" y="621"/>
                </a:cxn>
                <a:cxn ang="0">
                  <a:pos x="99" y="673"/>
                </a:cxn>
                <a:cxn ang="0">
                  <a:pos x="88" y="714"/>
                </a:cxn>
                <a:cxn ang="0">
                  <a:pos x="78" y="751"/>
                </a:cxn>
                <a:cxn ang="0">
                  <a:pos x="73" y="783"/>
                </a:cxn>
                <a:cxn ang="0">
                  <a:pos x="0" y="811"/>
                </a:cxn>
                <a:cxn ang="0">
                  <a:pos x="0" y="775"/>
                </a:cxn>
                <a:cxn ang="0">
                  <a:pos x="4" y="733"/>
                </a:cxn>
                <a:cxn ang="0">
                  <a:pos x="6" y="695"/>
                </a:cxn>
                <a:cxn ang="0">
                  <a:pos x="12" y="654"/>
                </a:cxn>
                <a:cxn ang="0">
                  <a:pos x="21" y="612"/>
                </a:cxn>
                <a:cxn ang="0">
                  <a:pos x="31" y="566"/>
                </a:cxn>
                <a:cxn ang="0">
                  <a:pos x="40" y="515"/>
                </a:cxn>
                <a:cxn ang="0">
                  <a:pos x="55" y="467"/>
                </a:cxn>
                <a:cxn ang="0">
                  <a:pos x="73" y="416"/>
                </a:cxn>
                <a:cxn ang="0">
                  <a:pos x="93" y="367"/>
                </a:cxn>
                <a:cxn ang="0">
                  <a:pos x="114" y="319"/>
                </a:cxn>
                <a:cxn ang="0">
                  <a:pos x="145" y="273"/>
                </a:cxn>
                <a:cxn ang="0">
                  <a:pos x="175" y="232"/>
                </a:cxn>
                <a:cxn ang="0">
                  <a:pos x="211" y="192"/>
                </a:cxn>
                <a:cxn ang="0">
                  <a:pos x="247" y="156"/>
                </a:cxn>
                <a:cxn ang="0">
                  <a:pos x="283" y="123"/>
                </a:cxn>
                <a:cxn ang="0">
                  <a:pos x="323" y="93"/>
                </a:cxn>
                <a:cxn ang="0">
                  <a:pos x="360" y="68"/>
                </a:cxn>
                <a:cxn ang="0">
                  <a:pos x="396" y="44"/>
                </a:cxn>
                <a:cxn ang="0">
                  <a:pos x="436" y="26"/>
                </a:cxn>
                <a:cxn ang="0">
                  <a:pos x="477" y="13"/>
                </a:cxn>
                <a:cxn ang="0">
                  <a:pos x="515" y="5"/>
                </a:cxn>
                <a:cxn ang="0">
                  <a:pos x="555" y="0"/>
                </a:cxn>
                <a:cxn ang="0">
                  <a:pos x="595" y="0"/>
                </a:cxn>
                <a:cxn ang="0">
                  <a:pos x="633" y="2"/>
                </a:cxn>
                <a:cxn ang="0">
                  <a:pos x="673" y="11"/>
                </a:cxn>
                <a:cxn ang="0">
                  <a:pos x="711" y="26"/>
                </a:cxn>
                <a:cxn ang="0">
                  <a:pos x="755" y="44"/>
                </a:cxn>
                <a:cxn ang="0">
                  <a:pos x="793" y="72"/>
                </a:cxn>
                <a:cxn ang="0">
                  <a:pos x="833" y="102"/>
                </a:cxn>
                <a:cxn ang="0">
                  <a:pos x="884" y="144"/>
                </a:cxn>
                <a:cxn ang="0">
                  <a:pos x="932" y="192"/>
                </a:cxn>
                <a:cxn ang="0">
                  <a:pos x="966" y="228"/>
                </a:cxn>
                <a:cxn ang="0">
                  <a:pos x="989" y="262"/>
                </a:cxn>
                <a:cxn ang="0">
                  <a:pos x="1002" y="294"/>
                </a:cxn>
                <a:cxn ang="0">
                  <a:pos x="932" y="313"/>
                </a:cxn>
              </a:cxnLst>
              <a:rect l="0" t="0" r="r" b="b"/>
              <a:pathLst>
                <a:path w="1002" h="813">
                  <a:moveTo>
                    <a:pt x="932" y="313"/>
                  </a:moveTo>
                  <a:lnTo>
                    <a:pt x="930" y="310"/>
                  </a:lnTo>
                  <a:lnTo>
                    <a:pt x="922" y="300"/>
                  </a:lnTo>
                  <a:lnTo>
                    <a:pt x="914" y="289"/>
                  </a:lnTo>
                  <a:lnTo>
                    <a:pt x="901" y="273"/>
                  </a:lnTo>
                  <a:lnTo>
                    <a:pt x="892" y="264"/>
                  </a:lnTo>
                  <a:lnTo>
                    <a:pt x="884" y="253"/>
                  </a:lnTo>
                  <a:lnTo>
                    <a:pt x="871" y="243"/>
                  </a:lnTo>
                  <a:lnTo>
                    <a:pt x="863" y="235"/>
                  </a:lnTo>
                  <a:lnTo>
                    <a:pt x="850" y="222"/>
                  </a:lnTo>
                  <a:lnTo>
                    <a:pt x="838" y="213"/>
                  </a:lnTo>
                  <a:lnTo>
                    <a:pt x="827" y="201"/>
                  </a:lnTo>
                  <a:lnTo>
                    <a:pt x="814" y="192"/>
                  </a:lnTo>
                  <a:lnTo>
                    <a:pt x="797" y="180"/>
                  </a:lnTo>
                  <a:lnTo>
                    <a:pt x="781" y="167"/>
                  </a:lnTo>
                  <a:lnTo>
                    <a:pt x="762" y="159"/>
                  </a:lnTo>
                  <a:lnTo>
                    <a:pt x="749" y="150"/>
                  </a:lnTo>
                  <a:lnTo>
                    <a:pt x="738" y="144"/>
                  </a:lnTo>
                  <a:lnTo>
                    <a:pt x="730" y="140"/>
                  </a:lnTo>
                  <a:lnTo>
                    <a:pt x="721" y="135"/>
                  </a:lnTo>
                  <a:lnTo>
                    <a:pt x="709" y="131"/>
                  </a:lnTo>
                  <a:lnTo>
                    <a:pt x="700" y="125"/>
                  </a:lnTo>
                  <a:lnTo>
                    <a:pt x="690" y="123"/>
                  </a:lnTo>
                  <a:lnTo>
                    <a:pt x="681" y="120"/>
                  </a:lnTo>
                  <a:lnTo>
                    <a:pt x="669" y="120"/>
                  </a:lnTo>
                  <a:lnTo>
                    <a:pt x="658" y="114"/>
                  </a:lnTo>
                  <a:lnTo>
                    <a:pt x="648" y="110"/>
                  </a:lnTo>
                  <a:lnTo>
                    <a:pt x="637" y="108"/>
                  </a:lnTo>
                  <a:lnTo>
                    <a:pt x="627" y="108"/>
                  </a:lnTo>
                  <a:lnTo>
                    <a:pt x="616" y="104"/>
                  </a:lnTo>
                  <a:lnTo>
                    <a:pt x="603" y="102"/>
                  </a:lnTo>
                  <a:lnTo>
                    <a:pt x="595" y="99"/>
                  </a:lnTo>
                  <a:lnTo>
                    <a:pt x="582" y="99"/>
                  </a:lnTo>
                  <a:lnTo>
                    <a:pt x="570" y="99"/>
                  </a:lnTo>
                  <a:lnTo>
                    <a:pt x="559" y="99"/>
                  </a:lnTo>
                  <a:lnTo>
                    <a:pt x="542" y="99"/>
                  </a:lnTo>
                  <a:lnTo>
                    <a:pt x="534" y="99"/>
                  </a:lnTo>
                  <a:lnTo>
                    <a:pt x="519" y="99"/>
                  </a:lnTo>
                  <a:lnTo>
                    <a:pt x="506" y="102"/>
                  </a:lnTo>
                  <a:lnTo>
                    <a:pt x="494" y="104"/>
                  </a:lnTo>
                  <a:lnTo>
                    <a:pt x="483" y="108"/>
                  </a:lnTo>
                  <a:lnTo>
                    <a:pt x="468" y="108"/>
                  </a:lnTo>
                  <a:lnTo>
                    <a:pt x="456" y="110"/>
                  </a:lnTo>
                  <a:lnTo>
                    <a:pt x="441" y="114"/>
                  </a:lnTo>
                  <a:lnTo>
                    <a:pt x="428" y="120"/>
                  </a:lnTo>
                  <a:lnTo>
                    <a:pt x="417" y="123"/>
                  </a:lnTo>
                  <a:lnTo>
                    <a:pt x="403" y="131"/>
                  </a:lnTo>
                  <a:lnTo>
                    <a:pt x="392" y="139"/>
                  </a:lnTo>
                  <a:lnTo>
                    <a:pt x="380" y="146"/>
                  </a:lnTo>
                  <a:lnTo>
                    <a:pt x="367" y="154"/>
                  </a:lnTo>
                  <a:lnTo>
                    <a:pt x="360" y="161"/>
                  </a:lnTo>
                  <a:lnTo>
                    <a:pt x="344" y="171"/>
                  </a:lnTo>
                  <a:lnTo>
                    <a:pt x="335" y="182"/>
                  </a:lnTo>
                  <a:lnTo>
                    <a:pt x="325" y="192"/>
                  </a:lnTo>
                  <a:lnTo>
                    <a:pt x="318" y="205"/>
                  </a:lnTo>
                  <a:lnTo>
                    <a:pt x="308" y="216"/>
                  </a:lnTo>
                  <a:lnTo>
                    <a:pt x="299" y="228"/>
                  </a:lnTo>
                  <a:lnTo>
                    <a:pt x="287" y="241"/>
                  </a:lnTo>
                  <a:lnTo>
                    <a:pt x="278" y="253"/>
                  </a:lnTo>
                  <a:lnTo>
                    <a:pt x="268" y="268"/>
                  </a:lnTo>
                  <a:lnTo>
                    <a:pt x="261" y="279"/>
                  </a:lnTo>
                  <a:lnTo>
                    <a:pt x="251" y="294"/>
                  </a:lnTo>
                  <a:lnTo>
                    <a:pt x="238" y="310"/>
                  </a:lnTo>
                  <a:lnTo>
                    <a:pt x="232" y="321"/>
                  </a:lnTo>
                  <a:lnTo>
                    <a:pt x="226" y="338"/>
                  </a:lnTo>
                  <a:lnTo>
                    <a:pt x="217" y="351"/>
                  </a:lnTo>
                  <a:lnTo>
                    <a:pt x="207" y="367"/>
                  </a:lnTo>
                  <a:lnTo>
                    <a:pt x="202" y="382"/>
                  </a:lnTo>
                  <a:lnTo>
                    <a:pt x="196" y="397"/>
                  </a:lnTo>
                  <a:lnTo>
                    <a:pt x="187" y="412"/>
                  </a:lnTo>
                  <a:lnTo>
                    <a:pt x="181" y="427"/>
                  </a:lnTo>
                  <a:lnTo>
                    <a:pt x="175" y="443"/>
                  </a:lnTo>
                  <a:lnTo>
                    <a:pt x="169" y="460"/>
                  </a:lnTo>
                  <a:lnTo>
                    <a:pt x="164" y="477"/>
                  </a:lnTo>
                  <a:lnTo>
                    <a:pt x="156" y="490"/>
                  </a:lnTo>
                  <a:lnTo>
                    <a:pt x="150" y="503"/>
                  </a:lnTo>
                  <a:lnTo>
                    <a:pt x="145" y="521"/>
                  </a:lnTo>
                  <a:lnTo>
                    <a:pt x="143" y="534"/>
                  </a:lnTo>
                  <a:lnTo>
                    <a:pt x="135" y="549"/>
                  </a:lnTo>
                  <a:lnTo>
                    <a:pt x="130" y="566"/>
                  </a:lnTo>
                  <a:lnTo>
                    <a:pt x="128" y="581"/>
                  </a:lnTo>
                  <a:lnTo>
                    <a:pt x="122" y="595"/>
                  </a:lnTo>
                  <a:lnTo>
                    <a:pt x="118" y="606"/>
                  </a:lnTo>
                  <a:lnTo>
                    <a:pt x="112" y="621"/>
                  </a:lnTo>
                  <a:lnTo>
                    <a:pt x="109" y="636"/>
                  </a:lnTo>
                  <a:lnTo>
                    <a:pt x="107" y="648"/>
                  </a:lnTo>
                  <a:lnTo>
                    <a:pt x="103" y="659"/>
                  </a:lnTo>
                  <a:lnTo>
                    <a:pt x="99" y="673"/>
                  </a:lnTo>
                  <a:lnTo>
                    <a:pt x="97" y="684"/>
                  </a:lnTo>
                  <a:lnTo>
                    <a:pt x="93" y="693"/>
                  </a:lnTo>
                  <a:lnTo>
                    <a:pt x="92" y="705"/>
                  </a:lnTo>
                  <a:lnTo>
                    <a:pt x="88" y="714"/>
                  </a:lnTo>
                  <a:lnTo>
                    <a:pt x="88" y="726"/>
                  </a:lnTo>
                  <a:lnTo>
                    <a:pt x="86" y="733"/>
                  </a:lnTo>
                  <a:lnTo>
                    <a:pt x="82" y="741"/>
                  </a:lnTo>
                  <a:lnTo>
                    <a:pt x="78" y="751"/>
                  </a:lnTo>
                  <a:lnTo>
                    <a:pt x="78" y="756"/>
                  </a:lnTo>
                  <a:lnTo>
                    <a:pt x="76" y="770"/>
                  </a:lnTo>
                  <a:lnTo>
                    <a:pt x="73" y="777"/>
                  </a:lnTo>
                  <a:lnTo>
                    <a:pt x="73" y="783"/>
                  </a:lnTo>
                  <a:lnTo>
                    <a:pt x="73" y="787"/>
                  </a:lnTo>
                  <a:lnTo>
                    <a:pt x="0" y="813"/>
                  </a:lnTo>
                  <a:lnTo>
                    <a:pt x="0" y="813"/>
                  </a:lnTo>
                  <a:lnTo>
                    <a:pt x="0" y="811"/>
                  </a:lnTo>
                  <a:lnTo>
                    <a:pt x="0" y="804"/>
                  </a:lnTo>
                  <a:lnTo>
                    <a:pt x="0" y="796"/>
                  </a:lnTo>
                  <a:lnTo>
                    <a:pt x="0" y="787"/>
                  </a:lnTo>
                  <a:lnTo>
                    <a:pt x="0" y="775"/>
                  </a:lnTo>
                  <a:lnTo>
                    <a:pt x="4" y="760"/>
                  </a:lnTo>
                  <a:lnTo>
                    <a:pt x="4" y="747"/>
                  </a:lnTo>
                  <a:lnTo>
                    <a:pt x="4" y="739"/>
                  </a:lnTo>
                  <a:lnTo>
                    <a:pt x="4" y="733"/>
                  </a:lnTo>
                  <a:lnTo>
                    <a:pt x="4" y="722"/>
                  </a:lnTo>
                  <a:lnTo>
                    <a:pt x="6" y="714"/>
                  </a:lnTo>
                  <a:lnTo>
                    <a:pt x="6" y="705"/>
                  </a:lnTo>
                  <a:lnTo>
                    <a:pt x="6" y="695"/>
                  </a:lnTo>
                  <a:lnTo>
                    <a:pt x="10" y="688"/>
                  </a:lnTo>
                  <a:lnTo>
                    <a:pt x="10" y="678"/>
                  </a:lnTo>
                  <a:lnTo>
                    <a:pt x="10" y="665"/>
                  </a:lnTo>
                  <a:lnTo>
                    <a:pt x="12" y="654"/>
                  </a:lnTo>
                  <a:lnTo>
                    <a:pt x="12" y="644"/>
                  </a:lnTo>
                  <a:lnTo>
                    <a:pt x="15" y="636"/>
                  </a:lnTo>
                  <a:lnTo>
                    <a:pt x="17" y="623"/>
                  </a:lnTo>
                  <a:lnTo>
                    <a:pt x="21" y="612"/>
                  </a:lnTo>
                  <a:lnTo>
                    <a:pt x="25" y="600"/>
                  </a:lnTo>
                  <a:lnTo>
                    <a:pt x="29" y="591"/>
                  </a:lnTo>
                  <a:lnTo>
                    <a:pt x="29" y="578"/>
                  </a:lnTo>
                  <a:lnTo>
                    <a:pt x="31" y="566"/>
                  </a:lnTo>
                  <a:lnTo>
                    <a:pt x="33" y="551"/>
                  </a:lnTo>
                  <a:lnTo>
                    <a:pt x="36" y="540"/>
                  </a:lnTo>
                  <a:lnTo>
                    <a:pt x="36" y="526"/>
                  </a:lnTo>
                  <a:lnTo>
                    <a:pt x="40" y="515"/>
                  </a:lnTo>
                  <a:lnTo>
                    <a:pt x="42" y="503"/>
                  </a:lnTo>
                  <a:lnTo>
                    <a:pt x="50" y="490"/>
                  </a:lnTo>
                  <a:lnTo>
                    <a:pt x="52" y="479"/>
                  </a:lnTo>
                  <a:lnTo>
                    <a:pt x="55" y="467"/>
                  </a:lnTo>
                  <a:lnTo>
                    <a:pt x="57" y="452"/>
                  </a:lnTo>
                  <a:lnTo>
                    <a:pt x="65" y="439"/>
                  </a:lnTo>
                  <a:lnTo>
                    <a:pt x="67" y="427"/>
                  </a:lnTo>
                  <a:lnTo>
                    <a:pt x="73" y="416"/>
                  </a:lnTo>
                  <a:lnTo>
                    <a:pt x="76" y="403"/>
                  </a:lnTo>
                  <a:lnTo>
                    <a:pt x="86" y="391"/>
                  </a:lnTo>
                  <a:lnTo>
                    <a:pt x="88" y="380"/>
                  </a:lnTo>
                  <a:lnTo>
                    <a:pt x="93" y="367"/>
                  </a:lnTo>
                  <a:lnTo>
                    <a:pt x="97" y="355"/>
                  </a:lnTo>
                  <a:lnTo>
                    <a:pt x="103" y="340"/>
                  </a:lnTo>
                  <a:lnTo>
                    <a:pt x="109" y="327"/>
                  </a:lnTo>
                  <a:lnTo>
                    <a:pt x="114" y="319"/>
                  </a:lnTo>
                  <a:lnTo>
                    <a:pt x="122" y="306"/>
                  </a:lnTo>
                  <a:lnTo>
                    <a:pt x="130" y="294"/>
                  </a:lnTo>
                  <a:lnTo>
                    <a:pt x="135" y="283"/>
                  </a:lnTo>
                  <a:lnTo>
                    <a:pt x="145" y="273"/>
                  </a:lnTo>
                  <a:lnTo>
                    <a:pt x="150" y="262"/>
                  </a:lnTo>
                  <a:lnTo>
                    <a:pt x="160" y="249"/>
                  </a:lnTo>
                  <a:lnTo>
                    <a:pt x="166" y="241"/>
                  </a:lnTo>
                  <a:lnTo>
                    <a:pt x="175" y="232"/>
                  </a:lnTo>
                  <a:lnTo>
                    <a:pt x="187" y="222"/>
                  </a:lnTo>
                  <a:lnTo>
                    <a:pt x="196" y="213"/>
                  </a:lnTo>
                  <a:lnTo>
                    <a:pt x="202" y="201"/>
                  </a:lnTo>
                  <a:lnTo>
                    <a:pt x="211" y="192"/>
                  </a:lnTo>
                  <a:lnTo>
                    <a:pt x="221" y="182"/>
                  </a:lnTo>
                  <a:lnTo>
                    <a:pt x="228" y="175"/>
                  </a:lnTo>
                  <a:lnTo>
                    <a:pt x="238" y="165"/>
                  </a:lnTo>
                  <a:lnTo>
                    <a:pt x="247" y="156"/>
                  </a:lnTo>
                  <a:lnTo>
                    <a:pt x="257" y="146"/>
                  </a:lnTo>
                  <a:lnTo>
                    <a:pt x="266" y="139"/>
                  </a:lnTo>
                  <a:lnTo>
                    <a:pt x="274" y="129"/>
                  </a:lnTo>
                  <a:lnTo>
                    <a:pt x="283" y="123"/>
                  </a:lnTo>
                  <a:lnTo>
                    <a:pt x="297" y="114"/>
                  </a:lnTo>
                  <a:lnTo>
                    <a:pt x="304" y="108"/>
                  </a:lnTo>
                  <a:lnTo>
                    <a:pt x="314" y="99"/>
                  </a:lnTo>
                  <a:lnTo>
                    <a:pt x="323" y="93"/>
                  </a:lnTo>
                  <a:lnTo>
                    <a:pt x="331" y="85"/>
                  </a:lnTo>
                  <a:lnTo>
                    <a:pt x="341" y="82"/>
                  </a:lnTo>
                  <a:lnTo>
                    <a:pt x="350" y="74"/>
                  </a:lnTo>
                  <a:lnTo>
                    <a:pt x="360" y="68"/>
                  </a:lnTo>
                  <a:lnTo>
                    <a:pt x="367" y="63"/>
                  </a:lnTo>
                  <a:lnTo>
                    <a:pt x="377" y="57"/>
                  </a:lnTo>
                  <a:lnTo>
                    <a:pt x="386" y="49"/>
                  </a:lnTo>
                  <a:lnTo>
                    <a:pt x="396" y="44"/>
                  </a:lnTo>
                  <a:lnTo>
                    <a:pt x="407" y="42"/>
                  </a:lnTo>
                  <a:lnTo>
                    <a:pt x="417" y="36"/>
                  </a:lnTo>
                  <a:lnTo>
                    <a:pt x="426" y="32"/>
                  </a:lnTo>
                  <a:lnTo>
                    <a:pt x="436" y="26"/>
                  </a:lnTo>
                  <a:lnTo>
                    <a:pt x="443" y="23"/>
                  </a:lnTo>
                  <a:lnTo>
                    <a:pt x="456" y="21"/>
                  </a:lnTo>
                  <a:lnTo>
                    <a:pt x="464" y="17"/>
                  </a:lnTo>
                  <a:lnTo>
                    <a:pt x="477" y="13"/>
                  </a:lnTo>
                  <a:lnTo>
                    <a:pt x="485" y="11"/>
                  </a:lnTo>
                  <a:lnTo>
                    <a:pt x="494" y="11"/>
                  </a:lnTo>
                  <a:lnTo>
                    <a:pt x="504" y="5"/>
                  </a:lnTo>
                  <a:lnTo>
                    <a:pt x="515" y="5"/>
                  </a:lnTo>
                  <a:lnTo>
                    <a:pt x="525" y="2"/>
                  </a:lnTo>
                  <a:lnTo>
                    <a:pt x="534" y="2"/>
                  </a:lnTo>
                  <a:lnTo>
                    <a:pt x="542" y="0"/>
                  </a:lnTo>
                  <a:lnTo>
                    <a:pt x="555" y="0"/>
                  </a:lnTo>
                  <a:lnTo>
                    <a:pt x="563" y="0"/>
                  </a:lnTo>
                  <a:lnTo>
                    <a:pt x="576" y="0"/>
                  </a:lnTo>
                  <a:lnTo>
                    <a:pt x="586" y="0"/>
                  </a:lnTo>
                  <a:lnTo>
                    <a:pt x="595" y="0"/>
                  </a:lnTo>
                  <a:lnTo>
                    <a:pt x="603" y="0"/>
                  </a:lnTo>
                  <a:lnTo>
                    <a:pt x="616" y="0"/>
                  </a:lnTo>
                  <a:lnTo>
                    <a:pt x="624" y="0"/>
                  </a:lnTo>
                  <a:lnTo>
                    <a:pt x="633" y="2"/>
                  </a:lnTo>
                  <a:lnTo>
                    <a:pt x="643" y="5"/>
                  </a:lnTo>
                  <a:lnTo>
                    <a:pt x="654" y="7"/>
                  </a:lnTo>
                  <a:lnTo>
                    <a:pt x="664" y="7"/>
                  </a:lnTo>
                  <a:lnTo>
                    <a:pt x="673" y="11"/>
                  </a:lnTo>
                  <a:lnTo>
                    <a:pt x="681" y="13"/>
                  </a:lnTo>
                  <a:lnTo>
                    <a:pt x="694" y="17"/>
                  </a:lnTo>
                  <a:lnTo>
                    <a:pt x="702" y="21"/>
                  </a:lnTo>
                  <a:lnTo>
                    <a:pt x="711" y="26"/>
                  </a:lnTo>
                  <a:lnTo>
                    <a:pt x="724" y="28"/>
                  </a:lnTo>
                  <a:lnTo>
                    <a:pt x="736" y="36"/>
                  </a:lnTo>
                  <a:lnTo>
                    <a:pt x="745" y="38"/>
                  </a:lnTo>
                  <a:lnTo>
                    <a:pt x="755" y="44"/>
                  </a:lnTo>
                  <a:lnTo>
                    <a:pt x="762" y="49"/>
                  </a:lnTo>
                  <a:lnTo>
                    <a:pt x="772" y="59"/>
                  </a:lnTo>
                  <a:lnTo>
                    <a:pt x="783" y="63"/>
                  </a:lnTo>
                  <a:lnTo>
                    <a:pt x="793" y="72"/>
                  </a:lnTo>
                  <a:lnTo>
                    <a:pt x="806" y="78"/>
                  </a:lnTo>
                  <a:lnTo>
                    <a:pt x="814" y="85"/>
                  </a:lnTo>
                  <a:lnTo>
                    <a:pt x="823" y="93"/>
                  </a:lnTo>
                  <a:lnTo>
                    <a:pt x="833" y="102"/>
                  </a:lnTo>
                  <a:lnTo>
                    <a:pt x="840" y="108"/>
                  </a:lnTo>
                  <a:lnTo>
                    <a:pt x="850" y="118"/>
                  </a:lnTo>
                  <a:lnTo>
                    <a:pt x="865" y="129"/>
                  </a:lnTo>
                  <a:lnTo>
                    <a:pt x="884" y="144"/>
                  </a:lnTo>
                  <a:lnTo>
                    <a:pt x="895" y="156"/>
                  </a:lnTo>
                  <a:lnTo>
                    <a:pt x="911" y="167"/>
                  </a:lnTo>
                  <a:lnTo>
                    <a:pt x="920" y="180"/>
                  </a:lnTo>
                  <a:lnTo>
                    <a:pt x="932" y="192"/>
                  </a:lnTo>
                  <a:lnTo>
                    <a:pt x="941" y="201"/>
                  </a:lnTo>
                  <a:lnTo>
                    <a:pt x="951" y="211"/>
                  </a:lnTo>
                  <a:lnTo>
                    <a:pt x="958" y="220"/>
                  </a:lnTo>
                  <a:lnTo>
                    <a:pt x="966" y="228"/>
                  </a:lnTo>
                  <a:lnTo>
                    <a:pt x="972" y="237"/>
                  </a:lnTo>
                  <a:lnTo>
                    <a:pt x="977" y="243"/>
                  </a:lnTo>
                  <a:lnTo>
                    <a:pt x="981" y="253"/>
                  </a:lnTo>
                  <a:lnTo>
                    <a:pt x="989" y="262"/>
                  </a:lnTo>
                  <a:lnTo>
                    <a:pt x="992" y="270"/>
                  </a:lnTo>
                  <a:lnTo>
                    <a:pt x="998" y="279"/>
                  </a:lnTo>
                  <a:lnTo>
                    <a:pt x="998" y="289"/>
                  </a:lnTo>
                  <a:lnTo>
                    <a:pt x="1002" y="294"/>
                  </a:lnTo>
                  <a:lnTo>
                    <a:pt x="1002" y="304"/>
                  </a:lnTo>
                  <a:lnTo>
                    <a:pt x="1002" y="310"/>
                  </a:lnTo>
                  <a:lnTo>
                    <a:pt x="932" y="313"/>
                  </a:lnTo>
                  <a:lnTo>
                    <a:pt x="932" y="3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6" name="群組 119"/>
          <p:cNvGrpSpPr/>
          <p:nvPr/>
        </p:nvGrpSpPr>
        <p:grpSpPr>
          <a:xfrm>
            <a:off x="4198209" y="4929198"/>
            <a:ext cx="1088171" cy="1643056"/>
            <a:chOff x="5259382" y="2860675"/>
            <a:chExt cx="2079625" cy="3140077"/>
          </a:xfrm>
        </p:grpSpPr>
        <p:sp>
          <p:nvSpPr>
            <p:cNvPr id="36919" name="Freeform 55"/>
            <p:cNvSpPr>
              <a:spLocks/>
            </p:cNvSpPr>
            <p:nvPr/>
          </p:nvSpPr>
          <p:spPr bwMode="auto">
            <a:xfrm>
              <a:off x="6645269" y="3200400"/>
              <a:ext cx="401637" cy="388939"/>
            </a:xfrm>
            <a:custGeom>
              <a:avLst/>
              <a:gdLst/>
              <a:ahLst/>
              <a:cxnLst>
                <a:cxn ang="0">
                  <a:pos x="15" y="13"/>
                </a:cxn>
                <a:cxn ang="0">
                  <a:pos x="40" y="34"/>
                </a:cxn>
                <a:cxn ang="0">
                  <a:pos x="57" y="49"/>
                </a:cxn>
                <a:cxn ang="0">
                  <a:pos x="76" y="60"/>
                </a:cxn>
                <a:cxn ang="0">
                  <a:pos x="93" y="72"/>
                </a:cxn>
                <a:cxn ang="0">
                  <a:pos x="114" y="87"/>
                </a:cxn>
                <a:cxn ang="0">
                  <a:pos x="135" y="102"/>
                </a:cxn>
                <a:cxn ang="0">
                  <a:pos x="157" y="115"/>
                </a:cxn>
                <a:cxn ang="0">
                  <a:pos x="175" y="127"/>
                </a:cxn>
                <a:cxn ang="0">
                  <a:pos x="195" y="138"/>
                </a:cxn>
                <a:cxn ang="0">
                  <a:pos x="216" y="153"/>
                </a:cxn>
                <a:cxn ang="0">
                  <a:pos x="237" y="169"/>
                </a:cxn>
                <a:cxn ang="0">
                  <a:pos x="262" y="180"/>
                </a:cxn>
                <a:cxn ang="0">
                  <a:pos x="281" y="193"/>
                </a:cxn>
                <a:cxn ang="0">
                  <a:pos x="304" y="209"/>
                </a:cxn>
                <a:cxn ang="0">
                  <a:pos x="323" y="220"/>
                </a:cxn>
                <a:cxn ang="0">
                  <a:pos x="340" y="235"/>
                </a:cxn>
                <a:cxn ang="0">
                  <a:pos x="361" y="247"/>
                </a:cxn>
                <a:cxn ang="0">
                  <a:pos x="380" y="262"/>
                </a:cxn>
                <a:cxn ang="0">
                  <a:pos x="403" y="283"/>
                </a:cxn>
                <a:cxn ang="0">
                  <a:pos x="433" y="311"/>
                </a:cxn>
                <a:cxn ang="0">
                  <a:pos x="460" y="340"/>
                </a:cxn>
                <a:cxn ang="0">
                  <a:pos x="482" y="372"/>
                </a:cxn>
                <a:cxn ang="0">
                  <a:pos x="498" y="401"/>
                </a:cxn>
                <a:cxn ang="0">
                  <a:pos x="503" y="425"/>
                </a:cxn>
                <a:cxn ang="0">
                  <a:pos x="505" y="442"/>
                </a:cxn>
                <a:cxn ang="0">
                  <a:pos x="503" y="461"/>
                </a:cxn>
                <a:cxn ang="0">
                  <a:pos x="484" y="475"/>
                </a:cxn>
                <a:cxn ang="0">
                  <a:pos x="463" y="482"/>
                </a:cxn>
                <a:cxn ang="0">
                  <a:pos x="446" y="486"/>
                </a:cxn>
                <a:cxn ang="0">
                  <a:pos x="437" y="475"/>
                </a:cxn>
                <a:cxn ang="0">
                  <a:pos x="424" y="446"/>
                </a:cxn>
                <a:cxn ang="0">
                  <a:pos x="410" y="420"/>
                </a:cxn>
                <a:cxn ang="0">
                  <a:pos x="389" y="393"/>
                </a:cxn>
                <a:cxn ang="0">
                  <a:pos x="367" y="368"/>
                </a:cxn>
                <a:cxn ang="0">
                  <a:pos x="344" y="340"/>
                </a:cxn>
                <a:cxn ang="0">
                  <a:pos x="317" y="313"/>
                </a:cxn>
                <a:cxn ang="0">
                  <a:pos x="285" y="290"/>
                </a:cxn>
                <a:cxn ang="0">
                  <a:pos x="256" y="262"/>
                </a:cxn>
                <a:cxn ang="0">
                  <a:pos x="226" y="235"/>
                </a:cxn>
                <a:cxn ang="0">
                  <a:pos x="192" y="210"/>
                </a:cxn>
                <a:cxn ang="0">
                  <a:pos x="163" y="184"/>
                </a:cxn>
                <a:cxn ang="0">
                  <a:pos x="133" y="159"/>
                </a:cxn>
                <a:cxn ang="0">
                  <a:pos x="102" y="133"/>
                </a:cxn>
                <a:cxn ang="0">
                  <a:pos x="72" y="106"/>
                </a:cxn>
                <a:cxn ang="0">
                  <a:pos x="45" y="81"/>
                </a:cxn>
                <a:cxn ang="0">
                  <a:pos x="0" y="0"/>
                </a:cxn>
              </a:cxnLst>
              <a:rect l="0" t="0" r="r" b="b"/>
              <a:pathLst>
                <a:path w="505" h="490">
                  <a:moveTo>
                    <a:pt x="0" y="0"/>
                  </a:moveTo>
                  <a:lnTo>
                    <a:pt x="15" y="13"/>
                  </a:lnTo>
                  <a:lnTo>
                    <a:pt x="30" y="26"/>
                  </a:lnTo>
                  <a:lnTo>
                    <a:pt x="40" y="34"/>
                  </a:lnTo>
                  <a:lnTo>
                    <a:pt x="47" y="39"/>
                  </a:lnTo>
                  <a:lnTo>
                    <a:pt x="57" y="49"/>
                  </a:lnTo>
                  <a:lnTo>
                    <a:pt x="66" y="55"/>
                  </a:lnTo>
                  <a:lnTo>
                    <a:pt x="76" y="60"/>
                  </a:lnTo>
                  <a:lnTo>
                    <a:pt x="83" y="66"/>
                  </a:lnTo>
                  <a:lnTo>
                    <a:pt x="93" y="72"/>
                  </a:lnTo>
                  <a:lnTo>
                    <a:pt x="104" y="81"/>
                  </a:lnTo>
                  <a:lnTo>
                    <a:pt x="114" y="87"/>
                  </a:lnTo>
                  <a:lnTo>
                    <a:pt x="123" y="95"/>
                  </a:lnTo>
                  <a:lnTo>
                    <a:pt x="135" y="102"/>
                  </a:lnTo>
                  <a:lnTo>
                    <a:pt x="148" y="108"/>
                  </a:lnTo>
                  <a:lnTo>
                    <a:pt x="157" y="115"/>
                  </a:lnTo>
                  <a:lnTo>
                    <a:pt x="165" y="121"/>
                  </a:lnTo>
                  <a:lnTo>
                    <a:pt x="175" y="127"/>
                  </a:lnTo>
                  <a:lnTo>
                    <a:pt x="186" y="136"/>
                  </a:lnTo>
                  <a:lnTo>
                    <a:pt x="195" y="138"/>
                  </a:lnTo>
                  <a:lnTo>
                    <a:pt x="207" y="148"/>
                  </a:lnTo>
                  <a:lnTo>
                    <a:pt x="216" y="153"/>
                  </a:lnTo>
                  <a:lnTo>
                    <a:pt x="228" y="163"/>
                  </a:lnTo>
                  <a:lnTo>
                    <a:pt x="237" y="169"/>
                  </a:lnTo>
                  <a:lnTo>
                    <a:pt x="251" y="174"/>
                  </a:lnTo>
                  <a:lnTo>
                    <a:pt x="262" y="180"/>
                  </a:lnTo>
                  <a:lnTo>
                    <a:pt x="271" y="188"/>
                  </a:lnTo>
                  <a:lnTo>
                    <a:pt x="281" y="193"/>
                  </a:lnTo>
                  <a:lnTo>
                    <a:pt x="292" y="201"/>
                  </a:lnTo>
                  <a:lnTo>
                    <a:pt x="304" y="209"/>
                  </a:lnTo>
                  <a:lnTo>
                    <a:pt x="313" y="218"/>
                  </a:lnTo>
                  <a:lnTo>
                    <a:pt x="323" y="220"/>
                  </a:lnTo>
                  <a:lnTo>
                    <a:pt x="330" y="230"/>
                  </a:lnTo>
                  <a:lnTo>
                    <a:pt x="340" y="235"/>
                  </a:lnTo>
                  <a:lnTo>
                    <a:pt x="349" y="241"/>
                  </a:lnTo>
                  <a:lnTo>
                    <a:pt x="361" y="247"/>
                  </a:lnTo>
                  <a:lnTo>
                    <a:pt x="370" y="256"/>
                  </a:lnTo>
                  <a:lnTo>
                    <a:pt x="380" y="262"/>
                  </a:lnTo>
                  <a:lnTo>
                    <a:pt x="389" y="269"/>
                  </a:lnTo>
                  <a:lnTo>
                    <a:pt x="403" y="283"/>
                  </a:lnTo>
                  <a:lnTo>
                    <a:pt x="422" y="296"/>
                  </a:lnTo>
                  <a:lnTo>
                    <a:pt x="433" y="311"/>
                  </a:lnTo>
                  <a:lnTo>
                    <a:pt x="448" y="326"/>
                  </a:lnTo>
                  <a:lnTo>
                    <a:pt x="460" y="340"/>
                  </a:lnTo>
                  <a:lnTo>
                    <a:pt x="473" y="357"/>
                  </a:lnTo>
                  <a:lnTo>
                    <a:pt x="482" y="372"/>
                  </a:lnTo>
                  <a:lnTo>
                    <a:pt x="492" y="385"/>
                  </a:lnTo>
                  <a:lnTo>
                    <a:pt x="498" y="401"/>
                  </a:lnTo>
                  <a:lnTo>
                    <a:pt x="503" y="420"/>
                  </a:lnTo>
                  <a:lnTo>
                    <a:pt x="503" y="425"/>
                  </a:lnTo>
                  <a:lnTo>
                    <a:pt x="505" y="435"/>
                  </a:lnTo>
                  <a:lnTo>
                    <a:pt x="505" y="442"/>
                  </a:lnTo>
                  <a:lnTo>
                    <a:pt x="505" y="454"/>
                  </a:lnTo>
                  <a:lnTo>
                    <a:pt x="503" y="461"/>
                  </a:lnTo>
                  <a:lnTo>
                    <a:pt x="498" y="467"/>
                  </a:lnTo>
                  <a:lnTo>
                    <a:pt x="484" y="475"/>
                  </a:lnTo>
                  <a:lnTo>
                    <a:pt x="475" y="480"/>
                  </a:lnTo>
                  <a:lnTo>
                    <a:pt x="463" y="482"/>
                  </a:lnTo>
                  <a:lnTo>
                    <a:pt x="452" y="486"/>
                  </a:lnTo>
                  <a:lnTo>
                    <a:pt x="446" y="486"/>
                  </a:lnTo>
                  <a:lnTo>
                    <a:pt x="443" y="490"/>
                  </a:lnTo>
                  <a:lnTo>
                    <a:pt x="437" y="475"/>
                  </a:lnTo>
                  <a:lnTo>
                    <a:pt x="433" y="461"/>
                  </a:lnTo>
                  <a:lnTo>
                    <a:pt x="424" y="446"/>
                  </a:lnTo>
                  <a:lnTo>
                    <a:pt x="418" y="435"/>
                  </a:lnTo>
                  <a:lnTo>
                    <a:pt x="410" y="420"/>
                  </a:lnTo>
                  <a:lnTo>
                    <a:pt x="401" y="408"/>
                  </a:lnTo>
                  <a:lnTo>
                    <a:pt x="389" y="393"/>
                  </a:lnTo>
                  <a:lnTo>
                    <a:pt x="380" y="380"/>
                  </a:lnTo>
                  <a:lnTo>
                    <a:pt x="367" y="368"/>
                  </a:lnTo>
                  <a:lnTo>
                    <a:pt x="355" y="357"/>
                  </a:lnTo>
                  <a:lnTo>
                    <a:pt x="344" y="340"/>
                  </a:lnTo>
                  <a:lnTo>
                    <a:pt x="330" y="328"/>
                  </a:lnTo>
                  <a:lnTo>
                    <a:pt x="317" y="313"/>
                  </a:lnTo>
                  <a:lnTo>
                    <a:pt x="302" y="302"/>
                  </a:lnTo>
                  <a:lnTo>
                    <a:pt x="285" y="290"/>
                  </a:lnTo>
                  <a:lnTo>
                    <a:pt x="273" y="277"/>
                  </a:lnTo>
                  <a:lnTo>
                    <a:pt x="256" y="262"/>
                  </a:lnTo>
                  <a:lnTo>
                    <a:pt x="241" y="247"/>
                  </a:lnTo>
                  <a:lnTo>
                    <a:pt x="226" y="235"/>
                  </a:lnTo>
                  <a:lnTo>
                    <a:pt x="211" y="222"/>
                  </a:lnTo>
                  <a:lnTo>
                    <a:pt x="192" y="210"/>
                  </a:lnTo>
                  <a:lnTo>
                    <a:pt x="178" y="199"/>
                  </a:lnTo>
                  <a:lnTo>
                    <a:pt x="163" y="184"/>
                  </a:lnTo>
                  <a:lnTo>
                    <a:pt x="148" y="172"/>
                  </a:lnTo>
                  <a:lnTo>
                    <a:pt x="133" y="159"/>
                  </a:lnTo>
                  <a:lnTo>
                    <a:pt x="118" y="144"/>
                  </a:lnTo>
                  <a:lnTo>
                    <a:pt x="102" y="133"/>
                  </a:lnTo>
                  <a:lnTo>
                    <a:pt x="87" y="121"/>
                  </a:lnTo>
                  <a:lnTo>
                    <a:pt x="72" y="106"/>
                  </a:lnTo>
                  <a:lnTo>
                    <a:pt x="61" y="95"/>
                  </a:lnTo>
                  <a:lnTo>
                    <a:pt x="45" y="81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33" name="Freeform 69"/>
            <p:cNvSpPr>
              <a:spLocks/>
            </p:cNvSpPr>
            <p:nvPr/>
          </p:nvSpPr>
          <p:spPr bwMode="auto">
            <a:xfrm>
              <a:off x="6016619" y="2860675"/>
              <a:ext cx="220662" cy="474663"/>
            </a:xfrm>
            <a:custGeom>
              <a:avLst/>
              <a:gdLst/>
              <a:ahLst/>
              <a:cxnLst>
                <a:cxn ang="0">
                  <a:pos x="243" y="63"/>
                </a:cxn>
                <a:cxn ang="0">
                  <a:pos x="217" y="66"/>
                </a:cxn>
                <a:cxn ang="0">
                  <a:pos x="192" y="74"/>
                </a:cxn>
                <a:cxn ang="0">
                  <a:pos x="148" y="103"/>
                </a:cxn>
                <a:cxn ang="0">
                  <a:pos x="108" y="144"/>
                </a:cxn>
                <a:cxn ang="0">
                  <a:pos x="93" y="171"/>
                </a:cxn>
                <a:cxn ang="0">
                  <a:pos x="80" y="198"/>
                </a:cxn>
                <a:cxn ang="0">
                  <a:pos x="69" y="226"/>
                </a:cxn>
                <a:cxn ang="0">
                  <a:pos x="63" y="258"/>
                </a:cxn>
                <a:cxn ang="0">
                  <a:pos x="53" y="289"/>
                </a:cxn>
                <a:cxn ang="0">
                  <a:pos x="51" y="319"/>
                </a:cxn>
                <a:cxn ang="0">
                  <a:pos x="48" y="352"/>
                </a:cxn>
                <a:cxn ang="0">
                  <a:pos x="51" y="386"/>
                </a:cxn>
                <a:cxn ang="0">
                  <a:pos x="53" y="416"/>
                </a:cxn>
                <a:cxn ang="0">
                  <a:pos x="59" y="447"/>
                </a:cxn>
                <a:cxn ang="0">
                  <a:pos x="72" y="473"/>
                </a:cxn>
                <a:cxn ang="0">
                  <a:pos x="84" y="500"/>
                </a:cxn>
                <a:cxn ang="0">
                  <a:pos x="118" y="543"/>
                </a:cxn>
                <a:cxn ang="0">
                  <a:pos x="162" y="564"/>
                </a:cxn>
                <a:cxn ang="0">
                  <a:pos x="198" y="543"/>
                </a:cxn>
                <a:cxn ang="0">
                  <a:pos x="217" y="519"/>
                </a:cxn>
                <a:cxn ang="0">
                  <a:pos x="238" y="490"/>
                </a:cxn>
                <a:cxn ang="0">
                  <a:pos x="257" y="469"/>
                </a:cxn>
                <a:cxn ang="0">
                  <a:pos x="272" y="473"/>
                </a:cxn>
                <a:cxn ang="0">
                  <a:pos x="272" y="504"/>
                </a:cxn>
                <a:cxn ang="0">
                  <a:pos x="257" y="530"/>
                </a:cxn>
                <a:cxn ang="0">
                  <a:pos x="223" y="566"/>
                </a:cxn>
                <a:cxn ang="0">
                  <a:pos x="196" y="585"/>
                </a:cxn>
                <a:cxn ang="0">
                  <a:pos x="165" y="593"/>
                </a:cxn>
                <a:cxn ang="0">
                  <a:pos x="139" y="597"/>
                </a:cxn>
                <a:cxn ang="0">
                  <a:pos x="114" y="591"/>
                </a:cxn>
                <a:cxn ang="0">
                  <a:pos x="72" y="564"/>
                </a:cxn>
                <a:cxn ang="0">
                  <a:pos x="44" y="524"/>
                </a:cxn>
                <a:cxn ang="0">
                  <a:pos x="21" y="483"/>
                </a:cxn>
                <a:cxn ang="0">
                  <a:pos x="15" y="454"/>
                </a:cxn>
                <a:cxn ang="0">
                  <a:pos x="10" y="428"/>
                </a:cxn>
                <a:cxn ang="0">
                  <a:pos x="6" y="401"/>
                </a:cxn>
                <a:cxn ang="0">
                  <a:pos x="2" y="376"/>
                </a:cxn>
                <a:cxn ang="0">
                  <a:pos x="0" y="350"/>
                </a:cxn>
                <a:cxn ang="0">
                  <a:pos x="0" y="308"/>
                </a:cxn>
                <a:cxn ang="0">
                  <a:pos x="0" y="283"/>
                </a:cxn>
                <a:cxn ang="0">
                  <a:pos x="2" y="241"/>
                </a:cxn>
                <a:cxn ang="0">
                  <a:pos x="6" y="213"/>
                </a:cxn>
                <a:cxn ang="0">
                  <a:pos x="17" y="169"/>
                </a:cxn>
                <a:cxn ang="0">
                  <a:pos x="36" y="123"/>
                </a:cxn>
                <a:cxn ang="0">
                  <a:pos x="57" y="82"/>
                </a:cxn>
                <a:cxn ang="0">
                  <a:pos x="91" y="47"/>
                </a:cxn>
                <a:cxn ang="0">
                  <a:pos x="129" y="23"/>
                </a:cxn>
                <a:cxn ang="0">
                  <a:pos x="160" y="9"/>
                </a:cxn>
                <a:cxn ang="0">
                  <a:pos x="190" y="2"/>
                </a:cxn>
                <a:cxn ang="0">
                  <a:pos x="217" y="2"/>
                </a:cxn>
                <a:cxn ang="0">
                  <a:pos x="251" y="0"/>
                </a:cxn>
                <a:cxn ang="0">
                  <a:pos x="278" y="11"/>
                </a:cxn>
                <a:cxn ang="0">
                  <a:pos x="280" y="46"/>
                </a:cxn>
                <a:cxn ang="0">
                  <a:pos x="266" y="66"/>
                </a:cxn>
              </a:cxnLst>
              <a:rect l="0" t="0" r="r" b="b"/>
              <a:pathLst>
                <a:path w="280" h="597">
                  <a:moveTo>
                    <a:pt x="266" y="66"/>
                  </a:moveTo>
                  <a:lnTo>
                    <a:pt x="253" y="63"/>
                  </a:lnTo>
                  <a:lnTo>
                    <a:pt x="243" y="63"/>
                  </a:lnTo>
                  <a:lnTo>
                    <a:pt x="236" y="63"/>
                  </a:lnTo>
                  <a:lnTo>
                    <a:pt x="226" y="66"/>
                  </a:lnTo>
                  <a:lnTo>
                    <a:pt x="217" y="66"/>
                  </a:lnTo>
                  <a:lnTo>
                    <a:pt x="207" y="68"/>
                  </a:lnTo>
                  <a:lnTo>
                    <a:pt x="198" y="72"/>
                  </a:lnTo>
                  <a:lnTo>
                    <a:pt x="192" y="74"/>
                  </a:lnTo>
                  <a:lnTo>
                    <a:pt x="175" y="82"/>
                  </a:lnTo>
                  <a:lnTo>
                    <a:pt x="160" y="93"/>
                  </a:lnTo>
                  <a:lnTo>
                    <a:pt x="148" y="103"/>
                  </a:lnTo>
                  <a:lnTo>
                    <a:pt x="135" y="116"/>
                  </a:lnTo>
                  <a:lnTo>
                    <a:pt x="120" y="129"/>
                  </a:lnTo>
                  <a:lnTo>
                    <a:pt x="108" y="144"/>
                  </a:lnTo>
                  <a:lnTo>
                    <a:pt x="103" y="154"/>
                  </a:lnTo>
                  <a:lnTo>
                    <a:pt x="99" y="163"/>
                  </a:lnTo>
                  <a:lnTo>
                    <a:pt x="93" y="171"/>
                  </a:lnTo>
                  <a:lnTo>
                    <a:pt x="91" y="180"/>
                  </a:lnTo>
                  <a:lnTo>
                    <a:pt x="84" y="190"/>
                  </a:lnTo>
                  <a:lnTo>
                    <a:pt x="80" y="198"/>
                  </a:lnTo>
                  <a:lnTo>
                    <a:pt x="78" y="207"/>
                  </a:lnTo>
                  <a:lnTo>
                    <a:pt x="76" y="217"/>
                  </a:lnTo>
                  <a:lnTo>
                    <a:pt x="69" y="226"/>
                  </a:lnTo>
                  <a:lnTo>
                    <a:pt x="67" y="237"/>
                  </a:lnTo>
                  <a:lnTo>
                    <a:pt x="63" y="247"/>
                  </a:lnTo>
                  <a:lnTo>
                    <a:pt x="63" y="258"/>
                  </a:lnTo>
                  <a:lnTo>
                    <a:pt x="57" y="268"/>
                  </a:lnTo>
                  <a:lnTo>
                    <a:pt x="57" y="277"/>
                  </a:lnTo>
                  <a:lnTo>
                    <a:pt x="53" y="289"/>
                  </a:lnTo>
                  <a:lnTo>
                    <a:pt x="53" y="298"/>
                  </a:lnTo>
                  <a:lnTo>
                    <a:pt x="51" y="308"/>
                  </a:lnTo>
                  <a:lnTo>
                    <a:pt x="51" y="319"/>
                  </a:lnTo>
                  <a:lnTo>
                    <a:pt x="51" y="331"/>
                  </a:lnTo>
                  <a:lnTo>
                    <a:pt x="51" y="344"/>
                  </a:lnTo>
                  <a:lnTo>
                    <a:pt x="48" y="352"/>
                  </a:lnTo>
                  <a:lnTo>
                    <a:pt x="48" y="361"/>
                  </a:lnTo>
                  <a:lnTo>
                    <a:pt x="48" y="372"/>
                  </a:lnTo>
                  <a:lnTo>
                    <a:pt x="51" y="386"/>
                  </a:lnTo>
                  <a:lnTo>
                    <a:pt x="51" y="395"/>
                  </a:lnTo>
                  <a:lnTo>
                    <a:pt x="51" y="405"/>
                  </a:lnTo>
                  <a:lnTo>
                    <a:pt x="53" y="416"/>
                  </a:lnTo>
                  <a:lnTo>
                    <a:pt x="57" y="428"/>
                  </a:lnTo>
                  <a:lnTo>
                    <a:pt x="57" y="437"/>
                  </a:lnTo>
                  <a:lnTo>
                    <a:pt x="59" y="447"/>
                  </a:lnTo>
                  <a:lnTo>
                    <a:pt x="63" y="454"/>
                  </a:lnTo>
                  <a:lnTo>
                    <a:pt x="67" y="464"/>
                  </a:lnTo>
                  <a:lnTo>
                    <a:pt x="72" y="473"/>
                  </a:lnTo>
                  <a:lnTo>
                    <a:pt x="76" y="483"/>
                  </a:lnTo>
                  <a:lnTo>
                    <a:pt x="80" y="490"/>
                  </a:lnTo>
                  <a:lnTo>
                    <a:pt x="84" y="500"/>
                  </a:lnTo>
                  <a:lnTo>
                    <a:pt x="93" y="515"/>
                  </a:lnTo>
                  <a:lnTo>
                    <a:pt x="105" y="530"/>
                  </a:lnTo>
                  <a:lnTo>
                    <a:pt x="118" y="543"/>
                  </a:lnTo>
                  <a:lnTo>
                    <a:pt x="135" y="559"/>
                  </a:lnTo>
                  <a:lnTo>
                    <a:pt x="148" y="564"/>
                  </a:lnTo>
                  <a:lnTo>
                    <a:pt x="162" y="564"/>
                  </a:lnTo>
                  <a:lnTo>
                    <a:pt x="175" y="559"/>
                  </a:lnTo>
                  <a:lnTo>
                    <a:pt x="192" y="549"/>
                  </a:lnTo>
                  <a:lnTo>
                    <a:pt x="198" y="543"/>
                  </a:lnTo>
                  <a:lnTo>
                    <a:pt x="205" y="536"/>
                  </a:lnTo>
                  <a:lnTo>
                    <a:pt x="211" y="526"/>
                  </a:lnTo>
                  <a:lnTo>
                    <a:pt x="217" y="519"/>
                  </a:lnTo>
                  <a:lnTo>
                    <a:pt x="223" y="509"/>
                  </a:lnTo>
                  <a:lnTo>
                    <a:pt x="230" y="500"/>
                  </a:lnTo>
                  <a:lnTo>
                    <a:pt x="238" y="490"/>
                  </a:lnTo>
                  <a:lnTo>
                    <a:pt x="243" y="485"/>
                  </a:lnTo>
                  <a:lnTo>
                    <a:pt x="247" y="477"/>
                  </a:lnTo>
                  <a:lnTo>
                    <a:pt x="257" y="469"/>
                  </a:lnTo>
                  <a:lnTo>
                    <a:pt x="262" y="467"/>
                  </a:lnTo>
                  <a:lnTo>
                    <a:pt x="268" y="467"/>
                  </a:lnTo>
                  <a:lnTo>
                    <a:pt x="272" y="473"/>
                  </a:lnTo>
                  <a:lnTo>
                    <a:pt x="274" y="479"/>
                  </a:lnTo>
                  <a:lnTo>
                    <a:pt x="274" y="488"/>
                  </a:lnTo>
                  <a:lnTo>
                    <a:pt x="272" y="504"/>
                  </a:lnTo>
                  <a:lnTo>
                    <a:pt x="266" y="511"/>
                  </a:lnTo>
                  <a:lnTo>
                    <a:pt x="262" y="523"/>
                  </a:lnTo>
                  <a:lnTo>
                    <a:pt x="257" y="530"/>
                  </a:lnTo>
                  <a:lnTo>
                    <a:pt x="251" y="540"/>
                  </a:lnTo>
                  <a:lnTo>
                    <a:pt x="238" y="551"/>
                  </a:lnTo>
                  <a:lnTo>
                    <a:pt x="223" y="566"/>
                  </a:lnTo>
                  <a:lnTo>
                    <a:pt x="213" y="572"/>
                  </a:lnTo>
                  <a:lnTo>
                    <a:pt x="205" y="580"/>
                  </a:lnTo>
                  <a:lnTo>
                    <a:pt x="196" y="585"/>
                  </a:lnTo>
                  <a:lnTo>
                    <a:pt x="186" y="587"/>
                  </a:lnTo>
                  <a:lnTo>
                    <a:pt x="175" y="591"/>
                  </a:lnTo>
                  <a:lnTo>
                    <a:pt x="165" y="593"/>
                  </a:lnTo>
                  <a:lnTo>
                    <a:pt x="156" y="597"/>
                  </a:lnTo>
                  <a:lnTo>
                    <a:pt x="148" y="597"/>
                  </a:lnTo>
                  <a:lnTo>
                    <a:pt x="139" y="597"/>
                  </a:lnTo>
                  <a:lnTo>
                    <a:pt x="129" y="593"/>
                  </a:lnTo>
                  <a:lnTo>
                    <a:pt x="120" y="593"/>
                  </a:lnTo>
                  <a:lnTo>
                    <a:pt x="114" y="591"/>
                  </a:lnTo>
                  <a:lnTo>
                    <a:pt x="99" y="585"/>
                  </a:lnTo>
                  <a:lnTo>
                    <a:pt x="88" y="576"/>
                  </a:lnTo>
                  <a:lnTo>
                    <a:pt x="72" y="564"/>
                  </a:lnTo>
                  <a:lnTo>
                    <a:pt x="63" y="551"/>
                  </a:lnTo>
                  <a:lnTo>
                    <a:pt x="51" y="540"/>
                  </a:lnTo>
                  <a:lnTo>
                    <a:pt x="44" y="524"/>
                  </a:lnTo>
                  <a:lnTo>
                    <a:pt x="36" y="505"/>
                  </a:lnTo>
                  <a:lnTo>
                    <a:pt x="27" y="490"/>
                  </a:lnTo>
                  <a:lnTo>
                    <a:pt x="21" y="483"/>
                  </a:lnTo>
                  <a:lnTo>
                    <a:pt x="21" y="473"/>
                  </a:lnTo>
                  <a:lnTo>
                    <a:pt x="17" y="464"/>
                  </a:lnTo>
                  <a:lnTo>
                    <a:pt x="15" y="454"/>
                  </a:lnTo>
                  <a:lnTo>
                    <a:pt x="12" y="447"/>
                  </a:lnTo>
                  <a:lnTo>
                    <a:pt x="12" y="437"/>
                  </a:lnTo>
                  <a:lnTo>
                    <a:pt x="10" y="428"/>
                  </a:lnTo>
                  <a:lnTo>
                    <a:pt x="10" y="422"/>
                  </a:lnTo>
                  <a:lnTo>
                    <a:pt x="6" y="410"/>
                  </a:lnTo>
                  <a:lnTo>
                    <a:pt x="6" y="401"/>
                  </a:lnTo>
                  <a:lnTo>
                    <a:pt x="6" y="395"/>
                  </a:lnTo>
                  <a:lnTo>
                    <a:pt x="6" y="386"/>
                  </a:lnTo>
                  <a:lnTo>
                    <a:pt x="2" y="376"/>
                  </a:lnTo>
                  <a:lnTo>
                    <a:pt x="2" y="367"/>
                  </a:lnTo>
                  <a:lnTo>
                    <a:pt x="0" y="359"/>
                  </a:lnTo>
                  <a:lnTo>
                    <a:pt x="0" y="350"/>
                  </a:lnTo>
                  <a:lnTo>
                    <a:pt x="0" y="334"/>
                  </a:lnTo>
                  <a:lnTo>
                    <a:pt x="0" y="319"/>
                  </a:lnTo>
                  <a:lnTo>
                    <a:pt x="0" y="308"/>
                  </a:lnTo>
                  <a:lnTo>
                    <a:pt x="0" y="298"/>
                  </a:lnTo>
                  <a:lnTo>
                    <a:pt x="0" y="289"/>
                  </a:lnTo>
                  <a:lnTo>
                    <a:pt x="0" y="283"/>
                  </a:lnTo>
                  <a:lnTo>
                    <a:pt x="0" y="266"/>
                  </a:lnTo>
                  <a:lnTo>
                    <a:pt x="2" y="251"/>
                  </a:lnTo>
                  <a:lnTo>
                    <a:pt x="2" y="241"/>
                  </a:lnTo>
                  <a:lnTo>
                    <a:pt x="2" y="232"/>
                  </a:lnTo>
                  <a:lnTo>
                    <a:pt x="6" y="222"/>
                  </a:lnTo>
                  <a:lnTo>
                    <a:pt x="6" y="213"/>
                  </a:lnTo>
                  <a:lnTo>
                    <a:pt x="10" y="198"/>
                  </a:lnTo>
                  <a:lnTo>
                    <a:pt x="15" y="184"/>
                  </a:lnTo>
                  <a:lnTo>
                    <a:pt x="17" y="169"/>
                  </a:lnTo>
                  <a:lnTo>
                    <a:pt x="21" y="150"/>
                  </a:lnTo>
                  <a:lnTo>
                    <a:pt x="31" y="139"/>
                  </a:lnTo>
                  <a:lnTo>
                    <a:pt x="36" y="123"/>
                  </a:lnTo>
                  <a:lnTo>
                    <a:pt x="42" y="108"/>
                  </a:lnTo>
                  <a:lnTo>
                    <a:pt x="51" y="93"/>
                  </a:lnTo>
                  <a:lnTo>
                    <a:pt x="57" y="82"/>
                  </a:lnTo>
                  <a:lnTo>
                    <a:pt x="69" y="72"/>
                  </a:lnTo>
                  <a:lnTo>
                    <a:pt x="78" y="57"/>
                  </a:lnTo>
                  <a:lnTo>
                    <a:pt x="91" y="47"/>
                  </a:lnTo>
                  <a:lnTo>
                    <a:pt x="103" y="38"/>
                  </a:lnTo>
                  <a:lnTo>
                    <a:pt x="118" y="32"/>
                  </a:lnTo>
                  <a:lnTo>
                    <a:pt x="129" y="23"/>
                  </a:lnTo>
                  <a:lnTo>
                    <a:pt x="145" y="17"/>
                  </a:lnTo>
                  <a:lnTo>
                    <a:pt x="154" y="11"/>
                  </a:lnTo>
                  <a:lnTo>
                    <a:pt x="160" y="9"/>
                  </a:lnTo>
                  <a:lnTo>
                    <a:pt x="169" y="6"/>
                  </a:lnTo>
                  <a:lnTo>
                    <a:pt x="177" y="6"/>
                  </a:lnTo>
                  <a:lnTo>
                    <a:pt x="190" y="2"/>
                  </a:lnTo>
                  <a:lnTo>
                    <a:pt x="198" y="2"/>
                  </a:lnTo>
                  <a:lnTo>
                    <a:pt x="207" y="2"/>
                  </a:lnTo>
                  <a:lnTo>
                    <a:pt x="217" y="2"/>
                  </a:lnTo>
                  <a:lnTo>
                    <a:pt x="226" y="0"/>
                  </a:lnTo>
                  <a:lnTo>
                    <a:pt x="242" y="0"/>
                  </a:lnTo>
                  <a:lnTo>
                    <a:pt x="251" y="0"/>
                  </a:lnTo>
                  <a:lnTo>
                    <a:pt x="262" y="2"/>
                  </a:lnTo>
                  <a:lnTo>
                    <a:pt x="272" y="2"/>
                  </a:lnTo>
                  <a:lnTo>
                    <a:pt x="278" y="11"/>
                  </a:lnTo>
                  <a:lnTo>
                    <a:pt x="280" y="21"/>
                  </a:lnTo>
                  <a:lnTo>
                    <a:pt x="280" y="32"/>
                  </a:lnTo>
                  <a:lnTo>
                    <a:pt x="280" y="46"/>
                  </a:lnTo>
                  <a:lnTo>
                    <a:pt x="278" y="53"/>
                  </a:lnTo>
                  <a:lnTo>
                    <a:pt x="272" y="59"/>
                  </a:lnTo>
                  <a:lnTo>
                    <a:pt x="266" y="66"/>
                  </a:lnTo>
                  <a:lnTo>
                    <a:pt x="266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34" name="Freeform 70"/>
            <p:cNvSpPr>
              <a:spLocks/>
            </p:cNvSpPr>
            <p:nvPr/>
          </p:nvSpPr>
          <p:spPr bwMode="auto">
            <a:xfrm>
              <a:off x="6203944" y="2862264"/>
              <a:ext cx="246062" cy="322263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66" y="0"/>
                </a:cxn>
                <a:cxn ang="0">
                  <a:pos x="81" y="7"/>
                </a:cxn>
                <a:cxn ang="0">
                  <a:pos x="106" y="15"/>
                </a:cxn>
                <a:cxn ang="0">
                  <a:pos x="135" y="34"/>
                </a:cxn>
                <a:cxn ang="0">
                  <a:pos x="159" y="55"/>
                </a:cxn>
                <a:cxn ang="0">
                  <a:pos x="180" y="80"/>
                </a:cxn>
                <a:cxn ang="0">
                  <a:pos x="199" y="108"/>
                </a:cxn>
                <a:cxn ang="0">
                  <a:pos x="211" y="139"/>
                </a:cxn>
                <a:cxn ang="0">
                  <a:pos x="220" y="173"/>
                </a:cxn>
                <a:cxn ang="0">
                  <a:pos x="220" y="203"/>
                </a:cxn>
                <a:cxn ang="0">
                  <a:pos x="220" y="235"/>
                </a:cxn>
                <a:cxn ang="0">
                  <a:pos x="226" y="266"/>
                </a:cxn>
                <a:cxn ang="0">
                  <a:pos x="241" y="287"/>
                </a:cxn>
                <a:cxn ang="0">
                  <a:pos x="256" y="306"/>
                </a:cxn>
                <a:cxn ang="0">
                  <a:pos x="272" y="321"/>
                </a:cxn>
                <a:cxn ang="0">
                  <a:pos x="289" y="334"/>
                </a:cxn>
                <a:cxn ang="0">
                  <a:pos x="308" y="357"/>
                </a:cxn>
                <a:cxn ang="0">
                  <a:pos x="308" y="382"/>
                </a:cxn>
                <a:cxn ang="0">
                  <a:pos x="289" y="403"/>
                </a:cxn>
                <a:cxn ang="0">
                  <a:pos x="262" y="403"/>
                </a:cxn>
                <a:cxn ang="0">
                  <a:pos x="235" y="388"/>
                </a:cxn>
                <a:cxn ang="0">
                  <a:pos x="214" y="370"/>
                </a:cxn>
                <a:cxn ang="0">
                  <a:pos x="194" y="359"/>
                </a:cxn>
                <a:cxn ang="0">
                  <a:pos x="175" y="342"/>
                </a:cxn>
                <a:cxn ang="0">
                  <a:pos x="156" y="323"/>
                </a:cxn>
                <a:cxn ang="0">
                  <a:pos x="148" y="306"/>
                </a:cxn>
                <a:cxn ang="0">
                  <a:pos x="142" y="287"/>
                </a:cxn>
                <a:cxn ang="0">
                  <a:pos x="142" y="270"/>
                </a:cxn>
                <a:cxn ang="0">
                  <a:pos x="142" y="249"/>
                </a:cxn>
                <a:cxn ang="0">
                  <a:pos x="142" y="226"/>
                </a:cxn>
                <a:cxn ang="0">
                  <a:pos x="142" y="205"/>
                </a:cxn>
                <a:cxn ang="0">
                  <a:pos x="142" y="184"/>
                </a:cxn>
                <a:cxn ang="0">
                  <a:pos x="135" y="163"/>
                </a:cxn>
                <a:cxn ang="0">
                  <a:pos x="127" y="139"/>
                </a:cxn>
                <a:cxn ang="0">
                  <a:pos x="118" y="121"/>
                </a:cxn>
                <a:cxn ang="0">
                  <a:pos x="106" y="101"/>
                </a:cxn>
                <a:cxn ang="0">
                  <a:pos x="91" y="85"/>
                </a:cxn>
                <a:cxn ang="0">
                  <a:pos x="72" y="72"/>
                </a:cxn>
                <a:cxn ang="0">
                  <a:pos x="55" y="64"/>
                </a:cxn>
                <a:cxn ang="0">
                  <a:pos x="34" y="61"/>
                </a:cxn>
                <a:cxn ang="0">
                  <a:pos x="13" y="57"/>
                </a:cxn>
                <a:cxn ang="0">
                  <a:pos x="0" y="40"/>
                </a:cxn>
                <a:cxn ang="0">
                  <a:pos x="0" y="19"/>
                </a:cxn>
                <a:cxn ang="0">
                  <a:pos x="15" y="0"/>
                </a:cxn>
                <a:cxn ang="0">
                  <a:pos x="24" y="0"/>
                </a:cxn>
              </a:cxnLst>
              <a:rect l="0" t="0" r="r" b="b"/>
              <a:pathLst>
                <a:path w="310" h="405">
                  <a:moveTo>
                    <a:pt x="24" y="0"/>
                  </a:moveTo>
                  <a:lnTo>
                    <a:pt x="40" y="0"/>
                  </a:lnTo>
                  <a:lnTo>
                    <a:pt x="57" y="0"/>
                  </a:lnTo>
                  <a:lnTo>
                    <a:pt x="66" y="0"/>
                  </a:lnTo>
                  <a:lnTo>
                    <a:pt x="76" y="4"/>
                  </a:lnTo>
                  <a:lnTo>
                    <a:pt x="81" y="7"/>
                  </a:lnTo>
                  <a:lnTo>
                    <a:pt x="91" y="13"/>
                  </a:lnTo>
                  <a:lnTo>
                    <a:pt x="106" y="15"/>
                  </a:lnTo>
                  <a:lnTo>
                    <a:pt x="119" y="25"/>
                  </a:lnTo>
                  <a:lnTo>
                    <a:pt x="135" y="34"/>
                  </a:lnTo>
                  <a:lnTo>
                    <a:pt x="148" y="45"/>
                  </a:lnTo>
                  <a:lnTo>
                    <a:pt x="159" y="55"/>
                  </a:lnTo>
                  <a:lnTo>
                    <a:pt x="171" y="66"/>
                  </a:lnTo>
                  <a:lnTo>
                    <a:pt x="180" y="80"/>
                  </a:lnTo>
                  <a:lnTo>
                    <a:pt x="194" y="93"/>
                  </a:lnTo>
                  <a:lnTo>
                    <a:pt x="199" y="108"/>
                  </a:lnTo>
                  <a:lnTo>
                    <a:pt x="205" y="125"/>
                  </a:lnTo>
                  <a:lnTo>
                    <a:pt x="211" y="139"/>
                  </a:lnTo>
                  <a:lnTo>
                    <a:pt x="220" y="154"/>
                  </a:lnTo>
                  <a:lnTo>
                    <a:pt x="220" y="173"/>
                  </a:lnTo>
                  <a:lnTo>
                    <a:pt x="224" y="188"/>
                  </a:lnTo>
                  <a:lnTo>
                    <a:pt x="220" y="203"/>
                  </a:lnTo>
                  <a:lnTo>
                    <a:pt x="220" y="220"/>
                  </a:lnTo>
                  <a:lnTo>
                    <a:pt x="220" y="235"/>
                  </a:lnTo>
                  <a:lnTo>
                    <a:pt x="220" y="251"/>
                  </a:lnTo>
                  <a:lnTo>
                    <a:pt x="226" y="266"/>
                  </a:lnTo>
                  <a:lnTo>
                    <a:pt x="235" y="281"/>
                  </a:lnTo>
                  <a:lnTo>
                    <a:pt x="241" y="287"/>
                  </a:lnTo>
                  <a:lnTo>
                    <a:pt x="251" y="296"/>
                  </a:lnTo>
                  <a:lnTo>
                    <a:pt x="256" y="306"/>
                  </a:lnTo>
                  <a:lnTo>
                    <a:pt x="266" y="312"/>
                  </a:lnTo>
                  <a:lnTo>
                    <a:pt x="272" y="321"/>
                  </a:lnTo>
                  <a:lnTo>
                    <a:pt x="281" y="327"/>
                  </a:lnTo>
                  <a:lnTo>
                    <a:pt x="289" y="334"/>
                  </a:lnTo>
                  <a:lnTo>
                    <a:pt x="298" y="344"/>
                  </a:lnTo>
                  <a:lnTo>
                    <a:pt x="308" y="357"/>
                  </a:lnTo>
                  <a:lnTo>
                    <a:pt x="310" y="369"/>
                  </a:lnTo>
                  <a:lnTo>
                    <a:pt x="308" y="382"/>
                  </a:lnTo>
                  <a:lnTo>
                    <a:pt x="302" y="393"/>
                  </a:lnTo>
                  <a:lnTo>
                    <a:pt x="289" y="403"/>
                  </a:lnTo>
                  <a:lnTo>
                    <a:pt x="277" y="405"/>
                  </a:lnTo>
                  <a:lnTo>
                    <a:pt x="262" y="403"/>
                  </a:lnTo>
                  <a:lnTo>
                    <a:pt x="247" y="395"/>
                  </a:lnTo>
                  <a:lnTo>
                    <a:pt x="235" y="388"/>
                  </a:lnTo>
                  <a:lnTo>
                    <a:pt x="226" y="382"/>
                  </a:lnTo>
                  <a:lnTo>
                    <a:pt x="214" y="370"/>
                  </a:lnTo>
                  <a:lnTo>
                    <a:pt x="205" y="365"/>
                  </a:lnTo>
                  <a:lnTo>
                    <a:pt x="194" y="359"/>
                  </a:lnTo>
                  <a:lnTo>
                    <a:pt x="184" y="350"/>
                  </a:lnTo>
                  <a:lnTo>
                    <a:pt x="175" y="342"/>
                  </a:lnTo>
                  <a:lnTo>
                    <a:pt x="167" y="332"/>
                  </a:lnTo>
                  <a:lnTo>
                    <a:pt x="156" y="323"/>
                  </a:lnTo>
                  <a:lnTo>
                    <a:pt x="150" y="313"/>
                  </a:lnTo>
                  <a:lnTo>
                    <a:pt x="148" y="306"/>
                  </a:lnTo>
                  <a:lnTo>
                    <a:pt x="144" y="296"/>
                  </a:lnTo>
                  <a:lnTo>
                    <a:pt x="142" y="287"/>
                  </a:lnTo>
                  <a:lnTo>
                    <a:pt x="142" y="277"/>
                  </a:lnTo>
                  <a:lnTo>
                    <a:pt x="142" y="270"/>
                  </a:lnTo>
                  <a:lnTo>
                    <a:pt x="142" y="256"/>
                  </a:lnTo>
                  <a:lnTo>
                    <a:pt x="142" y="249"/>
                  </a:lnTo>
                  <a:lnTo>
                    <a:pt x="142" y="235"/>
                  </a:lnTo>
                  <a:lnTo>
                    <a:pt x="142" y="226"/>
                  </a:lnTo>
                  <a:lnTo>
                    <a:pt x="144" y="215"/>
                  </a:lnTo>
                  <a:lnTo>
                    <a:pt x="142" y="205"/>
                  </a:lnTo>
                  <a:lnTo>
                    <a:pt x="142" y="194"/>
                  </a:lnTo>
                  <a:lnTo>
                    <a:pt x="142" y="184"/>
                  </a:lnTo>
                  <a:lnTo>
                    <a:pt x="138" y="175"/>
                  </a:lnTo>
                  <a:lnTo>
                    <a:pt x="135" y="163"/>
                  </a:lnTo>
                  <a:lnTo>
                    <a:pt x="133" y="152"/>
                  </a:lnTo>
                  <a:lnTo>
                    <a:pt x="127" y="139"/>
                  </a:lnTo>
                  <a:lnTo>
                    <a:pt x="123" y="129"/>
                  </a:lnTo>
                  <a:lnTo>
                    <a:pt x="118" y="121"/>
                  </a:lnTo>
                  <a:lnTo>
                    <a:pt x="112" y="112"/>
                  </a:lnTo>
                  <a:lnTo>
                    <a:pt x="106" y="101"/>
                  </a:lnTo>
                  <a:lnTo>
                    <a:pt x="99" y="93"/>
                  </a:lnTo>
                  <a:lnTo>
                    <a:pt x="91" y="85"/>
                  </a:lnTo>
                  <a:lnTo>
                    <a:pt x="81" y="80"/>
                  </a:lnTo>
                  <a:lnTo>
                    <a:pt x="72" y="72"/>
                  </a:lnTo>
                  <a:lnTo>
                    <a:pt x="66" y="70"/>
                  </a:lnTo>
                  <a:lnTo>
                    <a:pt x="55" y="64"/>
                  </a:lnTo>
                  <a:lnTo>
                    <a:pt x="42" y="64"/>
                  </a:lnTo>
                  <a:lnTo>
                    <a:pt x="34" y="61"/>
                  </a:lnTo>
                  <a:lnTo>
                    <a:pt x="21" y="61"/>
                  </a:lnTo>
                  <a:lnTo>
                    <a:pt x="13" y="57"/>
                  </a:lnTo>
                  <a:lnTo>
                    <a:pt x="4" y="49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5" y="7"/>
                  </a:lnTo>
                  <a:lnTo>
                    <a:pt x="15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35" name="Freeform 71"/>
            <p:cNvSpPr>
              <a:spLocks/>
            </p:cNvSpPr>
            <p:nvPr/>
          </p:nvSpPr>
          <p:spPr bwMode="auto">
            <a:xfrm>
              <a:off x="6215058" y="3098801"/>
              <a:ext cx="355599" cy="461964"/>
            </a:xfrm>
            <a:custGeom>
              <a:avLst/>
              <a:gdLst/>
              <a:ahLst/>
              <a:cxnLst>
                <a:cxn ang="0">
                  <a:pos x="403" y="57"/>
                </a:cxn>
                <a:cxn ang="0">
                  <a:pos x="378" y="57"/>
                </a:cxn>
                <a:cxn ang="0">
                  <a:pos x="352" y="61"/>
                </a:cxn>
                <a:cxn ang="0">
                  <a:pos x="325" y="63"/>
                </a:cxn>
                <a:cxn ang="0">
                  <a:pos x="285" y="78"/>
                </a:cxn>
                <a:cxn ang="0">
                  <a:pos x="259" y="92"/>
                </a:cxn>
                <a:cxn ang="0">
                  <a:pos x="232" y="112"/>
                </a:cxn>
                <a:cxn ang="0">
                  <a:pos x="201" y="139"/>
                </a:cxn>
                <a:cxn ang="0">
                  <a:pos x="175" y="175"/>
                </a:cxn>
                <a:cxn ang="0">
                  <a:pos x="141" y="213"/>
                </a:cxn>
                <a:cxn ang="0">
                  <a:pos x="114" y="261"/>
                </a:cxn>
                <a:cxn ang="0">
                  <a:pos x="101" y="287"/>
                </a:cxn>
                <a:cxn ang="0">
                  <a:pos x="89" y="314"/>
                </a:cxn>
                <a:cxn ang="0">
                  <a:pos x="74" y="340"/>
                </a:cxn>
                <a:cxn ang="0">
                  <a:pos x="68" y="371"/>
                </a:cxn>
                <a:cxn ang="0">
                  <a:pos x="59" y="405"/>
                </a:cxn>
                <a:cxn ang="0">
                  <a:pos x="53" y="437"/>
                </a:cxn>
                <a:cxn ang="0">
                  <a:pos x="48" y="464"/>
                </a:cxn>
                <a:cxn ang="0">
                  <a:pos x="44" y="494"/>
                </a:cxn>
                <a:cxn ang="0">
                  <a:pos x="36" y="531"/>
                </a:cxn>
                <a:cxn ang="0">
                  <a:pos x="27" y="567"/>
                </a:cxn>
                <a:cxn ang="0">
                  <a:pos x="15" y="584"/>
                </a:cxn>
                <a:cxn ang="0">
                  <a:pos x="6" y="567"/>
                </a:cxn>
                <a:cxn ang="0">
                  <a:pos x="0" y="525"/>
                </a:cxn>
                <a:cxn ang="0">
                  <a:pos x="2" y="498"/>
                </a:cxn>
                <a:cxn ang="0">
                  <a:pos x="2" y="468"/>
                </a:cxn>
                <a:cxn ang="0">
                  <a:pos x="8" y="437"/>
                </a:cxn>
                <a:cxn ang="0">
                  <a:pos x="11" y="405"/>
                </a:cxn>
                <a:cxn ang="0">
                  <a:pos x="21" y="375"/>
                </a:cxn>
                <a:cxn ang="0">
                  <a:pos x="29" y="340"/>
                </a:cxn>
                <a:cxn ang="0">
                  <a:pos x="42" y="304"/>
                </a:cxn>
                <a:cxn ang="0">
                  <a:pos x="53" y="272"/>
                </a:cxn>
                <a:cxn ang="0">
                  <a:pos x="68" y="242"/>
                </a:cxn>
                <a:cxn ang="0">
                  <a:pos x="84" y="207"/>
                </a:cxn>
                <a:cxn ang="0">
                  <a:pos x="101" y="175"/>
                </a:cxn>
                <a:cxn ang="0">
                  <a:pos x="116" y="149"/>
                </a:cxn>
                <a:cxn ang="0">
                  <a:pos x="137" y="118"/>
                </a:cxn>
                <a:cxn ang="0">
                  <a:pos x="158" y="93"/>
                </a:cxn>
                <a:cxn ang="0">
                  <a:pos x="196" y="54"/>
                </a:cxn>
                <a:cxn ang="0">
                  <a:pos x="238" y="27"/>
                </a:cxn>
                <a:cxn ang="0">
                  <a:pos x="264" y="12"/>
                </a:cxn>
                <a:cxn ang="0">
                  <a:pos x="293" y="4"/>
                </a:cxn>
                <a:cxn ang="0">
                  <a:pos x="329" y="4"/>
                </a:cxn>
                <a:cxn ang="0">
                  <a:pos x="352" y="4"/>
                </a:cxn>
                <a:cxn ang="0">
                  <a:pos x="378" y="10"/>
                </a:cxn>
                <a:cxn ang="0">
                  <a:pos x="409" y="16"/>
                </a:cxn>
                <a:cxn ang="0">
                  <a:pos x="439" y="31"/>
                </a:cxn>
                <a:cxn ang="0">
                  <a:pos x="445" y="54"/>
                </a:cxn>
                <a:cxn ang="0">
                  <a:pos x="428" y="61"/>
                </a:cxn>
              </a:cxnLst>
              <a:rect l="0" t="0" r="r" b="b"/>
              <a:pathLst>
                <a:path w="449" h="584">
                  <a:moveTo>
                    <a:pt x="428" y="61"/>
                  </a:moveTo>
                  <a:lnTo>
                    <a:pt x="418" y="57"/>
                  </a:lnTo>
                  <a:lnTo>
                    <a:pt x="403" y="57"/>
                  </a:lnTo>
                  <a:lnTo>
                    <a:pt x="393" y="57"/>
                  </a:lnTo>
                  <a:lnTo>
                    <a:pt x="388" y="57"/>
                  </a:lnTo>
                  <a:lnTo>
                    <a:pt x="378" y="57"/>
                  </a:lnTo>
                  <a:lnTo>
                    <a:pt x="373" y="61"/>
                  </a:lnTo>
                  <a:lnTo>
                    <a:pt x="363" y="61"/>
                  </a:lnTo>
                  <a:lnTo>
                    <a:pt x="352" y="61"/>
                  </a:lnTo>
                  <a:lnTo>
                    <a:pt x="346" y="61"/>
                  </a:lnTo>
                  <a:lnTo>
                    <a:pt x="336" y="63"/>
                  </a:lnTo>
                  <a:lnTo>
                    <a:pt x="325" y="63"/>
                  </a:lnTo>
                  <a:lnTo>
                    <a:pt x="316" y="67"/>
                  </a:lnTo>
                  <a:lnTo>
                    <a:pt x="300" y="69"/>
                  </a:lnTo>
                  <a:lnTo>
                    <a:pt x="285" y="78"/>
                  </a:lnTo>
                  <a:lnTo>
                    <a:pt x="276" y="82"/>
                  </a:lnTo>
                  <a:lnTo>
                    <a:pt x="268" y="86"/>
                  </a:lnTo>
                  <a:lnTo>
                    <a:pt x="259" y="92"/>
                  </a:lnTo>
                  <a:lnTo>
                    <a:pt x="253" y="99"/>
                  </a:lnTo>
                  <a:lnTo>
                    <a:pt x="239" y="103"/>
                  </a:lnTo>
                  <a:lnTo>
                    <a:pt x="232" y="112"/>
                  </a:lnTo>
                  <a:lnTo>
                    <a:pt x="222" y="120"/>
                  </a:lnTo>
                  <a:lnTo>
                    <a:pt x="213" y="130"/>
                  </a:lnTo>
                  <a:lnTo>
                    <a:pt x="201" y="139"/>
                  </a:lnTo>
                  <a:lnTo>
                    <a:pt x="192" y="150"/>
                  </a:lnTo>
                  <a:lnTo>
                    <a:pt x="182" y="160"/>
                  </a:lnTo>
                  <a:lnTo>
                    <a:pt x="175" y="175"/>
                  </a:lnTo>
                  <a:lnTo>
                    <a:pt x="162" y="187"/>
                  </a:lnTo>
                  <a:lnTo>
                    <a:pt x="154" y="200"/>
                  </a:lnTo>
                  <a:lnTo>
                    <a:pt x="141" y="213"/>
                  </a:lnTo>
                  <a:lnTo>
                    <a:pt x="131" y="228"/>
                  </a:lnTo>
                  <a:lnTo>
                    <a:pt x="122" y="245"/>
                  </a:lnTo>
                  <a:lnTo>
                    <a:pt x="114" y="261"/>
                  </a:lnTo>
                  <a:lnTo>
                    <a:pt x="106" y="268"/>
                  </a:lnTo>
                  <a:lnTo>
                    <a:pt x="105" y="278"/>
                  </a:lnTo>
                  <a:lnTo>
                    <a:pt x="101" y="287"/>
                  </a:lnTo>
                  <a:lnTo>
                    <a:pt x="99" y="295"/>
                  </a:lnTo>
                  <a:lnTo>
                    <a:pt x="93" y="304"/>
                  </a:lnTo>
                  <a:lnTo>
                    <a:pt x="89" y="314"/>
                  </a:lnTo>
                  <a:lnTo>
                    <a:pt x="84" y="323"/>
                  </a:lnTo>
                  <a:lnTo>
                    <a:pt x="80" y="331"/>
                  </a:lnTo>
                  <a:lnTo>
                    <a:pt x="74" y="340"/>
                  </a:lnTo>
                  <a:lnTo>
                    <a:pt x="72" y="350"/>
                  </a:lnTo>
                  <a:lnTo>
                    <a:pt x="68" y="363"/>
                  </a:lnTo>
                  <a:lnTo>
                    <a:pt x="68" y="371"/>
                  </a:lnTo>
                  <a:lnTo>
                    <a:pt x="63" y="384"/>
                  </a:lnTo>
                  <a:lnTo>
                    <a:pt x="63" y="392"/>
                  </a:lnTo>
                  <a:lnTo>
                    <a:pt x="59" y="405"/>
                  </a:lnTo>
                  <a:lnTo>
                    <a:pt x="57" y="413"/>
                  </a:lnTo>
                  <a:lnTo>
                    <a:pt x="53" y="426"/>
                  </a:lnTo>
                  <a:lnTo>
                    <a:pt x="53" y="437"/>
                  </a:lnTo>
                  <a:lnTo>
                    <a:pt x="49" y="449"/>
                  </a:lnTo>
                  <a:lnTo>
                    <a:pt x="49" y="462"/>
                  </a:lnTo>
                  <a:lnTo>
                    <a:pt x="48" y="464"/>
                  </a:lnTo>
                  <a:lnTo>
                    <a:pt x="48" y="470"/>
                  </a:lnTo>
                  <a:lnTo>
                    <a:pt x="44" y="481"/>
                  </a:lnTo>
                  <a:lnTo>
                    <a:pt x="44" y="494"/>
                  </a:lnTo>
                  <a:lnTo>
                    <a:pt x="38" y="504"/>
                  </a:lnTo>
                  <a:lnTo>
                    <a:pt x="38" y="519"/>
                  </a:lnTo>
                  <a:lnTo>
                    <a:pt x="36" y="531"/>
                  </a:lnTo>
                  <a:lnTo>
                    <a:pt x="32" y="546"/>
                  </a:lnTo>
                  <a:lnTo>
                    <a:pt x="29" y="555"/>
                  </a:lnTo>
                  <a:lnTo>
                    <a:pt x="27" y="567"/>
                  </a:lnTo>
                  <a:lnTo>
                    <a:pt x="23" y="572"/>
                  </a:lnTo>
                  <a:lnTo>
                    <a:pt x="21" y="584"/>
                  </a:lnTo>
                  <a:lnTo>
                    <a:pt x="15" y="584"/>
                  </a:lnTo>
                  <a:lnTo>
                    <a:pt x="11" y="584"/>
                  </a:lnTo>
                  <a:lnTo>
                    <a:pt x="8" y="576"/>
                  </a:lnTo>
                  <a:lnTo>
                    <a:pt x="6" y="567"/>
                  </a:lnTo>
                  <a:lnTo>
                    <a:pt x="2" y="550"/>
                  </a:lnTo>
                  <a:lnTo>
                    <a:pt x="2" y="534"/>
                  </a:lnTo>
                  <a:lnTo>
                    <a:pt x="0" y="525"/>
                  </a:lnTo>
                  <a:lnTo>
                    <a:pt x="0" y="515"/>
                  </a:lnTo>
                  <a:lnTo>
                    <a:pt x="0" y="508"/>
                  </a:lnTo>
                  <a:lnTo>
                    <a:pt x="2" y="498"/>
                  </a:lnTo>
                  <a:lnTo>
                    <a:pt x="2" y="489"/>
                  </a:lnTo>
                  <a:lnTo>
                    <a:pt x="2" y="481"/>
                  </a:lnTo>
                  <a:lnTo>
                    <a:pt x="2" y="468"/>
                  </a:lnTo>
                  <a:lnTo>
                    <a:pt x="6" y="458"/>
                  </a:lnTo>
                  <a:lnTo>
                    <a:pt x="6" y="447"/>
                  </a:lnTo>
                  <a:lnTo>
                    <a:pt x="8" y="437"/>
                  </a:lnTo>
                  <a:lnTo>
                    <a:pt x="8" y="426"/>
                  </a:lnTo>
                  <a:lnTo>
                    <a:pt x="11" y="417"/>
                  </a:lnTo>
                  <a:lnTo>
                    <a:pt x="11" y="405"/>
                  </a:lnTo>
                  <a:lnTo>
                    <a:pt x="15" y="396"/>
                  </a:lnTo>
                  <a:lnTo>
                    <a:pt x="17" y="384"/>
                  </a:lnTo>
                  <a:lnTo>
                    <a:pt x="21" y="375"/>
                  </a:lnTo>
                  <a:lnTo>
                    <a:pt x="23" y="363"/>
                  </a:lnTo>
                  <a:lnTo>
                    <a:pt x="27" y="350"/>
                  </a:lnTo>
                  <a:lnTo>
                    <a:pt x="29" y="340"/>
                  </a:lnTo>
                  <a:lnTo>
                    <a:pt x="32" y="329"/>
                  </a:lnTo>
                  <a:lnTo>
                    <a:pt x="36" y="318"/>
                  </a:lnTo>
                  <a:lnTo>
                    <a:pt x="42" y="304"/>
                  </a:lnTo>
                  <a:lnTo>
                    <a:pt x="44" y="295"/>
                  </a:lnTo>
                  <a:lnTo>
                    <a:pt x="49" y="283"/>
                  </a:lnTo>
                  <a:lnTo>
                    <a:pt x="53" y="272"/>
                  </a:lnTo>
                  <a:lnTo>
                    <a:pt x="59" y="263"/>
                  </a:lnTo>
                  <a:lnTo>
                    <a:pt x="63" y="251"/>
                  </a:lnTo>
                  <a:lnTo>
                    <a:pt x="68" y="242"/>
                  </a:lnTo>
                  <a:lnTo>
                    <a:pt x="74" y="228"/>
                  </a:lnTo>
                  <a:lnTo>
                    <a:pt x="78" y="217"/>
                  </a:lnTo>
                  <a:lnTo>
                    <a:pt x="84" y="207"/>
                  </a:lnTo>
                  <a:lnTo>
                    <a:pt x="89" y="196"/>
                  </a:lnTo>
                  <a:lnTo>
                    <a:pt x="95" y="187"/>
                  </a:lnTo>
                  <a:lnTo>
                    <a:pt x="101" y="175"/>
                  </a:lnTo>
                  <a:lnTo>
                    <a:pt x="106" y="166"/>
                  </a:lnTo>
                  <a:lnTo>
                    <a:pt x="114" y="156"/>
                  </a:lnTo>
                  <a:lnTo>
                    <a:pt x="116" y="149"/>
                  </a:lnTo>
                  <a:lnTo>
                    <a:pt x="125" y="139"/>
                  </a:lnTo>
                  <a:lnTo>
                    <a:pt x="129" y="130"/>
                  </a:lnTo>
                  <a:lnTo>
                    <a:pt x="137" y="118"/>
                  </a:lnTo>
                  <a:lnTo>
                    <a:pt x="143" y="109"/>
                  </a:lnTo>
                  <a:lnTo>
                    <a:pt x="154" y="99"/>
                  </a:lnTo>
                  <a:lnTo>
                    <a:pt x="158" y="93"/>
                  </a:lnTo>
                  <a:lnTo>
                    <a:pt x="167" y="88"/>
                  </a:lnTo>
                  <a:lnTo>
                    <a:pt x="181" y="69"/>
                  </a:lnTo>
                  <a:lnTo>
                    <a:pt x="196" y="54"/>
                  </a:lnTo>
                  <a:lnTo>
                    <a:pt x="213" y="42"/>
                  </a:lnTo>
                  <a:lnTo>
                    <a:pt x="228" y="33"/>
                  </a:lnTo>
                  <a:lnTo>
                    <a:pt x="238" y="27"/>
                  </a:lnTo>
                  <a:lnTo>
                    <a:pt x="243" y="21"/>
                  </a:lnTo>
                  <a:lnTo>
                    <a:pt x="255" y="16"/>
                  </a:lnTo>
                  <a:lnTo>
                    <a:pt x="264" y="12"/>
                  </a:lnTo>
                  <a:lnTo>
                    <a:pt x="274" y="10"/>
                  </a:lnTo>
                  <a:lnTo>
                    <a:pt x="281" y="6"/>
                  </a:lnTo>
                  <a:lnTo>
                    <a:pt x="293" y="4"/>
                  </a:lnTo>
                  <a:lnTo>
                    <a:pt x="300" y="4"/>
                  </a:lnTo>
                  <a:lnTo>
                    <a:pt x="314" y="0"/>
                  </a:lnTo>
                  <a:lnTo>
                    <a:pt x="329" y="4"/>
                  </a:lnTo>
                  <a:lnTo>
                    <a:pt x="335" y="4"/>
                  </a:lnTo>
                  <a:lnTo>
                    <a:pt x="342" y="4"/>
                  </a:lnTo>
                  <a:lnTo>
                    <a:pt x="352" y="4"/>
                  </a:lnTo>
                  <a:lnTo>
                    <a:pt x="361" y="6"/>
                  </a:lnTo>
                  <a:lnTo>
                    <a:pt x="371" y="6"/>
                  </a:lnTo>
                  <a:lnTo>
                    <a:pt x="378" y="10"/>
                  </a:lnTo>
                  <a:lnTo>
                    <a:pt x="386" y="10"/>
                  </a:lnTo>
                  <a:lnTo>
                    <a:pt x="393" y="12"/>
                  </a:lnTo>
                  <a:lnTo>
                    <a:pt x="409" y="16"/>
                  </a:lnTo>
                  <a:lnTo>
                    <a:pt x="420" y="21"/>
                  </a:lnTo>
                  <a:lnTo>
                    <a:pt x="430" y="25"/>
                  </a:lnTo>
                  <a:lnTo>
                    <a:pt x="439" y="31"/>
                  </a:lnTo>
                  <a:lnTo>
                    <a:pt x="445" y="38"/>
                  </a:lnTo>
                  <a:lnTo>
                    <a:pt x="449" y="48"/>
                  </a:lnTo>
                  <a:lnTo>
                    <a:pt x="445" y="54"/>
                  </a:lnTo>
                  <a:lnTo>
                    <a:pt x="443" y="61"/>
                  </a:lnTo>
                  <a:lnTo>
                    <a:pt x="435" y="61"/>
                  </a:lnTo>
                  <a:lnTo>
                    <a:pt x="428" y="61"/>
                  </a:lnTo>
                  <a:lnTo>
                    <a:pt x="42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36" name="Freeform 72"/>
            <p:cNvSpPr>
              <a:spLocks/>
            </p:cNvSpPr>
            <p:nvPr/>
          </p:nvSpPr>
          <p:spPr bwMode="auto">
            <a:xfrm>
              <a:off x="6291258" y="3978276"/>
              <a:ext cx="155575" cy="574676"/>
            </a:xfrm>
            <a:custGeom>
              <a:avLst/>
              <a:gdLst/>
              <a:ahLst/>
              <a:cxnLst>
                <a:cxn ang="0">
                  <a:pos x="80" y="59"/>
                </a:cxn>
                <a:cxn ang="0">
                  <a:pos x="93" y="90"/>
                </a:cxn>
                <a:cxn ang="0">
                  <a:pos x="112" y="130"/>
                </a:cxn>
                <a:cxn ang="0">
                  <a:pos x="127" y="169"/>
                </a:cxn>
                <a:cxn ang="0">
                  <a:pos x="144" y="207"/>
                </a:cxn>
                <a:cxn ang="0">
                  <a:pos x="160" y="242"/>
                </a:cxn>
                <a:cxn ang="0">
                  <a:pos x="175" y="284"/>
                </a:cxn>
                <a:cxn ang="0">
                  <a:pos x="181" y="316"/>
                </a:cxn>
                <a:cxn ang="0">
                  <a:pos x="186" y="344"/>
                </a:cxn>
                <a:cxn ang="0">
                  <a:pos x="190" y="380"/>
                </a:cxn>
                <a:cxn ang="0">
                  <a:pos x="194" y="418"/>
                </a:cxn>
                <a:cxn ang="0">
                  <a:pos x="198" y="453"/>
                </a:cxn>
                <a:cxn ang="0">
                  <a:pos x="198" y="485"/>
                </a:cxn>
                <a:cxn ang="0">
                  <a:pos x="194" y="519"/>
                </a:cxn>
                <a:cxn ang="0">
                  <a:pos x="186" y="550"/>
                </a:cxn>
                <a:cxn ang="0">
                  <a:pos x="181" y="582"/>
                </a:cxn>
                <a:cxn ang="0">
                  <a:pos x="175" y="616"/>
                </a:cxn>
                <a:cxn ang="0">
                  <a:pos x="164" y="648"/>
                </a:cxn>
                <a:cxn ang="0">
                  <a:pos x="152" y="685"/>
                </a:cxn>
                <a:cxn ang="0">
                  <a:pos x="137" y="719"/>
                </a:cxn>
                <a:cxn ang="0">
                  <a:pos x="116" y="724"/>
                </a:cxn>
                <a:cxn ang="0">
                  <a:pos x="101" y="705"/>
                </a:cxn>
                <a:cxn ang="0">
                  <a:pos x="108" y="673"/>
                </a:cxn>
                <a:cxn ang="0">
                  <a:pos x="118" y="639"/>
                </a:cxn>
                <a:cxn ang="0">
                  <a:pos x="127" y="607"/>
                </a:cxn>
                <a:cxn ang="0">
                  <a:pos x="129" y="576"/>
                </a:cxn>
                <a:cxn ang="0">
                  <a:pos x="133" y="546"/>
                </a:cxn>
                <a:cxn ang="0">
                  <a:pos x="133" y="519"/>
                </a:cxn>
                <a:cxn ang="0">
                  <a:pos x="133" y="485"/>
                </a:cxn>
                <a:cxn ang="0">
                  <a:pos x="129" y="455"/>
                </a:cxn>
                <a:cxn ang="0">
                  <a:pos x="127" y="422"/>
                </a:cxn>
                <a:cxn ang="0">
                  <a:pos x="122" y="390"/>
                </a:cxn>
                <a:cxn ang="0">
                  <a:pos x="118" y="356"/>
                </a:cxn>
                <a:cxn ang="0">
                  <a:pos x="106" y="310"/>
                </a:cxn>
                <a:cxn ang="0">
                  <a:pos x="91" y="274"/>
                </a:cxn>
                <a:cxn ang="0">
                  <a:pos x="72" y="244"/>
                </a:cxn>
                <a:cxn ang="0">
                  <a:pos x="55" y="211"/>
                </a:cxn>
                <a:cxn ang="0">
                  <a:pos x="36" y="175"/>
                </a:cxn>
                <a:cxn ang="0">
                  <a:pos x="25" y="141"/>
                </a:cxn>
                <a:cxn ang="0">
                  <a:pos x="15" y="114"/>
                </a:cxn>
                <a:cxn ang="0">
                  <a:pos x="4" y="73"/>
                </a:cxn>
                <a:cxn ang="0">
                  <a:pos x="0" y="31"/>
                </a:cxn>
                <a:cxn ang="0">
                  <a:pos x="10" y="12"/>
                </a:cxn>
                <a:cxn ang="0">
                  <a:pos x="46" y="0"/>
                </a:cxn>
                <a:cxn ang="0">
                  <a:pos x="70" y="17"/>
                </a:cxn>
                <a:cxn ang="0">
                  <a:pos x="76" y="36"/>
                </a:cxn>
              </a:cxnLst>
              <a:rect l="0" t="0" r="r" b="b"/>
              <a:pathLst>
                <a:path w="198" h="724">
                  <a:moveTo>
                    <a:pt x="76" y="36"/>
                  </a:moveTo>
                  <a:lnTo>
                    <a:pt x="76" y="48"/>
                  </a:lnTo>
                  <a:lnTo>
                    <a:pt x="80" y="59"/>
                  </a:lnTo>
                  <a:lnTo>
                    <a:pt x="86" y="73"/>
                  </a:lnTo>
                  <a:lnTo>
                    <a:pt x="87" y="82"/>
                  </a:lnTo>
                  <a:lnTo>
                    <a:pt x="93" y="90"/>
                  </a:lnTo>
                  <a:lnTo>
                    <a:pt x="101" y="103"/>
                  </a:lnTo>
                  <a:lnTo>
                    <a:pt x="106" y="114"/>
                  </a:lnTo>
                  <a:lnTo>
                    <a:pt x="112" y="130"/>
                  </a:lnTo>
                  <a:lnTo>
                    <a:pt x="118" y="141"/>
                  </a:lnTo>
                  <a:lnTo>
                    <a:pt x="124" y="156"/>
                  </a:lnTo>
                  <a:lnTo>
                    <a:pt x="127" y="169"/>
                  </a:lnTo>
                  <a:lnTo>
                    <a:pt x="133" y="185"/>
                  </a:lnTo>
                  <a:lnTo>
                    <a:pt x="139" y="196"/>
                  </a:lnTo>
                  <a:lnTo>
                    <a:pt x="144" y="207"/>
                  </a:lnTo>
                  <a:lnTo>
                    <a:pt x="152" y="221"/>
                  </a:lnTo>
                  <a:lnTo>
                    <a:pt x="158" y="232"/>
                  </a:lnTo>
                  <a:lnTo>
                    <a:pt x="160" y="242"/>
                  </a:lnTo>
                  <a:lnTo>
                    <a:pt x="165" y="255"/>
                  </a:lnTo>
                  <a:lnTo>
                    <a:pt x="169" y="268"/>
                  </a:lnTo>
                  <a:lnTo>
                    <a:pt x="175" y="284"/>
                  </a:lnTo>
                  <a:lnTo>
                    <a:pt x="179" y="295"/>
                  </a:lnTo>
                  <a:lnTo>
                    <a:pt x="181" y="310"/>
                  </a:lnTo>
                  <a:lnTo>
                    <a:pt x="181" y="316"/>
                  </a:lnTo>
                  <a:lnTo>
                    <a:pt x="184" y="325"/>
                  </a:lnTo>
                  <a:lnTo>
                    <a:pt x="184" y="335"/>
                  </a:lnTo>
                  <a:lnTo>
                    <a:pt x="186" y="344"/>
                  </a:lnTo>
                  <a:lnTo>
                    <a:pt x="186" y="356"/>
                  </a:lnTo>
                  <a:lnTo>
                    <a:pt x="190" y="369"/>
                  </a:lnTo>
                  <a:lnTo>
                    <a:pt x="190" y="380"/>
                  </a:lnTo>
                  <a:lnTo>
                    <a:pt x="194" y="396"/>
                  </a:lnTo>
                  <a:lnTo>
                    <a:pt x="194" y="407"/>
                  </a:lnTo>
                  <a:lnTo>
                    <a:pt x="194" y="418"/>
                  </a:lnTo>
                  <a:lnTo>
                    <a:pt x="198" y="428"/>
                  </a:lnTo>
                  <a:lnTo>
                    <a:pt x="198" y="441"/>
                  </a:lnTo>
                  <a:lnTo>
                    <a:pt x="198" y="453"/>
                  </a:lnTo>
                  <a:lnTo>
                    <a:pt x="198" y="464"/>
                  </a:lnTo>
                  <a:lnTo>
                    <a:pt x="198" y="474"/>
                  </a:lnTo>
                  <a:lnTo>
                    <a:pt x="198" y="485"/>
                  </a:lnTo>
                  <a:lnTo>
                    <a:pt x="194" y="494"/>
                  </a:lnTo>
                  <a:lnTo>
                    <a:pt x="194" y="510"/>
                  </a:lnTo>
                  <a:lnTo>
                    <a:pt x="194" y="519"/>
                  </a:lnTo>
                  <a:lnTo>
                    <a:pt x="194" y="531"/>
                  </a:lnTo>
                  <a:lnTo>
                    <a:pt x="190" y="540"/>
                  </a:lnTo>
                  <a:lnTo>
                    <a:pt x="186" y="550"/>
                  </a:lnTo>
                  <a:lnTo>
                    <a:pt x="184" y="561"/>
                  </a:lnTo>
                  <a:lnTo>
                    <a:pt x="184" y="572"/>
                  </a:lnTo>
                  <a:lnTo>
                    <a:pt x="181" y="582"/>
                  </a:lnTo>
                  <a:lnTo>
                    <a:pt x="179" y="591"/>
                  </a:lnTo>
                  <a:lnTo>
                    <a:pt x="175" y="603"/>
                  </a:lnTo>
                  <a:lnTo>
                    <a:pt x="175" y="616"/>
                  </a:lnTo>
                  <a:lnTo>
                    <a:pt x="169" y="626"/>
                  </a:lnTo>
                  <a:lnTo>
                    <a:pt x="165" y="637"/>
                  </a:lnTo>
                  <a:lnTo>
                    <a:pt x="164" y="648"/>
                  </a:lnTo>
                  <a:lnTo>
                    <a:pt x="160" y="662"/>
                  </a:lnTo>
                  <a:lnTo>
                    <a:pt x="154" y="673"/>
                  </a:lnTo>
                  <a:lnTo>
                    <a:pt x="152" y="685"/>
                  </a:lnTo>
                  <a:lnTo>
                    <a:pt x="144" y="698"/>
                  </a:lnTo>
                  <a:lnTo>
                    <a:pt x="143" y="711"/>
                  </a:lnTo>
                  <a:lnTo>
                    <a:pt x="137" y="719"/>
                  </a:lnTo>
                  <a:lnTo>
                    <a:pt x="129" y="724"/>
                  </a:lnTo>
                  <a:lnTo>
                    <a:pt x="122" y="724"/>
                  </a:lnTo>
                  <a:lnTo>
                    <a:pt x="116" y="724"/>
                  </a:lnTo>
                  <a:lnTo>
                    <a:pt x="106" y="719"/>
                  </a:lnTo>
                  <a:lnTo>
                    <a:pt x="101" y="715"/>
                  </a:lnTo>
                  <a:lnTo>
                    <a:pt x="101" y="705"/>
                  </a:lnTo>
                  <a:lnTo>
                    <a:pt x="103" y="698"/>
                  </a:lnTo>
                  <a:lnTo>
                    <a:pt x="106" y="685"/>
                  </a:lnTo>
                  <a:lnTo>
                    <a:pt x="108" y="673"/>
                  </a:lnTo>
                  <a:lnTo>
                    <a:pt x="112" y="662"/>
                  </a:lnTo>
                  <a:lnTo>
                    <a:pt x="118" y="648"/>
                  </a:lnTo>
                  <a:lnTo>
                    <a:pt x="118" y="639"/>
                  </a:lnTo>
                  <a:lnTo>
                    <a:pt x="122" y="628"/>
                  </a:lnTo>
                  <a:lnTo>
                    <a:pt x="124" y="618"/>
                  </a:lnTo>
                  <a:lnTo>
                    <a:pt x="127" y="607"/>
                  </a:lnTo>
                  <a:lnTo>
                    <a:pt x="127" y="597"/>
                  </a:lnTo>
                  <a:lnTo>
                    <a:pt x="129" y="588"/>
                  </a:lnTo>
                  <a:lnTo>
                    <a:pt x="129" y="576"/>
                  </a:lnTo>
                  <a:lnTo>
                    <a:pt x="133" y="567"/>
                  </a:lnTo>
                  <a:lnTo>
                    <a:pt x="133" y="557"/>
                  </a:lnTo>
                  <a:lnTo>
                    <a:pt x="133" y="546"/>
                  </a:lnTo>
                  <a:lnTo>
                    <a:pt x="133" y="536"/>
                  </a:lnTo>
                  <a:lnTo>
                    <a:pt x="137" y="529"/>
                  </a:lnTo>
                  <a:lnTo>
                    <a:pt x="133" y="519"/>
                  </a:lnTo>
                  <a:lnTo>
                    <a:pt x="133" y="506"/>
                  </a:lnTo>
                  <a:lnTo>
                    <a:pt x="133" y="494"/>
                  </a:lnTo>
                  <a:lnTo>
                    <a:pt x="133" y="485"/>
                  </a:lnTo>
                  <a:lnTo>
                    <a:pt x="129" y="475"/>
                  </a:lnTo>
                  <a:lnTo>
                    <a:pt x="129" y="468"/>
                  </a:lnTo>
                  <a:lnTo>
                    <a:pt x="129" y="455"/>
                  </a:lnTo>
                  <a:lnTo>
                    <a:pt x="129" y="447"/>
                  </a:lnTo>
                  <a:lnTo>
                    <a:pt x="127" y="434"/>
                  </a:lnTo>
                  <a:lnTo>
                    <a:pt x="127" y="422"/>
                  </a:lnTo>
                  <a:lnTo>
                    <a:pt x="124" y="413"/>
                  </a:lnTo>
                  <a:lnTo>
                    <a:pt x="124" y="401"/>
                  </a:lnTo>
                  <a:lnTo>
                    <a:pt x="122" y="390"/>
                  </a:lnTo>
                  <a:lnTo>
                    <a:pt x="122" y="377"/>
                  </a:lnTo>
                  <a:lnTo>
                    <a:pt x="118" y="365"/>
                  </a:lnTo>
                  <a:lnTo>
                    <a:pt x="118" y="356"/>
                  </a:lnTo>
                  <a:lnTo>
                    <a:pt x="116" y="337"/>
                  </a:lnTo>
                  <a:lnTo>
                    <a:pt x="112" y="323"/>
                  </a:lnTo>
                  <a:lnTo>
                    <a:pt x="106" y="310"/>
                  </a:lnTo>
                  <a:lnTo>
                    <a:pt x="101" y="299"/>
                  </a:lnTo>
                  <a:lnTo>
                    <a:pt x="93" y="287"/>
                  </a:lnTo>
                  <a:lnTo>
                    <a:pt x="91" y="274"/>
                  </a:lnTo>
                  <a:lnTo>
                    <a:pt x="86" y="266"/>
                  </a:lnTo>
                  <a:lnTo>
                    <a:pt x="82" y="255"/>
                  </a:lnTo>
                  <a:lnTo>
                    <a:pt x="72" y="244"/>
                  </a:lnTo>
                  <a:lnTo>
                    <a:pt x="67" y="232"/>
                  </a:lnTo>
                  <a:lnTo>
                    <a:pt x="61" y="223"/>
                  </a:lnTo>
                  <a:lnTo>
                    <a:pt x="55" y="211"/>
                  </a:lnTo>
                  <a:lnTo>
                    <a:pt x="48" y="198"/>
                  </a:lnTo>
                  <a:lnTo>
                    <a:pt x="42" y="187"/>
                  </a:lnTo>
                  <a:lnTo>
                    <a:pt x="36" y="175"/>
                  </a:lnTo>
                  <a:lnTo>
                    <a:pt x="30" y="162"/>
                  </a:lnTo>
                  <a:lnTo>
                    <a:pt x="27" y="154"/>
                  </a:lnTo>
                  <a:lnTo>
                    <a:pt x="25" y="141"/>
                  </a:lnTo>
                  <a:lnTo>
                    <a:pt x="21" y="135"/>
                  </a:lnTo>
                  <a:lnTo>
                    <a:pt x="19" y="130"/>
                  </a:lnTo>
                  <a:lnTo>
                    <a:pt x="15" y="114"/>
                  </a:lnTo>
                  <a:lnTo>
                    <a:pt x="10" y="103"/>
                  </a:lnTo>
                  <a:lnTo>
                    <a:pt x="6" y="84"/>
                  </a:lnTo>
                  <a:lnTo>
                    <a:pt x="4" y="73"/>
                  </a:lnTo>
                  <a:lnTo>
                    <a:pt x="4" y="57"/>
                  </a:lnTo>
                  <a:lnTo>
                    <a:pt x="4" y="42"/>
                  </a:lnTo>
                  <a:lnTo>
                    <a:pt x="0" y="31"/>
                  </a:lnTo>
                  <a:lnTo>
                    <a:pt x="4" y="23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21" y="2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61" y="6"/>
                  </a:lnTo>
                  <a:lnTo>
                    <a:pt x="67" y="12"/>
                  </a:lnTo>
                  <a:lnTo>
                    <a:pt x="70" y="17"/>
                  </a:lnTo>
                  <a:lnTo>
                    <a:pt x="72" y="23"/>
                  </a:lnTo>
                  <a:lnTo>
                    <a:pt x="76" y="36"/>
                  </a:lnTo>
                  <a:lnTo>
                    <a:pt x="76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37" name="Freeform 73"/>
            <p:cNvSpPr>
              <a:spLocks/>
            </p:cNvSpPr>
            <p:nvPr/>
          </p:nvSpPr>
          <p:spPr bwMode="auto">
            <a:xfrm>
              <a:off x="6370632" y="4198939"/>
              <a:ext cx="744537" cy="365126"/>
            </a:xfrm>
            <a:custGeom>
              <a:avLst/>
              <a:gdLst/>
              <a:ahLst/>
              <a:cxnLst>
                <a:cxn ang="0">
                  <a:pos x="43" y="387"/>
                </a:cxn>
                <a:cxn ang="0">
                  <a:pos x="83" y="393"/>
                </a:cxn>
                <a:cxn ang="0">
                  <a:pos x="133" y="393"/>
                </a:cxn>
                <a:cxn ang="0">
                  <a:pos x="156" y="389"/>
                </a:cxn>
                <a:cxn ang="0">
                  <a:pos x="182" y="387"/>
                </a:cxn>
                <a:cxn ang="0">
                  <a:pos x="211" y="384"/>
                </a:cxn>
                <a:cxn ang="0">
                  <a:pos x="239" y="378"/>
                </a:cxn>
                <a:cxn ang="0">
                  <a:pos x="270" y="372"/>
                </a:cxn>
                <a:cxn ang="0">
                  <a:pos x="300" y="368"/>
                </a:cxn>
                <a:cxn ang="0">
                  <a:pos x="330" y="359"/>
                </a:cxn>
                <a:cxn ang="0">
                  <a:pos x="361" y="353"/>
                </a:cxn>
                <a:cxn ang="0">
                  <a:pos x="388" y="346"/>
                </a:cxn>
                <a:cxn ang="0">
                  <a:pos x="414" y="338"/>
                </a:cxn>
                <a:cxn ang="0">
                  <a:pos x="445" y="329"/>
                </a:cxn>
                <a:cxn ang="0">
                  <a:pos x="469" y="323"/>
                </a:cxn>
                <a:cxn ang="0">
                  <a:pos x="496" y="313"/>
                </a:cxn>
                <a:cxn ang="0">
                  <a:pos x="532" y="306"/>
                </a:cxn>
                <a:cxn ang="0">
                  <a:pos x="572" y="290"/>
                </a:cxn>
                <a:cxn ang="0">
                  <a:pos x="617" y="270"/>
                </a:cxn>
                <a:cxn ang="0">
                  <a:pos x="659" y="251"/>
                </a:cxn>
                <a:cxn ang="0">
                  <a:pos x="695" y="232"/>
                </a:cxn>
                <a:cxn ang="0">
                  <a:pos x="735" y="209"/>
                </a:cxn>
                <a:cxn ang="0">
                  <a:pos x="770" y="188"/>
                </a:cxn>
                <a:cxn ang="0">
                  <a:pos x="800" y="161"/>
                </a:cxn>
                <a:cxn ang="0">
                  <a:pos x="830" y="133"/>
                </a:cxn>
                <a:cxn ang="0">
                  <a:pos x="859" y="100"/>
                </a:cxn>
                <a:cxn ang="0">
                  <a:pos x="885" y="64"/>
                </a:cxn>
                <a:cxn ang="0">
                  <a:pos x="906" y="23"/>
                </a:cxn>
                <a:cxn ang="0">
                  <a:pos x="933" y="0"/>
                </a:cxn>
                <a:cxn ang="0">
                  <a:pos x="931" y="36"/>
                </a:cxn>
                <a:cxn ang="0">
                  <a:pos x="906" y="81"/>
                </a:cxn>
                <a:cxn ang="0">
                  <a:pos x="882" y="125"/>
                </a:cxn>
                <a:cxn ang="0">
                  <a:pos x="855" y="163"/>
                </a:cxn>
                <a:cxn ang="0">
                  <a:pos x="828" y="199"/>
                </a:cxn>
                <a:cxn ang="0">
                  <a:pos x="800" y="235"/>
                </a:cxn>
                <a:cxn ang="0">
                  <a:pos x="768" y="264"/>
                </a:cxn>
                <a:cxn ang="0">
                  <a:pos x="732" y="292"/>
                </a:cxn>
                <a:cxn ang="0">
                  <a:pos x="692" y="321"/>
                </a:cxn>
                <a:cxn ang="0">
                  <a:pos x="650" y="346"/>
                </a:cxn>
                <a:cxn ang="0">
                  <a:pos x="604" y="367"/>
                </a:cxn>
                <a:cxn ang="0">
                  <a:pos x="562" y="384"/>
                </a:cxn>
                <a:cxn ang="0">
                  <a:pos x="530" y="395"/>
                </a:cxn>
                <a:cxn ang="0">
                  <a:pos x="500" y="408"/>
                </a:cxn>
                <a:cxn ang="0">
                  <a:pos x="465" y="418"/>
                </a:cxn>
                <a:cxn ang="0">
                  <a:pos x="439" y="429"/>
                </a:cxn>
                <a:cxn ang="0">
                  <a:pos x="408" y="435"/>
                </a:cxn>
                <a:cxn ang="0">
                  <a:pos x="376" y="441"/>
                </a:cxn>
                <a:cxn ang="0">
                  <a:pos x="346" y="446"/>
                </a:cxn>
                <a:cxn ang="0">
                  <a:pos x="313" y="450"/>
                </a:cxn>
                <a:cxn ang="0">
                  <a:pos x="275" y="456"/>
                </a:cxn>
                <a:cxn ang="0">
                  <a:pos x="239" y="460"/>
                </a:cxn>
                <a:cxn ang="0">
                  <a:pos x="213" y="460"/>
                </a:cxn>
                <a:cxn ang="0">
                  <a:pos x="177" y="460"/>
                </a:cxn>
                <a:cxn ang="0">
                  <a:pos x="135" y="456"/>
                </a:cxn>
                <a:cxn ang="0">
                  <a:pos x="97" y="446"/>
                </a:cxn>
                <a:cxn ang="0">
                  <a:pos x="53" y="435"/>
                </a:cxn>
                <a:cxn ang="0">
                  <a:pos x="11" y="414"/>
                </a:cxn>
                <a:cxn ang="0">
                  <a:pos x="0" y="395"/>
                </a:cxn>
                <a:cxn ang="0">
                  <a:pos x="11" y="378"/>
                </a:cxn>
                <a:cxn ang="0">
                  <a:pos x="26" y="384"/>
                </a:cxn>
              </a:cxnLst>
              <a:rect l="0" t="0" r="r" b="b"/>
              <a:pathLst>
                <a:path w="939" h="460">
                  <a:moveTo>
                    <a:pt x="26" y="384"/>
                  </a:moveTo>
                  <a:lnTo>
                    <a:pt x="36" y="384"/>
                  </a:lnTo>
                  <a:lnTo>
                    <a:pt x="43" y="387"/>
                  </a:lnTo>
                  <a:lnTo>
                    <a:pt x="57" y="389"/>
                  </a:lnTo>
                  <a:lnTo>
                    <a:pt x="72" y="393"/>
                  </a:lnTo>
                  <a:lnTo>
                    <a:pt x="83" y="393"/>
                  </a:lnTo>
                  <a:lnTo>
                    <a:pt x="99" y="393"/>
                  </a:lnTo>
                  <a:lnTo>
                    <a:pt x="114" y="393"/>
                  </a:lnTo>
                  <a:lnTo>
                    <a:pt x="133" y="393"/>
                  </a:lnTo>
                  <a:lnTo>
                    <a:pt x="139" y="393"/>
                  </a:lnTo>
                  <a:lnTo>
                    <a:pt x="146" y="393"/>
                  </a:lnTo>
                  <a:lnTo>
                    <a:pt x="156" y="389"/>
                  </a:lnTo>
                  <a:lnTo>
                    <a:pt x="165" y="389"/>
                  </a:lnTo>
                  <a:lnTo>
                    <a:pt x="175" y="389"/>
                  </a:lnTo>
                  <a:lnTo>
                    <a:pt x="182" y="387"/>
                  </a:lnTo>
                  <a:lnTo>
                    <a:pt x="192" y="387"/>
                  </a:lnTo>
                  <a:lnTo>
                    <a:pt x="201" y="387"/>
                  </a:lnTo>
                  <a:lnTo>
                    <a:pt x="211" y="384"/>
                  </a:lnTo>
                  <a:lnTo>
                    <a:pt x="222" y="384"/>
                  </a:lnTo>
                  <a:lnTo>
                    <a:pt x="232" y="378"/>
                  </a:lnTo>
                  <a:lnTo>
                    <a:pt x="239" y="378"/>
                  </a:lnTo>
                  <a:lnTo>
                    <a:pt x="249" y="374"/>
                  </a:lnTo>
                  <a:lnTo>
                    <a:pt x="260" y="374"/>
                  </a:lnTo>
                  <a:lnTo>
                    <a:pt x="270" y="372"/>
                  </a:lnTo>
                  <a:lnTo>
                    <a:pt x="283" y="372"/>
                  </a:lnTo>
                  <a:lnTo>
                    <a:pt x="292" y="368"/>
                  </a:lnTo>
                  <a:lnTo>
                    <a:pt x="300" y="368"/>
                  </a:lnTo>
                  <a:lnTo>
                    <a:pt x="310" y="367"/>
                  </a:lnTo>
                  <a:lnTo>
                    <a:pt x="321" y="363"/>
                  </a:lnTo>
                  <a:lnTo>
                    <a:pt x="330" y="359"/>
                  </a:lnTo>
                  <a:lnTo>
                    <a:pt x="340" y="359"/>
                  </a:lnTo>
                  <a:lnTo>
                    <a:pt x="349" y="357"/>
                  </a:lnTo>
                  <a:lnTo>
                    <a:pt x="361" y="353"/>
                  </a:lnTo>
                  <a:lnTo>
                    <a:pt x="370" y="349"/>
                  </a:lnTo>
                  <a:lnTo>
                    <a:pt x="378" y="348"/>
                  </a:lnTo>
                  <a:lnTo>
                    <a:pt x="388" y="346"/>
                  </a:lnTo>
                  <a:lnTo>
                    <a:pt x="397" y="346"/>
                  </a:lnTo>
                  <a:lnTo>
                    <a:pt x="407" y="342"/>
                  </a:lnTo>
                  <a:lnTo>
                    <a:pt x="414" y="338"/>
                  </a:lnTo>
                  <a:lnTo>
                    <a:pt x="424" y="336"/>
                  </a:lnTo>
                  <a:lnTo>
                    <a:pt x="435" y="336"/>
                  </a:lnTo>
                  <a:lnTo>
                    <a:pt x="445" y="329"/>
                  </a:lnTo>
                  <a:lnTo>
                    <a:pt x="454" y="327"/>
                  </a:lnTo>
                  <a:lnTo>
                    <a:pt x="460" y="323"/>
                  </a:lnTo>
                  <a:lnTo>
                    <a:pt x="469" y="323"/>
                  </a:lnTo>
                  <a:lnTo>
                    <a:pt x="479" y="321"/>
                  </a:lnTo>
                  <a:lnTo>
                    <a:pt x="488" y="317"/>
                  </a:lnTo>
                  <a:lnTo>
                    <a:pt x="496" y="313"/>
                  </a:lnTo>
                  <a:lnTo>
                    <a:pt x="505" y="313"/>
                  </a:lnTo>
                  <a:lnTo>
                    <a:pt x="517" y="308"/>
                  </a:lnTo>
                  <a:lnTo>
                    <a:pt x="532" y="306"/>
                  </a:lnTo>
                  <a:lnTo>
                    <a:pt x="545" y="300"/>
                  </a:lnTo>
                  <a:lnTo>
                    <a:pt x="560" y="296"/>
                  </a:lnTo>
                  <a:lnTo>
                    <a:pt x="572" y="290"/>
                  </a:lnTo>
                  <a:lnTo>
                    <a:pt x="589" y="285"/>
                  </a:lnTo>
                  <a:lnTo>
                    <a:pt x="602" y="277"/>
                  </a:lnTo>
                  <a:lnTo>
                    <a:pt x="617" y="270"/>
                  </a:lnTo>
                  <a:lnTo>
                    <a:pt x="629" y="264"/>
                  </a:lnTo>
                  <a:lnTo>
                    <a:pt x="644" y="256"/>
                  </a:lnTo>
                  <a:lnTo>
                    <a:pt x="659" y="251"/>
                  </a:lnTo>
                  <a:lnTo>
                    <a:pt x="671" y="245"/>
                  </a:lnTo>
                  <a:lnTo>
                    <a:pt x="684" y="239"/>
                  </a:lnTo>
                  <a:lnTo>
                    <a:pt x="695" y="232"/>
                  </a:lnTo>
                  <a:lnTo>
                    <a:pt x="711" y="224"/>
                  </a:lnTo>
                  <a:lnTo>
                    <a:pt x="722" y="218"/>
                  </a:lnTo>
                  <a:lnTo>
                    <a:pt x="735" y="209"/>
                  </a:lnTo>
                  <a:lnTo>
                    <a:pt x="747" y="203"/>
                  </a:lnTo>
                  <a:lnTo>
                    <a:pt x="758" y="194"/>
                  </a:lnTo>
                  <a:lnTo>
                    <a:pt x="770" y="188"/>
                  </a:lnTo>
                  <a:lnTo>
                    <a:pt x="779" y="178"/>
                  </a:lnTo>
                  <a:lnTo>
                    <a:pt x="789" y="169"/>
                  </a:lnTo>
                  <a:lnTo>
                    <a:pt x="800" y="161"/>
                  </a:lnTo>
                  <a:lnTo>
                    <a:pt x="813" y="152"/>
                  </a:lnTo>
                  <a:lnTo>
                    <a:pt x="821" y="142"/>
                  </a:lnTo>
                  <a:lnTo>
                    <a:pt x="830" y="133"/>
                  </a:lnTo>
                  <a:lnTo>
                    <a:pt x="840" y="121"/>
                  </a:lnTo>
                  <a:lnTo>
                    <a:pt x="849" y="112"/>
                  </a:lnTo>
                  <a:lnTo>
                    <a:pt x="859" y="100"/>
                  </a:lnTo>
                  <a:lnTo>
                    <a:pt x="866" y="89"/>
                  </a:lnTo>
                  <a:lnTo>
                    <a:pt x="876" y="76"/>
                  </a:lnTo>
                  <a:lnTo>
                    <a:pt x="885" y="64"/>
                  </a:lnTo>
                  <a:lnTo>
                    <a:pt x="891" y="49"/>
                  </a:lnTo>
                  <a:lnTo>
                    <a:pt x="901" y="36"/>
                  </a:lnTo>
                  <a:lnTo>
                    <a:pt x="906" y="23"/>
                  </a:lnTo>
                  <a:lnTo>
                    <a:pt x="918" y="7"/>
                  </a:lnTo>
                  <a:lnTo>
                    <a:pt x="923" y="0"/>
                  </a:lnTo>
                  <a:lnTo>
                    <a:pt x="933" y="0"/>
                  </a:lnTo>
                  <a:lnTo>
                    <a:pt x="939" y="9"/>
                  </a:lnTo>
                  <a:lnTo>
                    <a:pt x="939" y="23"/>
                  </a:lnTo>
                  <a:lnTo>
                    <a:pt x="931" y="36"/>
                  </a:lnTo>
                  <a:lnTo>
                    <a:pt x="922" y="51"/>
                  </a:lnTo>
                  <a:lnTo>
                    <a:pt x="916" y="66"/>
                  </a:lnTo>
                  <a:lnTo>
                    <a:pt x="906" y="81"/>
                  </a:lnTo>
                  <a:lnTo>
                    <a:pt x="897" y="97"/>
                  </a:lnTo>
                  <a:lnTo>
                    <a:pt x="887" y="110"/>
                  </a:lnTo>
                  <a:lnTo>
                    <a:pt x="882" y="125"/>
                  </a:lnTo>
                  <a:lnTo>
                    <a:pt x="874" y="138"/>
                  </a:lnTo>
                  <a:lnTo>
                    <a:pt x="865" y="152"/>
                  </a:lnTo>
                  <a:lnTo>
                    <a:pt x="855" y="163"/>
                  </a:lnTo>
                  <a:lnTo>
                    <a:pt x="846" y="178"/>
                  </a:lnTo>
                  <a:lnTo>
                    <a:pt x="838" y="190"/>
                  </a:lnTo>
                  <a:lnTo>
                    <a:pt x="828" y="199"/>
                  </a:lnTo>
                  <a:lnTo>
                    <a:pt x="819" y="211"/>
                  </a:lnTo>
                  <a:lnTo>
                    <a:pt x="809" y="224"/>
                  </a:lnTo>
                  <a:lnTo>
                    <a:pt x="800" y="235"/>
                  </a:lnTo>
                  <a:lnTo>
                    <a:pt x="789" y="245"/>
                  </a:lnTo>
                  <a:lnTo>
                    <a:pt x="777" y="254"/>
                  </a:lnTo>
                  <a:lnTo>
                    <a:pt x="768" y="264"/>
                  </a:lnTo>
                  <a:lnTo>
                    <a:pt x="756" y="275"/>
                  </a:lnTo>
                  <a:lnTo>
                    <a:pt x="743" y="285"/>
                  </a:lnTo>
                  <a:lnTo>
                    <a:pt x="732" y="292"/>
                  </a:lnTo>
                  <a:lnTo>
                    <a:pt x="720" y="302"/>
                  </a:lnTo>
                  <a:lnTo>
                    <a:pt x="707" y="311"/>
                  </a:lnTo>
                  <a:lnTo>
                    <a:pt x="692" y="321"/>
                  </a:lnTo>
                  <a:lnTo>
                    <a:pt x="676" y="327"/>
                  </a:lnTo>
                  <a:lnTo>
                    <a:pt x="665" y="336"/>
                  </a:lnTo>
                  <a:lnTo>
                    <a:pt x="650" y="346"/>
                  </a:lnTo>
                  <a:lnTo>
                    <a:pt x="635" y="349"/>
                  </a:lnTo>
                  <a:lnTo>
                    <a:pt x="619" y="359"/>
                  </a:lnTo>
                  <a:lnTo>
                    <a:pt x="604" y="367"/>
                  </a:lnTo>
                  <a:lnTo>
                    <a:pt x="589" y="374"/>
                  </a:lnTo>
                  <a:lnTo>
                    <a:pt x="574" y="378"/>
                  </a:lnTo>
                  <a:lnTo>
                    <a:pt x="562" y="384"/>
                  </a:lnTo>
                  <a:lnTo>
                    <a:pt x="551" y="387"/>
                  </a:lnTo>
                  <a:lnTo>
                    <a:pt x="541" y="393"/>
                  </a:lnTo>
                  <a:lnTo>
                    <a:pt x="530" y="395"/>
                  </a:lnTo>
                  <a:lnTo>
                    <a:pt x="521" y="399"/>
                  </a:lnTo>
                  <a:lnTo>
                    <a:pt x="509" y="405"/>
                  </a:lnTo>
                  <a:lnTo>
                    <a:pt x="500" y="408"/>
                  </a:lnTo>
                  <a:lnTo>
                    <a:pt x="490" y="410"/>
                  </a:lnTo>
                  <a:lnTo>
                    <a:pt x="479" y="414"/>
                  </a:lnTo>
                  <a:lnTo>
                    <a:pt x="465" y="418"/>
                  </a:lnTo>
                  <a:lnTo>
                    <a:pt x="456" y="420"/>
                  </a:lnTo>
                  <a:lnTo>
                    <a:pt x="448" y="424"/>
                  </a:lnTo>
                  <a:lnTo>
                    <a:pt x="439" y="429"/>
                  </a:lnTo>
                  <a:lnTo>
                    <a:pt x="427" y="429"/>
                  </a:lnTo>
                  <a:lnTo>
                    <a:pt x="418" y="435"/>
                  </a:lnTo>
                  <a:lnTo>
                    <a:pt x="408" y="435"/>
                  </a:lnTo>
                  <a:lnTo>
                    <a:pt x="397" y="439"/>
                  </a:lnTo>
                  <a:lnTo>
                    <a:pt x="388" y="439"/>
                  </a:lnTo>
                  <a:lnTo>
                    <a:pt x="376" y="441"/>
                  </a:lnTo>
                  <a:lnTo>
                    <a:pt x="367" y="444"/>
                  </a:lnTo>
                  <a:lnTo>
                    <a:pt x="355" y="444"/>
                  </a:lnTo>
                  <a:lnTo>
                    <a:pt x="346" y="446"/>
                  </a:lnTo>
                  <a:lnTo>
                    <a:pt x="336" y="450"/>
                  </a:lnTo>
                  <a:lnTo>
                    <a:pt x="325" y="450"/>
                  </a:lnTo>
                  <a:lnTo>
                    <a:pt x="313" y="450"/>
                  </a:lnTo>
                  <a:lnTo>
                    <a:pt x="300" y="452"/>
                  </a:lnTo>
                  <a:lnTo>
                    <a:pt x="289" y="452"/>
                  </a:lnTo>
                  <a:lnTo>
                    <a:pt x="275" y="456"/>
                  </a:lnTo>
                  <a:lnTo>
                    <a:pt x="264" y="456"/>
                  </a:lnTo>
                  <a:lnTo>
                    <a:pt x="253" y="460"/>
                  </a:lnTo>
                  <a:lnTo>
                    <a:pt x="239" y="460"/>
                  </a:lnTo>
                  <a:lnTo>
                    <a:pt x="232" y="460"/>
                  </a:lnTo>
                  <a:lnTo>
                    <a:pt x="222" y="460"/>
                  </a:lnTo>
                  <a:lnTo>
                    <a:pt x="213" y="460"/>
                  </a:lnTo>
                  <a:lnTo>
                    <a:pt x="207" y="460"/>
                  </a:lnTo>
                  <a:lnTo>
                    <a:pt x="192" y="460"/>
                  </a:lnTo>
                  <a:lnTo>
                    <a:pt x="177" y="460"/>
                  </a:lnTo>
                  <a:lnTo>
                    <a:pt x="165" y="456"/>
                  </a:lnTo>
                  <a:lnTo>
                    <a:pt x="150" y="456"/>
                  </a:lnTo>
                  <a:lnTo>
                    <a:pt x="135" y="456"/>
                  </a:lnTo>
                  <a:lnTo>
                    <a:pt x="123" y="452"/>
                  </a:lnTo>
                  <a:lnTo>
                    <a:pt x="108" y="450"/>
                  </a:lnTo>
                  <a:lnTo>
                    <a:pt x="97" y="446"/>
                  </a:lnTo>
                  <a:lnTo>
                    <a:pt x="80" y="444"/>
                  </a:lnTo>
                  <a:lnTo>
                    <a:pt x="68" y="441"/>
                  </a:lnTo>
                  <a:lnTo>
                    <a:pt x="53" y="435"/>
                  </a:lnTo>
                  <a:lnTo>
                    <a:pt x="38" y="429"/>
                  </a:lnTo>
                  <a:lnTo>
                    <a:pt x="26" y="420"/>
                  </a:lnTo>
                  <a:lnTo>
                    <a:pt x="11" y="414"/>
                  </a:lnTo>
                  <a:lnTo>
                    <a:pt x="2" y="408"/>
                  </a:lnTo>
                  <a:lnTo>
                    <a:pt x="0" y="403"/>
                  </a:lnTo>
                  <a:lnTo>
                    <a:pt x="0" y="395"/>
                  </a:lnTo>
                  <a:lnTo>
                    <a:pt x="2" y="389"/>
                  </a:lnTo>
                  <a:lnTo>
                    <a:pt x="5" y="384"/>
                  </a:lnTo>
                  <a:lnTo>
                    <a:pt x="11" y="378"/>
                  </a:lnTo>
                  <a:lnTo>
                    <a:pt x="17" y="378"/>
                  </a:lnTo>
                  <a:lnTo>
                    <a:pt x="26" y="384"/>
                  </a:lnTo>
                  <a:lnTo>
                    <a:pt x="26" y="3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38" name="Freeform 74"/>
            <p:cNvSpPr>
              <a:spLocks/>
            </p:cNvSpPr>
            <p:nvPr/>
          </p:nvSpPr>
          <p:spPr bwMode="auto">
            <a:xfrm>
              <a:off x="5632445" y="3309939"/>
              <a:ext cx="788987" cy="579438"/>
            </a:xfrm>
            <a:custGeom>
              <a:avLst/>
              <a:gdLst/>
              <a:ahLst/>
              <a:cxnLst>
                <a:cxn ang="0">
                  <a:pos x="937" y="105"/>
                </a:cxn>
                <a:cxn ang="0">
                  <a:pos x="896" y="160"/>
                </a:cxn>
                <a:cxn ang="0">
                  <a:pos x="875" y="192"/>
                </a:cxn>
                <a:cxn ang="0">
                  <a:pos x="850" y="232"/>
                </a:cxn>
                <a:cxn ang="0">
                  <a:pos x="833" y="272"/>
                </a:cxn>
                <a:cxn ang="0">
                  <a:pos x="812" y="306"/>
                </a:cxn>
                <a:cxn ang="0">
                  <a:pos x="793" y="350"/>
                </a:cxn>
                <a:cxn ang="0">
                  <a:pos x="772" y="392"/>
                </a:cxn>
                <a:cxn ang="0">
                  <a:pos x="751" y="432"/>
                </a:cxn>
                <a:cxn ang="0">
                  <a:pos x="734" y="470"/>
                </a:cxn>
                <a:cxn ang="0">
                  <a:pos x="713" y="506"/>
                </a:cxn>
                <a:cxn ang="0">
                  <a:pos x="690" y="542"/>
                </a:cxn>
                <a:cxn ang="0">
                  <a:pos x="667" y="588"/>
                </a:cxn>
                <a:cxn ang="0">
                  <a:pos x="624" y="643"/>
                </a:cxn>
                <a:cxn ang="0">
                  <a:pos x="586" y="673"/>
                </a:cxn>
                <a:cxn ang="0">
                  <a:pos x="542" y="694"/>
                </a:cxn>
                <a:cxn ang="0">
                  <a:pos x="498" y="709"/>
                </a:cxn>
                <a:cxn ang="0">
                  <a:pos x="447" y="721"/>
                </a:cxn>
                <a:cxn ang="0">
                  <a:pos x="400" y="724"/>
                </a:cxn>
                <a:cxn ang="0">
                  <a:pos x="335" y="730"/>
                </a:cxn>
                <a:cxn ang="0">
                  <a:pos x="278" y="730"/>
                </a:cxn>
                <a:cxn ang="0">
                  <a:pos x="236" y="730"/>
                </a:cxn>
                <a:cxn ang="0">
                  <a:pos x="196" y="726"/>
                </a:cxn>
                <a:cxn ang="0">
                  <a:pos x="139" y="724"/>
                </a:cxn>
                <a:cxn ang="0">
                  <a:pos x="82" y="717"/>
                </a:cxn>
                <a:cxn ang="0">
                  <a:pos x="36" y="715"/>
                </a:cxn>
                <a:cxn ang="0">
                  <a:pos x="6" y="705"/>
                </a:cxn>
                <a:cxn ang="0">
                  <a:pos x="0" y="669"/>
                </a:cxn>
                <a:cxn ang="0">
                  <a:pos x="25" y="660"/>
                </a:cxn>
                <a:cxn ang="0">
                  <a:pos x="67" y="669"/>
                </a:cxn>
                <a:cxn ang="0">
                  <a:pos x="109" y="675"/>
                </a:cxn>
                <a:cxn ang="0">
                  <a:pos x="149" y="679"/>
                </a:cxn>
                <a:cxn ang="0">
                  <a:pos x="196" y="681"/>
                </a:cxn>
                <a:cxn ang="0">
                  <a:pos x="246" y="675"/>
                </a:cxn>
                <a:cxn ang="0">
                  <a:pos x="303" y="667"/>
                </a:cxn>
                <a:cxn ang="0">
                  <a:pos x="365" y="654"/>
                </a:cxn>
                <a:cxn ang="0">
                  <a:pos x="428" y="637"/>
                </a:cxn>
                <a:cxn ang="0">
                  <a:pos x="485" y="612"/>
                </a:cxn>
                <a:cxn ang="0">
                  <a:pos x="540" y="591"/>
                </a:cxn>
                <a:cxn ang="0">
                  <a:pos x="586" y="567"/>
                </a:cxn>
                <a:cxn ang="0">
                  <a:pos x="631" y="514"/>
                </a:cxn>
                <a:cxn ang="0">
                  <a:pos x="654" y="470"/>
                </a:cxn>
                <a:cxn ang="0">
                  <a:pos x="675" y="434"/>
                </a:cxn>
                <a:cxn ang="0">
                  <a:pos x="694" y="398"/>
                </a:cxn>
                <a:cxn ang="0">
                  <a:pos x="713" y="360"/>
                </a:cxn>
                <a:cxn ang="0">
                  <a:pos x="734" y="320"/>
                </a:cxn>
                <a:cxn ang="0">
                  <a:pos x="751" y="280"/>
                </a:cxn>
                <a:cxn ang="0">
                  <a:pos x="766" y="242"/>
                </a:cxn>
                <a:cxn ang="0">
                  <a:pos x="787" y="202"/>
                </a:cxn>
                <a:cxn ang="0">
                  <a:pos x="806" y="166"/>
                </a:cxn>
                <a:cxn ang="0">
                  <a:pos x="827" y="130"/>
                </a:cxn>
                <a:cxn ang="0">
                  <a:pos x="848" y="97"/>
                </a:cxn>
                <a:cxn ang="0">
                  <a:pos x="890" y="44"/>
                </a:cxn>
                <a:cxn ang="0">
                  <a:pos x="947" y="0"/>
                </a:cxn>
                <a:cxn ang="0">
                  <a:pos x="993" y="29"/>
                </a:cxn>
                <a:cxn ang="0">
                  <a:pos x="981" y="73"/>
                </a:cxn>
              </a:cxnLst>
              <a:rect l="0" t="0" r="r" b="b"/>
              <a:pathLst>
                <a:path w="994" h="730">
                  <a:moveTo>
                    <a:pt x="981" y="73"/>
                  </a:moveTo>
                  <a:lnTo>
                    <a:pt x="966" y="82"/>
                  </a:lnTo>
                  <a:lnTo>
                    <a:pt x="953" y="94"/>
                  </a:lnTo>
                  <a:lnTo>
                    <a:pt x="937" y="105"/>
                  </a:lnTo>
                  <a:lnTo>
                    <a:pt x="926" y="120"/>
                  </a:lnTo>
                  <a:lnTo>
                    <a:pt x="915" y="135"/>
                  </a:lnTo>
                  <a:lnTo>
                    <a:pt x="901" y="151"/>
                  </a:lnTo>
                  <a:lnTo>
                    <a:pt x="896" y="160"/>
                  </a:lnTo>
                  <a:lnTo>
                    <a:pt x="890" y="168"/>
                  </a:lnTo>
                  <a:lnTo>
                    <a:pt x="888" y="177"/>
                  </a:lnTo>
                  <a:lnTo>
                    <a:pt x="880" y="187"/>
                  </a:lnTo>
                  <a:lnTo>
                    <a:pt x="875" y="192"/>
                  </a:lnTo>
                  <a:lnTo>
                    <a:pt x="869" y="202"/>
                  </a:lnTo>
                  <a:lnTo>
                    <a:pt x="863" y="215"/>
                  </a:lnTo>
                  <a:lnTo>
                    <a:pt x="856" y="223"/>
                  </a:lnTo>
                  <a:lnTo>
                    <a:pt x="850" y="232"/>
                  </a:lnTo>
                  <a:lnTo>
                    <a:pt x="848" y="242"/>
                  </a:lnTo>
                  <a:lnTo>
                    <a:pt x="840" y="249"/>
                  </a:lnTo>
                  <a:lnTo>
                    <a:pt x="839" y="259"/>
                  </a:lnTo>
                  <a:lnTo>
                    <a:pt x="833" y="272"/>
                  </a:lnTo>
                  <a:lnTo>
                    <a:pt x="827" y="280"/>
                  </a:lnTo>
                  <a:lnTo>
                    <a:pt x="823" y="289"/>
                  </a:lnTo>
                  <a:lnTo>
                    <a:pt x="818" y="299"/>
                  </a:lnTo>
                  <a:lnTo>
                    <a:pt x="812" y="306"/>
                  </a:lnTo>
                  <a:lnTo>
                    <a:pt x="808" y="320"/>
                  </a:lnTo>
                  <a:lnTo>
                    <a:pt x="802" y="331"/>
                  </a:lnTo>
                  <a:lnTo>
                    <a:pt x="799" y="341"/>
                  </a:lnTo>
                  <a:lnTo>
                    <a:pt x="793" y="350"/>
                  </a:lnTo>
                  <a:lnTo>
                    <a:pt x="787" y="360"/>
                  </a:lnTo>
                  <a:lnTo>
                    <a:pt x="783" y="371"/>
                  </a:lnTo>
                  <a:lnTo>
                    <a:pt x="778" y="382"/>
                  </a:lnTo>
                  <a:lnTo>
                    <a:pt x="772" y="392"/>
                  </a:lnTo>
                  <a:lnTo>
                    <a:pt x="766" y="401"/>
                  </a:lnTo>
                  <a:lnTo>
                    <a:pt x="763" y="411"/>
                  </a:lnTo>
                  <a:lnTo>
                    <a:pt x="757" y="422"/>
                  </a:lnTo>
                  <a:lnTo>
                    <a:pt x="751" y="432"/>
                  </a:lnTo>
                  <a:lnTo>
                    <a:pt x="749" y="439"/>
                  </a:lnTo>
                  <a:lnTo>
                    <a:pt x="742" y="449"/>
                  </a:lnTo>
                  <a:lnTo>
                    <a:pt x="740" y="460"/>
                  </a:lnTo>
                  <a:lnTo>
                    <a:pt x="734" y="470"/>
                  </a:lnTo>
                  <a:lnTo>
                    <a:pt x="730" y="479"/>
                  </a:lnTo>
                  <a:lnTo>
                    <a:pt x="725" y="489"/>
                  </a:lnTo>
                  <a:lnTo>
                    <a:pt x="721" y="500"/>
                  </a:lnTo>
                  <a:lnTo>
                    <a:pt x="713" y="506"/>
                  </a:lnTo>
                  <a:lnTo>
                    <a:pt x="709" y="515"/>
                  </a:lnTo>
                  <a:lnTo>
                    <a:pt x="702" y="529"/>
                  </a:lnTo>
                  <a:lnTo>
                    <a:pt x="696" y="536"/>
                  </a:lnTo>
                  <a:lnTo>
                    <a:pt x="690" y="542"/>
                  </a:lnTo>
                  <a:lnTo>
                    <a:pt x="688" y="552"/>
                  </a:lnTo>
                  <a:lnTo>
                    <a:pt x="681" y="561"/>
                  </a:lnTo>
                  <a:lnTo>
                    <a:pt x="679" y="571"/>
                  </a:lnTo>
                  <a:lnTo>
                    <a:pt x="667" y="588"/>
                  </a:lnTo>
                  <a:lnTo>
                    <a:pt x="654" y="603"/>
                  </a:lnTo>
                  <a:lnTo>
                    <a:pt x="645" y="616"/>
                  </a:lnTo>
                  <a:lnTo>
                    <a:pt x="633" y="633"/>
                  </a:lnTo>
                  <a:lnTo>
                    <a:pt x="624" y="643"/>
                  </a:lnTo>
                  <a:lnTo>
                    <a:pt x="616" y="652"/>
                  </a:lnTo>
                  <a:lnTo>
                    <a:pt x="603" y="658"/>
                  </a:lnTo>
                  <a:lnTo>
                    <a:pt x="595" y="667"/>
                  </a:lnTo>
                  <a:lnTo>
                    <a:pt x="586" y="673"/>
                  </a:lnTo>
                  <a:lnTo>
                    <a:pt x="576" y="679"/>
                  </a:lnTo>
                  <a:lnTo>
                    <a:pt x="567" y="685"/>
                  </a:lnTo>
                  <a:lnTo>
                    <a:pt x="559" y="690"/>
                  </a:lnTo>
                  <a:lnTo>
                    <a:pt x="542" y="694"/>
                  </a:lnTo>
                  <a:lnTo>
                    <a:pt x="534" y="700"/>
                  </a:lnTo>
                  <a:lnTo>
                    <a:pt x="521" y="702"/>
                  </a:lnTo>
                  <a:lnTo>
                    <a:pt x="514" y="705"/>
                  </a:lnTo>
                  <a:lnTo>
                    <a:pt x="498" y="709"/>
                  </a:lnTo>
                  <a:lnTo>
                    <a:pt x="485" y="713"/>
                  </a:lnTo>
                  <a:lnTo>
                    <a:pt x="474" y="715"/>
                  </a:lnTo>
                  <a:lnTo>
                    <a:pt x="462" y="721"/>
                  </a:lnTo>
                  <a:lnTo>
                    <a:pt x="447" y="721"/>
                  </a:lnTo>
                  <a:lnTo>
                    <a:pt x="438" y="721"/>
                  </a:lnTo>
                  <a:lnTo>
                    <a:pt x="422" y="724"/>
                  </a:lnTo>
                  <a:lnTo>
                    <a:pt x="411" y="724"/>
                  </a:lnTo>
                  <a:lnTo>
                    <a:pt x="400" y="724"/>
                  </a:lnTo>
                  <a:lnTo>
                    <a:pt x="384" y="726"/>
                  </a:lnTo>
                  <a:lnTo>
                    <a:pt x="367" y="726"/>
                  </a:lnTo>
                  <a:lnTo>
                    <a:pt x="354" y="730"/>
                  </a:lnTo>
                  <a:lnTo>
                    <a:pt x="335" y="730"/>
                  </a:lnTo>
                  <a:lnTo>
                    <a:pt x="320" y="730"/>
                  </a:lnTo>
                  <a:lnTo>
                    <a:pt x="304" y="730"/>
                  </a:lnTo>
                  <a:lnTo>
                    <a:pt x="289" y="730"/>
                  </a:lnTo>
                  <a:lnTo>
                    <a:pt x="278" y="730"/>
                  </a:lnTo>
                  <a:lnTo>
                    <a:pt x="272" y="730"/>
                  </a:lnTo>
                  <a:lnTo>
                    <a:pt x="263" y="730"/>
                  </a:lnTo>
                  <a:lnTo>
                    <a:pt x="253" y="730"/>
                  </a:lnTo>
                  <a:lnTo>
                    <a:pt x="236" y="730"/>
                  </a:lnTo>
                  <a:lnTo>
                    <a:pt x="221" y="730"/>
                  </a:lnTo>
                  <a:lnTo>
                    <a:pt x="211" y="726"/>
                  </a:lnTo>
                  <a:lnTo>
                    <a:pt x="204" y="726"/>
                  </a:lnTo>
                  <a:lnTo>
                    <a:pt x="196" y="726"/>
                  </a:lnTo>
                  <a:lnTo>
                    <a:pt x="187" y="726"/>
                  </a:lnTo>
                  <a:lnTo>
                    <a:pt x="170" y="724"/>
                  </a:lnTo>
                  <a:lnTo>
                    <a:pt x="154" y="724"/>
                  </a:lnTo>
                  <a:lnTo>
                    <a:pt x="139" y="724"/>
                  </a:lnTo>
                  <a:lnTo>
                    <a:pt x="124" y="724"/>
                  </a:lnTo>
                  <a:lnTo>
                    <a:pt x="109" y="721"/>
                  </a:lnTo>
                  <a:lnTo>
                    <a:pt x="97" y="721"/>
                  </a:lnTo>
                  <a:lnTo>
                    <a:pt x="82" y="717"/>
                  </a:lnTo>
                  <a:lnTo>
                    <a:pt x="67" y="717"/>
                  </a:lnTo>
                  <a:lnTo>
                    <a:pt x="55" y="715"/>
                  </a:lnTo>
                  <a:lnTo>
                    <a:pt x="46" y="715"/>
                  </a:lnTo>
                  <a:lnTo>
                    <a:pt x="36" y="715"/>
                  </a:lnTo>
                  <a:lnTo>
                    <a:pt x="29" y="713"/>
                  </a:lnTo>
                  <a:lnTo>
                    <a:pt x="16" y="713"/>
                  </a:lnTo>
                  <a:lnTo>
                    <a:pt x="12" y="713"/>
                  </a:lnTo>
                  <a:lnTo>
                    <a:pt x="6" y="705"/>
                  </a:lnTo>
                  <a:lnTo>
                    <a:pt x="4" y="700"/>
                  </a:lnTo>
                  <a:lnTo>
                    <a:pt x="0" y="690"/>
                  </a:lnTo>
                  <a:lnTo>
                    <a:pt x="0" y="681"/>
                  </a:lnTo>
                  <a:lnTo>
                    <a:pt x="0" y="669"/>
                  </a:lnTo>
                  <a:lnTo>
                    <a:pt x="4" y="664"/>
                  </a:lnTo>
                  <a:lnTo>
                    <a:pt x="6" y="658"/>
                  </a:lnTo>
                  <a:lnTo>
                    <a:pt x="12" y="660"/>
                  </a:lnTo>
                  <a:lnTo>
                    <a:pt x="25" y="660"/>
                  </a:lnTo>
                  <a:lnTo>
                    <a:pt x="36" y="664"/>
                  </a:lnTo>
                  <a:lnTo>
                    <a:pt x="46" y="667"/>
                  </a:lnTo>
                  <a:lnTo>
                    <a:pt x="57" y="669"/>
                  </a:lnTo>
                  <a:lnTo>
                    <a:pt x="67" y="669"/>
                  </a:lnTo>
                  <a:lnTo>
                    <a:pt x="76" y="673"/>
                  </a:lnTo>
                  <a:lnTo>
                    <a:pt x="88" y="673"/>
                  </a:lnTo>
                  <a:lnTo>
                    <a:pt x="99" y="675"/>
                  </a:lnTo>
                  <a:lnTo>
                    <a:pt x="109" y="675"/>
                  </a:lnTo>
                  <a:lnTo>
                    <a:pt x="118" y="675"/>
                  </a:lnTo>
                  <a:lnTo>
                    <a:pt x="130" y="675"/>
                  </a:lnTo>
                  <a:lnTo>
                    <a:pt x="139" y="679"/>
                  </a:lnTo>
                  <a:lnTo>
                    <a:pt x="149" y="679"/>
                  </a:lnTo>
                  <a:lnTo>
                    <a:pt x="160" y="681"/>
                  </a:lnTo>
                  <a:lnTo>
                    <a:pt x="171" y="681"/>
                  </a:lnTo>
                  <a:lnTo>
                    <a:pt x="187" y="685"/>
                  </a:lnTo>
                  <a:lnTo>
                    <a:pt x="196" y="681"/>
                  </a:lnTo>
                  <a:lnTo>
                    <a:pt x="206" y="681"/>
                  </a:lnTo>
                  <a:lnTo>
                    <a:pt x="217" y="681"/>
                  </a:lnTo>
                  <a:lnTo>
                    <a:pt x="228" y="681"/>
                  </a:lnTo>
                  <a:lnTo>
                    <a:pt x="246" y="675"/>
                  </a:lnTo>
                  <a:lnTo>
                    <a:pt x="257" y="675"/>
                  </a:lnTo>
                  <a:lnTo>
                    <a:pt x="272" y="673"/>
                  </a:lnTo>
                  <a:lnTo>
                    <a:pt x="289" y="673"/>
                  </a:lnTo>
                  <a:lnTo>
                    <a:pt x="303" y="667"/>
                  </a:lnTo>
                  <a:lnTo>
                    <a:pt x="318" y="664"/>
                  </a:lnTo>
                  <a:lnTo>
                    <a:pt x="331" y="660"/>
                  </a:lnTo>
                  <a:lnTo>
                    <a:pt x="350" y="658"/>
                  </a:lnTo>
                  <a:lnTo>
                    <a:pt x="365" y="654"/>
                  </a:lnTo>
                  <a:lnTo>
                    <a:pt x="380" y="648"/>
                  </a:lnTo>
                  <a:lnTo>
                    <a:pt x="400" y="645"/>
                  </a:lnTo>
                  <a:lnTo>
                    <a:pt x="413" y="643"/>
                  </a:lnTo>
                  <a:lnTo>
                    <a:pt x="428" y="637"/>
                  </a:lnTo>
                  <a:lnTo>
                    <a:pt x="443" y="631"/>
                  </a:lnTo>
                  <a:lnTo>
                    <a:pt x="458" y="624"/>
                  </a:lnTo>
                  <a:lnTo>
                    <a:pt x="474" y="618"/>
                  </a:lnTo>
                  <a:lnTo>
                    <a:pt x="485" y="612"/>
                  </a:lnTo>
                  <a:lnTo>
                    <a:pt x="500" y="610"/>
                  </a:lnTo>
                  <a:lnTo>
                    <a:pt x="515" y="603"/>
                  </a:lnTo>
                  <a:lnTo>
                    <a:pt x="527" y="597"/>
                  </a:lnTo>
                  <a:lnTo>
                    <a:pt x="540" y="591"/>
                  </a:lnTo>
                  <a:lnTo>
                    <a:pt x="550" y="588"/>
                  </a:lnTo>
                  <a:lnTo>
                    <a:pt x="561" y="582"/>
                  </a:lnTo>
                  <a:lnTo>
                    <a:pt x="571" y="576"/>
                  </a:lnTo>
                  <a:lnTo>
                    <a:pt x="586" y="567"/>
                  </a:lnTo>
                  <a:lnTo>
                    <a:pt x="597" y="557"/>
                  </a:lnTo>
                  <a:lnTo>
                    <a:pt x="607" y="542"/>
                  </a:lnTo>
                  <a:lnTo>
                    <a:pt x="618" y="529"/>
                  </a:lnTo>
                  <a:lnTo>
                    <a:pt x="631" y="514"/>
                  </a:lnTo>
                  <a:lnTo>
                    <a:pt x="643" y="498"/>
                  </a:lnTo>
                  <a:lnTo>
                    <a:pt x="645" y="489"/>
                  </a:lnTo>
                  <a:lnTo>
                    <a:pt x="652" y="479"/>
                  </a:lnTo>
                  <a:lnTo>
                    <a:pt x="654" y="470"/>
                  </a:lnTo>
                  <a:lnTo>
                    <a:pt x="660" y="460"/>
                  </a:lnTo>
                  <a:lnTo>
                    <a:pt x="667" y="453"/>
                  </a:lnTo>
                  <a:lnTo>
                    <a:pt x="673" y="443"/>
                  </a:lnTo>
                  <a:lnTo>
                    <a:pt x="675" y="434"/>
                  </a:lnTo>
                  <a:lnTo>
                    <a:pt x="681" y="428"/>
                  </a:lnTo>
                  <a:lnTo>
                    <a:pt x="685" y="417"/>
                  </a:lnTo>
                  <a:lnTo>
                    <a:pt x="690" y="407"/>
                  </a:lnTo>
                  <a:lnTo>
                    <a:pt x="694" y="398"/>
                  </a:lnTo>
                  <a:lnTo>
                    <a:pt x="700" y="388"/>
                  </a:lnTo>
                  <a:lnTo>
                    <a:pt x="702" y="377"/>
                  </a:lnTo>
                  <a:lnTo>
                    <a:pt x="709" y="367"/>
                  </a:lnTo>
                  <a:lnTo>
                    <a:pt x="713" y="360"/>
                  </a:lnTo>
                  <a:lnTo>
                    <a:pt x="719" y="350"/>
                  </a:lnTo>
                  <a:lnTo>
                    <a:pt x="725" y="339"/>
                  </a:lnTo>
                  <a:lnTo>
                    <a:pt x="726" y="329"/>
                  </a:lnTo>
                  <a:lnTo>
                    <a:pt x="734" y="320"/>
                  </a:lnTo>
                  <a:lnTo>
                    <a:pt x="736" y="310"/>
                  </a:lnTo>
                  <a:lnTo>
                    <a:pt x="742" y="299"/>
                  </a:lnTo>
                  <a:lnTo>
                    <a:pt x="745" y="289"/>
                  </a:lnTo>
                  <a:lnTo>
                    <a:pt x="751" y="280"/>
                  </a:lnTo>
                  <a:lnTo>
                    <a:pt x="755" y="272"/>
                  </a:lnTo>
                  <a:lnTo>
                    <a:pt x="757" y="259"/>
                  </a:lnTo>
                  <a:lnTo>
                    <a:pt x="763" y="249"/>
                  </a:lnTo>
                  <a:lnTo>
                    <a:pt x="766" y="242"/>
                  </a:lnTo>
                  <a:lnTo>
                    <a:pt x="772" y="232"/>
                  </a:lnTo>
                  <a:lnTo>
                    <a:pt x="778" y="223"/>
                  </a:lnTo>
                  <a:lnTo>
                    <a:pt x="782" y="215"/>
                  </a:lnTo>
                  <a:lnTo>
                    <a:pt x="787" y="202"/>
                  </a:lnTo>
                  <a:lnTo>
                    <a:pt x="791" y="192"/>
                  </a:lnTo>
                  <a:lnTo>
                    <a:pt x="797" y="183"/>
                  </a:lnTo>
                  <a:lnTo>
                    <a:pt x="799" y="175"/>
                  </a:lnTo>
                  <a:lnTo>
                    <a:pt x="806" y="166"/>
                  </a:lnTo>
                  <a:lnTo>
                    <a:pt x="808" y="156"/>
                  </a:lnTo>
                  <a:lnTo>
                    <a:pt x="814" y="147"/>
                  </a:lnTo>
                  <a:lnTo>
                    <a:pt x="820" y="139"/>
                  </a:lnTo>
                  <a:lnTo>
                    <a:pt x="827" y="130"/>
                  </a:lnTo>
                  <a:lnTo>
                    <a:pt x="833" y="124"/>
                  </a:lnTo>
                  <a:lnTo>
                    <a:pt x="835" y="111"/>
                  </a:lnTo>
                  <a:lnTo>
                    <a:pt x="840" y="103"/>
                  </a:lnTo>
                  <a:lnTo>
                    <a:pt x="848" y="97"/>
                  </a:lnTo>
                  <a:lnTo>
                    <a:pt x="854" y="86"/>
                  </a:lnTo>
                  <a:lnTo>
                    <a:pt x="863" y="73"/>
                  </a:lnTo>
                  <a:lnTo>
                    <a:pt x="877" y="57"/>
                  </a:lnTo>
                  <a:lnTo>
                    <a:pt x="890" y="44"/>
                  </a:lnTo>
                  <a:lnTo>
                    <a:pt x="901" y="29"/>
                  </a:lnTo>
                  <a:lnTo>
                    <a:pt x="916" y="17"/>
                  </a:lnTo>
                  <a:lnTo>
                    <a:pt x="932" y="8"/>
                  </a:lnTo>
                  <a:lnTo>
                    <a:pt x="947" y="0"/>
                  </a:lnTo>
                  <a:lnTo>
                    <a:pt x="962" y="0"/>
                  </a:lnTo>
                  <a:lnTo>
                    <a:pt x="973" y="6"/>
                  </a:lnTo>
                  <a:lnTo>
                    <a:pt x="987" y="17"/>
                  </a:lnTo>
                  <a:lnTo>
                    <a:pt x="993" y="29"/>
                  </a:lnTo>
                  <a:lnTo>
                    <a:pt x="994" y="44"/>
                  </a:lnTo>
                  <a:lnTo>
                    <a:pt x="989" y="57"/>
                  </a:lnTo>
                  <a:lnTo>
                    <a:pt x="981" y="73"/>
                  </a:lnTo>
                  <a:lnTo>
                    <a:pt x="981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39" name="Freeform 75"/>
            <p:cNvSpPr>
              <a:spLocks/>
            </p:cNvSpPr>
            <p:nvPr/>
          </p:nvSpPr>
          <p:spPr bwMode="auto">
            <a:xfrm>
              <a:off x="5668958" y="3611564"/>
              <a:ext cx="841374" cy="477839"/>
            </a:xfrm>
            <a:custGeom>
              <a:avLst/>
              <a:gdLst/>
              <a:ahLst/>
              <a:cxnLst>
                <a:cxn ang="0">
                  <a:pos x="1049" y="44"/>
                </a:cxn>
                <a:cxn ang="0">
                  <a:pos x="1038" y="84"/>
                </a:cxn>
                <a:cxn ang="0">
                  <a:pos x="1028" y="118"/>
                </a:cxn>
                <a:cxn ang="0">
                  <a:pos x="1019" y="156"/>
                </a:cxn>
                <a:cxn ang="0">
                  <a:pos x="1007" y="196"/>
                </a:cxn>
                <a:cxn ang="0">
                  <a:pos x="992" y="238"/>
                </a:cxn>
                <a:cxn ang="0">
                  <a:pos x="973" y="284"/>
                </a:cxn>
                <a:cxn ang="0">
                  <a:pos x="952" y="333"/>
                </a:cxn>
                <a:cxn ang="0">
                  <a:pos x="927" y="377"/>
                </a:cxn>
                <a:cxn ang="0">
                  <a:pos x="901" y="419"/>
                </a:cxn>
                <a:cxn ang="0">
                  <a:pos x="869" y="464"/>
                </a:cxn>
                <a:cxn ang="0">
                  <a:pos x="829" y="500"/>
                </a:cxn>
                <a:cxn ang="0">
                  <a:pos x="787" y="535"/>
                </a:cxn>
                <a:cxn ang="0">
                  <a:pos x="737" y="565"/>
                </a:cxn>
                <a:cxn ang="0">
                  <a:pos x="688" y="586"/>
                </a:cxn>
                <a:cxn ang="0">
                  <a:pos x="642" y="595"/>
                </a:cxn>
                <a:cxn ang="0">
                  <a:pos x="606" y="597"/>
                </a:cxn>
                <a:cxn ang="0">
                  <a:pos x="563" y="603"/>
                </a:cxn>
                <a:cxn ang="0">
                  <a:pos x="517" y="603"/>
                </a:cxn>
                <a:cxn ang="0">
                  <a:pos x="473" y="603"/>
                </a:cxn>
                <a:cxn ang="0">
                  <a:pos x="422" y="603"/>
                </a:cxn>
                <a:cxn ang="0">
                  <a:pos x="374" y="601"/>
                </a:cxn>
                <a:cxn ang="0">
                  <a:pos x="325" y="597"/>
                </a:cxn>
                <a:cxn ang="0">
                  <a:pos x="274" y="592"/>
                </a:cxn>
                <a:cxn ang="0">
                  <a:pos x="222" y="590"/>
                </a:cxn>
                <a:cxn ang="0">
                  <a:pos x="179" y="586"/>
                </a:cxn>
                <a:cxn ang="0">
                  <a:pos x="133" y="578"/>
                </a:cxn>
                <a:cxn ang="0">
                  <a:pos x="93" y="576"/>
                </a:cxn>
                <a:cxn ang="0">
                  <a:pos x="53" y="571"/>
                </a:cxn>
                <a:cxn ang="0">
                  <a:pos x="6" y="565"/>
                </a:cxn>
                <a:cxn ang="0">
                  <a:pos x="0" y="531"/>
                </a:cxn>
                <a:cxn ang="0">
                  <a:pos x="17" y="519"/>
                </a:cxn>
                <a:cxn ang="0">
                  <a:pos x="51" y="519"/>
                </a:cxn>
                <a:cxn ang="0">
                  <a:pos x="87" y="521"/>
                </a:cxn>
                <a:cxn ang="0">
                  <a:pos x="125" y="525"/>
                </a:cxn>
                <a:cxn ang="0">
                  <a:pos x="167" y="529"/>
                </a:cxn>
                <a:cxn ang="0">
                  <a:pos x="217" y="531"/>
                </a:cxn>
                <a:cxn ang="0">
                  <a:pos x="262" y="531"/>
                </a:cxn>
                <a:cxn ang="0">
                  <a:pos x="310" y="535"/>
                </a:cxn>
                <a:cxn ang="0">
                  <a:pos x="359" y="535"/>
                </a:cxn>
                <a:cxn ang="0">
                  <a:pos x="407" y="535"/>
                </a:cxn>
                <a:cxn ang="0">
                  <a:pos x="452" y="531"/>
                </a:cxn>
                <a:cxn ang="0">
                  <a:pos x="496" y="529"/>
                </a:cxn>
                <a:cxn ang="0">
                  <a:pos x="540" y="525"/>
                </a:cxn>
                <a:cxn ang="0">
                  <a:pos x="578" y="519"/>
                </a:cxn>
                <a:cxn ang="0">
                  <a:pos x="623" y="514"/>
                </a:cxn>
                <a:cxn ang="0">
                  <a:pos x="680" y="495"/>
                </a:cxn>
                <a:cxn ang="0">
                  <a:pos x="730" y="472"/>
                </a:cxn>
                <a:cxn ang="0">
                  <a:pos x="772" y="443"/>
                </a:cxn>
                <a:cxn ang="0">
                  <a:pos x="813" y="417"/>
                </a:cxn>
                <a:cxn ang="0">
                  <a:pos x="846" y="383"/>
                </a:cxn>
                <a:cxn ang="0">
                  <a:pos x="876" y="346"/>
                </a:cxn>
                <a:cxn ang="0">
                  <a:pos x="907" y="305"/>
                </a:cxn>
                <a:cxn ang="0">
                  <a:pos x="935" y="259"/>
                </a:cxn>
                <a:cxn ang="0">
                  <a:pos x="958" y="215"/>
                </a:cxn>
                <a:cxn ang="0">
                  <a:pos x="973" y="160"/>
                </a:cxn>
                <a:cxn ang="0">
                  <a:pos x="988" y="103"/>
                </a:cxn>
                <a:cxn ang="0">
                  <a:pos x="1004" y="63"/>
                </a:cxn>
                <a:cxn ang="0">
                  <a:pos x="1023" y="16"/>
                </a:cxn>
                <a:cxn ang="0">
                  <a:pos x="1061" y="12"/>
                </a:cxn>
              </a:cxnLst>
              <a:rect l="0" t="0" r="r" b="b"/>
              <a:pathLst>
                <a:path w="1061" h="603">
                  <a:moveTo>
                    <a:pt x="1059" y="27"/>
                  </a:moveTo>
                  <a:lnTo>
                    <a:pt x="1055" y="31"/>
                  </a:lnTo>
                  <a:lnTo>
                    <a:pt x="1051" y="37"/>
                  </a:lnTo>
                  <a:lnTo>
                    <a:pt x="1049" y="44"/>
                  </a:lnTo>
                  <a:lnTo>
                    <a:pt x="1045" y="54"/>
                  </a:lnTo>
                  <a:lnTo>
                    <a:pt x="1043" y="63"/>
                  </a:lnTo>
                  <a:lnTo>
                    <a:pt x="1040" y="78"/>
                  </a:lnTo>
                  <a:lnTo>
                    <a:pt x="1038" y="84"/>
                  </a:lnTo>
                  <a:lnTo>
                    <a:pt x="1034" y="90"/>
                  </a:lnTo>
                  <a:lnTo>
                    <a:pt x="1034" y="103"/>
                  </a:lnTo>
                  <a:lnTo>
                    <a:pt x="1030" y="113"/>
                  </a:lnTo>
                  <a:lnTo>
                    <a:pt x="1028" y="118"/>
                  </a:lnTo>
                  <a:lnTo>
                    <a:pt x="1024" y="126"/>
                  </a:lnTo>
                  <a:lnTo>
                    <a:pt x="1023" y="135"/>
                  </a:lnTo>
                  <a:lnTo>
                    <a:pt x="1023" y="149"/>
                  </a:lnTo>
                  <a:lnTo>
                    <a:pt x="1019" y="156"/>
                  </a:lnTo>
                  <a:lnTo>
                    <a:pt x="1017" y="166"/>
                  </a:lnTo>
                  <a:lnTo>
                    <a:pt x="1013" y="175"/>
                  </a:lnTo>
                  <a:lnTo>
                    <a:pt x="1009" y="187"/>
                  </a:lnTo>
                  <a:lnTo>
                    <a:pt x="1007" y="196"/>
                  </a:lnTo>
                  <a:lnTo>
                    <a:pt x="1004" y="208"/>
                  </a:lnTo>
                  <a:lnTo>
                    <a:pt x="1002" y="217"/>
                  </a:lnTo>
                  <a:lnTo>
                    <a:pt x="998" y="230"/>
                  </a:lnTo>
                  <a:lnTo>
                    <a:pt x="992" y="238"/>
                  </a:lnTo>
                  <a:lnTo>
                    <a:pt x="988" y="253"/>
                  </a:lnTo>
                  <a:lnTo>
                    <a:pt x="983" y="263"/>
                  </a:lnTo>
                  <a:lnTo>
                    <a:pt x="981" y="274"/>
                  </a:lnTo>
                  <a:lnTo>
                    <a:pt x="973" y="284"/>
                  </a:lnTo>
                  <a:lnTo>
                    <a:pt x="969" y="295"/>
                  </a:lnTo>
                  <a:lnTo>
                    <a:pt x="964" y="308"/>
                  </a:lnTo>
                  <a:lnTo>
                    <a:pt x="958" y="320"/>
                  </a:lnTo>
                  <a:lnTo>
                    <a:pt x="952" y="333"/>
                  </a:lnTo>
                  <a:lnTo>
                    <a:pt x="947" y="344"/>
                  </a:lnTo>
                  <a:lnTo>
                    <a:pt x="941" y="356"/>
                  </a:lnTo>
                  <a:lnTo>
                    <a:pt x="935" y="369"/>
                  </a:lnTo>
                  <a:lnTo>
                    <a:pt x="927" y="377"/>
                  </a:lnTo>
                  <a:lnTo>
                    <a:pt x="922" y="390"/>
                  </a:lnTo>
                  <a:lnTo>
                    <a:pt x="916" y="398"/>
                  </a:lnTo>
                  <a:lnTo>
                    <a:pt x="910" y="411"/>
                  </a:lnTo>
                  <a:lnTo>
                    <a:pt x="901" y="419"/>
                  </a:lnTo>
                  <a:lnTo>
                    <a:pt x="895" y="432"/>
                  </a:lnTo>
                  <a:lnTo>
                    <a:pt x="884" y="440"/>
                  </a:lnTo>
                  <a:lnTo>
                    <a:pt x="876" y="453"/>
                  </a:lnTo>
                  <a:lnTo>
                    <a:pt x="869" y="464"/>
                  </a:lnTo>
                  <a:lnTo>
                    <a:pt x="859" y="474"/>
                  </a:lnTo>
                  <a:lnTo>
                    <a:pt x="850" y="483"/>
                  </a:lnTo>
                  <a:lnTo>
                    <a:pt x="842" y="493"/>
                  </a:lnTo>
                  <a:lnTo>
                    <a:pt x="829" y="500"/>
                  </a:lnTo>
                  <a:lnTo>
                    <a:pt x="819" y="510"/>
                  </a:lnTo>
                  <a:lnTo>
                    <a:pt x="808" y="519"/>
                  </a:lnTo>
                  <a:lnTo>
                    <a:pt x="798" y="529"/>
                  </a:lnTo>
                  <a:lnTo>
                    <a:pt x="787" y="535"/>
                  </a:lnTo>
                  <a:lnTo>
                    <a:pt x="777" y="544"/>
                  </a:lnTo>
                  <a:lnTo>
                    <a:pt x="762" y="550"/>
                  </a:lnTo>
                  <a:lnTo>
                    <a:pt x="753" y="557"/>
                  </a:lnTo>
                  <a:lnTo>
                    <a:pt x="737" y="565"/>
                  </a:lnTo>
                  <a:lnTo>
                    <a:pt x="726" y="571"/>
                  </a:lnTo>
                  <a:lnTo>
                    <a:pt x="715" y="576"/>
                  </a:lnTo>
                  <a:lnTo>
                    <a:pt x="703" y="582"/>
                  </a:lnTo>
                  <a:lnTo>
                    <a:pt x="688" y="586"/>
                  </a:lnTo>
                  <a:lnTo>
                    <a:pt x="673" y="592"/>
                  </a:lnTo>
                  <a:lnTo>
                    <a:pt x="660" y="592"/>
                  </a:lnTo>
                  <a:lnTo>
                    <a:pt x="650" y="595"/>
                  </a:lnTo>
                  <a:lnTo>
                    <a:pt x="642" y="595"/>
                  </a:lnTo>
                  <a:lnTo>
                    <a:pt x="635" y="597"/>
                  </a:lnTo>
                  <a:lnTo>
                    <a:pt x="623" y="597"/>
                  </a:lnTo>
                  <a:lnTo>
                    <a:pt x="614" y="597"/>
                  </a:lnTo>
                  <a:lnTo>
                    <a:pt x="606" y="597"/>
                  </a:lnTo>
                  <a:lnTo>
                    <a:pt x="597" y="601"/>
                  </a:lnTo>
                  <a:lnTo>
                    <a:pt x="585" y="601"/>
                  </a:lnTo>
                  <a:lnTo>
                    <a:pt x="576" y="601"/>
                  </a:lnTo>
                  <a:lnTo>
                    <a:pt x="563" y="603"/>
                  </a:lnTo>
                  <a:lnTo>
                    <a:pt x="555" y="603"/>
                  </a:lnTo>
                  <a:lnTo>
                    <a:pt x="542" y="603"/>
                  </a:lnTo>
                  <a:lnTo>
                    <a:pt x="530" y="603"/>
                  </a:lnTo>
                  <a:lnTo>
                    <a:pt x="517" y="603"/>
                  </a:lnTo>
                  <a:lnTo>
                    <a:pt x="509" y="603"/>
                  </a:lnTo>
                  <a:lnTo>
                    <a:pt x="494" y="603"/>
                  </a:lnTo>
                  <a:lnTo>
                    <a:pt x="485" y="603"/>
                  </a:lnTo>
                  <a:lnTo>
                    <a:pt x="473" y="603"/>
                  </a:lnTo>
                  <a:lnTo>
                    <a:pt x="460" y="603"/>
                  </a:lnTo>
                  <a:lnTo>
                    <a:pt x="447" y="603"/>
                  </a:lnTo>
                  <a:lnTo>
                    <a:pt x="437" y="603"/>
                  </a:lnTo>
                  <a:lnTo>
                    <a:pt x="422" y="603"/>
                  </a:lnTo>
                  <a:lnTo>
                    <a:pt x="412" y="603"/>
                  </a:lnTo>
                  <a:lnTo>
                    <a:pt x="397" y="601"/>
                  </a:lnTo>
                  <a:lnTo>
                    <a:pt x="386" y="601"/>
                  </a:lnTo>
                  <a:lnTo>
                    <a:pt x="374" y="601"/>
                  </a:lnTo>
                  <a:lnTo>
                    <a:pt x="365" y="601"/>
                  </a:lnTo>
                  <a:lnTo>
                    <a:pt x="350" y="601"/>
                  </a:lnTo>
                  <a:lnTo>
                    <a:pt x="338" y="597"/>
                  </a:lnTo>
                  <a:lnTo>
                    <a:pt x="325" y="597"/>
                  </a:lnTo>
                  <a:lnTo>
                    <a:pt x="314" y="597"/>
                  </a:lnTo>
                  <a:lnTo>
                    <a:pt x="298" y="595"/>
                  </a:lnTo>
                  <a:lnTo>
                    <a:pt x="285" y="595"/>
                  </a:lnTo>
                  <a:lnTo>
                    <a:pt x="274" y="592"/>
                  </a:lnTo>
                  <a:lnTo>
                    <a:pt x="262" y="592"/>
                  </a:lnTo>
                  <a:lnTo>
                    <a:pt x="249" y="592"/>
                  </a:lnTo>
                  <a:lnTo>
                    <a:pt x="238" y="590"/>
                  </a:lnTo>
                  <a:lnTo>
                    <a:pt x="222" y="590"/>
                  </a:lnTo>
                  <a:lnTo>
                    <a:pt x="215" y="590"/>
                  </a:lnTo>
                  <a:lnTo>
                    <a:pt x="201" y="586"/>
                  </a:lnTo>
                  <a:lnTo>
                    <a:pt x="190" y="586"/>
                  </a:lnTo>
                  <a:lnTo>
                    <a:pt x="179" y="586"/>
                  </a:lnTo>
                  <a:lnTo>
                    <a:pt x="167" y="586"/>
                  </a:lnTo>
                  <a:lnTo>
                    <a:pt x="158" y="582"/>
                  </a:lnTo>
                  <a:lnTo>
                    <a:pt x="144" y="582"/>
                  </a:lnTo>
                  <a:lnTo>
                    <a:pt x="133" y="578"/>
                  </a:lnTo>
                  <a:lnTo>
                    <a:pt x="124" y="578"/>
                  </a:lnTo>
                  <a:lnTo>
                    <a:pt x="110" y="578"/>
                  </a:lnTo>
                  <a:lnTo>
                    <a:pt x="103" y="576"/>
                  </a:lnTo>
                  <a:lnTo>
                    <a:pt x="93" y="576"/>
                  </a:lnTo>
                  <a:lnTo>
                    <a:pt x="84" y="576"/>
                  </a:lnTo>
                  <a:lnTo>
                    <a:pt x="72" y="573"/>
                  </a:lnTo>
                  <a:lnTo>
                    <a:pt x="63" y="573"/>
                  </a:lnTo>
                  <a:lnTo>
                    <a:pt x="53" y="571"/>
                  </a:lnTo>
                  <a:lnTo>
                    <a:pt x="46" y="571"/>
                  </a:lnTo>
                  <a:lnTo>
                    <a:pt x="27" y="567"/>
                  </a:lnTo>
                  <a:lnTo>
                    <a:pt x="15" y="567"/>
                  </a:lnTo>
                  <a:lnTo>
                    <a:pt x="6" y="565"/>
                  </a:lnTo>
                  <a:lnTo>
                    <a:pt x="4" y="557"/>
                  </a:lnTo>
                  <a:lnTo>
                    <a:pt x="0" y="550"/>
                  </a:lnTo>
                  <a:lnTo>
                    <a:pt x="0" y="540"/>
                  </a:lnTo>
                  <a:lnTo>
                    <a:pt x="0" y="531"/>
                  </a:lnTo>
                  <a:lnTo>
                    <a:pt x="0" y="521"/>
                  </a:lnTo>
                  <a:lnTo>
                    <a:pt x="6" y="519"/>
                  </a:lnTo>
                  <a:lnTo>
                    <a:pt x="11" y="519"/>
                  </a:lnTo>
                  <a:lnTo>
                    <a:pt x="17" y="519"/>
                  </a:lnTo>
                  <a:lnTo>
                    <a:pt x="25" y="519"/>
                  </a:lnTo>
                  <a:lnTo>
                    <a:pt x="32" y="519"/>
                  </a:lnTo>
                  <a:lnTo>
                    <a:pt x="42" y="519"/>
                  </a:lnTo>
                  <a:lnTo>
                    <a:pt x="51" y="519"/>
                  </a:lnTo>
                  <a:lnTo>
                    <a:pt x="61" y="521"/>
                  </a:lnTo>
                  <a:lnTo>
                    <a:pt x="68" y="521"/>
                  </a:lnTo>
                  <a:lnTo>
                    <a:pt x="78" y="521"/>
                  </a:lnTo>
                  <a:lnTo>
                    <a:pt x="87" y="521"/>
                  </a:lnTo>
                  <a:lnTo>
                    <a:pt x="97" y="521"/>
                  </a:lnTo>
                  <a:lnTo>
                    <a:pt x="105" y="525"/>
                  </a:lnTo>
                  <a:lnTo>
                    <a:pt x="118" y="525"/>
                  </a:lnTo>
                  <a:lnTo>
                    <a:pt x="125" y="525"/>
                  </a:lnTo>
                  <a:lnTo>
                    <a:pt x="139" y="525"/>
                  </a:lnTo>
                  <a:lnTo>
                    <a:pt x="146" y="529"/>
                  </a:lnTo>
                  <a:lnTo>
                    <a:pt x="160" y="529"/>
                  </a:lnTo>
                  <a:lnTo>
                    <a:pt x="167" y="529"/>
                  </a:lnTo>
                  <a:lnTo>
                    <a:pt x="181" y="529"/>
                  </a:lnTo>
                  <a:lnTo>
                    <a:pt x="192" y="529"/>
                  </a:lnTo>
                  <a:lnTo>
                    <a:pt x="205" y="531"/>
                  </a:lnTo>
                  <a:lnTo>
                    <a:pt x="217" y="531"/>
                  </a:lnTo>
                  <a:lnTo>
                    <a:pt x="228" y="531"/>
                  </a:lnTo>
                  <a:lnTo>
                    <a:pt x="238" y="531"/>
                  </a:lnTo>
                  <a:lnTo>
                    <a:pt x="253" y="531"/>
                  </a:lnTo>
                  <a:lnTo>
                    <a:pt x="262" y="531"/>
                  </a:lnTo>
                  <a:lnTo>
                    <a:pt x="274" y="531"/>
                  </a:lnTo>
                  <a:lnTo>
                    <a:pt x="285" y="531"/>
                  </a:lnTo>
                  <a:lnTo>
                    <a:pt x="298" y="535"/>
                  </a:lnTo>
                  <a:lnTo>
                    <a:pt x="310" y="535"/>
                  </a:lnTo>
                  <a:lnTo>
                    <a:pt x="321" y="535"/>
                  </a:lnTo>
                  <a:lnTo>
                    <a:pt x="334" y="535"/>
                  </a:lnTo>
                  <a:lnTo>
                    <a:pt x="346" y="535"/>
                  </a:lnTo>
                  <a:lnTo>
                    <a:pt x="359" y="535"/>
                  </a:lnTo>
                  <a:lnTo>
                    <a:pt x="371" y="535"/>
                  </a:lnTo>
                  <a:lnTo>
                    <a:pt x="382" y="535"/>
                  </a:lnTo>
                  <a:lnTo>
                    <a:pt x="395" y="535"/>
                  </a:lnTo>
                  <a:lnTo>
                    <a:pt x="407" y="535"/>
                  </a:lnTo>
                  <a:lnTo>
                    <a:pt x="418" y="535"/>
                  </a:lnTo>
                  <a:lnTo>
                    <a:pt x="428" y="535"/>
                  </a:lnTo>
                  <a:lnTo>
                    <a:pt x="439" y="535"/>
                  </a:lnTo>
                  <a:lnTo>
                    <a:pt x="452" y="531"/>
                  </a:lnTo>
                  <a:lnTo>
                    <a:pt x="464" y="531"/>
                  </a:lnTo>
                  <a:lnTo>
                    <a:pt x="473" y="531"/>
                  </a:lnTo>
                  <a:lnTo>
                    <a:pt x="485" y="531"/>
                  </a:lnTo>
                  <a:lnTo>
                    <a:pt x="496" y="529"/>
                  </a:lnTo>
                  <a:lnTo>
                    <a:pt x="509" y="529"/>
                  </a:lnTo>
                  <a:lnTo>
                    <a:pt x="517" y="529"/>
                  </a:lnTo>
                  <a:lnTo>
                    <a:pt x="530" y="529"/>
                  </a:lnTo>
                  <a:lnTo>
                    <a:pt x="540" y="525"/>
                  </a:lnTo>
                  <a:lnTo>
                    <a:pt x="549" y="525"/>
                  </a:lnTo>
                  <a:lnTo>
                    <a:pt x="557" y="521"/>
                  </a:lnTo>
                  <a:lnTo>
                    <a:pt x="570" y="521"/>
                  </a:lnTo>
                  <a:lnTo>
                    <a:pt x="578" y="519"/>
                  </a:lnTo>
                  <a:lnTo>
                    <a:pt x="587" y="519"/>
                  </a:lnTo>
                  <a:lnTo>
                    <a:pt x="597" y="516"/>
                  </a:lnTo>
                  <a:lnTo>
                    <a:pt x="606" y="516"/>
                  </a:lnTo>
                  <a:lnTo>
                    <a:pt x="623" y="514"/>
                  </a:lnTo>
                  <a:lnTo>
                    <a:pt x="639" y="510"/>
                  </a:lnTo>
                  <a:lnTo>
                    <a:pt x="654" y="504"/>
                  </a:lnTo>
                  <a:lnTo>
                    <a:pt x="669" y="500"/>
                  </a:lnTo>
                  <a:lnTo>
                    <a:pt x="680" y="495"/>
                  </a:lnTo>
                  <a:lnTo>
                    <a:pt x="694" y="489"/>
                  </a:lnTo>
                  <a:lnTo>
                    <a:pt x="705" y="483"/>
                  </a:lnTo>
                  <a:lnTo>
                    <a:pt x="717" y="476"/>
                  </a:lnTo>
                  <a:lnTo>
                    <a:pt x="730" y="472"/>
                  </a:lnTo>
                  <a:lnTo>
                    <a:pt x="741" y="464"/>
                  </a:lnTo>
                  <a:lnTo>
                    <a:pt x="751" y="459"/>
                  </a:lnTo>
                  <a:lnTo>
                    <a:pt x="762" y="453"/>
                  </a:lnTo>
                  <a:lnTo>
                    <a:pt x="772" y="443"/>
                  </a:lnTo>
                  <a:lnTo>
                    <a:pt x="783" y="438"/>
                  </a:lnTo>
                  <a:lnTo>
                    <a:pt x="793" y="432"/>
                  </a:lnTo>
                  <a:lnTo>
                    <a:pt x="804" y="426"/>
                  </a:lnTo>
                  <a:lnTo>
                    <a:pt x="813" y="417"/>
                  </a:lnTo>
                  <a:lnTo>
                    <a:pt x="823" y="411"/>
                  </a:lnTo>
                  <a:lnTo>
                    <a:pt x="831" y="398"/>
                  </a:lnTo>
                  <a:lnTo>
                    <a:pt x="842" y="392"/>
                  </a:lnTo>
                  <a:lnTo>
                    <a:pt x="846" y="383"/>
                  </a:lnTo>
                  <a:lnTo>
                    <a:pt x="855" y="375"/>
                  </a:lnTo>
                  <a:lnTo>
                    <a:pt x="863" y="365"/>
                  </a:lnTo>
                  <a:lnTo>
                    <a:pt x="870" y="360"/>
                  </a:lnTo>
                  <a:lnTo>
                    <a:pt x="876" y="346"/>
                  </a:lnTo>
                  <a:lnTo>
                    <a:pt x="886" y="337"/>
                  </a:lnTo>
                  <a:lnTo>
                    <a:pt x="895" y="325"/>
                  </a:lnTo>
                  <a:lnTo>
                    <a:pt x="901" y="316"/>
                  </a:lnTo>
                  <a:lnTo>
                    <a:pt x="907" y="305"/>
                  </a:lnTo>
                  <a:lnTo>
                    <a:pt x="912" y="293"/>
                  </a:lnTo>
                  <a:lnTo>
                    <a:pt x="920" y="284"/>
                  </a:lnTo>
                  <a:lnTo>
                    <a:pt x="927" y="272"/>
                  </a:lnTo>
                  <a:lnTo>
                    <a:pt x="935" y="259"/>
                  </a:lnTo>
                  <a:lnTo>
                    <a:pt x="941" y="248"/>
                  </a:lnTo>
                  <a:lnTo>
                    <a:pt x="947" y="236"/>
                  </a:lnTo>
                  <a:lnTo>
                    <a:pt x="956" y="223"/>
                  </a:lnTo>
                  <a:lnTo>
                    <a:pt x="958" y="215"/>
                  </a:lnTo>
                  <a:lnTo>
                    <a:pt x="962" y="202"/>
                  </a:lnTo>
                  <a:lnTo>
                    <a:pt x="964" y="187"/>
                  </a:lnTo>
                  <a:lnTo>
                    <a:pt x="969" y="175"/>
                  </a:lnTo>
                  <a:lnTo>
                    <a:pt x="973" y="160"/>
                  </a:lnTo>
                  <a:lnTo>
                    <a:pt x="981" y="145"/>
                  </a:lnTo>
                  <a:lnTo>
                    <a:pt x="983" y="126"/>
                  </a:lnTo>
                  <a:lnTo>
                    <a:pt x="988" y="113"/>
                  </a:lnTo>
                  <a:lnTo>
                    <a:pt x="988" y="103"/>
                  </a:lnTo>
                  <a:lnTo>
                    <a:pt x="992" y="94"/>
                  </a:lnTo>
                  <a:lnTo>
                    <a:pt x="994" y="84"/>
                  </a:lnTo>
                  <a:lnTo>
                    <a:pt x="998" y="78"/>
                  </a:lnTo>
                  <a:lnTo>
                    <a:pt x="1004" y="63"/>
                  </a:lnTo>
                  <a:lnTo>
                    <a:pt x="1009" y="48"/>
                  </a:lnTo>
                  <a:lnTo>
                    <a:pt x="1013" y="33"/>
                  </a:lnTo>
                  <a:lnTo>
                    <a:pt x="1019" y="23"/>
                  </a:lnTo>
                  <a:lnTo>
                    <a:pt x="1023" y="16"/>
                  </a:lnTo>
                  <a:lnTo>
                    <a:pt x="1028" y="8"/>
                  </a:lnTo>
                  <a:lnTo>
                    <a:pt x="1040" y="0"/>
                  </a:lnTo>
                  <a:lnTo>
                    <a:pt x="1055" y="2"/>
                  </a:lnTo>
                  <a:lnTo>
                    <a:pt x="1061" y="12"/>
                  </a:lnTo>
                  <a:lnTo>
                    <a:pt x="1059" y="27"/>
                  </a:lnTo>
                  <a:lnTo>
                    <a:pt x="1059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40" name="Freeform 76"/>
            <p:cNvSpPr>
              <a:spLocks/>
            </p:cNvSpPr>
            <p:nvPr/>
          </p:nvSpPr>
          <p:spPr bwMode="auto">
            <a:xfrm>
              <a:off x="5603870" y="3814764"/>
              <a:ext cx="84136" cy="244476"/>
            </a:xfrm>
            <a:custGeom>
              <a:avLst/>
              <a:gdLst/>
              <a:ahLst/>
              <a:cxnLst>
                <a:cxn ang="0">
                  <a:pos x="69" y="32"/>
                </a:cxn>
                <a:cxn ang="0">
                  <a:pos x="67" y="48"/>
                </a:cxn>
                <a:cxn ang="0">
                  <a:pos x="67" y="63"/>
                </a:cxn>
                <a:cxn ang="0">
                  <a:pos x="69" y="76"/>
                </a:cxn>
                <a:cxn ang="0">
                  <a:pos x="72" y="87"/>
                </a:cxn>
                <a:cxn ang="0">
                  <a:pos x="76" y="99"/>
                </a:cxn>
                <a:cxn ang="0">
                  <a:pos x="82" y="112"/>
                </a:cxn>
                <a:cxn ang="0">
                  <a:pos x="86" y="126"/>
                </a:cxn>
                <a:cxn ang="0">
                  <a:pos x="88" y="141"/>
                </a:cxn>
                <a:cxn ang="0">
                  <a:pos x="88" y="156"/>
                </a:cxn>
                <a:cxn ang="0">
                  <a:pos x="91" y="171"/>
                </a:cxn>
                <a:cxn ang="0">
                  <a:pos x="91" y="183"/>
                </a:cxn>
                <a:cxn ang="0">
                  <a:pos x="93" y="196"/>
                </a:cxn>
                <a:cxn ang="0">
                  <a:pos x="93" y="211"/>
                </a:cxn>
                <a:cxn ang="0">
                  <a:pos x="97" y="222"/>
                </a:cxn>
                <a:cxn ang="0">
                  <a:pos x="99" y="238"/>
                </a:cxn>
                <a:cxn ang="0">
                  <a:pos x="107" y="253"/>
                </a:cxn>
                <a:cxn ang="0">
                  <a:pos x="107" y="268"/>
                </a:cxn>
                <a:cxn ang="0">
                  <a:pos x="103" y="283"/>
                </a:cxn>
                <a:cxn ang="0">
                  <a:pos x="97" y="295"/>
                </a:cxn>
                <a:cxn ang="0">
                  <a:pos x="86" y="304"/>
                </a:cxn>
                <a:cxn ang="0">
                  <a:pos x="69" y="308"/>
                </a:cxn>
                <a:cxn ang="0">
                  <a:pos x="57" y="304"/>
                </a:cxn>
                <a:cxn ang="0">
                  <a:pos x="42" y="295"/>
                </a:cxn>
                <a:cxn ang="0">
                  <a:pos x="36" y="283"/>
                </a:cxn>
                <a:cxn ang="0">
                  <a:pos x="31" y="274"/>
                </a:cxn>
                <a:cxn ang="0">
                  <a:pos x="27" y="264"/>
                </a:cxn>
                <a:cxn ang="0">
                  <a:pos x="25" y="259"/>
                </a:cxn>
                <a:cxn ang="0">
                  <a:pos x="25" y="251"/>
                </a:cxn>
                <a:cxn ang="0">
                  <a:pos x="17" y="236"/>
                </a:cxn>
                <a:cxn ang="0">
                  <a:pos x="17" y="222"/>
                </a:cxn>
                <a:cxn ang="0">
                  <a:pos x="15" y="207"/>
                </a:cxn>
                <a:cxn ang="0">
                  <a:pos x="12" y="190"/>
                </a:cxn>
                <a:cxn ang="0">
                  <a:pos x="12" y="181"/>
                </a:cxn>
                <a:cxn ang="0">
                  <a:pos x="10" y="175"/>
                </a:cxn>
                <a:cxn ang="0">
                  <a:pos x="10" y="165"/>
                </a:cxn>
                <a:cxn ang="0">
                  <a:pos x="10" y="156"/>
                </a:cxn>
                <a:cxn ang="0">
                  <a:pos x="4" y="146"/>
                </a:cxn>
                <a:cxn ang="0">
                  <a:pos x="4" y="139"/>
                </a:cxn>
                <a:cxn ang="0">
                  <a:pos x="0" y="129"/>
                </a:cxn>
                <a:cxn ang="0">
                  <a:pos x="0" y="120"/>
                </a:cxn>
                <a:cxn ang="0">
                  <a:pos x="0" y="105"/>
                </a:cxn>
                <a:cxn ang="0">
                  <a:pos x="4" y="89"/>
                </a:cxn>
                <a:cxn ang="0">
                  <a:pos x="4" y="76"/>
                </a:cxn>
                <a:cxn ang="0">
                  <a:pos x="10" y="59"/>
                </a:cxn>
                <a:cxn ang="0">
                  <a:pos x="10" y="51"/>
                </a:cxn>
                <a:cxn ang="0">
                  <a:pos x="12" y="38"/>
                </a:cxn>
                <a:cxn ang="0">
                  <a:pos x="15" y="30"/>
                </a:cxn>
                <a:cxn ang="0">
                  <a:pos x="17" y="23"/>
                </a:cxn>
                <a:cxn ang="0">
                  <a:pos x="21" y="11"/>
                </a:cxn>
                <a:cxn ang="0">
                  <a:pos x="27" y="2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7" y="6"/>
                </a:cxn>
                <a:cxn ang="0">
                  <a:pos x="67" y="11"/>
                </a:cxn>
                <a:cxn ang="0">
                  <a:pos x="69" y="21"/>
                </a:cxn>
                <a:cxn ang="0">
                  <a:pos x="69" y="32"/>
                </a:cxn>
                <a:cxn ang="0">
                  <a:pos x="69" y="32"/>
                </a:cxn>
              </a:cxnLst>
              <a:rect l="0" t="0" r="r" b="b"/>
              <a:pathLst>
                <a:path w="107" h="308">
                  <a:moveTo>
                    <a:pt x="69" y="32"/>
                  </a:moveTo>
                  <a:lnTo>
                    <a:pt x="67" y="48"/>
                  </a:lnTo>
                  <a:lnTo>
                    <a:pt x="67" y="63"/>
                  </a:lnTo>
                  <a:lnTo>
                    <a:pt x="69" y="76"/>
                  </a:lnTo>
                  <a:lnTo>
                    <a:pt x="72" y="87"/>
                  </a:lnTo>
                  <a:lnTo>
                    <a:pt x="76" y="99"/>
                  </a:lnTo>
                  <a:lnTo>
                    <a:pt x="82" y="112"/>
                  </a:lnTo>
                  <a:lnTo>
                    <a:pt x="86" y="126"/>
                  </a:lnTo>
                  <a:lnTo>
                    <a:pt x="88" y="141"/>
                  </a:lnTo>
                  <a:lnTo>
                    <a:pt x="88" y="156"/>
                  </a:lnTo>
                  <a:lnTo>
                    <a:pt x="91" y="171"/>
                  </a:lnTo>
                  <a:lnTo>
                    <a:pt x="91" y="183"/>
                  </a:lnTo>
                  <a:lnTo>
                    <a:pt x="93" y="196"/>
                  </a:lnTo>
                  <a:lnTo>
                    <a:pt x="93" y="211"/>
                  </a:lnTo>
                  <a:lnTo>
                    <a:pt x="97" y="222"/>
                  </a:lnTo>
                  <a:lnTo>
                    <a:pt x="99" y="238"/>
                  </a:lnTo>
                  <a:lnTo>
                    <a:pt x="107" y="253"/>
                  </a:lnTo>
                  <a:lnTo>
                    <a:pt x="107" y="268"/>
                  </a:lnTo>
                  <a:lnTo>
                    <a:pt x="103" y="283"/>
                  </a:lnTo>
                  <a:lnTo>
                    <a:pt x="97" y="295"/>
                  </a:lnTo>
                  <a:lnTo>
                    <a:pt x="86" y="304"/>
                  </a:lnTo>
                  <a:lnTo>
                    <a:pt x="69" y="308"/>
                  </a:lnTo>
                  <a:lnTo>
                    <a:pt x="57" y="304"/>
                  </a:lnTo>
                  <a:lnTo>
                    <a:pt x="42" y="295"/>
                  </a:lnTo>
                  <a:lnTo>
                    <a:pt x="36" y="283"/>
                  </a:lnTo>
                  <a:lnTo>
                    <a:pt x="31" y="274"/>
                  </a:lnTo>
                  <a:lnTo>
                    <a:pt x="27" y="264"/>
                  </a:lnTo>
                  <a:lnTo>
                    <a:pt x="25" y="259"/>
                  </a:lnTo>
                  <a:lnTo>
                    <a:pt x="25" y="251"/>
                  </a:lnTo>
                  <a:lnTo>
                    <a:pt x="17" y="236"/>
                  </a:lnTo>
                  <a:lnTo>
                    <a:pt x="17" y="222"/>
                  </a:lnTo>
                  <a:lnTo>
                    <a:pt x="15" y="207"/>
                  </a:lnTo>
                  <a:lnTo>
                    <a:pt x="12" y="190"/>
                  </a:lnTo>
                  <a:lnTo>
                    <a:pt x="12" y="181"/>
                  </a:lnTo>
                  <a:lnTo>
                    <a:pt x="10" y="175"/>
                  </a:lnTo>
                  <a:lnTo>
                    <a:pt x="10" y="165"/>
                  </a:lnTo>
                  <a:lnTo>
                    <a:pt x="10" y="156"/>
                  </a:lnTo>
                  <a:lnTo>
                    <a:pt x="4" y="146"/>
                  </a:lnTo>
                  <a:lnTo>
                    <a:pt x="4" y="139"/>
                  </a:lnTo>
                  <a:lnTo>
                    <a:pt x="0" y="129"/>
                  </a:lnTo>
                  <a:lnTo>
                    <a:pt x="0" y="120"/>
                  </a:lnTo>
                  <a:lnTo>
                    <a:pt x="0" y="105"/>
                  </a:lnTo>
                  <a:lnTo>
                    <a:pt x="4" y="89"/>
                  </a:lnTo>
                  <a:lnTo>
                    <a:pt x="4" y="76"/>
                  </a:lnTo>
                  <a:lnTo>
                    <a:pt x="10" y="59"/>
                  </a:lnTo>
                  <a:lnTo>
                    <a:pt x="10" y="51"/>
                  </a:lnTo>
                  <a:lnTo>
                    <a:pt x="12" y="38"/>
                  </a:lnTo>
                  <a:lnTo>
                    <a:pt x="15" y="30"/>
                  </a:lnTo>
                  <a:lnTo>
                    <a:pt x="17" y="23"/>
                  </a:lnTo>
                  <a:lnTo>
                    <a:pt x="21" y="11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8" y="2"/>
                  </a:lnTo>
                  <a:lnTo>
                    <a:pt x="57" y="6"/>
                  </a:lnTo>
                  <a:lnTo>
                    <a:pt x="67" y="11"/>
                  </a:lnTo>
                  <a:lnTo>
                    <a:pt x="69" y="21"/>
                  </a:lnTo>
                  <a:lnTo>
                    <a:pt x="69" y="32"/>
                  </a:lnTo>
                  <a:lnTo>
                    <a:pt x="69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41" name="Freeform 77"/>
            <p:cNvSpPr>
              <a:spLocks/>
            </p:cNvSpPr>
            <p:nvPr/>
          </p:nvSpPr>
          <p:spPr bwMode="auto">
            <a:xfrm>
              <a:off x="5330821" y="3868739"/>
              <a:ext cx="334962" cy="163514"/>
            </a:xfrm>
            <a:custGeom>
              <a:avLst/>
              <a:gdLst/>
              <a:ahLst/>
              <a:cxnLst>
                <a:cxn ang="0">
                  <a:pos x="359" y="61"/>
                </a:cxn>
                <a:cxn ang="0">
                  <a:pos x="333" y="61"/>
                </a:cxn>
                <a:cxn ang="0">
                  <a:pos x="308" y="61"/>
                </a:cxn>
                <a:cxn ang="0">
                  <a:pos x="282" y="61"/>
                </a:cxn>
                <a:cxn ang="0">
                  <a:pos x="257" y="61"/>
                </a:cxn>
                <a:cxn ang="0">
                  <a:pos x="230" y="61"/>
                </a:cxn>
                <a:cxn ang="0">
                  <a:pos x="206" y="65"/>
                </a:cxn>
                <a:cxn ang="0">
                  <a:pos x="179" y="71"/>
                </a:cxn>
                <a:cxn ang="0">
                  <a:pos x="158" y="78"/>
                </a:cxn>
                <a:cxn ang="0">
                  <a:pos x="137" y="88"/>
                </a:cxn>
                <a:cxn ang="0">
                  <a:pos x="118" y="97"/>
                </a:cxn>
                <a:cxn ang="0">
                  <a:pos x="103" y="109"/>
                </a:cxn>
                <a:cxn ang="0">
                  <a:pos x="84" y="122"/>
                </a:cxn>
                <a:cxn ang="0">
                  <a:pos x="71" y="139"/>
                </a:cxn>
                <a:cxn ang="0">
                  <a:pos x="52" y="158"/>
                </a:cxn>
                <a:cxn ang="0">
                  <a:pos x="34" y="185"/>
                </a:cxn>
                <a:cxn ang="0">
                  <a:pos x="15" y="204"/>
                </a:cxn>
                <a:cxn ang="0">
                  <a:pos x="6" y="204"/>
                </a:cxn>
                <a:cxn ang="0">
                  <a:pos x="0" y="189"/>
                </a:cxn>
                <a:cxn ang="0">
                  <a:pos x="0" y="164"/>
                </a:cxn>
                <a:cxn ang="0">
                  <a:pos x="10" y="147"/>
                </a:cxn>
                <a:cxn ang="0">
                  <a:pos x="19" y="122"/>
                </a:cxn>
                <a:cxn ang="0">
                  <a:pos x="27" y="103"/>
                </a:cxn>
                <a:cxn ang="0">
                  <a:pos x="46" y="77"/>
                </a:cxn>
                <a:cxn ang="0">
                  <a:pos x="72" y="52"/>
                </a:cxn>
                <a:cxn ang="0">
                  <a:pos x="101" y="37"/>
                </a:cxn>
                <a:cxn ang="0">
                  <a:pos x="118" y="31"/>
                </a:cxn>
                <a:cxn ang="0">
                  <a:pos x="143" y="21"/>
                </a:cxn>
                <a:cxn ang="0">
                  <a:pos x="164" y="12"/>
                </a:cxn>
                <a:cxn ang="0">
                  <a:pos x="181" y="8"/>
                </a:cxn>
                <a:cxn ang="0">
                  <a:pos x="202" y="4"/>
                </a:cxn>
                <a:cxn ang="0">
                  <a:pos x="226" y="0"/>
                </a:cxn>
                <a:cxn ang="0">
                  <a:pos x="259" y="4"/>
                </a:cxn>
                <a:cxn ang="0">
                  <a:pos x="291" y="4"/>
                </a:cxn>
                <a:cxn ang="0">
                  <a:pos x="320" y="10"/>
                </a:cxn>
                <a:cxn ang="0">
                  <a:pos x="344" y="12"/>
                </a:cxn>
                <a:cxn ang="0">
                  <a:pos x="361" y="16"/>
                </a:cxn>
                <a:cxn ang="0">
                  <a:pos x="377" y="16"/>
                </a:cxn>
                <a:cxn ang="0">
                  <a:pos x="397" y="19"/>
                </a:cxn>
                <a:cxn ang="0">
                  <a:pos x="420" y="19"/>
                </a:cxn>
                <a:cxn ang="0">
                  <a:pos x="422" y="31"/>
                </a:cxn>
                <a:cxn ang="0">
                  <a:pos x="411" y="46"/>
                </a:cxn>
                <a:cxn ang="0">
                  <a:pos x="386" y="58"/>
                </a:cxn>
                <a:cxn ang="0">
                  <a:pos x="371" y="65"/>
                </a:cxn>
              </a:cxnLst>
              <a:rect l="0" t="0" r="r" b="b"/>
              <a:pathLst>
                <a:path w="422" h="206">
                  <a:moveTo>
                    <a:pt x="371" y="65"/>
                  </a:moveTo>
                  <a:lnTo>
                    <a:pt x="359" y="61"/>
                  </a:lnTo>
                  <a:lnTo>
                    <a:pt x="344" y="61"/>
                  </a:lnTo>
                  <a:lnTo>
                    <a:pt x="333" y="61"/>
                  </a:lnTo>
                  <a:lnTo>
                    <a:pt x="320" y="61"/>
                  </a:lnTo>
                  <a:lnTo>
                    <a:pt x="308" y="61"/>
                  </a:lnTo>
                  <a:lnTo>
                    <a:pt x="293" y="61"/>
                  </a:lnTo>
                  <a:lnTo>
                    <a:pt x="282" y="61"/>
                  </a:lnTo>
                  <a:lnTo>
                    <a:pt x="270" y="61"/>
                  </a:lnTo>
                  <a:lnTo>
                    <a:pt x="257" y="61"/>
                  </a:lnTo>
                  <a:lnTo>
                    <a:pt x="245" y="61"/>
                  </a:lnTo>
                  <a:lnTo>
                    <a:pt x="230" y="61"/>
                  </a:lnTo>
                  <a:lnTo>
                    <a:pt x="217" y="65"/>
                  </a:lnTo>
                  <a:lnTo>
                    <a:pt x="206" y="65"/>
                  </a:lnTo>
                  <a:lnTo>
                    <a:pt x="190" y="67"/>
                  </a:lnTo>
                  <a:lnTo>
                    <a:pt x="179" y="71"/>
                  </a:lnTo>
                  <a:lnTo>
                    <a:pt x="166" y="77"/>
                  </a:lnTo>
                  <a:lnTo>
                    <a:pt x="158" y="78"/>
                  </a:lnTo>
                  <a:lnTo>
                    <a:pt x="145" y="82"/>
                  </a:lnTo>
                  <a:lnTo>
                    <a:pt x="137" y="88"/>
                  </a:lnTo>
                  <a:lnTo>
                    <a:pt x="128" y="92"/>
                  </a:lnTo>
                  <a:lnTo>
                    <a:pt x="118" y="97"/>
                  </a:lnTo>
                  <a:lnTo>
                    <a:pt x="109" y="103"/>
                  </a:lnTo>
                  <a:lnTo>
                    <a:pt x="103" y="109"/>
                  </a:lnTo>
                  <a:lnTo>
                    <a:pt x="95" y="115"/>
                  </a:lnTo>
                  <a:lnTo>
                    <a:pt x="84" y="122"/>
                  </a:lnTo>
                  <a:lnTo>
                    <a:pt x="76" y="130"/>
                  </a:lnTo>
                  <a:lnTo>
                    <a:pt x="71" y="139"/>
                  </a:lnTo>
                  <a:lnTo>
                    <a:pt x="61" y="149"/>
                  </a:lnTo>
                  <a:lnTo>
                    <a:pt x="52" y="158"/>
                  </a:lnTo>
                  <a:lnTo>
                    <a:pt x="42" y="170"/>
                  </a:lnTo>
                  <a:lnTo>
                    <a:pt x="34" y="185"/>
                  </a:lnTo>
                  <a:lnTo>
                    <a:pt x="25" y="196"/>
                  </a:lnTo>
                  <a:lnTo>
                    <a:pt x="15" y="204"/>
                  </a:lnTo>
                  <a:lnTo>
                    <a:pt x="10" y="206"/>
                  </a:lnTo>
                  <a:lnTo>
                    <a:pt x="6" y="204"/>
                  </a:lnTo>
                  <a:lnTo>
                    <a:pt x="4" y="200"/>
                  </a:lnTo>
                  <a:lnTo>
                    <a:pt x="0" y="189"/>
                  </a:lnTo>
                  <a:lnTo>
                    <a:pt x="0" y="173"/>
                  </a:lnTo>
                  <a:lnTo>
                    <a:pt x="0" y="164"/>
                  </a:lnTo>
                  <a:lnTo>
                    <a:pt x="4" y="154"/>
                  </a:lnTo>
                  <a:lnTo>
                    <a:pt x="10" y="147"/>
                  </a:lnTo>
                  <a:lnTo>
                    <a:pt x="14" y="137"/>
                  </a:lnTo>
                  <a:lnTo>
                    <a:pt x="19" y="122"/>
                  </a:lnTo>
                  <a:lnTo>
                    <a:pt x="21" y="113"/>
                  </a:lnTo>
                  <a:lnTo>
                    <a:pt x="27" y="103"/>
                  </a:lnTo>
                  <a:lnTo>
                    <a:pt x="34" y="94"/>
                  </a:lnTo>
                  <a:lnTo>
                    <a:pt x="46" y="77"/>
                  </a:lnTo>
                  <a:lnTo>
                    <a:pt x="61" y="65"/>
                  </a:lnTo>
                  <a:lnTo>
                    <a:pt x="72" y="52"/>
                  </a:lnTo>
                  <a:lnTo>
                    <a:pt x="91" y="44"/>
                  </a:lnTo>
                  <a:lnTo>
                    <a:pt x="101" y="37"/>
                  </a:lnTo>
                  <a:lnTo>
                    <a:pt x="109" y="35"/>
                  </a:lnTo>
                  <a:lnTo>
                    <a:pt x="118" y="31"/>
                  </a:lnTo>
                  <a:lnTo>
                    <a:pt x="129" y="29"/>
                  </a:lnTo>
                  <a:lnTo>
                    <a:pt x="143" y="21"/>
                  </a:lnTo>
                  <a:lnTo>
                    <a:pt x="154" y="16"/>
                  </a:lnTo>
                  <a:lnTo>
                    <a:pt x="164" y="12"/>
                  </a:lnTo>
                  <a:lnTo>
                    <a:pt x="173" y="10"/>
                  </a:lnTo>
                  <a:lnTo>
                    <a:pt x="181" y="8"/>
                  </a:lnTo>
                  <a:lnTo>
                    <a:pt x="190" y="8"/>
                  </a:lnTo>
                  <a:lnTo>
                    <a:pt x="202" y="4"/>
                  </a:lnTo>
                  <a:lnTo>
                    <a:pt x="211" y="4"/>
                  </a:lnTo>
                  <a:lnTo>
                    <a:pt x="226" y="0"/>
                  </a:lnTo>
                  <a:lnTo>
                    <a:pt x="245" y="0"/>
                  </a:lnTo>
                  <a:lnTo>
                    <a:pt x="259" y="4"/>
                  </a:lnTo>
                  <a:lnTo>
                    <a:pt x="278" y="4"/>
                  </a:lnTo>
                  <a:lnTo>
                    <a:pt x="291" y="4"/>
                  </a:lnTo>
                  <a:lnTo>
                    <a:pt x="304" y="8"/>
                  </a:lnTo>
                  <a:lnTo>
                    <a:pt x="320" y="10"/>
                  </a:lnTo>
                  <a:lnTo>
                    <a:pt x="335" y="12"/>
                  </a:lnTo>
                  <a:lnTo>
                    <a:pt x="344" y="12"/>
                  </a:lnTo>
                  <a:lnTo>
                    <a:pt x="354" y="16"/>
                  </a:lnTo>
                  <a:lnTo>
                    <a:pt x="361" y="16"/>
                  </a:lnTo>
                  <a:lnTo>
                    <a:pt x="371" y="16"/>
                  </a:lnTo>
                  <a:lnTo>
                    <a:pt x="377" y="16"/>
                  </a:lnTo>
                  <a:lnTo>
                    <a:pt x="386" y="19"/>
                  </a:lnTo>
                  <a:lnTo>
                    <a:pt x="397" y="19"/>
                  </a:lnTo>
                  <a:lnTo>
                    <a:pt x="411" y="19"/>
                  </a:lnTo>
                  <a:lnTo>
                    <a:pt x="420" y="19"/>
                  </a:lnTo>
                  <a:lnTo>
                    <a:pt x="422" y="25"/>
                  </a:lnTo>
                  <a:lnTo>
                    <a:pt x="422" y="31"/>
                  </a:lnTo>
                  <a:lnTo>
                    <a:pt x="420" y="40"/>
                  </a:lnTo>
                  <a:lnTo>
                    <a:pt x="411" y="46"/>
                  </a:lnTo>
                  <a:lnTo>
                    <a:pt x="401" y="52"/>
                  </a:lnTo>
                  <a:lnTo>
                    <a:pt x="386" y="58"/>
                  </a:lnTo>
                  <a:lnTo>
                    <a:pt x="371" y="65"/>
                  </a:lnTo>
                  <a:lnTo>
                    <a:pt x="371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42" name="Freeform 78"/>
            <p:cNvSpPr>
              <a:spLocks/>
            </p:cNvSpPr>
            <p:nvPr/>
          </p:nvSpPr>
          <p:spPr bwMode="auto">
            <a:xfrm>
              <a:off x="5383209" y="3987801"/>
              <a:ext cx="274637" cy="112713"/>
            </a:xfrm>
            <a:custGeom>
              <a:avLst/>
              <a:gdLst/>
              <a:ahLst/>
              <a:cxnLst>
                <a:cxn ang="0">
                  <a:pos x="319" y="53"/>
                </a:cxn>
                <a:cxn ang="0">
                  <a:pos x="294" y="59"/>
                </a:cxn>
                <a:cxn ang="0">
                  <a:pos x="273" y="60"/>
                </a:cxn>
                <a:cxn ang="0">
                  <a:pos x="253" y="64"/>
                </a:cxn>
                <a:cxn ang="0">
                  <a:pos x="232" y="70"/>
                </a:cxn>
                <a:cxn ang="0">
                  <a:pos x="209" y="74"/>
                </a:cxn>
                <a:cxn ang="0">
                  <a:pos x="186" y="85"/>
                </a:cxn>
                <a:cxn ang="0">
                  <a:pos x="159" y="97"/>
                </a:cxn>
                <a:cxn ang="0">
                  <a:pos x="133" y="114"/>
                </a:cxn>
                <a:cxn ang="0">
                  <a:pos x="102" y="119"/>
                </a:cxn>
                <a:cxn ang="0">
                  <a:pos x="76" y="125"/>
                </a:cxn>
                <a:cxn ang="0">
                  <a:pos x="45" y="135"/>
                </a:cxn>
                <a:cxn ang="0">
                  <a:pos x="21" y="140"/>
                </a:cxn>
                <a:cxn ang="0">
                  <a:pos x="4" y="131"/>
                </a:cxn>
                <a:cxn ang="0">
                  <a:pos x="0" y="119"/>
                </a:cxn>
                <a:cxn ang="0">
                  <a:pos x="9" y="106"/>
                </a:cxn>
                <a:cxn ang="0">
                  <a:pos x="34" y="97"/>
                </a:cxn>
                <a:cxn ang="0">
                  <a:pos x="57" y="81"/>
                </a:cxn>
                <a:cxn ang="0">
                  <a:pos x="81" y="68"/>
                </a:cxn>
                <a:cxn ang="0">
                  <a:pos x="102" y="53"/>
                </a:cxn>
                <a:cxn ang="0">
                  <a:pos x="129" y="38"/>
                </a:cxn>
                <a:cxn ang="0">
                  <a:pos x="154" y="28"/>
                </a:cxn>
                <a:cxn ang="0">
                  <a:pos x="180" y="19"/>
                </a:cxn>
                <a:cxn ang="0">
                  <a:pos x="209" y="17"/>
                </a:cxn>
                <a:cxn ang="0">
                  <a:pos x="232" y="17"/>
                </a:cxn>
                <a:cxn ang="0">
                  <a:pos x="256" y="13"/>
                </a:cxn>
                <a:cxn ang="0">
                  <a:pos x="281" y="9"/>
                </a:cxn>
                <a:cxn ang="0">
                  <a:pos x="304" y="7"/>
                </a:cxn>
                <a:cxn ang="0">
                  <a:pos x="325" y="0"/>
                </a:cxn>
                <a:cxn ang="0">
                  <a:pos x="342" y="7"/>
                </a:cxn>
                <a:cxn ang="0">
                  <a:pos x="346" y="24"/>
                </a:cxn>
                <a:cxn ang="0">
                  <a:pos x="342" y="43"/>
                </a:cxn>
                <a:cxn ang="0">
                  <a:pos x="334" y="49"/>
                </a:cxn>
              </a:cxnLst>
              <a:rect l="0" t="0" r="r" b="b"/>
              <a:pathLst>
                <a:path w="346" h="140">
                  <a:moveTo>
                    <a:pt x="334" y="49"/>
                  </a:moveTo>
                  <a:lnTo>
                    <a:pt x="319" y="53"/>
                  </a:lnTo>
                  <a:lnTo>
                    <a:pt x="308" y="55"/>
                  </a:lnTo>
                  <a:lnTo>
                    <a:pt x="294" y="59"/>
                  </a:lnTo>
                  <a:lnTo>
                    <a:pt x="287" y="60"/>
                  </a:lnTo>
                  <a:lnTo>
                    <a:pt x="273" y="60"/>
                  </a:lnTo>
                  <a:lnTo>
                    <a:pt x="262" y="64"/>
                  </a:lnTo>
                  <a:lnTo>
                    <a:pt x="253" y="64"/>
                  </a:lnTo>
                  <a:lnTo>
                    <a:pt x="245" y="68"/>
                  </a:lnTo>
                  <a:lnTo>
                    <a:pt x="232" y="70"/>
                  </a:lnTo>
                  <a:lnTo>
                    <a:pt x="220" y="74"/>
                  </a:lnTo>
                  <a:lnTo>
                    <a:pt x="209" y="74"/>
                  </a:lnTo>
                  <a:lnTo>
                    <a:pt x="199" y="79"/>
                  </a:lnTo>
                  <a:lnTo>
                    <a:pt x="186" y="85"/>
                  </a:lnTo>
                  <a:lnTo>
                    <a:pt x="175" y="91"/>
                  </a:lnTo>
                  <a:lnTo>
                    <a:pt x="159" y="97"/>
                  </a:lnTo>
                  <a:lnTo>
                    <a:pt x="148" y="106"/>
                  </a:lnTo>
                  <a:lnTo>
                    <a:pt x="133" y="114"/>
                  </a:lnTo>
                  <a:lnTo>
                    <a:pt x="118" y="116"/>
                  </a:lnTo>
                  <a:lnTo>
                    <a:pt x="102" y="119"/>
                  </a:lnTo>
                  <a:lnTo>
                    <a:pt x="91" y="125"/>
                  </a:lnTo>
                  <a:lnTo>
                    <a:pt x="76" y="125"/>
                  </a:lnTo>
                  <a:lnTo>
                    <a:pt x="61" y="131"/>
                  </a:lnTo>
                  <a:lnTo>
                    <a:pt x="45" y="135"/>
                  </a:lnTo>
                  <a:lnTo>
                    <a:pt x="34" y="140"/>
                  </a:lnTo>
                  <a:lnTo>
                    <a:pt x="21" y="140"/>
                  </a:lnTo>
                  <a:lnTo>
                    <a:pt x="9" y="136"/>
                  </a:lnTo>
                  <a:lnTo>
                    <a:pt x="4" y="131"/>
                  </a:lnTo>
                  <a:lnTo>
                    <a:pt x="4" y="125"/>
                  </a:lnTo>
                  <a:lnTo>
                    <a:pt x="0" y="119"/>
                  </a:lnTo>
                  <a:lnTo>
                    <a:pt x="4" y="114"/>
                  </a:lnTo>
                  <a:lnTo>
                    <a:pt x="9" y="106"/>
                  </a:lnTo>
                  <a:lnTo>
                    <a:pt x="21" y="102"/>
                  </a:lnTo>
                  <a:lnTo>
                    <a:pt x="34" y="97"/>
                  </a:lnTo>
                  <a:lnTo>
                    <a:pt x="49" y="91"/>
                  </a:lnTo>
                  <a:lnTo>
                    <a:pt x="57" y="81"/>
                  </a:lnTo>
                  <a:lnTo>
                    <a:pt x="72" y="76"/>
                  </a:lnTo>
                  <a:lnTo>
                    <a:pt x="81" y="68"/>
                  </a:lnTo>
                  <a:lnTo>
                    <a:pt x="91" y="60"/>
                  </a:lnTo>
                  <a:lnTo>
                    <a:pt x="102" y="53"/>
                  </a:lnTo>
                  <a:lnTo>
                    <a:pt x="118" y="45"/>
                  </a:lnTo>
                  <a:lnTo>
                    <a:pt x="129" y="38"/>
                  </a:lnTo>
                  <a:lnTo>
                    <a:pt x="142" y="32"/>
                  </a:lnTo>
                  <a:lnTo>
                    <a:pt x="154" y="28"/>
                  </a:lnTo>
                  <a:lnTo>
                    <a:pt x="169" y="22"/>
                  </a:lnTo>
                  <a:lnTo>
                    <a:pt x="180" y="19"/>
                  </a:lnTo>
                  <a:lnTo>
                    <a:pt x="196" y="17"/>
                  </a:lnTo>
                  <a:lnTo>
                    <a:pt x="209" y="17"/>
                  </a:lnTo>
                  <a:lnTo>
                    <a:pt x="220" y="17"/>
                  </a:lnTo>
                  <a:lnTo>
                    <a:pt x="232" y="17"/>
                  </a:lnTo>
                  <a:lnTo>
                    <a:pt x="245" y="13"/>
                  </a:lnTo>
                  <a:lnTo>
                    <a:pt x="256" y="13"/>
                  </a:lnTo>
                  <a:lnTo>
                    <a:pt x="268" y="13"/>
                  </a:lnTo>
                  <a:lnTo>
                    <a:pt x="281" y="9"/>
                  </a:lnTo>
                  <a:lnTo>
                    <a:pt x="292" y="9"/>
                  </a:lnTo>
                  <a:lnTo>
                    <a:pt x="304" y="7"/>
                  </a:lnTo>
                  <a:lnTo>
                    <a:pt x="317" y="3"/>
                  </a:lnTo>
                  <a:lnTo>
                    <a:pt x="325" y="0"/>
                  </a:lnTo>
                  <a:lnTo>
                    <a:pt x="334" y="3"/>
                  </a:lnTo>
                  <a:lnTo>
                    <a:pt x="342" y="7"/>
                  </a:lnTo>
                  <a:lnTo>
                    <a:pt x="346" y="17"/>
                  </a:lnTo>
                  <a:lnTo>
                    <a:pt x="346" y="24"/>
                  </a:lnTo>
                  <a:lnTo>
                    <a:pt x="346" y="34"/>
                  </a:lnTo>
                  <a:lnTo>
                    <a:pt x="342" y="43"/>
                  </a:lnTo>
                  <a:lnTo>
                    <a:pt x="334" y="49"/>
                  </a:lnTo>
                  <a:lnTo>
                    <a:pt x="334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43" name="Freeform 79"/>
            <p:cNvSpPr>
              <a:spLocks/>
            </p:cNvSpPr>
            <p:nvPr/>
          </p:nvSpPr>
          <p:spPr bwMode="auto">
            <a:xfrm>
              <a:off x="5259382" y="4117977"/>
              <a:ext cx="214312" cy="144463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101" y="61"/>
                </a:cxn>
                <a:cxn ang="0">
                  <a:pos x="89" y="89"/>
                </a:cxn>
                <a:cxn ang="0">
                  <a:pos x="74" y="110"/>
                </a:cxn>
                <a:cxn ang="0">
                  <a:pos x="74" y="122"/>
                </a:cxn>
                <a:cxn ang="0">
                  <a:pos x="89" y="122"/>
                </a:cxn>
                <a:cxn ang="0">
                  <a:pos x="106" y="118"/>
                </a:cxn>
                <a:cxn ang="0">
                  <a:pos x="125" y="118"/>
                </a:cxn>
                <a:cxn ang="0">
                  <a:pos x="143" y="118"/>
                </a:cxn>
                <a:cxn ang="0">
                  <a:pos x="162" y="116"/>
                </a:cxn>
                <a:cxn ang="0">
                  <a:pos x="179" y="116"/>
                </a:cxn>
                <a:cxn ang="0">
                  <a:pos x="200" y="118"/>
                </a:cxn>
                <a:cxn ang="0">
                  <a:pos x="228" y="127"/>
                </a:cxn>
                <a:cxn ang="0">
                  <a:pos x="249" y="137"/>
                </a:cxn>
                <a:cxn ang="0">
                  <a:pos x="270" y="154"/>
                </a:cxn>
                <a:cxn ang="0">
                  <a:pos x="270" y="175"/>
                </a:cxn>
                <a:cxn ang="0">
                  <a:pos x="249" y="183"/>
                </a:cxn>
                <a:cxn ang="0">
                  <a:pos x="228" y="179"/>
                </a:cxn>
                <a:cxn ang="0">
                  <a:pos x="198" y="173"/>
                </a:cxn>
                <a:cxn ang="0">
                  <a:pos x="171" y="167"/>
                </a:cxn>
                <a:cxn ang="0">
                  <a:pos x="146" y="167"/>
                </a:cxn>
                <a:cxn ang="0">
                  <a:pos x="125" y="167"/>
                </a:cxn>
                <a:cxn ang="0">
                  <a:pos x="101" y="164"/>
                </a:cxn>
                <a:cxn ang="0">
                  <a:pos x="80" y="160"/>
                </a:cxn>
                <a:cxn ang="0">
                  <a:pos x="55" y="158"/>
                </a:cxn>
                <a:cxn ang="0">
                  <a:pos x="32" y="152"/>
                </a:cxn>
                <a:cxn ang="0">
                  <a:pos x="8" y="139"/>
                </a:cxn>
                <a:cxn ang="0">
                  <a:pos x="0" y="118"/>
                </a:cxn>
                <a:cxn ang="0">
                  <a:pos x="23" y="95"/>
                </a:cxn>
                <a:cxn ang="0">
                  <a:pos x="40" y="72"/>
                </a:cxn>
                <a:cxn ang="0">
                  <a:pos x="53" y="55"/>
                </a:cxn>
                <a:cxn ang="0">
                  <a:pos x="68" y="40"/>
                </a:cxn>
                <a:cxn ang="0">
                  <a:pos x="76" y="21"/>
                </a:cxn>
                <a:cxn ang="0">
                  <a:pos x="86" y="0"/>
                </a:cxn>
                <a:cxn ang="0">
                  <a:pos x="106" y="10"/>
                </a:cxn>
                <a:cxn ang="0">
                  <a:pos x="112" y="25"/>
                </a:cxn>
              </a:cxnLst>
              <a:rect l="0" t="0" r="r" b="b"/>
              <a:pathLst>
                <a:path w="272" h="183">
                  <a:moveTo>
                    <a:pt x="112" y="25"/>
                  </a:moveTo>
                  <a:lnTo>
                    <a:pt x="110" y="36"/>
                  </a:lnTo>
                  <a:lnTo>
                    <a:pt x="106" y="49"/>
                  </a:lnTo>
                  <a:lnTo>
                    <a:pt x="101" y="61"/>
                  </a:lnTo>
                  <a:lnTo>
                    <a:pt x="97" y="76"/>
                  </a:lnTo>
                  <a:lnTo>
                    <a:pt x="89" y="89"/>
                  </a:lnTo>
                  <a:lnTo>
                    <a:pt x="82" y="97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74" y="122"/>
                  </a:lnTo>
                  <a:lnTo>
                    <a:pt x="82" y="122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106" y="118"/>
                  </a:lnTo>
                  <a:lnTo>
                    <a:pt x="116" y="118"/>
                  </a:lnTo>
                  <a:lnTo>
                    <a:pt x="125" y="118"/>
                  </a:lnTo>
                  <a:lnTo>
                    <a:pt x="133" y="118"/>
                  </a:lnTo>
                  <a:lnTo>
                    <a:pt x="143" y="118"/>
                  </a:lnTo>
                  <a:lnTo>
                    <a:pt x="152" y="116"/>
                  </a:lnTo>
                  <a:lnTo>
                    <a:pt x="162" y="116"/>
                  </a:lnTo>
                  <a:lnTo>
                    <a:pt x="171" y="116"/>
                  </a:lnTo>
                  <a:lnTo>
                    <a:pt x="179" y="116"/>
                  </a:lnTo>
                  <a:lnTo>
                    <a:pt x="192" y="118"/>
                  </a:lnTo>
                  <a:lnTo>
                    <a:pt x="200" y="118"/>
                  </a:lnTo>
                  <a:lnTo>
                    <a:pt x="213" y="126"/>
                  </a:lnTo>
                  <a:lnTo>
                    <a:pt x="228" y="127"/>
                  </a:lnTo>
                  <a:lnTo>
                    <a:pt x="239" y="133"/>
                  </a:lnTo>
                  <a:lnTo>
                    <a:pt x="249" y="137"/>
                  </a:lnTo>
                  <a:lnTo>
                    <a:pt x="257" y="143"/>
                  </a:lnTo>
                  <a:lnTo>
                    <a:pt x="270" y="154"/>
                  </a:lnTo>
                  <a:lnTo>
                    <a:pt x="272" y="167"/>
                  </a:lnTo>
                  <a:lnTo>
                    <a:pt x="270" y="175"/>
                  </a:lnTo>
                  <a:lnTo>
                    <a:pt x="257" y="183"/>
                  </a:lnTo>
                  <a:lnTo>
                    <a:pt x="249" y="183"/>
                  </a:lnTo>
                  <a:lnTo>
                    <a:pt x="239" y="183"/>
                  </a:lnTo>
                  <a:lnTo>
                    <a:pt x="228" y="179"/>
                  </a:lnTo>
                  <a:lnTo>
                    <a:pt x="213" y="179"/>
                  </a:lnTo>
                  <a:lnTo>
                    <a:pt x="198" y="173"/>
                  </a:lnTo>
                  <a:lnTo>
                    <a:pt x="186" y="169"/>
                  </a:lnTo>
                  <a:lnTo>
                    <a:pt x="171" y="167"/>
                  </a:lnTo>
                  <a:lnTo>
                    <a:pt x="162" y="167"/>
                  </a:lnTo>
                  <a:lnTo>
                    <a:pt x="146" y="167"/>
                  </a:lnTo>
                  <a:lnTo>
                    <a:pt x="137" y="167"/>
                  </a:lnTo>
                  <a:lnTo>
                    <a:pt x="125" y="167"/>
                  </a:lnTo>
                  <a:lnTo>
                    <a:pt x="112" y="167"/>
                  </a:lnTo>
                  <a:lnTo>
                    <a:pt x="101" y="164"/>
                  </a:lnTo>
                  <a:lnTo>
                    <a:pt x="91" y="164"/>
                  </a:lnTo>
                  <a:lnTo>
                    <a:pt x="80" y="160"/>
                  </a:lnTo>
                  <a:lnTo>
                    <a:pt x="70" y="160"/>
                  </a:lnTo>
                  <a:lnTo>
                    <a:pt x="55" y="158"/>
                  </a:lnTo>
                  <a:lnTo>
                    <a:pt x="44" y="154"/>
                  </a:lnTo>
                  <a:lnTo>
                    <a:pt x="32" y="152"/>
                  </a:lnTo>
                  <a:lnTo>
                    <a:pt x="19" y="146"/>
                  </a:lnTo>
                  <a:lnTo>
                    <a:pt x="8" y="139"/>
                  </a:lnTo>
                  <a:lnTo>
                    <a:pt x="0" y="131"/>
                  </a:lnTo>
                  <a:lnTo>
                    <a:pt x="0" y="118"/>
                  </a:lnTo>
                  <a:lnTo>
                    <a:pt x="8" y="110"/>
                  </a:lnTo>
                  <a:lnTo>
                    <a:pt x="23" y="95"/>
                  </a:lnTo>
                  <a:lnTo>
                    <a:pt x="38" y="82"/>
                  </a:lnTo>
                  <a:lnTo>
                    <a:pt x="40" y="72"/>
                  </a:lnTo>
                  <a:lnTo>
                    <a:pt x="48" y="65"/>
                  </a:lnTo>
                  <a:lnTo>
                    <a:pt x="53" y="55"/>
                  </a:lnTo>
                  <a:lnTo>
                    <a:pt x="61" y="49"/>
                  </a:lnTo>
                  <a:lnTo>
                    <a:pt x="68" y="40"/>
                  </a:lnTo>
                  <a:lnTo>
                    <a:pt x="74" y="30"/>
                  </a:lnTo>
                  <a:lnTo>
                    <a:pt x="76" y="21"/>
                  </a:lnTo>
                  <a:lnTo>
                    <a:pt x="80" y="13"/>
                  </a:lnTo>
                  <a:lnTo>
                    <a:pt x="86" y="0"/>
                  </a:lnTo>
                  <a:lnTo>
                    <a:pt x="95" y="0"/>
                  </a:lnTo>
                  <a:lnTo>
                    <a:pt x="106" y="10"/>
                  </a:lnTo>
                  <a:lnTo>
                    <a:pt x="112" y="25"/>
                  </a:lnTo>
                  <a:lnTo>
                    <a:pt x="11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44" name="Freeform 80"/>
            <p:cNvSpPr>
              <a:spLocks/>
            </p:cNvSpPr>
            <p:nvPr/>
          </p:nvSpPr>
          <p:spPr bwMode="auto">
            <a:xfrm>
              <a:off x="6546843" y="4427540"/>
              <a:ext cx="368299" cy="1535115"/>
            </a:xfrm>
            <a:custGeom>
              <a:avLst/>
              <a:gdLst/>
              <a:ahLst/>
              <a:cxnLst>
                <a:cxn ang="0">
                  <a:pos x="447" y="49"/>
                </a:cxn>
                <a:cxn ang="0">
                  <a:pos x="422" y="91"/>
                </a:cxn>
                <a:cxn ang="0">
                  <a:pos x="401" y="137"/>
                </a:cxn>
                <a:cxn ang="0">
                  <a:pos x="367" y="199"/>
                </a:cxn>
                <a:cxn ang="0">
                  <a:pos x="331" y="277"/>
                </a:cxn>
                <a:cxn ang="0">
                  <a:pos x="293" y="353"/>
                </a:cxn>
                <a:cxn ang="0">
                  <a:pos x="262" y="435"/>
                </a:cxn>
                <a:cxn ang="0">
                  <a:pos x="243" y="481"/>
                </a:cxn>
                <a:cxn ang="0">
                  <a:pos x="228" y="528"/>
                </a:cxn>
                <a:cxn ang="0">
                  <a:pos x="211" y="583"/>
                </a:cxn>
                <a:cxn ang="0">
                  <a:pos x="190" y="642"/>
                </a:cxn>
                <a:cxn ang="0">
                  <a:pos x="171" y="693"/>
                </a:cxn>
                <a:cxn ang="0">
                  <a:pos x="156" y="749"/>
                </a:cxn>
                <a:cxn ang="0">
                  <a:pos x="143" y="800"/>
                </a:cxn>
                <a:cxn ang="0">
                  <a:pos x="133" y="861"/>
                </a:cxn>
                <a:cxn ang="0">
                  <a:pos x="124" y="927"/>
                </a:cxn>
                <a:cxn ang="0">
                  <a:pos x="118" y="1005"/>
                </a:cxn>
                <a:cxn ang="0">
                  <a:pos x="118" y="1083"/>
                </a:cxn>
                <a:cxn ang="0">
                  <a:pos x="118" y="1163"/>
                </a:cxn>
                <a:cxn ang="0">
                  <a:pos x="118" y="1233"/>
                </a:cxn>
                <a:cxn ang="0">
                  <a:pos x="120" y="1309"/>
                </a:cxn>
                <a:cxn ang="0">
                  <a:pos x="124" y="1389"/>
                </a:cxn>
                <a:cxn ang="0">
                  <a:pos x="127" y="1461"/>
                </a:cxn>
                <a:cxn ang="0">
                  <a:pos x="124" y="1535"/>
                </a:cxn>
                <a:cxn ang="0">
                  <a:pos x="124" y="1609"/>
                </a:cxn>
                <a:cxn ang="0">
                  <a:pos x="114" y="1684"/>
                </a:cxn>
                <a:cxn ang="0">
                  <a:pos x="107" y="1760"/>
                </a:cxn>
                <a:cxn ang="0">
                  <a:pos x="84" y="1836"/>
                </a:cxn>
                <a:cxn ang="0">
                  <a:pos x="67" y="1902"/>
                </a:cxn>
                <a:cxn ang="0">
                  <a:pos x="12" y="1934"/>
                </a:cxn>
                <a:cxn ang="0">
                  <a:pos x="2" y="1910"/>
                </a:cxn>
                <a:cxn ang="0">
                  <a:pos x="15" y="1841"/>
                </a:cxn>
                <a:cxn ang="0">
                  <a:pos x="27" y="1765"/>
                </a:cxn>
                <a:cxn ang="0">
                  <a:pos x="36" y="1693"/>
                </a:cxn>
                <a:cxn ang="0">
                  <a:pos x="38" y="1615"/>
                </a:cxn>
                <a:cxn ang="0">
                  <a:pos x="42" y="1533"/>
                </a:cxn>
                <a:cxn ang="0">
                  <a:pos x="42" y="1452"/>
                </a:cxn>
                <a:cxn ang="0">
                  <a:pos x="42" y="1368"/>
                </a:cxn>
                <a:cxn ang="0">
                  <a:pos x="42" y="1286"/>
                </a:cxn>
                <a:cxn ang="0">
                  <a:pos x="42" y="1205"/>
                </a:cxn>
                <a:cxn ang="0">
                  <a:pos x="42" y="1123"/>
                </a:cxn>
                <a:cxn ang="0">
                  <a:pos x="42" y="1041"/>
                </a:cxn>
                <a:cxn ang="0">
                  <a:pos x="48" y="965"/>
                </a:cxn>
                <a:cxn ang="0">
                  <a:pos x="57" y="891"/>
                </a:cxn>
                <a:cxn ang="0">
                  <a:pos x="70" y="815"/>
                </a:cxn>
                <a:cxn ang="0">
                  <a:pos x="82" y="743"/>
                </a:cxn>
                <a:cxn ang="0">
                  <a:pos x="99" y="672"/>
                </a:cxn>
                <a:cxn ang="0">
                  <a:pos x="114" y="604"/>
                </a:cxn>
                <a:cxn ang="0">
                  <a:pos x="135" y="538"/>
                </a:cxn>
                <a:cxn ang="0">
                  <a:pos x="160" y="475"/>
                </a:cxn>
                <a:cxn ang="0">
                  <a:pos x="185" y="410"/>
                </a:cxn>
                <a:cxn ang="0">
                  <a:pos x="211" y="340"/>
                </a:cxn>
                <a:cxn ang="0">
                  <a:pos x="242" y="277"/>
                </a:cxn>
                <a:cxn ang="0">
                  <a:pos x="274" y="213"/>
                </a:cxn>
                <a:cxn ang="0">
                  <a:pos x="308" y="142"/>
                </a:cxn>
                <a:cxn ang="0">
                  <a:pos x="344" y="70"/>
                </a:cxn>
                <a:cxn ang="0">
                  <a:pos x="388" y="9"/>
                </a:cxn>
                <a:cxn ang="0">
                  <a:pos x="432" y="0"/>
                </a:cxn>
                <a:cxn ang="0">
                  <a:pos x="464" y="13"/>
                </a:cxn>
              </a:cxnLst>
              <a:rect l="0" t="0" r="r" b="b"/>
              <a:pathLst>
                <a:path w="464" h="1934">
                  <a:moveTo>
                    <a:pt x="464" y="13"/>
                  </a:moveTo>
                  <a:lnTo>
                    <a:pt x="458" y="19"/>
                  </a:lnTo>
                  <a:lnTo>
                    <a:pt x="454" y="26"/>
                  </a:lnTo>
                  <a:lnTo>
                    <a:pt x="449" y="36"/>
                  </a:lnTo>
                  <a:lnTo>
                    <a:pt x="447" y="49"/>
                  </a:lnTo>
                  <a:lnTo>
                    <a:pt x="441" y="59"/>
                  </a:lnTo>
                  <a:lnTo>
                    <a:pt x="437" y="66"/>
                  </a:lnTo>
                  <a:lnTo>
                    <a:pt x="432" y="76"/>
                  </a:lnTo>
                  <a:lnTo>
                    <a:pt x="428" y="85"/>
                  </a:lnTo>
                  <a:lnTo>
                    <a:pt x="422" y="91"/>
                  </a:lnTo>
                  <a:lnTo>
                    <a:pt x="416" y="102"/>
                  </a:lnTo>
                  <a:lnTo>
                    <a:pt x="413" y="108"/>
                  </a:lnTo>
                  <a:lnTo>
                    <a:pt x="407" y="118"/>
                  </a:lnTo>
                  <a:lnTo>
                    <a:pt x="405" y="127"/>
                  </a:lnTo>
                  <a:lnTo>
                    <a:pt x="401" y="137"/>
                  </a:lnTo>
                  <a:lnTo>
                    <a:pt x="395" y="144"/>
                  </a:lnTo>
                  <a:lnTo>
                    <a:pt x="392" y="154"/>
                  </a:lnTo>
                  <a:lnTo>
                    <a:pt x="382" y="169"/>
                  </a:lnTo>
                  <a:lnTo>
                    <a:pt x="375" y="184"/>
                  </a:lnTo>
                  <a:lnTo>
                    <a:pt x="367" y="199"/>
                  </a:lnTo>
                  <a:lnTo>
                    <a:pt x="359" y="214"/>
                  </a:lnTo>
                  <a:lnTo>
                    <a:pt x="350" y="230"/>
                  </a:lnTo>
                  <a:lnTo>
                    <a:pt x="344" y="245"/>
                  </a:lnTo>
                  <a:lnTo>
                    <a:pt x="338" y="262"/>
                  </a:lnTo>
                  <a:lnTo>
                    <a:pt x="331" y="277"/>
                  </a:lnTo>
                  <a:lnTo>
                    <a:pt x="323" y="290"/>
                  </a:lnTo>
                  <a:lnTo>
                    <a:pt x="314" y="308"/>
                  </a:lnTo>
                  <a:lnTo>
                    <a:pt x="308" y="323"/>
                  </a:lnTo>
                  <a:lnTo>
                    <a:pt x="302" y="338"/>
                  </a:lnTo>
                  <a:lnTo>
                    <a:pt x="293" y="353"/>
                  </a:lnTo>
                  <a:lnTo>
                    <a:pt x="287" y="372"/>
                  </a:lnTo>
                  <a:lnTo>
                    <a:pt x="281" y="386"/>
                  </a:lnTo>
                  <a:lnTo>
                    <a:pt x="274" y="401"/>
                  </a:lnTo>
                  <a:lnTo>
                    <a:pt x="268" y="420"/>
                  </a:lnTo>
                  <a:lnTo>
                    <a:pt x="262" y="435"/>
                  </a:lnTo>
                  <a:lnTo>
                    <a:pt x="257" y="444"/>
                  </a:lnTo>
                  <a:lnTo>
                    <a:pt x="253" y="454"/>
                  </a:lnTo>
                  <a:lnTo>
                    <a:pt x="249" y="462"/>
                  </a:lnTo>
                  <a:lnTo>
                    <a:pt x="247" y="471"/>
                  </a:lnTo>
                  <a:lnTo>
                    <a:pt x="243" y="481"/>
                  </a:lnTo>
                  <a:lnTo>
                    <a:pt x="242" y="490"/>
                  </a:lnTo>
                  <a:lnTo>
                    <a:pt x="238" y="498"/>
                  </a:lnTo>
                  <a:lnTo>
                    <a:pt x="234" y="511"/>
                  </a:lnTo>
                  <a:lnTo>
                    <a:pt x="232" y="519"/>
                  </a:lnTo>
                  <a:lnTo>
                    <a:pt x="228" y="528"/>
                  </a:lnTo>
                  <a:lnTo>
                    <a:pt x="226" y="538"/>
                  </a:lnTo>
                  <a:lnTo>
                    <a:pt x="223" y="549"/>
                  </a:lnTo>
                  <a:lnTo>
                    <a:pt x="221" y="560"/>
                  </a:lnTo>
                  <a:lnTo>
                    <a:pt x="213" y="574"/>
                  </a:lnTo>
                  <a:lnTo>
                    <a:pt x="211" y="583"/>
                  </a:lnTo>
                  <a:lnTo>
                    <a:pt x="205" y="595"/>
                  </a:lnTo>
                  <a:lnTo>
                    <a:pt x="200" y="606"/>
                  </a:lnTo>
                  <a:lnTo>
                    <a:pt x="196" y="619"/>
                  </a:lnTo>
                  <a:lnTo>
                    <a:pt x="192" y="631"/>
                  </a:lnTo>
                  <a:lnTo>
                    <a:pt x="190" y="642"/>
                  </a:lnTo>
                  <a:lnTo>
                    <a:pt x="186" y="652"/>
                  </a:lnTo>
                  <a:lnTo>
                    <a:pt x="181" y="665"/>
                  </a:lnTo>
                  <a:lnTo>
                    <a:pt x="177" y="672"/>
                  </a:lnTo>
                  <a:lnTo>
                    <a:pt x="175" y="686"/>
                  </a:lnTo>
                  <a:lnTo>
                    <a:pt x="171" y="693"/>
                  </a:lnTo>
                  <a:lnTo>
                    <a:pt x="169" y="707"/>
                  </a:lnTo>
                  <a:lnTo>
                    <a:pt x="166" y="718"/>
                  </a:lnTo>
                  <a:lnTo>
                    <a:pt x="164" y="728"/>
                  </a:lnTo>
                  <a:lnTo>
                    <a:pt x="160" y="737"/>
                  </a:lnTo>
                  <a:lnTo>
                    <a:pt x="156" y="749"/>
                  </a:lnTo>
                  <a:lnTo>
                    <a:pt x="150" y="758"/>
                  </a:lnTo>
                  <a:lnTo>
                    <a:pt x="150" y="769"/>
                  </a:lnTo>
                  <a:lnTo>
                    <a:pt x="148" y="779"/>
                  </a:lnTo>
                  <a:lnTo>
                    <a:pt x="145" y="790"/>
                  </a:lnTo>
                  <a:lnTo>
                    <a:pt x="143" y="800"/>
                  </a:lnTo>
                  <a:lnTo>
                    <a:pt x="143" y="815"/>
                  </a:lnTo>
                  <a:lnTo>
                    <a:pt x="139" y="825"/>
                  </a:lnTo>
                  <a:lnTo>
                    <a:pt x="135" y="836"/>
                  </a:lnTo>
                  <a:lnTo>
                    <a:pt x="133" y="849"/>
                  </a:lnTo>
                  <a:lnTo>
                    <a:pt x="133" y="861"/>
                  </a:lnTo>
                  <a:lnTo>
                    <a:pt x="129" y="872"/>
                  </a:lnTo>
                  <a:lnTo>
                    <a:pt x="129" y="885"/>
                  </a:lnTo>
                  <a:lnTo>
                    <a:pt x="127" y="899"/>
                  </a:lnTo>
                  <a:lnTo>
                    <a:pt x="127" y="912"/>
                  </a:lnTo>
                  <a:lnTo>
                    <a:pt x="124" y="927"/>
                  </a:lnTo>
                  <a:lnTo>
                    <a:pt x="124" y="944"/>
                  </a:lnTo>
                  <a:lnTo>
                    <a:pt x="120" y="956"/>
                  </a:lnTo>
                  <a:lnTo>
                    <a:pt x="120" y="975"/>
                  </a:lnTo>
                  <a:lnTo>
                    <a:pt x="120" y="990"/>
                  </a:lnTo>
                  <a:lnTo>
                    <a:pt x="118" y="1005"/>
                  </a:lnTo>
                  <a:lnTo>
                    <a:pt x="118" y="1024"/>
                  </a:lnTo>
                  <a:lnTo>
                    <a:pt x="118" y="1037"/>
                  </a:lnTo>
                  <a:lnTo>
                    <a:pt x="118" y="1053"/>
                  </a:lnTo>
                  <a:lnTo>
                    <a:pt x="118" y="1068"/>
                  </a:lnTo>
                  <a:lnTo>
                    <a:pt x="118" y="1083"/>
                  </a:lnTo>
                  <a:lnTo>
                    <a:pt x="118" y="1098"/>
                  </a:lnTo>
                  <a:lnTo>
                    <a:pt x="118" y="1113"/>
                  </a:lnTo>
                  <a:lnTo>
                    <a:pt x="118" y="1132"/>
                  </a:lnTo>
                  <a:lnTo>
                    <a:pt x="118" y="1144"/>
                  </a:lnTo>
                  <a:lnTo>
                    <a:pt x="118" y="1163"/>
                  </a:lnTo>
                  <a:lnTo>
                    <a:pt x="118" y="1176"/>
                  </a:lnTo>
                  <a:lnTo>
                    <a:pt x="118" y="1191"/>
                  </a:lnTo>
                  <a:lnTo>
                    <a:pt x="118" y="1205"/>
                  </a:lnTo>
                  <a:lnTo>
                    <a:pt x="118" y="1220"/>
                  </a:lnTo>
                  <a:lnTo>
                    <a:pt x="118" y="1233"/>
                  </a:lnTo>
                  <a:lnTo>
                    <a:pt x="118" y="1250"/>
                  </a:lnTo>
                  <a:lnTo>
                    <a:pt x="118" y="1265"/>
                  </a:lnTo>
                  <a:lnTo>
                    <a:pt x="120" y="1283"/>
                  </a:lnTo>
                  <a:lnTo>
                    <a:pt x="120" y="1294"/>
                  </a:lnTo>
                  <a:lnTo>
                    <a:pt x="120" y="1309"/>
                  </a:lnTo>
                  <a:lnTo>
                    <a:pt x="120" y="1328"/>
                  </a:lnTo>
                  <a:lnTo>
                    <a:pt x="124" y="1343"/>
                  </a:lnTo>
                  <a:lnTo>
                    <a:pt x="124" y="1355"/>
                  </a:lnTo>
                  <a:lnTo>
                    <a:pt x="124" y="1370"/>
                  </a:lnTo>
                  <a:lnTo>
                    <a:pt x="124" y="1389"/>
                  </a:lnTo>
                  <a:lnTo>
                    <a:pt x="127" y="1404"/>
                  </a:lnTo>
                  <a:lnTo>
                    <a:pt x="127" y="1416"/>
                  </a:lnTo>
                  <a:lnTo>
                    <a:pt x="127" y="1431"/>
                  </a:lnTo>
                  <a:lnTo>
                    <a:pt x="127" y="1446"/>
                  </a:lnTo>
                  <a:lnTo>
                    <a:pt x="127" y="1461"/>
                  </a:lnTo>
                  <a:lnTo>
                    <a:pt x="127" y="1473"/>
                  </a:lnTo>
                  <a:lnTo>
                    <a:pt x="127" y="1490"/>
                  </a:lnTo>
                  <a:lnTo>
                    <a:pt x="127" y="1507"/>
                  </a:lnTo>
                  <a:lnTo>
                    <a:pt x="127" y="1522"/>
                  </a:lnTo>
                  <a:lnTo>
                    <a:pt x="124" y="1535"/>
                  </a:lnTo>
                  <a:lnTo>
                    <a:pt x="124" y="1549"/>
                  </a:lnTo>
                  <a:lnTo>
                    <a:pt x="124" y="1564"/>
                  </a:lnTo>
                  <a:lnTo>
                    <a:pt x="124" y="1579"/>
                  </a:lnTo>
                  <a:lnTo>
                    <a:pt x="124" y="1594"/>
                  </a:lnTo>
                  <a:lnTo>
                    <a:pt x="124" y="1609"/>
                  </a:lnTo>
                  <a:lnTo>
                    <a:pt x="120" y="1625"/>
                  </a:lnTo>
                  <a:lnTo>
                    <a:pt x="120" y="1642"/>
                  </a:lnTo>
                  <a:lnTo>
                    <a:pt x="118" y="1653"/>
                  </a:lnTo>
                  <a:lnTo>
                    <a:pt x="118" y="1668"/>
                  </a:lnTo>
                  <a:lnTo>
                    <a:pt x="114" y="1684"/>
                  </a:lnTo>
                  <a:lnTo>
                    <a:pt x="114" y="1699"/>
                  </a:lnTo>
                  <a:lnTo>
                    <a:pt x="112" y="1714"/>
                  </a:lnTo>
                  <a:lnTo>
                    <a:pt x="108" y="1729"/>
                  </a:lnTo>
                  <a:lnTo>
                    <a:pt x="107" y="1744"/>
                  </a:lnTo>
                  <a:lnTo>
                    <a:pt x="107" y="1760"/>
                  </a:lnTo>
                  <a:lnTo>
                    <a:pt x="99" y="1775"/>
                  </a:lnTo>
                  <a:lnTo>
                    <a:pt x="97" y="1790"/>
                  </a:lnTo>
                  <a:lnTo>
                    <a:pt x="93" y="1805"/>
                  </a:lnTo>
                  <a:lnTo>
                    <a:pt x="91" y="1820"/>
                  </a:lnTo>
                  <a:lnTo>
                    <a:pt x="84" y="1836"/>
                  </a:lnTo>
                  <a:lnTo>
                    <a:pt x="82" y="1849"/>
                  </a:lnTo>
                  <a:lnTo>
                    <a:pt x="78" y="1866"/>
                  </a:lnTo>
                  <a:lnTo>
                    <a:pt x="74" y="1883"/>
                  </a:lnTo>
                  <a:lnTo>
                    <a:pt x="70" y="1889"/>
                  </a:lnTo>
                  <a:lnTo>
                    <a:pt x="67" y="1902"/>
                  </a:lnTo>
                  <a:lnTo>
                    <a:pt x="61" y="1908"/>
                  </a:lnTo>
                  <a:lnTo>
                    <a:pt x="53" y="1917"/>
                  </a:lnTo>
                  <a:lnTo>
                    <a:pt x="38" y="1925"/>
                  </a:lnTo>
                  <a:lnTo>
                    <a:pt x="27" y="1934"/>
                  </a:lnTo>
                  <a:lnTo>
                    <a:pt x="12" y="1934"/>
                  </a:lnTo>
                  <a:lnTo>
                    <a:pt x="2" y="1934"/>
                  </a:lnTo>
                  <a:lnTo>
                    <a:pt x="0" y="1929"/>
                  </a:lnTo>
                  <a:lnTo>
                    <a:pt x="0" y="1925"/>
                  </a:lnTo>
                  <a:lnTo>
                    <a:pt x="0" y="1919"/>
                  </a:lnTo>
                  <a:lnTo>
                    <a:pt x="2" y="1910"/>
                  </a:lnTo>
                  <a:lnTo>
                    <a:pt x="2" y="1898"/>
                  </a:lnTo>
                  <a:lnTo>
                    <a:pt x="10" y="1883"/>
                  </a:lnTo>
                  <a:lnTo>
                    <a:pt x="10" y="1868"/>
                  </a:lnTo>
                  <a:lnTo>
                    <a:pt x="15" y="1857"/>
                  </a:lnTo>
                  <a:lnTo>
                    <a:pt x="15" y="1841"/>
                  </a:lnTo>
                  <a:lnTo>
                    <a:pt x="17" y="1826"/>
                  </a:lnTo>
                  <a:lnTo>
                    <a:pt x="21" y="1811"/>
                  </a:lnTo>
                  <a:lnTo>
                    <a:pt x="25" y="1800"/>
                  </a:lnTo>
                  <a:lnTo>
                    <a:pt x="27" y="1781"/>
                  </a:lnTo>
                  <a:lnTo>
                    <a:pt x="27" y="1765"/>
                  </a:lnTo>
                  <a:lnTo>
                    <a:pt x="31" y="1750"/>
                  </a:lnTo>
                  <a:lnTo>
                    <a:pt x="31" y="1735"/>
                  </a:lnTo>
                  <a:lnTo>
                    <a:pt x="32" y="1722"/>
                  </a:lnTo>
                  <a:lnTo>
                    <a:pt x="32" y="1708"/>
                  </a:lnTo>
                  <a:lnTo>
                    <a:pt x="36" y="1693"/>
                  </a:lnTo>
                  <a:lnTo>
                    <a:pt x="36" y="1678"/>
                  </a:lnTo>
                  <a:lnTo>
                    <a:pt x="36" y="1661"/>
                  </a:lnTo>
                  <a:lnTo>
                    <a:pt x="38" y="1646"/>
                  </a:lnTo>
                  <a:lnTo>
                    <a:pt x="38" y="1630"/>
                  </a:lnTo>
                  <a:lnTo>
                    <a:pt x="38" y="1615"/>
                  </a:lnTo>
                  <a:lnTo>
                    <a:pt x="38" y="1596"/>
                  </a:lnTo>
                  <a:lnTo>
                    <a:pt x="38" y="1583"/>
                  </a:lnTo>
                  <a:lnTo>
                    <a:pt x="38" y="1566"/>
                  </a:lnTo>
                  <a:lnTo>
                    <a:pt x="42" y="1551"/>
                  </a:lnTo>
                  <a:lnTo>
                    <a:pt x="42" y="1533"/>
                  </a:lnTo>
                  <a:lnTo>
                    <a:pt x="42" y="1518"/>
                  </a:lnTo>
                  <a:lnTo>
                    <a:pt x="42" y="1501"/>
                  </a:lnTo>
                  <a:lnTo>
                    <a:pt x="42" y="1486"/>
                  </a:lnTo>
                  <a:lnTo>
                    <a:pt x="42" y="1467"/>
                  </a:lnTo>
                  <a:lnTo>
                    <a:pt x="42" y="1452"/>
                  </a:lnTo>
                  <a:lnTo>
                    <a:pt x="42" y="1437"/>
                  </a:lnTo>
                  <a:lnTo>
                    <a:pt x="42" y="1419"/>
                  </a:lnTo>
                  <a:lnTo>
                    <a:pt x="42" y="1400"/>
                  </a:lnTo>
                  <a:lnTo>
                    <a:pt x="42" y="1385"/>
                  </a:lnTo>
                  <a:lnTo>
                    <a:pt x="42" y="1368"/>
                  </a:lnTo>
                  <a:lnTo>
                    <a:pt x="42" y="1351"/>
                  </a:lnTo>
                  <a:lnTo>
                    <a:pt x="42" y="1334"/>
                  </a:lnTo>
                  <a:lnTo>
                    <a:pt x="42" y="1319"/>
                  </a:lnTo>
                  <a:lnTo>
                    <a:pt x="42" y="1302"/>
                  </a:lnTo>
                  <a:lnTo>
                    <a:pt x="42" y="1286"/>
                  </a:lnTo>
                  <a:lnTo>
                    <a:pt x="42" y="1267"/>
                  </a:lnTo>
                  <a:lnTo>
                    <a:pt x="42" y="1252"/>
                  </a:lnTo>
                  <a:lnTo>
                    <a:pt x="42" y="1237"/>
                  </a:lnTo>
                  <a:lnTo>
                    <a:pt x="42" y="1220"/>
                  </a:lnTo>
                  <a:lnTo>
                    <a:pt x="42" y="1205"/>
                  </a:lnTo>
                  <a:lnTo>
                    <a:pt x="42" y="1189"/>
                  </a:lnTo>
                  <a:lnTo>
                    <a:pt x="42" y="1170"/>
                  </a:lnTo>
                  <a:lnTo>
                    <a:pt x="42" y="1155"/>
                  </a:lnTo>
                  <a:lnTo>
                    <a:pt x="42" y="1138"/>
                  </a:lnTo>
                  <a:lnTo>
                    <a:pt x="42" y="1123"/>
                  </a:lnTo>
                  <a:lnTo>
                    <a:pt x="42" y="1106"/>
                  </a:lnTo>
                  <a:lnTo>
                    <a:pt x="42" y="1091"/>
                  </a:lnTo>
                  <a:lnTo>
                    <a:pt x="42" y="1074"/>
                  </a:lnTo>
                  <a:lnTo>
                    <a:pt x="42" y="1060"/>
                  </a:lnTo>
                  <a:lnTo>
                    <a:pt x="42" y="1041"/>
                  </a:lnTo>
                  <a:lnTo>
                    <a:pt x="46" y="1030"/>
                  </a:lnTo>
                  <a:lnTo>
                    <a:pt x="46" y="1011"/>
                  </a:lnTo>
                  <a:lnTo>
                    <a:pt x="46" y="996"/>
                  </a:lnTo>
                  <a:lnTo>
                    <a:pt x="48" y="980"/>
                  </a:lnTo>
                  <a:lnTo>
                    <a:pt x="48" y="965"/>
                  </a:lnTo>
                  <a:lnTo>
                    <a:pt x="48" y="952"/>
                  </a:lnTo>
                  <a:lnTo>
                    <a:pt x="53" y="935"/>
                  </a:lnTo>
                  <a:lnTo>
                    <a:pt x="53" y="920"/>
                  </a:lnTo>
                  <a:lnTo>
                    <a:pt x="57" y="906"/>
                  </a:lnTo>
                  <a:lnTo>
                    <a:pt x="57" y="891"/>
                  </a:lnTo>
                  <a:lnTo>
                    <a:pt x="61" y="876"/>
                  </a:lnTo>
                  <a:lnTo>
                    <a:pt x="61" y="857"/>
                  </a:lnTo>
                  <a:lnTo>
                    <a:pt x="63" y="845"/>
                  </a:lnTo>
                  <a:lnTo>
                    <a:pt x="67" y="830"/>
                  </a:lnTo>
                  <a:lnTo>
                    <a:pt x="70" y="815"/>
                  </a:lnTo>
                  <a:lnTo>
                    <a:pt x="70" y="800"/>
                  </a:lnTo>
                  <a:lnTo>
                    <a:pt x="72" y="785"/>
                  </a:lnTo>
                  <a:lnTo>
                    <a:pt x="74" y="769"/>
                  </a:lnTo>
                  <a:lnTo>
                    <a:pt x="78" y="754"/>
                  </a:lnTo>
                  <a:lnTo>
                    <a:pt x="82" y="743"/>
                  </a:lnTo>
                  <a:lnTo>
                    <a:pt x="84" y="728"/>
                  </a:lnTo>
                  <a:lnTo>
                    <a:pt x="88" y="716"/>
                  </a:lnTo>
                  <a:lnTo>
                    <a:pt x="91" y="699"/>
                  </a:lnTo>
                  <a:lnTo>
                    <a:pt x="93" y="686"/>
                  </a:lnTo>
                  <a:lnTo>
                    <a:pt x="99" y="672"/>
                  </a:lnTo>
                  <a:lnTo>
                    <a:pt x="99" y="661"/>
                  </a:lnTo>
                  <a:lnTo>
                    <a:pt x="103" y="646"/>
                  </a:lnTo>
                  <a:lnTo>
                    <a:pt x="107" y="631"/>
                  </a:lnTo>
                  <a:lnTo>
                    <a:pt x="112" y="619"/>
                  </a:lnTo>
                  <a:lnTo>
                    <a:pt x="114" y="604"/>
                  </a:lnTo>
                  <a:lnTo>
                    <a:pt x="118" y="593"/>
                  </a:lnTo>
                  <a:lnTo>
                    <a:pt x="124" y="576"/>
                  </a:lnTo>
                  <a:lnTo>
                    <a:pt x="127" y="564"/>
                  </a:lnTo>
                  <a:lnTo>
                    <a:pt x="129" y="549"/>
                  </a:lnTo>
                  <a:lnTo>
                    <a:pt x="135" y="538"/>
                  </a:lnTo>
                  <a:lnTo>
                    <a:pt x="139" y="524"/>
                  </a:lnTo>
                  <a:lnTo>
                    <a:pt x="145" y="513"/>
                  </a:lnTo>
                  <a:lnTo>
                    <a:pt x="148" y="498"/>
                  </a:lnTo>
                  <a:lnTo>
                    <a:pt x="154" y="486"/>
                  </a:lnTo>
                  <a:lnTo>
                    <a:pt x="160" y="475"/>
                  </a:lnTo>
                  <a:lnTo>
                    <a:pt x="166" y="462"/>
                  </a:lnTo>
                  <a:lnTo>
                    <a:pt x="169" y="446"/>
                  </a:lnTo>
                  <a:lnTo>
                    <a:pt x="175" y="435"/>
                  </a:lnTo>
                  <a:lnTo>
                    <a:pt x="177" y="422"/>
                  </a:lnTo>
                  <a:lnTo>
                    <a:pt x="185" y="410"/>
                  </a:lnTo>
                  <a:lnTo>
                    <a:pt x="186" y="395"/>
                  </a:lnTo>
                  <a:lnTo>
                    <a:pt x="192" y="380"/>
                  </a:lnTo>
                  <a:lnTo>
                    <a:pt x="200" y="368"/>
                  </a:lnTo>
                  <a:lnTo>
                    <a:pt x="205" y="357"/>
                  </a:lnTo>
                  <a:lnTo>
                    <a:pt x="211" y="340"/>
                  </a:lnTo>
                  <a:lnTo>
                    <a:pt x="217" y="328"/>
                  </a:lnTo>
                  <a:lnTo>
                    <a:pt x="223" y="317"/>
                  </a:lnTo>
                  <a:lnTo>
                    <a:pt x="228" y="304"/>
                  </a:lnTo>
                  <a:lnTo>
                    <a:pt x="234" y="290"/>
                  </a:lnTo>
                  <a:lnTo>
                    <a:pt x="242" y="277"/>
                  </a:lnTo>
                  <a:lnTo>
                    <a:pt x="247" y="266"/>
                  </a:lnTo>
                  <a:lnTo>
                    <a:pt x="253" y="254"/>
                  </a:lnTo>
                  <a:lnTo>
                    <a:pt x="259" y="239"/>
                  </a:lnTo>
                  <a:lnTo>
                    <a:pt x="268" y="224"/>
                  </a:lnTo>
                  <a:lnTo>
                    <a:pt x="274" y="213"/>
                  </a:lnTo>
                  <a:lnTo>
                    <a:pt x="281" y="197"/>
                  </a:lnTo>
                  <a:lnTo>
                    <a:pt x="287" y="180"/>
                  </a:lnTo>
                  <a:lnTo>
                    <a:pt x="295" y="169"/>
                  </a:lnTo>
                  <a:lnTo>
                    <a:pt x="302" y="154"/>
                  </a:lnTo>
                  <a:lnTo>
                    <a:pt x="308" y="142"/>
                  </a:lnTo>
                  <a:lnTo>
                    <a:pt x="314" y="127"/>
                  </a:lnTo>
                  <a:lnTo>
                    <a:pt x="323" y="112"/>
                  </a:lnTo>
                  <a:lnTo>
                    <a:pt x="329" y="100"/>
                  </a:lnTo>
                  <a:lnTo>
                    <a:pt x="338" y="85"/>
                  </a:lnTo>
                  <a:lnTo>
                    <a:pt x="344" y="70"/>
                  </a:lnTo>
                  <a:lnTo>
                    <a:pt x="352" y="55"/>
                  </a:lnTo>
                  <a:lnTo>
                    <a:pt x="359" y="40"/>
                  </a:lnTo>
                  <a:lnTo>
                    <a:pt x="371" y="26"/>
                  </a:lnTo>
                  <a:lnTo>
                    <a:pt x="376" y="19"/>
                  </a:lnTo>
                  <a:lnTo>
                    <a:pt x="388" y="9"/>
                  </a:lnTo>
                  <a:lnTo>
                    <a:pt x="395" y="5"/>
                  </a:lnTo>
                  <a:lnTo>
                    <a:pt x="405" y="5"/>
                  </a:lnTo>
                  <a:lnTo>
                    <a:pt x="413" y="3"/>
                  </a:lnTo>
                  <a:lnTo>
                    <a:pt x="426" y="3"/>
                  </a:lnTo>
                  <a:lnTo>
                    <a:pt x="432" y="0"/>
                  </a:lnTo>
                  <a:lnTo>
                    <a:pt x="441" y="0"/>
                  </a:lnTo>
                  <a:lnTo>
                    <a:pt x="447" y="0"/>
                  </a:lnTo>
                  <a:lnTo>
                    <a:pt x="454" y="0"/>
                  </a:lnTo>
                  <a:lnTo>
                    <a:pt x="462" y="3"/>
                  </a:lnTo>
                  <a:lnTo>
                    <a:pt x="464" y="13"/>
                  </a:lnTo>
                  <a:lnTo>
                    <a:pt x="464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45" name="Freeform 81"/>
            <p:cNvSpPr>
              <a:spLocks/>
            </p:cNvSpPr>
            <p:nvPr/>
          </p:nvSpPr>
          <p:spPr bwMode="auto">
            <a:xfrm>
              <a:off x="6302368" y="4511676"/>
              <a:ext cx="182562" cy="1489076"/>
            </a:xfrm>
            <a:custGeom>
              <a:avLst/>
              <a:gdLst/>
              <a:ahLst/>
              <a:cxnLst>
                <a:cxn ang="0">
                  <a:pos x="219" y="78"/>
                </a:cxn>
                <a:cxn ang="0">
                  <a:pos x="200" y="150"/>
                </a:cxn>
                <a:cxn ang="0">
                  <a:pos x="185" y="217"/>
                </a:cxn>
                <a:cxn ang="0">
                  <a:pos x="169" y="280"/>
                </a:cxn>
                <a:cxn ang="0">
                  <a:pos x="158" y="340"/>
                </a:cxn>
                <a:cxn ang="0">
                  <a:pos x="145" y="401"/>
                </a:cxn>
                <a:cxn ang="0">
                  <a:pos x="133" y="462"/>
                </a:cxn>
                <a:cxn ang="0">
                  <a:pos x="122" y="519"/>
                </a:cxn>
                <a:cxn ang="0">
                  <a:pos x="112" y="582"/>
                </a:cxn>
                <a:cxn ang="0">
                  <a:pos x="103" y="646"/>
                </a:cxn>
                <a:cxn ang="0">
                  <a:pos x="93" y="715"/>
                </a:cxn>
                <a:cxn ang="0">
                  <a:pos x="88" y="785"/>
                </a:cxn>
                <a:cxn ang="0">
                  <a:pos x="86" y="863"/>
                </a:cxn>
                <a:cxn ang="0">
                  <a:pos x="82" y="935"/>
                </a:cxn>
                <a:cxn ang="0">
                  <a:pos x="82" y="1007"/>
                </a:cxn>
                <a:cxn ang="0">
                  <a:pos x="86" y="1080"/>
                </a:cxn>
                <a:cxn ang="0">
                  <a:pos x="88" y="1152"/>
                </a:cxn>
                <a:cxn ang="0">
                  <a:pos x="93" y="1224"/>
                </a:cxn>
                <a:cxn ang="0">
                  <a:pos x="103" y="1298"/>
                </a:cxn>
                <a:cxn ang="0">
                  <a:pos x="112" y="1367"/>
                </a:cxn>
                <a:cxn ang="0">
                  <a:pos x="122" y="1439"/>
                </a:cxn>
                <a:cxn ang="0">
                  <a:pos x="128" y="1511"/>
                </a:cxn>
                <a:cxn ang="0">
                  <a:pos x="137" y="1583"/>
                </a:cxn>
                <a:cxn ang="0">
                  <a:pos x="143" y="1659"/>
                </a:cxn>
                <a:cxn ang="0">
                  <a:pos x="145" y="1735"/>
                </a:cxn>
                <a:cxn ang="0">
                  <a:pos x="149" y="1808"/>
                </a:cxn>
                <a:cxn ang="0">
                  <a:pos x="122" y="1861"/>
                </a:cxn>
                <a:cxn ang="0">
                  <a:pos x="67" y="1859"/>
                </a:cxn>
                <a:cxn ang="0">
                  <a:pos x="61" y="1802"/>
                </a:cxn>
                <a:cxn ang="0">
                  <a:pos x="55" y="1716"/>
                </a:cxn>
                <a:cxn ang="0">
                  <a:pos x="48" y="1638"/>
                </a:cxn>
                <a:cxn ang="0">
                  <a:pos x="46" y="1560"/>
                </a:cxn>
                <a:cxn ang="0">
                  <a:pos x="40" y="1481"/>
                </a:cxn>
                <a:cxn ang="0">
                  <a:pos x="27" y="1403"/>
                </a:cxn>
                <a:cxn ang="0">
                  <a:pos x="21" y="1327"/>
                </a:cxn>
                <a:cxn ang="0">
                  <a:pos x="15" y="1249"/>
                </a:cxn>
                <a:cxn ang="0">
                  <a:pos x="10" y="1175"/>
                </a:cxn>
                <a:cxn ang="0">
                  <a:pos x="4" y="1095"/>
                </a:cxn>
                <a:cxn ang="0">
                  <a:pos x="0" y="1017"/>
                </a:cxn>
                <a:cxn ang="0">
                  <a:pos x="0" y="939"/>
                </a:cxn>
                <a:cxn ang="0">
                  <a:pos x="4" y="863"/>
                </a:cxn>
                <a:cxn ang="0">
                  <a:pos x="10" y="785"/>
                </a:cxn>
                <a:cxn ang="0">
                  <a:pos x="12" y="709"/>
                </a:cxn>
                <a:cxn ang="0">
                  <a:pos x="21" y="641"/>
                </a:cxn>
                <a:cxn ang="0">
                  <a:pos x="31" y="580"/>
                </a:cxn>
                <a:cxn ang="0">
                  <a:pos x="44" y="523"/>
                </a:cxn>
                <a:cxn ang="0">
                  <a:pos x="55" y="470"/>
                </a:cxn>
                <a:cxn ang="0">
                  <a:pos x="65" y="418"/>
                </a:cxn>
                <a:cxn ang="0">
                  <a:pos x="78" y="369"/>
                </a:cxn>
                <a:cxn ang="0">
                  <a:pos x="91" y="316"/>
                </a:cxn>
                <a:cxn ang="0">
                  <a:pos x="107" y="262"/>
                </a:cxn>
                <a:cxn ang="0">
                  <a:pos x="122" y="202"/>
                </a:cxn>
                <a:cxn ang="0">
                  <a:pos x="137" y="139"/>
                </a:cxn>
                <a:cxn ang="0">
                  <a:pos x="154" y="69"/>
                </a:cxn>
                <a:cxn ang="0">
                  <a:pos x="179" y="10"/>
                </a:cxn>
                <a:cxn ang="0">
                  <a:pos x="230" y="10"/>
                </a:cxn>
              </a:cxnLst>
              <a:rect l="0" t="0" r="r" b="b"/>
              <a:pathLst>
                <a:path w="230" h="1876">
                  <a:moveTo>
                    <a:pt x="230" y="17"/>
                  </a:moveTo>
                  <a:lnTo>
                    <a:pt x="226" y="32"/>
                  </a:lnTo>
                  <a:lnTo>
                    <a:pt x="225" y="48"/>
                  </a:lnTo>
                  <a:lnTo>
                    <a:pt x="221" y="63"/>
                  </a:lnTo>
                  <a:lnTo>
                    <a:pt x="219" y="78"/>
                  </a:lnTo>
                  <a:lnTo>
                    <a:pt x="211" y="93"/>
                  </a:lnTo>
                  <a:lnTo>
                    <a:pt x="209" y="108"/>
                  </a:lnTo>
                  <a:lnTo>
                    <a:pt x="206" y="120"/>
                  </a:lnTo>
                  <a:lnTo>
                    <a:pt x="204" y="135"/>
                  </a:lnTo>
                  <a:lnTo>
                    <a:pt x="200" y="150"/>
                  </a:lnTo>
                  <a:lnTo>
                    <a:pt x="196" y="164"/>
                  </a:lnTo>
                  <a:lnTo>
                    <a:pt x="190" y="177"/>
                  </a:lnTo>
                  <a:lnTo>
                    <a:pt x="190" y="192"/>
                  </a:lnTo>
                  <a:lnTo>
                    <a:pt x="187" y="205"/>
                  </a:lnTo>
                  <a:lnTo>
                    <a:pt x="185" y="217"/>
                  </a:lnTo>
                  <a:lnTo>
                    <a:pt x="183" y="228"/>
                  </a:lnTo>
                  <a:lnTo>
                    <a:pt x="179" y="245"/>
                  </a:lnTo>
                  <a:lnTo>
                    <a:pt x="175" y="257"/>
                  </a:lnTo>
                  <a:lnTo>
                    <a:pt x="171" y="268"/>
                  </a:lnTo>
                  <a:lnTo>
                    <a:pt x="169" y="280"/>
                  </a:lnTo>
                  <a:lnTo>
                    <a:pt x="169" y="293"/>
                  </a:lnTo>
                  <a:lnTo>
                    <a:pt x="164" y="304"/>
                  </a:lnTo>
                  <a:lnTo>
                    <a:pt x="164" y="316"/>
                  </a:lnTo>
                  <a:lnTo>
                    <a:pt x="160" y="329"/>
                  </a:lnTo>
                  <a:lnTo>
                    <a:pt x="158" y="340"/>
                  </a:lnTo>
                  <a:lnTo>
                    <a:pt x="154" y="354"/>
                  </a:lnTo>
                  <a:lnTo>
                    <a:pt x="154" y="365"/>
                  </a:lnTo>
                  <a:lnTo>
                    <a:pt x="150" y="376"/>
                  </a:lnTo>
                  <a:lnTo>
                    <a:pt x="149" y="390"/>
                  </a:lnTo>
                  <a:lnTo>
                    <a:pt x="145" y="401"/>
                  </a:lnTo>
                  <a:lnTo>
                    <a:pt x="145" y="413"/>
                  </a:lnTo>
                  <a:lnTo>
                    <a:pt x="143" y="426"/>
                  </a:lnTo>
                  <a:lnTo>
                    <a:pt x="139" y="437"/>
                  </a:lnTo>
                  <a:lnTo>
                    <a:pt x="133" y="449"/>
                  </a:lnTo>
                  <a:lnTo>
                    <a:pt x="133" y="462"/>
                  </a:lnTo>
                  <a:lnTo>
                    <a:pt x="129" y="473"/>
                  </a:lnTo>
                  <a:lnTo>
                    <a:pt x="128" y="487"/>
                  </a:lnTo>
                  <a:lnTo>
                    <a:pt x="124" y="494"/>
                  </a:lnTo>
                  <a:lnTo>
                    <a:pt x="124" y="509"/>
                  </a:lnTo>
                  <a:lnTo>
                    <a:pt x="122" y="519"/>
                  </a:lnTo>
                  <a:lnTo>
                    <a:pt x="118" y="534"/>
                  </a:lnTo>
                  <a:lnTo>
                    <a:pt x="114" y="544"/>
                  </a:lnTo>
                  <a:lnTo>
                    <a:pt x="114" y="559"/>
                  </a:lnTo>
                  <a:lnTo>
                    <a:pt x="112" y="570"/>
                  </a:lnTo>
                  <a:lnTo>
                    <a:pt x="112" y="582"/>
                  </a:lnTo>
                  <a:lnTo>
                    <a:pt x="109" y="593"/>
                  </a:lnTo>
                  <a:lnTo>
                    <a:pt x="109" y="606"/>
                  </a:lnTo>
                  <a:lnTo>
                    <a:pt x="107" y="622"/>
                  </a:lnTo>
                  <a:lnTo>
                    <a:pt x="107" y="633"/>
                  </a:lnTo>
                  <a:lnTo>
                    <a:pt x="103" y="646"/>
                  </a:lnTo>
                  <a:lnTo>
                    <a:pt x="101" y="662"/>
                  </a:lnTo>
                  <a:lnTo>
                    <a:pt x="101" y="673"/>
                  </a:lnTo>
                  <a:lnTo>
                    <a:pt x="97" y="684"/>
                  </a:lnTo>
                  <a:lnTo>
                    <a:pt x="97" y="700"/>
                  </a:lnTo>
                  <a:lnTo>
                    <a:pt x="93" y="715"/>
                  </a:lnTo>
                  <a:lnTo>
                    <a:pt x="93" y="726"/>
                  </a:lnTo>
                  <a:lnTo>
                    <a:pt x="93" y="743"/>
                  </a:lnTo>
                  <a:lnTo>
                    <a:pt x="91" y="755"/>
                  </a:lnTo>
                  <a:lnTo>
                    <a:pt x="88" y="770"/>
                  </a:lnTo>
                  <a:lnTo>
                    <a:pt x="88" y="785"/>
                  </a:lnTo>
                  <a:lnTo>
                    <a:pt x="88" y="800"/>
                  </a:lnTo>
                  <a:lnTo>
                    <a:pt x="86" y="814"/>
                  </a:lnTo>
                  <a:lnTo>
                    <a:pt x="86" y="829"/>
                  </a:lnTo>
                  <a:lnTo>
                    <a:pt x="86" y="846"/>
                  </a:lnTo>
                  <a:lnTo>
                    <a:pt x="86" y="863"/>
                  </a:lnTo>
                  <a:lnTo>
                    <a:pt x="82" y="878"/>
                  </a:lnTo>
                  <a:lnTo>
                    <a:pt x="82" y="890"/>
                  </a:lnTo>
                  <a:lnTo>
                    <a:pt x="82" y="905"/>
                  </a:lnTo>
                  <a:lnTo>
                    <a:pt x="82" y="920"/>
                  </a:lnTo>
                  <a:lnTo>
                    <a:pt x="82" y="935"/>
                  </a:lnTo>
                  <a:lnTo>
                    <a:pt x="82" y="950"/>
                  </a:lnTo>
                  <a:lnTo>
                    <a:pt x="82" y="962"/>
                  </a:lnTo>
                  <a:lnTo>
                    <a:pt x="82" y="981"/>
                  </a:lnTo>
                  <a:lnTo>
                    <a:pt x="82" y="992"/>
                  </a:lnTo>
                  <a:lnTo>
                    <a:pt x="82" y="1007"/>
                  </a:lnTo>
                  <a:lnTo>
                    <a:pt x="82" y="1023"/>
                  </a:lnTo>
                  <a:lnTo>
                    <a:pt x="82" y="1038"/>
                  </a:lnTo>
                  <a:lnTo>
                    <a:pt x="82" y="1049"/>
                  </a:lnTo>
                  <a:lnTo>
                    <a:pt x="82" y="1068"/>
                  </a:lnTo>
                  <a:lnTo>
                    <a:pt x="86" y="1080"/>
                  </a:lnTo>
                  <a:lnTo>
                    <a:pt x="86" y="1095"/>
                  </a:lnTo>
                  <a:lnTo>
                    <a:pt x="86" y="1110"/>
                  </a:lnTo>
                  <a:lnTo>
                    <a:pt x="86" y="1125"/>
                  </a:lnTo>
                  <a:lnTo>
                    <a:pt x="88" y="1139"/>
                  </a:lnTo>
                  <a:lnTo>
                    <a:pt x="88" y="1152"/>
                  </a:lnTo>
                  <a:lnTo>
                    <a:pt x="88" y="1167"/>
                  </a:lnTo>
                  <a:lnTo>
                    <a:pt x="91" y="1182"/>
                  </a:lnTo>
                  <a:lnTo>
                    <a:pt x="93" y="1196"/>
                  </a:lnTo>
                  <a:lnTo>
                    <a:pt x="93" y="1209"/>
                  </a:lnTo>
                  <a:lnTo>
                    <a:pt x="93" y="1224"/>
                  </a:lnTo>
                  <a:lnTo>
                    <a:pt x="97" y="1241"/>
                  </a:lnTo>
                  <a:lnTo>
                    <a:pt x="97" y="1253"/>
                  </a:lnTo>
                  <a:lnTo>
                    <a:pt x="101" y="1268"/>
                  </a:lnTo>
                  <a:lnTo>
                    <a:pt x="103" y="1283"/>
                  </a:lnTo>
                  <a:lnTo>
                    <a:pt x="103" y="1298"/>
                  </a:lnTo>
                  <a:lnTo>
                    <a:pt x="107" y="1310"/>
                  </a:lnTo>
                  <a:lnTo>
                    <a:pt x="109" y="1327"/>
                  </a:lnTo>
                  <a:lnTo>
                    <a:pt x="109" y="1340"/>
                  </a:lnTo>
                  <a:lnTo>
                    <a:pt x="112" y="1355"/>
                  </a:lnTo>
                  <a:lnTo>
                    <a:pt x="112" y="1367"/>
                  </a:lnTo>
                  <a:lnTo>
                    <a:pt x="114" y="1382"/>
                  </a:lnTo>
                  <a:lnTo>
                    <a:pt x="114" y="1397"/>
                  </a:lnTo>
                  <a:lnTo>
                    <a:pt x="118" y="1408"/>
                  </a:lnTo>
                  <a:lnTo>
                    <a:pt x="118" y="1424"/>
                  </a:lnTo>
                  <a:lnTo>
                    <a:pt x="122" y="1439"/>
                  </a:lnTo>
                  <a:lnTo>
                    <a:pt x="122" y="1454"/>
                  </a:lnTo>
                  <a:lnTo>
                    <a:pt x="124" y="1465"/>
                  </a:lnTo>
                  <a:lnTo>
                    <a:pt x="124" y="1481"/>
                  </a:lnTo>
                  <a:lnTo>
                    <a:pt x="128" y="1498"/>
                  </a:lnTo>
                  <a:lnTo>
                    <a:pt x="128" y="1511"/>
                  </a:lnTo>
                  <a:lnTo>
                    <a:pt x="129" y="1526"/>
                  </a:lnTo>
                  <a:lnTo>
                    <a:pt x="129" y="1541"/>
                  </a:lnTo>
                  <a:lnTo>
                    <a:pt x="133" y="1557"/>
                  </a:lnTo>
                  <a:lnTo>
                    <a:pt x="133" y="1570"/>
                  </a:lnTo>
                  <a:lnTo>
                    <a:pt x="137" y="1583"/>
                  </a:lnTo>
                  <a:lnTo>
                    <a:pt x="137" y="1599"/>
                  </a:lnTo>
                  <a:lnTo>
                    <a:pt x="139" y="1616"/>
                  </a:lnTo>
                  <a:lnTo>
                    <a:pt x="139" y="1627"/>
                  </a:lnTo>
                  <a:lnTo>
                    <a:pt x="143" y="1644"/>
                  </a:lnTo>
                  <a:lnTo>
                    <a:pt x="143" y="1659"/>
                  </a:lnTo>
                  <a:lnTo>
                    <a:pt x="145" y="1675"/>
                  </a:lnTo>
                  <a:lnTo>
                    <a:pt x="145" y="1690"/>
                  </a:lnTo>
                  <a:lnTo>
                    <a:pt x="145" y="1705"/>
                  </a:lnTo>
                  <a:lnTo>
                    <a:pt x="145" y="1720"/>
                  </a:lnTo>
                  <a:lnTo>
                    <a:pt x="145" y="1735"/>
                  </a:lnTo>
                  <a:lnTo>
                    <a:pt x="145" y="1751"/>
                  </a:lnTo>
                  <a:lnTo>
                    <a:pt x="149" y="1766"/>
                  </a:lnTo>
                  <a:lnTo>
                    <a:pt x="149" y="1781"/>
                  </a:lnTo>
                  <a:lnTo>
                    <a:pt x="149" y="1798"/>
                  </a:lnTo>
                  <a:lnTo>
                    <a:pt x="149" y="1808"/>
                  </a:lnTo>
                  <a:lnTo>
                    <a:pt x="145" y="1819"/>
                  </a:lnTo>
                  <a:lnTo>
                    <a:pt x="139" y="1828"/>
                  </a:lnTo>
                  <a:lnTo>
                    <a:pt x="133" y="1844"/>
                  </a:lnTo>
                  <a:lnTo>
                    <a:pt x="128" y="1853"/>
                  </a:lnTo>
                  <a:lnTo>
                    <a:pt x="122" y="1861"/>
                  </a:lnTo>
                  <a:lnTo>
                    <a:pt x="112" y="1868"/>
                  </a:lnTo>
                  <a:lnTo>
                    <a:pt x="107" y="1874"/>
                  </a:lnTo>
                  <a:lnTo>
                    <a:pt x="88" y="1876"/>
                  </a:lnTo>
                  <a:lnTo>
                    <a:pt x="72" y="1868"/>
                  </a:lnTo>
                  <a:lnTo>
                    <a:pt x="67" y="1859"/>
                  </a:lnTo>
                  <a:lnTo>
                    <a:pt x="65" y="1844"/>
                  </a:lnTo>
                  <a:lnTo>
                    <a:pt x="61" y="1832"/>
                  </a:lnTo>
                  <a:lnTo>
                    <a:pt x="61" y="1823"/>
                  </a:lnTo>
                  <a:lnTo>
                    <a:pt x="61" y="1811"/>
                  </a:lnTo>
                  <a:lnTo>
                    <a:pt x="61" y="1802"/>
                  </a:lnTo>
                  <a:lnTo>
                    <a:pt x="57" y="1783"/>
                  </a:lnTo>
                  <a:lnTo>
                    <a:pt x="57" y="1768"/>
                  </a:lnTo>
                  <a:lnTo>
                    <a:pt x="55" y="1751"/>
                  </a:lnTo>
                  <a:lnTo>
                    <a:pt x="55" y="1735"/>
                  </a:lnTo>
                  <a:lnTo>
                    <a:pt x="55" y="1716"/>
                  </a:lnTo>
                  <a:lnTo>
                    <a:pt x="55" y="1701"/>
                  </a:lnTo>
                  <a:lnTo>
                    <a:pt x="52" y="1686"/>
                  </a:lnTo>
                  <a:lnTo>
                    <a:pt x="52" y="1673"/>
                  </a:lnTo>
                  <a:lnTo>
                    <a:pt x="52" y="1654"/>
                  </a:lnTo>
                  <a:lnTo>
                    <a:pt x="48" y="1638"/>
                  </a:lnTo>
                  <a:lnTo>
                    <a:pt x="48" y="1623"/>
                  </a:lnTo>
                  <a:lnTo>
                    <a:pt x="48" y="1608"/>
                  </a:lnTo>
                  <a:lnTo>
                    <a:pt x="46" y="1591"/>
                  </a:lnTo>
                  <a:lnTo>
                    <a:pt x="46" y="1576"/>
                  </a:lnTo>
                  <a:lnTo>
                    <a:pt x="46" y="1560"/>
                  </a:lnTo>
                  <a:lnTo>
                    <a:pt x="46" y="1545"/>
                  </a:lnTo>
                  <a:lnTo>
                    <a:pt x="44" y="1530"/>
                  </a:lnTo>
                  <a:lnTo>
                    <a:pt x="40" y="1511"/>
                  </a:lnTo>
                  <a:lnTo>
                    <a:pt x="40" y="1498"/>
                  </a:lnTo>
                  <a:lnTo>
                    <a:pt x="40" y="1481"/>
                  </a:lnTo>
                  <a:lnTo>
                    <a:pt x="36" y="1464"/>
                  </a:lnTo>
                  <a:lnTo>
                    <a:pt x="33" y="1452"/>
                  </a:lnTo>
                  <a:lnTo>
                    <a:pt x="31" y="1433"/>
                  </a:lnTo>
                  <a:lnTo>
                    <a:pt x="31" y="1418"/>
                  </a:lnTo>
                  <a:lnTo>
                    <a:pt x="27" y="1403"/>
                  </a:lnTo>
                  <a:lnTo>
                    <a:pt x="27" y="1388"/>
                  </a:lnTo>
                  <a:lnTo>
                    <a:pt x="25" y="1372"/>
                  </a:lnTo>
                  <a:lnTo>
                    <a:pt x="25" y="1357"/>
                  </a:lnTo>
                  <a:lnTo>
                    <a:pt x="25" y="1342"/>
                  </a:lnTo>
                  <a:lnTo>
                    <a:pt x="21" y="1327"/>
                  </a:lnTo>
                  <a:lnTo>
                    <a:pt x="21" y="1310"/>
                  </a:lnTo>
                  <a:lnTo>
                    <a:pt x="21" y="1298"/>
                  </a:lnTo>
                  <a:lnTo>
                    <a:pt x="19" y="1279"/>
                  </a:lnTo>
                  <a:lnTo>
                    <a:pt x="15" y="1264"/>
                  </a:lnTo>
                  <a:lnTo>
                    <a:pt x="15" y="1249"/>
                  </a:lnTo>
                  <a:lnTo>
                    <a:pt x="15" y="1234"/>
                  </a:lnTo>
                  <a:lnTo>
                    <a:pt x="12" y="1218"/>
                  </a:lnTo>
                  <a:lnTo>
                    <a:pt x="10" y="1201"/>
                  </a:lnTo>
                  <a:lnTo>
                    <a:pt x="10" y="1186"/>
                  </a:lnTo>
                  <a:lnTo>
                    <a:pt x="10" y="1175"/>
                  </a:lnTo>
                  <a:lnTo>
                    <a:pt x="6" y="1156"/>
                  </a:lnTo>
                  <a:lnTo>
                    <a:pt x="6" y="1140"/>
                  </a:lnTo>
                  <a:lnTo>
                    <a:pt x="4" y="1125"/>
                  </a:lnTo>
                  <a:lnTo>
                    <a:pt x="4" y="1110"/>
                  </a:lnTo>
                  <a:lnTo>
                    <a:pt x="4" y="1095"/>
                  </a:lnTo>
                  <a:lnTo>
                    <a:pt x="4" y="1080"/>
                  </a:lnTo>
                  <a:lnTo>
                    <a:pt x="4" y="1063"/>
                  </a:lnTo>
                  <a:lnTo>
                    <a:pt x="4" y="1049"/>
                  </a:lnTo>
                  <a:lnTo>
                    <a:pt x="0" y="1032"/>
                  </a:lnTo>
                  <a:lnTo>
                    <a:pt x="0" y="1017"/>
                  </a:lnTo>
                  <a:lnTo>
                    <a:pt x="0" y="1002"/>
                  </a:lnTo>
                  <a:lnTo>
                    <a:pt x="0" y="987"/>
                  </a:lnTo>
                  <a:lnTo>
                    <a:pt x="0" y="971"/>
                  </a:lnTo>
                  <a:lnTo>
                    <a:pt x="0" y="954"/>
                  </a:lnTo>
                  <a:lnTo>
                    <a:pt x="0" y="939"/>
                  </a:lnTo>
                  <a:lnTo>
                    <a:pt x="0" y="926"/>
                  </a:lnTo>
                  <a:lnTo>
                    <a:pt x="0" y="909"/>
                  </a:lnTo>
                  <a:lnTo>
                    <a:pt x="0" y="893"/>
                  </a:lnTo>
                  <a:lnTo>
                    <a:pt x="0" y="878"/>
                  </a:lnTo>
                  <a:lnTo>
                    <a:pt x="4" y="863"/>
                  </a:lnTo>
                  <a:lnTo>
                    <a:pt x="4" y="846"/>
                  </a:lnTo>
                  <a:lnTo>
                    <a:pt x="4" y="829"/>
                  </a:lnTo>
                  <a:lnTo>
                    <a:pt x="6" y="814"/>
                  </a:lnTo>
                  <a:lnTo>
                    <a:pt x="10" y="800"/>
                  </a:lnTo>
                  <a:lnTo>
                    <a:pt x="10" y="785"/>
                  </a:lnTo>
                  <a:lnTo>
                    <a:pt x="10" y="770"/>
                  </a:lnTo>
                  <a:lnTo>
                    <a:pt x="10" y="751"/>
                  </a:lnTo>
                  <a:lnTo>
                    <a:pt x="12" y="736"/>
                  </a:lnTo>
                  <a:lnTo>
                    <a:pt x="12" y="722"/>
                  </a:lnTo>
                  <a:lnTo>
                    <a:pt x="12" y="709"/>
                  </a:lnTo>
                  <a:lnTo>
                    <a:pt x="15" y="694"/>
                  </a:lnTo>
                  <a:lnTo>
                    <a:pt x="19" y="682"/>
                  </a:lnTo>
                  <a:lnTo>
                    <a:pt x="19" y="667"/>
                  </a:lnTo>
                  <a:lnTo>
                    <a:pt x="19" y="652"/>
                  </a:lnTo>
                  <a:lnTo>
                    <a:pt x="21" y="641"/>
                  </a:lnTo>
                  <a:lnTo>
                    <a:pt x="21" y="627"/>
                  </a:lnTo>
                  <a:lnTo>
                    <a:pt x="25" y="616"/>
                  </a:lnTo>
                  <a:lnTo>
                    <a:pt x="27" y="605"/>
                  </a:lnTo>
                  <a:lnTo>
                    <a:pt x="27" y="591"/>
                  </a:lnTo>
                  <a:lnTo>
                    <a:pt x="31" y="580"/>
                  </a:lnTo>
                  <a:lnTo>
                    <a:pt x="31" y="566"/>
                  </a:lnTo>
                  <a:lnTo>
                    <a:pt x="36" y="559"/>
                  </a:lnTo>
                  <a:lnTo>
                    <a:pt x="36" y="544"/>
                  </a:lnTo>
                  <a:lnTo>
                    <a:pt x="40" y="534"/>
                  </a:lnTo>
                  <a:lnTo>
                    <a:pt x="44" y="523"/>
                  </a:lnTo>
                  <a:lnTo>
                    <a:pt x="46" y="513"/>
                  </a:lnTo>
                  <a:lnTo>
                    <a:pt x="46" y="500"/>
                  </a:lnTo>
                  <a:lnTo>
                    <a:pt x="48" y="490"/>
                  </a:lnTo>
                  <a:lnTo>
                    <a:pt x="52" y="479"/>
                  </a:lnTo>
                  <a:lnTo>
                    <a:pt x="55" y="470"/>
                  </a:lnTo>
                  <a:lnTo>
                    <a:pt x="55" y="458"/>
                  </a:lnTo>
                  <a:lnTo>
                    <a:pt x="57" y="449"/>
                  </a:lnTo>
                  <a:lnTo>
                    <a:pt x="61" y="437"/>
                  </a:lnTo>
                  <a:lnTo>
                    <a:pt x="65" y="428"/>
                  </a:lnTo>
                  <a:lnTo>
                    <a:pt x="65" y="418"/>
                  </a:lnTo>
                  <a:lnTo>
                    <a:pt x="71" y="411"/>
                  </a:lnTo>
                  <a:lnTo>
                    <a:pt x="71" y="401"/>
                  </a:lnTo>
                  <a:lnTo>
                    <a:pt x="72" y="390"/>
                  </a:lnTo>
                  <a:lnTo>
                    <a:pt x="76" y="376"/>
                  </a:lnTo>
                  <a:lnTo>
                    <a:pt x="78" y="369"/>
                  </a:lnTo>
                  <a:lnTo>
                    <a:pt x="78" y="359"/>
                  </a:lnTo>
                  <a:lnTo>
                    <a:pt x="82" y="348"/>
                  </a:lnTo>
                  <a:lnTo>
                    <a:pt x="86" y="335"/>
                  </a:lnTo>
                  <a:lnTo>
                    <a:pt x="88" y="327"/>
                  </a:lnTo>
                  <a:lnTo>
                    <a:pt x="91" y="316"/>
                  </a:lnTo>
                  <a:lnTo>
                    <a:pt x="93" y="304"/>
                  </a:lnTo>
                  <a:lnTo>
                    <a:pt x="97" y="293"/>
                  </a:lnTo>
                  <a:lnTo>
                    <a:pt x="101" y="283"/>
                  </a:lnTo>
                  <a:lnTo>
                    <a:pt x="103" y="272"/>
                  </a:lnTo>
                  <a:lnTo>
                    <a:pt x="107" y="262"/>
                  </a:lnTo>
                  <a:lnTo>
                    <a:pt x="109" y="251"/>
                  </a:lnTo>
                  <a:lnTo>
                    <a:pt x="114" y="238"/>
                  </a:lnTo>
                  <a:lnTo>
                    <a:pt x="114" y="226"/>
                  </a:lnTo>
                  <a:lnTo>
                    <a:pt x="118" y="213"/>
                  </a:lnTo>
                  <a:lnTo>
                    <a:pt x="122" y="202"/>
                  </a:lnTo>
                  <a:lnTo>
                    <a:pt x="124" y="192"/>
                  </a:lnTo>
                  <a:lnTo>
                    <a:pt x="128" y="177"/>
                  </a:lnTo>
                  <a:lnTo>
                    <a:pt x="129" y="165"/>
                  </a:lnTo>
                  <a:lnTo>
                    <a:pt x="133" y="154"/>
                  </a:lnTo>
                  <a:lnTo>
                    <a:pt x="137" y="139"/>
                  </a:lnTo>
                  <a:lnTo>
                    <a:pt x="143" y="127"/>
                  </a:lnTo>
                  <a:lnTo>
                    <a:pt x="145" y="112"/>
                  </a:lnTo>
                  <a:lnTo>
                    <a:pt x="149" y="99"/>
                  </a:lnTo>
                  <a:lnTo>
                    <a:pt x="150" y="84"/>
                  </a:lnTo>
                  <a:lnTo>
                    <a:pt x="154" y="69"/>
                  </a:lnTo>
                  <a:lnTo>
                    <a:pt x="158" y="53"/>
                  </a:lnTo>
                  <a:lnTo>
                    <a:pt x="160" y="38"/>
                  </a:lnTo>
                  <a:lnTo>
                    <a:pt x="166" y="25"/>
                  </a:lnTo>
                  <a:lnTo>
                    <a:pt x="169" y="15"/>
                  </a:lnTo>
                  <a:lnTo>
                    <a:pt x="179" y="10"/>
                  </a:lnTo>
                  <a:lnTo>
                    <a:pt x="187" y="2"/>
                  </a:lnTo>
                  <a:lnTo>
                    <a:pt x="204" y="2"/>
                  </a:lnTo>
                  <a:lnTo>
                    <a:pt x="211" y="0"/>
                  </a:lnTo>
                  <a:lnTo>
                    <a:pt x="225" y="6"/>
                  </a:lnTo>
                  <a:lnTo>
                    <a:pt x="230" y="10"/>
                  </a:lnTo>
                  <a:lnTo>
                    <a:pt x="230" y="17"/>
                  </a:lnTo>
                  <a:lnTo>
                    <a:pt x="23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46" name="Freeform 82"/>
            <p:cNvSpPr>
              <a:spLocks/>
            </p:cNvSpPr>
            <p:nvPr/>
          </p:nvSpPr>
          <p:spPr bwMode="auto">
            <a:xfrm>
              <a:off x="6877043" y="4375152"/>
              <a:ext cx="298450" cy="1370014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4" y="107"/>
                </a:cxn>
                <a:cxn ang="0">
                  <a:pos x="105" y="154"/>
                </a:cxn>
                <a:cxn ang="0">
                  <a:pos x="99" y="198"/>
                </a:cxn>
                <a:cxn ang="0">
                  <a:pos x="94" y="232"/>
                </a:cxn>
                <a:cxn ang="0">
                  <a:pos x="88" y="287"/>
                </a:cxn>
                <a:cxn ang="0">
                  <a:pos x="78" y="344"/>
                </a:cxn>
                <a:cxn ang="0">
                  <a:pos x="75" y="401"/>
                </a:cxn>
                <a:cxn ang="0">
                  <a:pos x="75" y="447"/>
                </a:cxn>
                <a:cxn ang="0">
                  <a:pos x="78" y="483"/>
                </a:cxn>
                <a:cxn ang="0">
                  <a:pos x="82" y="529"/>
                </a:cxn>
                <a:cxn ang="0">
                  <a:pos x="88" y="580"/>
                </a:cxn>
                <a:cxn ang="0">
                  <a:pos x="97" y="637"/>
                </a:cxn>
                <a:cxn ang="0">
                  <a:pos x="103" y="703"/>
                </a:cxn>
                <a:cxn ang="0">
                  <a:pos x="118" y="764"/>
                </a:cxn>
                <a:cxn ang="0">
                  <a:pos x="132" y="827"/>
                </a:cxn>
                <a:cxn ang="0">
                  <a:pos x="151" y="888"/>
                </a:cxn>
                <a:cxn ang="0">
                  <a:pos x="171" y="945"/>
                </a:cxn>
                <a:cxn ang="0">
                  <a:pos x="192" y="1006"/>
                </a:cxn>
                <a:cxn ang="0">
                  <a:pos x="213" y="1063"/>
                </a:cxn>
                <a:cxn ang="0">
                  <a:pos x="238" y="1123"/>
                </a:cxn>
                <a:cxn ang="0">
                  <a:pos x="263" y="1184"/>
                </a:cxn>
                <a:cxn ang="0">
                  <a:pos x="285" y="1243"/>
                </a:cxn>
                <a:cxn ang="0">
                  <a:pos x="304" y="1304"/>
                </a:cxn>
                <a:cxn ang="0">
                  <a:pos x="325" y="1369"/>
                </a:cxn>
                <a:cxn ang="0">
                  <a:pos x="344" y="1435"/>
                </a:cxn>
                <a:cxn ang="0">
                  <a:pos x="356" y="1500"/>
                </a:cxn>
                <a:cxn ang="0">
                  <a:pos x="367" y="1570"/>
                </a:cxn>
                <a:cxn ang="0">
                  <a:pos x="375" y="1646"/>
                </a:cxn>
                <a:cxn ang="0">
                  <a:pos x="371" y="1707"/>
                </a:cxn>
                <a:cxn ang="0">
                  <a:pos x="344" y="1724"/>
                </a:cxn>
                <a:cxn ang="0">
                  <a:pos x="318" y="1671"/>
                </a:cxn>
                <a:cxn ang="0">
                  <a:pos x="299" y="1595"/>
                </a:cxn>
                <a:cxn ang="0">
                  <a:pos x="280" y="1524"/>
                </a:cxn>
                <a:cxn ang="0">
                  <a:pos x="263" y="1458"/>
                </a:cxn>
                <a:cxn ang="0">
                  <a:pos x="242" y="1395"/>
                </a:cxn>
                <a:cxn ang="0">
                  <a:pos x="221" y="1332"/>
                </a:cxn>
                <a:cxn ang="0">
                  <a:pos x="196" y="1272"/>
                </a:cxn>
                <a:cxn ang="0">
                  <a:pos x="175" y="1211"/>
                </a:cxn>
                <a:cxn ang="0">
                  <a:pos x="151" y="1154"/>
                </a:cxn>
                <a:cxn ang="0">
                  <a:pos x="130" y="1093"/>
                </a:cxn>
                <a:cxn ang="0">
                  <a:pos x="105" y="1032"/>
                </a:cxn>
                <a:cxn ang="0">
                  <a:pos x="84" y="969"/>
                </a:cxn>
                <a:cxn ang="0">
                  <a:pos x="67" y="905"/>
                </a:cxn>
                <a:cxn ang="0">
                  <a:pos x="48" y="840"/>
                </a:cxn>
                <a:cxn ang="0">
                  <a:pos x="31" y="774"/>
                </a:cxn>
                <a:cxn ang="0">
                  <a:pos x="17" y="703"/>
                </a:cxn>
                <a:cxn ang="0">
                  <a:pos x="10" y="637"/>
                </a:cxn>
                <a:cxn ang="0">
                  <a:pos x="4" y="595"/>
                </a:cxn>
                <a:cxn ang="0">
                  <a:pos x="0" y="557"/>
                </a:cxn>
                <a:cxn ang="0">
                  <a:pos x="0" y="511"/>
                </a:cxn>
                <a:cxn ang="0">
                  <a:pos x="0" y="447"/>
                </a:cxn>
                <a:cxn ang="0">
                  <a:pos x="4" y="386"/>
                </a:cxn>
                <a:cxn ang="0">
                  <a:pos x="12" y="323"/>
                </a:cxn>
                <a:cxn ang="0">
                  <a:pos x="17" y="281"/>
                </a:cxn>
                <a:cxn ang="0">
                  <a:pos x="27" y="242"/>
                </a:cxn>
                <a:cxn ang="0">
                  <a:pos x="33" y="200"/>
                </a:cxn>
                <a:cxn ang="0">
                  <a:pos x="42" y="154"/>
                </a:cxn>
                <a:cxn ang="0">
                  <a:pos x="52" y="107"/>
                </a:cxn>
                <a:cxn ang="0">
                  <a:pos x="63" y="51"/>
                </a:cxn>
                <a:cxn ang="0">
                  <a:pos x="84" y="12"/>
                </a:cxn>
                <a:cxn ang="0">
                  <a:pos x="124" y="0"/>
                </a:cxn>
              </a:cxnLst>
              <a:rect l="0" t="0" r="r" b="b"/>
              <a:pathLst>
                <a:path w="377" h="1728">
                  <a:moveTo>
                    <a:pt x="126" y="10"/>
                  </a:moveTo>
                  <a:lnTo>
                    <a:pt x="124" y="25"/>
                  </a:lnTo>
                  <a:lnTo>
                    <a:pt x="120" y="40"/>
                  </a:lnTo>
                  <a:lnTo>
                    <a:pt x="120" y="51"/>
                  </a:lnTo>
                  <a:lnTo>
                    <a:pt x="118" y="70"/>
                  </a:lnTo>
                  <a:lnTo>
                    <a:pt x="118" y="82"/>
                  </a:lnTo>
                  <a:lnTo>
                    <a:pt x="114" y="93"/>
                  </a:lnTo>
                  <a:lnTo>
                    <a:pt x="114" y="107"/>
                  </a:lnTo>
                  <a:lnTo>
                    <a:pt x="114" y="122"/>
                  </a:lnTo>
                  <a:lnTo>
                    <a:pt x="111" y="133"/>
                  </a:lnTo>
                  <a:lnTo>
                    <a:pt x="109" y="143"/>
                  </a:lnTo>
                  <a:lnTo>
                    <a:pt x="105" y="154"/>
                  </a:lnTo>
                  <a:lnTo>
                    <a:pt x="105" y="167"/>
                  </a:lnTo>
                  <a:lnTo>
                    <a:pt x="103" y="175"/>
                  </a:lnTo>
                  <a:lnTo>
                    <a:pt x="103" y="188"/>
                  </a:lnTo>
                  <a:lnTo>
                    <a:pt x="99" y="198"/>
                  </a:lnTo>
                  <a:lnTo>
                    <a:pt x="99" y="209"/>
                  </a:lnTo>
                  <a:lnTo>
                    <a:pt x="97" y="215"/>
                  </a:lnTo>
                  <a:lnTo>
                    <a:pt x="97" y="224"/>
                  </a:lnTo>
                  <a:lnTo>
                    <a:pt x="94" y="232"/>
                  </a:lnTo>
                  <a:lnTo>
                    <a:pt x="94" y="242"/>
                  </a:lnTo>
                  <a:lnTo>
                    <a:pt x="90" y="257"/>
                  </a:lnTo>
                  <a:lnTo>
                    <a:pt x="90" y="276"/>
                  </a:lnTo>
                  <a:lnTo>
                    <a:pt x="88" y="287"/>
                  </a:lnTo>
                  <a:lnTo>
                    <a:pt x="84" y="302"/>
                  </a:lnTo>
                  <a:lnTo>
                    <a:pt x="82" y="314"/>
                  </a:lnTo>
                  <a:lnTo>
                    <a:pt x="82" y="333"/>
                  </a:lnTo>
                  <a:lnTo>
                    <a:pt x="78" y="344"/>
                  </a:lnTo>
                  <a:lnTo>
                    <a:pt x="78" y="359"/>
                  </a:lnTo>
                  <a:lnTo>
                    <a:pt x="75" y="375"/>
                  </a:lnTo>
                  <a:lnTo>
                    <a:pt x="75" y="390"/>
                  </a:lnTo>
                  <a:lnTo>
                    <a:pt x="75" y="401"/>
                  </a:lnTo>
                  <a:lnTo>
                    <a:pt x="75" y="420"/>
                  </a:lnTo>
                  <a:lnTo>
                    <a:pt x="75" y="430"/>
                  </a:lnTo>
                  <a:lnTo>
                    <a:pt x="75" y="439"/>
                  </a:lnTo>
                  <a:lnTo>
                    <a:pt x="75" y="447"/>
                  </a:lnTo>
                  <a:lnTo>
                    <a:pt x="78" y="456"/>
                  </a:lnTo>
                  <a:lnTo>
                    <a:pt x="78" y="466"/>
                  </a:lnTo>
                  <a:lnTo>
                    <a:pt x="78" y="475"/>
                  </a:lnTo>
                  <a:lnTo>
                    <a:pt x="78" y="483"/>
                  </a:lnTo>
                  <a:lnTo>
                    <a:pt x="78" y="496"/>
                  </a:lnTo>
                  <a:lnTo>
                    <a:pt x="78" y="504"/>
                  </a:lnTo>
                  <a:lnTo>
                    <a:pt x="82" y="517"/>
                  </a:lnTo>
                  <a:lnTo>
                    <a:pt x="82" y="529"/>
                  </a:lnTo>
                  <a:lnTo>
                    <a:pt x="84" y="542"/>
                  </a:lnTo>
                  <a:lnTo>
                    <a:pt x="84" y="553"/>
                  </a:lnTo>
                  <a:lnTo>
                    <a:pt x="84" y="565"/>
                  </a:lnTo>
                  <a:lnTo>
                    <a:pt x="88" y="580"/>
                  </a:lnTo>
                  <a:lnTo>
                    <a:pt x="90" y="595"/>
                  </a:lnTo>
                  <a:lnTo>
                    <a:pt x="90" y="606"/>
                  </a:lnTo>
                  <a:lnTo>
                    <a:pt x="94" y="622"/>
                  </a:lnTo>
                  <a:lnTo>
                    <a:pt x="97" y="637"/>
                  </a:lnTo>
                  <a:lnTo>
                    <a:pt x="99" y="656"/>
                  </a:lnTo>
                  <a:lnTo>
                    <a:pt x="99" y="671"/>
                  </a:lnTo>
                  <a:lnTo>
                    <a:pt x="103" y="688"/>
                  </a:lnTo>
                  <a:lnTo>
                    <a:pt x="103" y="703"/>
                  </a:lnTo>
                  <a:lnTo>
                    <a:pt x="105" y="719"/>
                  </a:lnTo>
                  <a:lnTo>
                    <a:pt x="111" y="734"/>
                  </a:lnTo>
                  <a:lnTo>
                    <a:pt x="114" y="753"/>
                  </a:lnTo>
                  <a:lnTo>
                    <a:pt x="118" y="764"/>
                  </a:lnTo>
                  <a:lnTo>
                    <a:pt x="120" y="783"/>
                  </a:lnTo>
                  <a:lnTo>
                    <a:pt x="124" y="798"/>
                  </a:lnTo>
                  <a:lnTo>
                    <a:pt x="126" y="814"/>
                  </a:lnTo>
                  <a:lnTo>
                    <a:pt x="132" y="827"/>
                  </a:lnTo>
                  <a:lnTo>
                    <a:pt x="135" y="842"/>
                  </a:lnTo>
                  <a:lnTo>
                    <a:pt x="141" y="857"/>
                  </a:lnTo>
                  <a:lnTo>
                    <a:pt x="145" y="873"/>
                  </a:lnTo>
                  <a:lnTo>
                    <a:pt x="151" y="888"/>
                  </a:lnTo>
                  <a:lnTo>
                    <a:pt x="156" y="903"/>
                  </a:lnTo>
                  <a:lnTo>
                    <a:pt x="160" y="918"/>
                  </a:lnTo>
                  <a:lnTo>
                    <a:pt x="166" y="933"/>
                  </a:lnTo>
                  <a:lnTo>
                    <a:pt x="171" y="945"/>
                  </a:lnTo>
                  <a:lnTo>
                    <a:pt x="179" y="960"/>
                  </a:lnTo>
                  <a:lnTo>
                    <a:pt x="181" y="975"/>
                  </a:lnTo>
                  <a:lnTo>
                    <a:pt x="187" y="990"/>
                  </a:lnTo>
                  <a:lnTo>
                    <a:pt x="192" y="1006"/>
                  </a:lnTo>
                  <a:lnTo>
                    <a:pt x="200" y="1021"/>
                  </a:lnTo>
                  <a:lnTo>
                    <a:pt x="202" y="1036"/>
                  </a:lnTo>
                  <a:lnTo>
                    <a:pt x="208" y="1051"/>
                  </a:lnTo>
                  <a:lnTo>
                    <a:pt x="213" y="1063"/>
                  </a:lnTo>
                  <a:lnTo>
                    <a:pt x="223" y="1078"/>
                  </a:lnTo>
                  <a:lnTo>
                    <a:pt x="227" y="1093"/>
                  </a:lnTo>
                  <a:lnTo>
                    <a:pt x="236" y="1108"/>
                  </a:lnTo>
                  <a:lnTo>
                    <a:pt x="238" y="1123"/>
                  </a:lnTo>
                  <a:lnTo>
                    <a:pt x="247" y="1141"/>
                  </a:lnTo>
                  <a:lnTo>
                    <a:pt x="249" y="1154"/>
                  </a:lnTo>
                  <a:lnTo>
                    <a:pt x="257" y="1169"/>
                  </a:lnTo>
                  <a:lnTo>
                    <a:pt x="263" y="1184"/>
                  </a:lnTo>
                  <a:lnTo>
                    <a:pt x="268" y="1199"/>
                  </a:lnTo>
                  <a:lnTo>
                    <a:pt x="274" y="1215"/>
                  </a:lnTo>
                  <a:lnTo>
                    <a:pt x="280" y="1230"/>
                  </a:lnTo>
                  <a:lnTo>
                    <a:pt x="285" y="1243"/>
                  </a:lnTo>
                  <a:lnTo>
                    <a:pt x="293" y="1258"/>
                  </a:lnTo>
                  <a:lnTo>
                    <a:pt x="295" y="1274"/>
                  </a:lnTo>
                  <a:lnTo>
                    <a:pt x="301" y="1289"/>
                  </a:lnTo>
                  <a:lnTo>
                    <a:pt x="304" y="1304"/>
                  </a:lnTo>
                  <a:lnTo>
                    <a:pt x="310" y="1319"/>
                  </a:lnTo>
                  <a:lnTo>
                    <a:pt x="318" y="1334"/>
                  </a:lnTo>
                  <a:lnTo>
                    <a:pt x="320" y="1353"/>
                  </a:lnTo>
                  <a:lnTo>
                    <a:pt x="325" y="1369"/>
                  </a:lnTo>
                  <a:lnTo>
                    <a:pt x="331" y="1386"/>
                  </a:lnTo>
                  <a:lnTo>
                    <a:pt x="335" y="1401"/>
                  </a:lnTo>
                  <a:lnTo>
                    <a:pt x="341" y="1418"/>
                  </a:lnTo>
                  <a:lnTo>
                    <a:pt x="344" y="1435"/>
                  </a:lnTo>
                  <a:lnTo>
                    <a:pt x="346" y="1452"/>
                  </a:lnTo>
                  <a:lnTo>
                    <a:pt x="350" y="1467"/>
                  </a:lnTo>
                  <a:lnTo>
                    <a:pt x="352" y="1483"/>
                  </a:lnTo>
                  <a:lnTo>
                    <a:pt x="356" y="1500"/>
                  </a:lnTo>
                  <a:lnTo>
                    <a:pt x="362" y="1519"/>
                  </a:lnTo>
                  <a:lnTo>
                    <a:pt x="362" y="1536"/>
                  </a:lnTo>
                  <a:lnTo>
                    <a:pt x="365" y="1555"/>
                  </a:lnTo>
                  <a:lnTo>
                    <a:pt x="367" y="1570"/>
                  </a:lnTo>
                  <a:lnTo>
                    <a:pt x="371" y="1589"/>
                  </a:lnTo>
                  <a:lnTo>
                    <a:pt x="371" y="1610"/>
                  </a:lnTo>
                  <a:lnTo>
                    <a:pt x="375" y="1627"/>
                  </a:lnTo>
                  <a:lnTo>
                    <a:pt x="375" y="1646"/>
                  </a:lnTo>
                  <a:lnTo>
                    <a:pt x="377" y="1667"/>
                  </a:lnTo>
                  <a:lnTo>
                    <a:pt x="375" y="1678"/>
                  </a:lnTo>
                  <a:lnTo>
                    <a:pt x="375" y="1694"/>
                  </a:lnTo>
                  <a:lnTo>
                    <a:pt x="371" y="1707"/>
                  </a:lnTo>
                  <a:lnTo>
                    <a:pt x="367" y="1714"/>
                  </a:lnTo>
                  <a:lnTo>
                    <a:pt x="362" y="1724"/>
                  </a:lnTo>
                  <a:lnTo>
                    <a:pt x="352" y="1728"/>
                  </a:lnTo>
                  <a:lnTo>
                    <a:pt x="344" y="1724"/>
                  </a:lnTo>
                  <a:lnTo>
                    <a:pt x="335" y="1714"/>
                  </a:lnTo>
                  <a:lnTo>
                    <a:pt x="322" y="1699"/>
                  </a:lnTo>
                  <a:lnTo>
                    <a:pt x="320" y="1688"/>
                  </a:lnTo>
                  <a:lnTo>
                    <a:pt x="318" y="1671"/>
                  </a:lnTo>
                  <a:lnTo>
                    <a:pt x="310" y="1650"/>
                  </a:lnTo>
                  <a:lnTo>
                    <a:pt x="306" y="1631"/>
                  </a:lnTo>
                  <a:lnTo>
                    <a:pt x="304" y="1612"/>
                  </a:lnTo>
                  <a:lnTo>
                    <a:pt x="299" y="1595"/>
                  </a:lnTo>
                  <a:lnTo>
                    <a:pt x="295" y="1576"/>
                  </a:lnTo>
                  <a:lnTo>
                    <a:pt x="289" y="1561"/>
                  </a:lnTo>
                  <a:lnTo>
                    <a:pt x="285" y="1545"/>
                  </a:lnTo>
                  <a:lnTo>
                    <a:pt x="280" y="1524"/>
                  </a:lnTo>
                  <a:lnTo>
                    <a:pt x="278" y="1509"/>
                  </a:lnTo>
                  <a:lnTo>
                    <a:pt x="270" y="1492"/>
                  </a:lnTo>
                  <a:lnTo>
                    <a:pt x="265" y="1477"/>
                  </a:lnTo>
                  <a:lnTo>
                    <a:pt x="263" y="1458"/>
                  </a:lnTo>
                  <a:lnTo>
                    <a:pt x="257" y="1443"/>
                  </a:lnTo>
                  <a:lnTo>
                    <a:pt x="253" y="1426"/>
                  </a:lnTo>
                  <a:lnTo>
                    <a:pt x="247" y="1414"/>
                  </a:lnTo>
                  <a:lnTo>
                    <a:pt x="242" y="1395"/>
                  </a:lnTo>
                  <a:lnTo>
                    <a:pt x="236" y="1380"/>
                  </a:lnTo>
                  <a:lnTo>
                    <a:pt x="228" y="1365"/>
                  </a:lnTo>
                  <a:lnTo>
                    <a:pt x="227" y="1350"/>
                  </a:lnTo>
                  <a:lnTo>
                    <a:pt x="221" y="1332"/>
                  </a:lnTo>
                  <a:lnTo>
                    <a:pt x="213" y="1317"/>
                  </a:lnTo>
                  <a:lnTo>
                    <a:pt x="208" y="1300"/>
                  </a:lnTo>
                  <a:lnTo>
                    <a:pt x="202" y="1287"/>
                  </a:lnTo>
                  <a:lnTo>
                    <a:pt x="196" y="1272"/>
                  </a:lnTo>
                  <a:lnTo>
                    <a:pt x="190" y="1256"/>
                  </a:lnTo>
                  <a:lnTo>
                    <a:pt x="183" y="1241"/>
                  </a:lnTo>
                  <a:lnTo>
                    <a:pt x="181" y="1226"/>
                  </a:lnTo>
                  <a:lnTo>
                    <a:pt x="175" y="1211"/>
                  </a:lnTo>
                  <a:lnTo>
                    <a:pt x="168" y="1196"/>
                  </a:lnTo>
                  <a:lnTo>
                    <a:pt x="162" y="1180"/>
                  </a:lnTo>
                  <a:lnTo>
                    <a:pt x="156" y="1169"/>
                  </a:lnTo>
                  <a:lnTo>
                    <a:pt x="151" y="1154"/>
                  </a:lnTo>
                  <a:lnTo>
                    <a:pt x="145" y="1135"/>
                  </a:lnTo>
                  <a:lnTo>
                    <a:pt x="139" y="1120"/>
                  </a:lnTo>
                  <a:lnTo>
                    <a:pt x="135" y="1108"/>
                  </a:lnTo>
                  <a:lnTo>
                    <a:pt x="130" y="1093"/>
                  </a:lnTo>
                  <a:lnTo>
                    <a:pt x="124" y="1076"/>
                  </a:lnTo>
                  <a:lnTo>
                    <a:pt x="118" y="1061"/>
                  </a:lnTo>
                  <a:lnTo>
                    <a:pt x="111" y="1047"/>
                  </a:lnTo>
                  <a:lnTo>
                    <a:pt x="105" y="1032"/>
                  </a:lnTo>
                  <a:lnTo>
                    <a:pt x="99" y="1015"/>
                  </a:lnTo>
                  <a:lnTo>
                    <a:pt x="94" y="1000"/>
                  </a:lnTo>
                  <a:lnTo>
                    <a:pt x="90" y="985"/>
                  </a:lnTo>
                  <a:lnTo>
                    <a:pt x="84" y="969"/>
                  </a:lnTo>
                  <a:lnTo>
                    <a:pt x="82" y="954"/>
                  </a:lnTo>
                  <a:lnTo>
                    <a:pt x="75" y="939"/>
                  </a:lnTo>
                  <a:lnTo>
                    <a:pt x="73" y="924"/>
                  </a:lnTo>
                  <a:lnTo>
                    <a:pt x="67" y="905"/>
                  </a:lnTo>
                  <a:lnTo>
                    <a:pt x="63" y="892"/>
                  </a:lnTo>
                  <a:lnTo>
                    <a:pt x="57" y="873"/>
                  </a:lnTo>
                  <a:lnTo>
                    <a:pt x="52" y="857"/>
                  </a:lnTo>
                  <a:lnTo>
                    <a:pt x="48" y="840"/>
                  </a:lnTo>
                  <a:lnTo>
                    <a:pt x="42" y="825"/>
                  </a:lnTo>
                  <a:lnTo>
                    <a:pt x="38" y="806"/>
                  </a:lnTo>
                  <a:lnTo>
                    <a:pt x="37" y="791"/>
                  </a:lnTo>
                  <a:lnTo>
                    <a:pt x="31" y="774"/>
                  </a:lnTo>
                  <a:lnTo>
                    <a:pt x="27" y="755"/>
                  </a:lnTo>
                  <a:lnTo>
                    <a:pt x="25" y="739"/>
                  </a:lnTo>
                  <a:lnTo>
                    <a:pt x="21" y="722"/>
                  </a:lnTo>
                  <a:lnTo>
                    <a:pt x="17" y="703"/>
                  </a:lnTo>
                  <a:lnTo>
                    <a:pt x="16" y="686"/>
                  </a:lnTo>
                  <a:lnTo>
                    <a:pt x="12" y="667"/>
                  </a:lnTo>
                  <a:lnTo>
                    <a:pt x="12" y="650"/>
                  </a:lnTo>
                  <a:lnTo>
                    <a:pt x="10" y="637"/>
                  </a:lnTo>
                  <a:lnTo>
                    <a:pt x="10" y="627"/>
                  </a:lnTo>
                  <a:lnTo>
                    <a:pt x="6" y="614"/>
                  </a:lnTo>
                  <a:lnTo>
                    <a:pt x="6" y="605"/>
                  </a:lnTo>
                  <a:lnTo>
                    <a:pt x="4" y="595"/>
                  </a:lnTo>
                  <a:lnTo>
                    <a:pt x="4" y="586"/>
                  </a:lnTo>
                  <a:lnTo>
                    <a:pt x="4" y="578"/>
                  </a:lnTo>
                  <a:lnTo>
                    <a:pt x="4" y="565"/>
                  </a:lnTo>
                  <a:lnTo>
                    <a:pt x="0" y="557"/>
                  </a:lnTo>
                  <a:lnTo>
                    <a:pt x="0" y="548"/>
                  </a:lnTo>
                  <a:lnTo>
                    <a:pt x="0" y="538"/>
                  </a:lnTo>
                  <a:lnTo>
                    <a:pt x="0" y="529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0" y="481"/>
                  </a:lnTo>
                  <a:lnTo>
                    <a:pt x="0" y="462"/>
                  </a:lnTo>
                  <a:lnTo>
                    <a:pt x="0" y="447"/>
                  </a:lnTo>
                  <a:lnTo>
                    <a:pt x="0" y="432"/>
                  </a:lnTo>
                  <a:lnTo>
                    <a:pt x="0" y="418"/>
                  </a:lnTo>
                  <a:lnTo>
                    <a:pt x="4" y="401"/>
                  </a:lnTo>
                  <a:lnTo>
                    <a:pt x="4" y="386"/>
                  </a:lnTo>
                  <a:lnTo>
                    <a:pt x="10" y="375"/>
                  </a:lnTo>
                  <a:lnTo>
                    <a:pt x="10" y="357"/>
                  </a:lnTo>
                  <a:lnTo>
                    <a:pt x="12" y="342"/>
                  </a:lnTo>
                  <a:lnTo>
                    <a:pt x="12" y="323"/>
                  </a:lnTo>
                  <a:lnTo>
                    <a:pt x="16" y="308"/>
                  </a:lnTo>
                  <a:lnTo>
                    <a:pt x="16" y="300"/>
                  </a:lnTo>
                  <a:lnTo>
                    <a:pt x="17" y="291"/>
                  </a:lnTo>
                  <a:lnTo>
                    <a:pt x="17" y="281"/>
                  </a:lnTo>
                  <a:lnTo>
                    <a:pt x="21" y="272"/>
                  </a:lnTo>
                  <a:lnTo>
                    <a:pt x="25" y="261"/>
                  </a:lnTo>
                  <a:lnTo>
                    <a:pt x="25" y="251"/>
                  </a:lnTo>
                  <a:lnTo>
                    <a:pt x="27" y="242"/>
                  </a:lnTo>
                  <a:lnTo>
                    <a:pt x="31" y="232"/>
                  </a:lnTo>
                  <a:lnTo>
                    <a:pt x="31" y="224"/>
                  </a:lnTo>
                  <a:lnTo>
                    <a:pt x="33" y="211"/>
                  </a:lnTo>
                  <a:lnTo>
                    <a:pt x="33" y="200"/>
                  </a:lnTo>
                  <a:lnTo>
                    <a:pt x="37" y="190"/>
                  </a:lnTo>
                  <a:lnTo>
                    <a:pt x="38" y="179"/>
                  </a:lnTo>
                  <a:lnTo>
                    <a:pt x="42" y="169"/>
                  </a:lnTo>
                  <a:lnTo>
                    <a:pt x="42" y="154"/>
                  </a:lnTo>
                  <a:lnTo>
                    <a:pt x="46" y="147"/>
                  </a:lnTo>
                  <a:lnTo>
                    <a:pt x="48" y="129"/>
                  </a:lnTo>
                  <a:lnTo>
                    <a:pt x="52" y="118"/>
                  </a:lnTo>
                  <a:lnTo>
                    <a:pt x="52" y="107"/>
                  </a:lnTo>
                  <a:lnTo>
                    <a:pt x="54" y="93"/>
                  </a:lnTo>
                  <a:lnTo>
                    <a:pt x="57" y="80"/>
                  </a:lnTo>
                  <a:lnTo>
                    <a:pt x="61" y="67"/>
                  </a:lnTo>
                  <a:lnTo>
                    <a:pt x="63" y="51"/>
                  </a:lnTo>
                  <a:lnTo>
                    <a:pt x="67" y="36"/>
                  </a:lnTo>
                  <a:lnTo>
                    <a:pt x="69" y="31"/>
                  </a:lnTo>
                  <a:lnTo>
                    <a:pt x="75" y="23"/>
                  </a:lnTo>
                  <a:lnTo>
                    <a:pt x="84" y="12"/>
                  </a:lnTo>
                  <a:lnTo>
                    <a:pt x="97" y="10"/>
                  </a:lnTo>
                  <a:lnTo>
                    <a:pt x="105" y="0"/>
                  </a:lnTo>
                  <a:lnTo>
                    <a:pt x="118" y="0"/>
                  </a:lnTo>
                  <a:lnTo>
                    <a:pt x="124" y="0"/>
                  </a:lnTo>
                  <a:lnTo>
                    <a:pt x="126" y="10"/>
                  </a:lnTo>
                  <a:lnTo>
                    <a:pt x="12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47" name="Freeform 83"/>
            <p:cNvSpPr>
              <a:spLocks/>
            </p:cNvSpPr>
            <p:nvPr/>
          </p:nvSpPr>
          <p:spPr bwMode="auto">
            <a:xfrm>
              <a:off x="6669081" y="4830765"/>
              <a:ext cx="373062" cy="1004889"/>
            </a:xfrm>
            <a:custGeom>
              <a:avLst/>
              <a:gdLst/>
              <a:ahLst/>
              <a:cxnLst>
                <a:cxn ang="0">
                  <a:pos x="74" y="42"/>
                </a:cxn>
                <a:cxn ang="0">
                  <a:pos x="74" y="97"/>
                </a:cxn>
                <a:cxn ang="0">
                  <a:pos x="74" y="150"/>
                </a:cxn>
                <a:cxn ang="0">
                  <a:pos x="78" y="204"/>
                </a:cxn>
                <a:cxn ang="0">
                  <a:pos x="84" y="253"/>
                </a:cxn>
                <a:cxn ang="0">
                  <a:pos x="89" y="304"/>
                </a:cxn>
                <a:cxn ang="0">
                  <a:pos x="99" y="356"/>
                </a:cxn>
                <a:cxn ang="0">
                  <a:pos x="114" y="407"/>
                </a:cxn>
                <a:cxn ang="0">
                  <a:pos x="133" y="462"/>
                </a:cxn>
                <a:cxn ang="0">
                  <a:pos x="154" y="513"/>
                </a:cxn>
                <a:cxn ang="0">
                  <a:pos x="177" y="561"/>
                </a:cxn>
                <a:cxn ang="0">
                  <a:pos x="202" y="605"/>
                </a:cxn>
                <a:cxn ang="0">
                  <a:pos x="228" y="646"/>
                </a:cxn>
                <a:cxn ang="0">
                  <a:pos x="255" y="688"/>
                </a:cxn>
                <a:cxn ang="0">
                  <a:pos x="283" y="726"/>
                </a:cxn>
                <a:cxn ang="0">
                  <a:pos x="314" y="770"/>
                </a:cxn>
                <a:cxn ang="0">
                  <a:pos x="337" y="808"/>
                </a:cxn>
                <a:cxn ang="0">
                  <a:pos x="365" y="852"/>
                </a:cxn>
                <a:cxn ang="0">
                  <a:pos x="388" y="897"/>
                </a:cxn>
                <a:cxn ang="0">
                  <a:pos x="409" y="945"/>
                </a:cxn>
                <a:cxn ang="0">
                  <a:pos x="428" y="1000"/>
                </a:cxn>
                <a:cxn ang="0">
                  <a:pos x="445" y="1057"/>
                </a:cxn>
                <a:cxn ang="0">
                  <a:pos x="458" y="1120"/>
                </a:cxn>
                <a:cxn ang="0">
                  <a:pos x="468" y="1192"/>
                </a:cxn>
                <a:cxn ang="0">
                  <a:pos x="468" y="1237"/>
                </a:cxn>
                <a:cxn ang="0">
                  <a:pos x="452" y="1268"/>
                </a:cxn>
                <a:cxn ang="0">
                  <a:pos x="413" y="1228"/>
                </a:cxn>
                <a:cxn ang="0">
                  <a:pos x="394" y="1190"/>
                </a:cxn>
                <a:cxn ang="0">
                  <a:pos x="371" y="1129"/>
                </a:cxn>
                <a:cxn ang="0">
                  <a:pos x="346" y="1072"/>
                </a:cxn>
                <a:cxn ang="0">
                  <a:pos x="325" y="1017"/>
                </a:cxn>
                <a:cxn ang="0">
                  <a:pos x="299" y="969"/>
                </a:cxn>
                <a:cxn ang="0">
                  <a:pos x="274" y="924"/>
                </a:cxn>
                <a:cxn ang="0">
                  <a:pos x="251" y="882"/>
                </a:cxn>
                <a:cxn ang="0">
                  <a:pos x="228" y="840"/>
                </a:cxn>
                <a:cxn ang="0">
                  <a:pos x="205" y="800"/>
                </a:cxn>
                <a:cxn ang="0">
                  <a:pos x="181" y="758"/>
                </a:cxn>
                <a:cxn ang="0">
                  <a:pos x="156" y="715"/>
                </a:cxn>
                <a:cxn ang="0">
                  <a:pos x="135" y="677"/>
                </a:cxn>
                <a:cxn ang="0">
                  <a:pos x="114" y="631"/>
                </a:cxn>
                <a:cxn ang="0">
                  <a:pos x="89" y="586"/>
                </a:cxn>
                <a:cxn ang="0">
                  <a:pos x="72" y="534"/>
                </a:cxn>
                <a:cxn ang="0">
                  <a:pos x="51" y="483"/>
                </a:cxn>
                <a:cxn ang="0">
                  <a:pos x="32" y="428"/>
                </a:cxn>
                <a:cxn ang="0">
                  <a:pos x="21" y="378"/>
                </a:cxn>
                <a:cxn ang="0">
                  <a:pos x="12" y="342"/>
                </a:cxn>
                <a:cxn ang="0">
                  <a:pos x="6" y="297"/>
                </a:cxn>
                <a:cxn ang="0">
                  <a:pos x="0" y="253"/>
                </a:cxn>
                <a:cxn ang="0">
                  <a:pos x="0" y="221"/>
                </a:cxn>
                <a:cxn ang="0">
                  <a:pos x="0" y="179"/>
                </a:cxn>
                <a:cxn ang="0">
                  <a:pos x="2" y="129"/>
                </a:cxn>
                <a:cxn ang="0">
                  <a:pos x="10" y="88"/>
                </a:cxn>
                <a:cxn ang="0">
                  <a:pos x="32" y="46"/>
                </a:cxn>
                <a:cxn ang="0">
                  <a:pos x="59" y="10"/>
                </a:cxn>
                <a:cxn ang="0">
                  <a:pos x="78" y="6"/>
                </a:cxn>
              </a:cxnLst>
              <a:rect l="0" t="0" r="r" b="b"/>
              <a:pathLst>
                <a:path w="470" h="1268">
                  <a:moveTo>
                    <a:pt x="78" y="6"/>
                  </a:moveTo>
                  <a:lnTo>
                    <a:pt x="74" y="17"/>
                  </a:lnTo>
                  <a:lnTo>
                    <a:pt x="74" y="31"/>
                  </a:lnTo>
                  <a:lnTo>
                    <a:pt x="74" y="42"/>
                  </a:lnTo>
                  <a:lnTo>
                    <a:pt x="74" y="57"/>
                  </a:lnTo>
                  <a:lnTo>
                    <a:pt x="74" y="69"/>
                  </a:lnTo>
                  <a:lnTo>
                    <a:pt x="74" y="86"/>
                  </a:lnTo>
                  <a:lnTo>
                    <a:pt x="74" y="97"/>
                  </a:lnTo>
                  <a:lnTo>
                    <a:pt x="74" y="112"/>
                  </a:lnTo>
                  <a:lnTo>
                    <a:pt x="74" y="124"/>
                  </a:lnTo>
                  <a:lnTo>
                    <a:pt x="74" y="135"/>
                  </a:lnTo>
                  <a:lnTo>
                    <a:pt x="74" y="150"/>
                  </a:lnTo>
                  <a:lnTo>
                    <a:pt x="74" y="164"/>
                  </a:lnTo>
                  <a:lnTo>
                    <a:pt x="74" y="175"/>
                  </a:lnTo>
                  <a:lnTo>
                    <a:pt x="78" y="190"/>
                  </a:lnTo>
                  <a:lnTo>
                    <a:pt x="78" y="204"/>
                  </a:lnTo>
                  <a:lnTo>
                    <a:pt x="80" y="217"/>
                  </a:lnTo>
                  <a:lnTo>
                    <a:pt x="80" y="230"/>
                  </a:lnTo>
                  <a:lnTo>
                    <a:pt x="80" y="242"/>
                  </a:lnTo>
                  <a:lnTo>
                    <a:pt x="84" y="253"/>
                  </a:lnTo>
                  <a:lnTo>
                    <a:pt x="84" y="268"/>
                  </a:lnTo>
                  <a:lnTo>
                    <a:pt x="84" y="281"/>
                  </a:lnTo>
                  <a:lnTo>
                    <a:pt x="88" y="293"/>
                  </a:lnTo>
                  <a:lnTo>
                    <a:pt x="89" y="304"/>
                  </a:lnTo>
                  <a:lnTo>
                    <a:pt x="93" y="321"/>
                  </a:lnTo>
                  <a:lnTo>
                    <a:pt x="93" y="331"/>
                  </a:lnTo>
                  <a:lnTo>
                    <a:pt x="95" y="344"/>
                  </a:lnTo>
                  <a:lnTo>
                    <a:pt x="99" y="356"/>
                  </a:lnTo>
                  <a:lnTo>
                    <a:pt x="103" y="371"/>
                  </a:lnTo>
                  <a:lnTo>
                    <a:pt x="108" y="384"/>
                  </a:lnTo>
                  <a:lnTo>
                    <a:pt x="112" y="395"/>
                  </a:lnTo>
                  <a:lnTo>
                    <a:pt x="114" y="407"/>
                  </a:lnTo>
                  <a:lnTo>
                    <a:pt x="120" y="422"/>
                  </a:lnTo>
                  <a:lnTo>
                    <a:pt x="124" y="435"/>
                  </a:lnTo>
                  <a:lnTo>
                    <a:pt x="127" y="447"/>
                  </a:lnTo>
                  <a:lnTo>
                    <a:pt x="133" y="462"/>
                  </a:lnTo>
                  <a:lnTo>
                    <a:pt x="135" y="477"/>
                  </a:lnTo>
                  <a:lnTo>
                    <a:pt x="141" y="489"/>
                  </a:lnTo>
                  <a:lnTo>
                    <a:pt x="148" y="502"/>
                  </a:lnTo>
                  <a:lnTo>
                    <a:pt x="154" y="513"/>
                  </a:lnTo>
                  <a:lnTo>
                    <a:pt x="160" y="529"/>
                  </a:lnTo>
                  <a:lnTo>
                    <a:pt x="162" y="538"/>
                  </a:lnTo>
                  <a:lnTo>
                    <a:pt x="171" y="549"/>
                  </a:lnTo>
                  <a:lnTo>
                    <a:pt x="177" y="561"/>
                  </a:lnTo>
                  <a:lnTo>
                    <a:pt x="184" y="574"/>
                  </a:lnTo>
                  <a:lnTo>
                    <a:pt x="190" y="584"/>
                  </a:lnTo>
                  <a:lnTo>
                    <a:pt x="196" y="595"/>
                  </a:lnTo>
                  <a:lnTo>
                    <a:pt x="202" y="605"/>
                  </a:lnTo>
                  <a:lnTo>
                    <a:pt x="211" y="620"/>
                  </a:lnTo>
                  <a:lnTo>
                    <a:pt x="217" y="627"/>
                  </a:lnTo>
                  <a:lnTo>
                    <a:pt x="222" y="637"/>
                  </a:lnTo>
                  <a:lnTo>
                    <a:pt x="228" y="646"/>
                  </a:lnTo>
                  <a:lnTo>
                    <a:pt x="234" y="658"/>
                  </a:lnTo>
                  <a:lnTo>
                    <a:pt x="241" y="667"/>
                  </a:lnTo>
                  <a:lnTo>
                    <a:pt x="251" y="679"/>
                  </a:lnTo>
                  <a:lnTo>
                    <a:pt x="255" y="688"/>
                  </a:lnTo>
                  <a:lnTo>
                    <a:pt x="262" y="700"/>
                  </a:lnTo>
                  <a:lnTo>
                    <a:pt x="272" y="709"/>
                  </a:lnTo>
                  <a:lnTo>
                    <a:pt x="278" y="719"/>
                  </a:lnTo>
                  <a:lnTo>
                    <a:pt x="283" y="726"/>
                  </a:lnTo>
                  <a:lnTo>
                    <a:pt x="293" y="739"/>
                  </a:lnTo>
                  <a:lnTo>
                    <a:pt x="299" y="749"/>
                  </a:lnTo>
                  <a:lnTo>
                    <a:pt x="304" y="758"/>
                  </a:lnTo>
                  <a:lnTo>
                    <a:pt x="314" y="770"/>
                  </a:lnTo>
                  <a:lnTo>
                    <a:pt x="319" y="781"/>
                  </a:lnTo>
                  <a:lnTo>
                    <a:pt x="325" y="791"/>
                  </a:lnTo>
                  <a:lnTo>
                    <a:pt x="335" y="800"/>
                  </a:lnTo>
                  <a:lnTo>
                    <a:pt x="337" y="808"/>
                  </a:lnTo>
                  <a:lnTo>
                    <a:pt x="346" y="821"/>
                  </a:lnTo>
                  <a:lnTo>
                    <a:pt x="352" y="831"/>
                  </a:lnTo>
                  <a:lnTo>
                    <a:pt x="359" y="840"/>
                  </a:lnTo>
                  <a:lnTo>
                    <a:pt x="365" y="852"/>
                  </a:lnTo>
                  <a:lnTo>
                    <a:pt x="373" y="863"/>
                  </a:lnTo>
                  <a:lnTo>
                    <a:pt x="376" y="873"/>
                  </a:lnTo>
                  <a:lnTo>
                    <a:pt x="382" y="884"/>
                  </a:lnTo>
                  <a:lnTo>
                    <a:pt x="388" y="897"/>
                  </a:lnTo>
                  <a:lnTo>
                    <a:pt x="394" y="909"/>
                  </a:lnTo>
                  <a:lnTo>
                    <a:pt x="397" y="920"/>
                  </a:lnTo>
                  <a:lnTo>
                    <a:pt x="403" y="933"/>
                  </a:lnTo>
                  <a:lnTo>
                    <a:pt x="409" y="945"/>
                  </a:lnTo>
                  <a:lnTo>
                    <a:pt x="416" y="960"/>
                  </a:lnTo>
                  <a:lnTo>
                    <a:pt x="418" y="971"/>
                  </a:lnTo>
                  <a:lnTo>
                    <a:pt x="424" y="983"/>
                  </a:lnTo>
                  <a:lnTo>
                    <a:pt x="428" y="1000"/>
                  </a:lnTo>
                  <a:lnTo>
                    <a:pt x="433" y="1011"/>
                  </a:lnTo>
                  <a:lnTo>
                    <a:pt x="437" y="1026"/>
                  </a:lnTo>
                  <a:lnTo>
                    <a:pt x="443" y="1042"/>
                  </a:lnTo>
                  <a:lnTo>
                    <a:pt x="445" y="1057"/>
                  </a:lnTo>
                  <a:lnTo>
                    <a:pt x="449" y="1072"/>
                  </a:lnTo>
                  <a:lnTo>
                    <a:pt x="452" y="1087"/>
                  </a:lnTo>
                  <a:lnTo>
                    <a:pt x="454" y="1104"/>
                  </a:lnTo>
                  <a:lnTo>
                    <a:pt x="458" y="1120"/>
                  </a:lnTo>
                  <a:lnTo>
                    <a:pt x="462" y="1139"/>
                  </a:lnTo>
                  <a:lnTo>
                    <a:pt x="464" y="1156"/>
                  </a:lnTo>
                  <a:lnTo>
                    <a:pt x="464" y="1175"/>
                  </a:lnTo>
                  <a:lnTo>
                    <a:pt x="468" y="1192"/>
                  </a:lnTo>
                  <a:lnTo>
                    <a:pt x="470" y="1215"/>
                  </a:lnTo>
                  <a:lnTo>
                    <a:pt x="468" y="1222"/>
                  </a:lnTo>
                  <a:lnTo>
                    <a:pt x="468" y="1232"/>
                  </a:lnTo>
                  <a:lnTo>
                    <a:pt x="468" y="1237"/>
                  </a:lnTo>
                  <a:lnTo>
                    <a:pt x="468" y="1247"/>
                  </a:lnTo>
                  <a:lnTo>
                    <a:pt x="464" y="1256"/>
                  </a:lnTo>
                  <a:lnTo>
                    <a:pt x="462" y="1264"/>
                  </a:lnTo>
                  <a:lnTo>
                    <a:pt x="452" y="1268"/>
                  </a:lnTo>
                  <a:lnTo>
                    <a:pt x="443" y="1264"/>
                  </a:lnTo>
                  <a:lnTo>
                    <a:pt x="428" y="1253"/>
                  </a:lnTo>
                  <a:lnTo>
                    <a:pt x="416" y="1241"/>
                  </a:lnTo>
                  <a:lnTo>
                    <a:pt x="413" y="1228"/>
                  </a:lnTo>
                  <a:lnTo>
                    <a:pt x="407" y="1222"/>
                  </a:lnTo>
                  <a:lnTo>
                    <a:pt x="403" y="1215"/>
                  </a:lnTo>
                  <a:lnTo>
                    <a:pt x="401" y="1207"/>
                  </a:lnTo>
                  <a:lnTo>
                    <a:pt x="394" y="1190"/>
                  </a:lnTo>
                  <a:lnTo>
                    <a:pt x="388" y="1175"/>
                  </a:lnTo>
                  <a:lnTo>
                    <a:pt x="382" y="1156"/>
                  </a:lnTo>
                  <a:lnTo>
                    <a:pt x="376" y="1144"/>
                  </a:lnTo>
                  <a:lnTo>
                    <a:pt x="371" y="1129"/>
                  </a:lnTo>
                  <a:lnTo>
                    <a:pt x="365" y="1114"/>
                  </a:lnTo>
                  <a:lnTo>
                    <a:pt x="359" y="1099"/>
                  </a:lnTo>
                  <a:lnTo>
                    <a:pt x="352" y="1087"/>
                  </a:lnTo>
                  <a:lnTo>
                    <a:pt x="346" y="1072"/>
                  </a:lnTo>
                  <a:lnTo>
                    <a:pt x="340" y="1057"/>
                  </a:lnTo>
                  <a:lnTo>
                    <a:pt x="335" y="1044"/>
                  </a:lnTo>
                  <a:lnTo>
                    <a:pt x="331" y="1032"/>
                  </a:lnTo>
                  <a:lnTo>
                    <a:pt x="325" y="1017"/>
                  </a:lnTo>
                  <a:lnTo>
                    <a:pt x="316" y="1006"/>
                  </a:lnTo>
                  <a:lnTo>
                    <a:pt x="310" y="994"/>
                  </a:lnTo>
                  <a:lnTo>
                    <a:pt x="308" y="983"/>
                  </a:lnTo>
                  <a:lnTo>
                    <a:pt x="299" y="969"/>
                  </a:lnTo>
                  <a:lnTo>
                    <a:pt x="293" y="956"/>
                  </a:lnTo>
                  <a:lnTo>
                    <a:pt x="287" y="945"/>
                  </a:lnTo>
                  <a:lnTo>
                    <a:pt x="283" y="935"/>
                  </a:lnTo>
                  <a:lnTo>
                    <a:pt x="274" y="924"/>
                  </a:lnTo>
                  <a:lnTo>
                    <a:pt x="268" y="912"/>
                  </a:lnTo>
                  <a:lnTo>
                    <a:pt x="262" y="903"/>
                  </a:lnTo>
                  <a:lnTo>
                    <a:pt x="255" y="893"/>
                  </a:lnTo>
                  <a:lnTo>
                    <a:pt x="251" y="882"/>
                  </a:lnTo>
                  <a:lnTo>
                    <a:pt x="243" y="869"/>
                  </a:lnTo>
                  <a:lnTo>
                    <a:pt x="238" y="861"/>
                  </a:lnTo>
                  <a:lnTo>
                    <a:pt x="234" y="852"/>
                  </a:lnTo>
                  <a:lnTo>
                    <a:pt x="228" y="840"/>
                  </a:lnTo>
                  <a:lnTo>
                    <a:pt x="222" y="831"/>
                  </a:lnTo>
                  <a:lnTo>
                    <a:pt x="217" y="821"/>
                  </a:lnTo>
                  <a:lnTo>
                    <a:pt x="211" y="808"/>
                  </a:lnTo>
                  <a:lnTo>
                    <a:pt x="205" y="800"/>
                  </a:lnTo>
                  <a:lnTo>
                    <a:pt x="198" y="787"/>
                  </a:lnTo>
                  <a:lnTo>
                    <a:pt x="192" y="779"/>
                  </a:lnTo>
                  <a:lnTo>
                    <a:pt x="186" y="770"/>
                  </a:lnTo>
                  <a:lnTo>
                    <a:pt x="181" y="758"/>
                  </a:lnTo>
                  <a:lnTo>
                    <a:pt x="175" y="749"/>
                  </a:lnTo>
                  <a:lnTo>
                    <a:pt x="169" y="738"/>
                  </a:lnTo>
                  <a:lnTo>
                    <a:pt x="162" y="726"/>
                  </a:lnTo>
                  <a:lnTo>
                    <a:pt x="156" y="715"/>
                  </a:lnTo>
                  <a:lnTo>
                    <a:pt x="150" y="705"/>
                  </a:lnTo>
                  <a:lnTo>
                    <a:pt x="145" y="694"/>
                  </a:lnTo>
                  <a:lnTo>
                    <a:pt x="141" y="684"/>
                  </a:lnTo>
                  <a:lnTo>
                    <a:pt x="135" y="677"/>
                  </a:lnTo>
                  <a:lnTo>
                    <a:pt x="129" y="663"/>
                  </a:lnTo>
                  <a:lnTo>
                    <a:pt x="124" y="652"/>
                  </a:lnTo>
                  <a:lnTo>
                    <a:pt x="120" y="643"/>
                  </a:lnTo>
                  <a:lnTo>
                    <a:pt x="114" y="631"/>
                  </a:lnTo>
                  <a:lnTo>
                    <a:pt x="108" y="622"/>
                  </a:lnTo>
                  <a:lnTo>
                    <a:pt x="99" y="606"/>
                  </a:lnTo>
                  <a:lnTo>
                    <a:pt x="95" y="599"/>
                  </a:lnTo>
                  <a:lnTo>
                    <a:pt x="89" y="586"/>
                  </a:lnTo>
                  <a:lnTo>
                    <a:pt x="84" y="574"/>
                  </a:lnTo>
                  <a:lnTo>
                    <a:pt x="80" y="559"/>
                  </a:lnTo>
                  <a:lnTo>
                    <a:pt x="74" y="549"/>
                  </a:lnTo>
                  <a:lnTo>
                    <a:pt x="72" y="534"/>
                  </a:lnTo>
                  <a:lnTo>
                    <a:pt x="67" y="523"/>
                  </a:lnTo>
                  <a:lnTo>
                    <a:pt x="63" y="510"/>
                  </a:lnTo>
                  <a:lnTo>
                    <a:pt x="57" y="498"/>
                  </a:lnTo>
                  <a:lnTo>
                    <a:pt x="51" y="483"/>
                  </a:lnTo>
                  <a:lnTo>
                    <a:pt x="48" y="471"/>
                  </a:lnTo>
                  <a:lnTo>
                    <a:pt x="42" y="456"/>
                  </a:lnTo>
                  <a:lnTo>
                    <a:pt x="38" y="441"/>
                  </a:lnTo>
                  <a:lnTo>
                    <a:pt x="32" y="428"/>
                  </a:lnTo>
                  <a:lnTo>
                    <a:pt x="31" y="413"/>
                  </a:lnTo>
                  <a:lnTo>
                    <a:pt x="27" y="401"/>
                  </a:lnTo>
                  <a:lnTo>
                    <a:pt x="23" y="390"/>
                  </a:lnTo>
                  <a:lnTo>
                    <a:pt x="21" y="378"/>
                  </a:lnTo>
                  <a:lnTo>
                    <a:pt x="17" y="369"/>
                  </a:lnTo>
                  <a:lnTo>
                    <a:pt x="15" y="359"/>
                  </a:lnTo>
                  <a:lnTo>
                    <a:pt x="15" y="350"/>
                  </a:lnTo>
                  <a:lnTo>
                    <a:pt x="12" y="342"/>
                  </a:lnTo>
                  <a:lnTo>
                    <a:pt x="10" y="331"/>
                  </a:lnTo>
                  <a:lnTo>
                    <a:pt x="10" y="323"/>
                  </a:lnTo>
                  <a:lnTo>
                    <a:pt x="10" y="314"/>
                  </a:lnTo>
                  <a:lnTo>
                    <a:pt x="6" y="297"/>
                  </a:lnTo>
                  <a:lnTo>
                    <a:pt x="6" y="281"/>
                  </a:lnTo>
                  <a:lnTo>
                    <a:pt x="2" y="272"/>
                  </a:lnTo>
                  <a:lnTo>
                    <a:pt x="0" y="266"/>
                  </a:lnTo>
                  <a:lnTo>
                    <a:pt x="0" y="253"/>
                  </a:lnTo>
                  <a:lnTo>
                    <a:pt x="0" y="247"/>
                  </a:lnTo>
                  <a:lnTo>
                    <a:pt x="0" y="240"/>
                  </a:lnTo>
                  <a:lnTo>
                    <a:pt x="0" y="230"/>
                  </a:lnTo>
                  <a:lnTo>
                    <a:pt x="0" y="221"/>
                  </a:lnTo>
                  <a:lnTo>
                    <a:pt x="0" y="211"/>
                  </a:lnTo>
                  <a:lnTo>
                    <a:pt x="0" y="200"/>
                  </a:lnTo>
                  <a:lnTo>
                    <a:pt x="0" y="190"/>
                  </a:lnTo>
                  <a:lnTo>
                    <a:pt x="0" y="179"/>
                  </a:lnTo>
                  <a:lnTo>
                    <a:pt x="0" y="169"/>
                  </a:lnTo>
                  <a:lnTo>
                    <a:pt x="0" y="158"/>
                  </a:lnTo>
                  <a:lnTo>
                    <a:pt x="2" y="143"/>
                  </a:lnTo>
                  <a:lnTo>
                    <a:pt x="2" y="129"/>
                  </a:lnTo>
                  <a:lnTo>
                    <a:pt x="6" y="118"/>
                  </a:lnTo>
                  <a:lnTo>
                    <a:pt x="6" y="108"/>
                  </a:lnTo>
                  <a:lnTo>
                    <a:pt x="6" y="99"/>
                  </a:lnTo>
                  <a:lnTo>
                    <a:pt x="10" y="88"/>
                  </a:lnTo>
                  <a:lnTo>
                    <a:pt x="15" y="78"/>
                  </a:lnTo>
                  <a:lnTo>
                    <a:pt x="21" y="67"/>
                  </a:lnTo>
                  <a:lnTo>
                    <a:pt x="27" y="57"/>
                  </a:lnTo>
                  <a:lnTo>
                    <a:pt x="32" y="46"/>
                  </a:lnTo>
                  <a:lnTo>
                    <a:pt x="38" y="36"/>
                  </a:lnTo>
                  <a:lnTo>
                    <a:pt x="46" y="25"/>
                  </a:lnTo>
                  <a:lnTo>
                    <a:pt x="51" y="17"/>
                  </a:lnTo>
                  <a:lnTo>
                    <a:pt x="59" y="10"/>
                  </a:lnTo>
                  <a:lnTo>
                    <a:pt x="67" y="4"/>
                  </a:lnTo>
                  <a:lnTo>
                    <a:pt x="72" y="0"/>
                  </a:lnTo>
                  <a:lnTo>
                    <a:pt x="78" y="6"/>
                  </a:lnTo>
                  <a:lnTo>
                    <a:pt x="78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50" name="Freeform 86"/>
            <p:cNvSpPr>
              <a:spLocks/>
            </p:cNvSpPr>
            <p:nvPr/>
          </p:nvSpPr>
          <p:spPr bwMode="auto">
            <a:xfrm>
              <a:off x="6045194" y="2874964"/>
              <a:ext cx="306387" cy="273049"/>
            </a:xfrm>
            <a:custGeom>
              <a:avLst/>
              <a:gdLst/>
              <a:ahLst/>
              <a:cxnLst>
                <a:cxn ang="0">
                  <a:pos x="2" y="154"/>
                </a:cxn>
                <a:cxn ang="0">
                  <a:pos x="17" y="160"/>
                </a:cxn>
                <a:cxn ang="0">
                  <a:pos x="36" y="163"/>
                </a:cxn>
                <a:cxn ang="0">
                  <a:pos x="61" y="173"/>
                </a:cxn>
                <a:cxn ang="0">
                  <a:pos x="82" y="181"/>
                </a:cxn>
                <a:cxn ang="0">
                  <a:pos x="103" y="194"/>
                </a:cxn>
                <a:cxn ang="0">
                  <a:pos x="114" y="209"/>
                </a:cxn>
                <a:cxn ang="0">
                  <a:pos x="124" y="228"/>
                </a:cxn>
                <a:cxn ang="0">
                  <a:pos x="124" y="257"/>
                </a:cxn>
                <a:cxn ang="0">
                  <a:pos x="124" y="287"/>
                </a:cxn>
                <a:cxn ang="0">
                  <a:pos x="124" y="308"/>
                </a:cxn>
                <a:cxn ang="0">
                  <a:pos x="126" y="317"/>
                </a:cxn>
                <a:cxn ang="0">
                  <a:pos x="133" y="308"/>
                </a:cxn>
                <a:cxn ang="0">
                  <a:pos x="148" y="287"/>
                </a:cxn>
                <a:cxn ang="0">
                  <a:pos x="171" y="266"/>
                </a:cxn>
                <a:cxn ang="0">
                  <a:pos x="200" y="257"/>
                </a:cxn>
                <a:cxn ang="0">
                  <a:pos x="221" y="262"/>
                </a:cxn>
                <a:cxn ang="0">
                  <a:pos x="232" y="281"/>
                </a:cxn>
                <a:cxn ang="0">
                  <a:pos x="236" y="298"/>
                </a:cxn>
                <a:cxn ang="0">
                  <a:pos x="236" y="312"/>
                </a:cxn>
                <a:cxn ang="0">
                  <a:pos x="242" y="317"/>
                </a:cxn>
                <a:cxn ang="0">
                  <a:pos x="264" y="335"/>
                </a:cxn>
                <a:cxn ang="0">
                  <a:pos x="295" y="344"/>
                </a:cxn>
                <a:cxn ang="0">
                  <a:pos x="314" y="342"/>
                </a:cxn>
                <a:cxn ang="0">
                  <a:pos x="337" y="335"/>
                </a:cxn>
                <a:cxn ang="0">
                  <a:pos x="352" y="323"/>
                </a:cxn>
                <a:cxn ang="0">
                  <a:pos x="369" y="314"/>
                </a:cxn>
                <a:cxn ang="0">
                  <a:pos x="377" y="298"/>
                </a:cxn>
                <a:cxn ang="0">
                  <a:pos x="371" y="287"/>
                </a:cxn>
                <a:cxn ang="0">
                  <a:pos x="371" y="277"/>
                </a:cxn>
                <a:cxn ang="0">
                  <a:pos x="377" y="257"/>
                </a:cxn>
                <a:cxn ang="0">
                  <a:pos x="380" y="238"/>
                </a:cxn>
                <a:cxn ang="0">
                  <a:pos x="382" y="220"/>
                </a:cxn>
                <a:cxn ang="0">
                  <a:pos x="382" y="200"/>
                </a:cxn>
                <a:cxn ang="0">
                  <a:pos x="386" y="179"/>
                </a:cxn>
                <a:cxn ang="0">
                  <a:pos x="382" y="158"/>
                </a:cxn>
                <a:cxn ang="0">
                  <a:pos x="377" y="133"/>
                </a:cxn>
                <a:cxn ang="0">
                  <a:pos x="371" y="112"/>
                </a:cxn>
                <a:cxn ang="0">
                  <a:pos x="361" y="87"/>
                </a:cxn>
                <a:cxn ang="0">
                  <a:pos x="346" y="67"/>
                </a:cxn>
                <a:cxn ang="0">
                  <a:pos x="331" y="49"/>
                </a:cxn>
                <a:cxn ang="0">
                  <a:pos x="310" y="30"/>
                </a:cxn>
                <a:cxn ang="0">
                  <a:pos x="283" y="19"/>
                </a:cxn>
                <a:cxn ang="0">
                  <a:pos x="253" y="6"/>
                </a:cxn>
                <a:cxn ang="0">
                  <a:pos x="226" y="0"/>
                </a:cxn>
                <a:cxn ang="0">
                  <a:pos x="200" y="0"/>
                </a:cxn>
                <a:cxn ang="0">
                  <a:pos x="171" y="6"/>
                </a:cxn>
                <a:cxn ang="0">
                  <a:pos x="148" y="15"/>
                </a:cxn>
                <a:cxn ang="0">
                  <a:pos x="124" y="29"/>
                </a:cxn>
                <a:cxn ang="0">
                  <a:pos x="99" y="40"/>
                </a:cxn>
                <a:cxn ang="0">
                  <a:pos x="82" y="57"/>
                </a:cxn>
                <a:cxn ang="0">
                  <a:pos x="61" y="72"/>
                </a:cxn>
                <a:cxn ang="0">
                  <a:pos x="44" y="91"/>
                </a:cxn>
                <a:cxn ang="0">
                  <a:pos x="21" y="122"/>
                </a:cxn>
                <a:cxn ang="0">
                  <a:pos x="2" y="146"/>
                </a:cxn>
                <a:cxn ang="0">
                  <a:pos x="0" y="154"/>
                </a:cxn>
              </a:cxnLst>
              <a:rect l="0" t="0" r="r" b="b"/>
              <a:pathLst>
                <a:path w="386" h="344">
                  <a:moveTo>
                    <a:pt x="0" y="154"/>
                  </a:moveTo>
                  <a:lnTo>
                    <a:pt x="2" y="154"/>
                  </a:lnTo>
                  <a:lnTo>
                    <a:pt x="8" y="158"/>
                  </a:lnTo>
                  <a:lnTo>
                    <a:pt x="17" y="160"/>
                  </a:lnTo>
                  <a:lnTo>
                    <a:pt x="23" y="160"/>
                  </a:lnTo>
                  <a:lnTo>
                    <a:pt x="36" y="163"/>
                  </a:lnTo>
                  <a:lnTo>
                    <a:pt x="48" y="169"/>
                  </a:lnTo>
                  <a:lnTo>
                    <a:pt x="61" y="173"/>
                  </a:lnTo>
                  <a:lnTo>
                    <a:pt x="69" y="179"/>
                  </a:lnTo>
                  <a:lnTo>
                    <a:pt x="82" y="181"/>
                  </a:lnTo>
                  <a:lnTo>
                    <a:pt x="90" y="188"/>
                  </a:lnTo>
                  <a:lnTo>
                    <a:pt x="103" y="194"/>
                  </a:lnTo>
                  <a:lnTo>
                    <a:pt x="109" y="200"/>
                  </a:lnTo>
                  <a:lnTo>
                    <a:pt x="114" y="209"/>
                  </a:lnTo>
                  <a:lnTo>
                    <a:pt x="120" y="217"/>
                  </a:lnTo>
                  <a:lnTo>
                    <a:pt x="124" y="228"/>
                  </a:lnTo>
                  <a:lnTo>
                    <a:pt x="124" y="241"/>
                  </a:lnTo>
                  <a:lnTo>
                    <a:pt x="124" y="257"/>
                  </a:lnTo>
                  <a:lnTo>
                    <a:pt x="124" y="272"/>
                  </a:lnTo>
                  <a:lnTo>
                    <a:pt x="124" y="287"/>
                  </a:lnTo>
                  <a:lnTo>
                    <a:pt x="124" y="297"/>
                  </a:lnTo>
                  <a:lnTo>
                    <a:pt x="124" y="308"/>
                  </a:lnTo>
                  <a:lnTo>
                    <a:pt x="124" y="314"/>
                  </a:lnTo>
                  <a:lnTo>
                    <a:pt x="126" y="317"/>
                  </a:lnTo>
                  <a:lnTo>
                    <a:pt x="126" y="314"/>
                  </a:lnTo>
                  <a:lnTo>
                    <a:pt x="133" y="308"/>
                  </a:lnTo>
                  <a:lnTo>
                    <a:pt x="139" y="297"/>
                  </a:lnTo>
                  <a:lnTo>
                    <a:pt x="148" y="287"/>
                  </a:lnTo>
                  <a:lnTo>
                    <a:pt x="156" y="276"/>
                  </a:lnTo>
                  <a:lnTo>
                    <a:pt x="171" y="266"/>
                  </a:lnTo>
                  <a:lnTo>
                    <a:pt x="183" y="260"/>
                  </a:lnTo>
                  <a:lnTo>
                    <a:pt x="200" y="257"/>
                  </a:lnTo>
                  <a:lnTo>
                    <a:pt x="211" y="257"/>
                  </a:lnTo>
                  <a:lnTo>
                    <a:pt x="221" y="262"/>
                  </a:lnTo>
                  <a:lnTo>
                    <a:pt x="226" y="270"/>
                  </a:lnTo>
                  <a:lnTo>
                    <a:pt x="232" y="281"/>
                  </a:lnTo>
                  <a:lnTo>
                    <a:pt x="232" y="291"/>
                  </a:lnTo>
                  <a:lnTo>
                    <a:pt x="236" y="298"/>
                  </a:lnTo>
                  <a:lnTo>
                    <a:pt x="236" y="308"/>
                  </a:lnTo>
                  <a:lnTo>
                    <a:pt x="236" y="312"/>
                  </a:lnTo>
                  <a:lnTo>
                    <a:pt x="236" y="312"/>
                  </a:lnTo>
                  <a:lnTo>
                    <a:pt x="242" y="317"/>
                  </a:lnTo>
                  <a:lnTo>
                    <a:pt x="251" y="327"/>
                  </a:lnTo>
                  <a:lnTo>
                    <a:pt x="264" y="335"/>
                  </a:lnTo>
                  <a:lnTo>
                    <a:pt x="278" y="342"/>
                  </a:lnTo>
                  <a:lnTo>
                    <a:pt x="295" y="344"/>
                  </a:lnTo>
                  <a:lnTo>
                    <a:pt x="304" y="342"/>
                  </a:lnTo>
                  <a:lnTo>
                    <a:pt x="314" y="342"/>
                  </a:lnTo>
                  <a:lnTo>
                    <a:pt x="325" y="338"/>
                  </a:lnTo>
                  <a:lnTo>
                    <a:pt x="337" y="335"/>
                  </a:lnTo>
                  <a:lnTo>
                    <a:pt x="344" y="329"/>
                  </a:lnTo>
                  <a:lnTo>
                    <a:pt x="352" y="323"/>
                  </a:lnTo>
                  <a:lnTo>
                    <a:pt x="361" y="317"/>
                  </a:lnTo>
                  <a:lnTo>
                    <a:pt x="369" y="314"/>
                  </a:lnTo>
                  <a:lnTo>
                    <a:pt x="373" y="306"/>
                  </a:lnTo>
                  <a:lnTo>
                    <a:pt x="377" y="298"/>
                  </a:lnTo>
                  <a:lnTo>
                    <a:pt x="373" y="291"/>
                  </a:lnTo>
                  <a:lnTo>
                    <a:pt x="371" y="287"/>
                  </a:lnTo>
                  <a:lnTo>
                    <a:pt x="371" y="285"/>
                  </a:lnTo>
                  <a:lnTo>
                    <a:pt x="371" y="277"/>
                  </a:lnTo>
                  <a:lnTo>
                    <a:pt x="373" y="270"/>
                  </a:lnTo>
                  <a:lnTo>
                    <a:pt x="377" y="257"/>
                  </a:lnTo>
                  <a:lnTo>
                    <a:pt x="377" y="249"/>
                  </a:lnTo>
                  <a:lnTo>
                    <a:pt x="380" y="238"/>
                  </a:lnTo>
                  <a:lnTo>
                    <a:pt x="380" y="230"/>
                  </a:lnTo>
                  <a:lnTo>
                    <a:pt x="382" y="220"/>
                  </a:lnTo>
                  <a:lnTo>
                    <a:pt x="382" y="209"/>
                  </a:lnTo>
                  <a:lnTo>
                    <a:pt x="382" y="200"/>
                  </a:lnTo>
                  <a:lnTo>
                    <a:pt x="382" y="188"/>
                  </a:lnTo>
                  <a:lnTo>
                    <a:pt x="386" y="179"/>
                  </a:lnTo>
                  <a:lnTo>
                    <a:pt x="382" y="167"/>
                  </a:lnTo>
                  <a:lnTo>
                    <a:pt x="382" y="158"/>
                  </a:lnTo>
                  <a:lnTo>
                    <a:pt x="380" y="143"/>
                  </a:lnTo>
                  <a:lnTo>
                    <a:pt x="377" y="133"/>
                  </a:lnTo>
                  <a:lnTo>
                    <a:pt x="373" y="122"/>
                  </a:lnTo>
                  <a:lnTo>
                    <a:pt x="371" y="112"/>
                  </a:lnTo>
                  <a:lnTo>
                    <a:pt x="369" y="99"/>
                  </a:lnTo>
                  <a:lnTo>
                    <a:pt x="361" y="87"/>
                  </a:lnTo>
                  <a:lnTo>
                    <a:pt x="352" y="78"/>
                  </a:lnTo>
                  <a:lnTo>
                    <a:pt x="346" y="67"/>
                  </a:lnTo>
                  <a:lnTo>
                    <a:pt x="340" y="57"/>
                  </a:lnTo>
                  <a:lnTo>
                    <a:pt x="331" y="49"/>
                  </a:lnTo>
                  <a:lnTo>
                    <a:pt x="320" y="40"/>
                  </a:lnTo>
                  <a:lnTo>
                    <a:pt x="310" y="30"/>
                  </a:lnTo>
                  <a:lnTo>
                    <a:pt x="295" y="21"/>
                  </a:lnTo>
                  <a:lnTo>
                    <a:pt x="283" y="19"/>
                  </a:lnTo>
                  <a:lnTo>
                    <a:pt x="268" y="10"/>
                  </a:lnTo>
                  <a:lnTo>
                    <a:pt x="253" y="6"/>
                  </a:lnTo>
                  <a:lnTo>
                    <a:pt x="238" y="0"/>
                  </a:lnTo>
                  <a:lnTo>
                    <a:pt x="226" y="0"/>
                  </a:lnTo>
                  <a:lnTo>
                    <a:pt x="211" y="0"/>
                  </a:lnTo>
                  <a:lnTo>
                    <a:pt x="200" y="0"/>
                  </a:lnTo>
                  <a:lnTo>
                    <a:pt x="183" y="4"/>
                  </a:lnTo>
                  <a:lnTo>
                    <a:pt x="171" y="6"/>
                  </a:lnTo>
                  <a:lnTo>
                    <a:pt x="160" y="10"/>
                  </a:lnTo>
                  <a:lnTo>
                    <a:pt x="148" y="15"/>
                  </a:lnTo>
                  <a:lnTo>
                    <a:pt x="133" y="19"/>
                  </a:lnTo>
                  <a:lnTo>
                    <a:pt x="124" y="29"/>
                  </a:lnTo>
                  <a:lnTo>
                    <a:pt x="112" y="34"/>
                  </a:lnTo>
                  <a:lnTo>
                    <a:pt x="99" y="40"/>
                  </a:lnTo>
                  <a:lnTo>
                    <a:pt x="90" y="49"/>
                  </a:lnTo>
                  <a:lnTo>
                    <a:pt x="82" y="57"/>
                  </a:lnTo>
                  <a:lnTo>
                    <a:pt x="69" y="67"/>
                  </a:lnTo>
                  <a:lnTo>
                    <a:pt x="61" y="72"/>
                  </a:lnTo>
                  <a:lnTo>
                    <a:pt x="55" y="82"/>
                  </a:lnTo>
                  <a:lnTo>
                    <a:pt x="44" y="91"/>
                  </a:lnTo>
                  <a:lnTo>
                    <a:pt x="31" y="106"/>
                  </a:lnTo>
                  <a:lnTo>
                    <a:pt x="21" y="122"/>
                  </a:lnTo>
                  <a:lnTo>
                    <a:pt x="8" y="133"/>
                  </a:lnTo>
                  <a:lnTo>
                    <a:pt x="2" y="146"/>
                  </a:lnTo>
                  <a:lnTo>
                    <a:pt x="0" y="152"/>
                  </a:lnTo>
                  <a:lnTo>
                    <a:pt x="0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51" name="Freeform 87"/>
            <p:cNvSpPr>
              <a:spLocks/>
            </p:cNvSpPr>
            <p:nvPr/>
          </p:nvSpPr>
          <p:spPr bwMode="auto">
            <a:xfrm>
              <a:off x="5486395" y="4051301"/>
              <a:ext cx="69849" cy="204788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86" y="2"/>
                </a:cxn>
                <a:cxn ang="0">
                  <a:pos x="80" y="10"/>
                </a:cxn>
                <a:cxn ang="0">
                  <a:pos x="70" y="21"/>
                </a:cxn>
                <a:cxn ang="0">
                  <a:pos x="57" y="37"/>
                </a:cxn>
                <a:cxn ang="0">
                  <a:pos x="46" y="48"/>
                </a:cxn>
                <a:cxn ang="0">
                  <a:pos x="34" y="67"/>
                </a:cxn>
                <a:cxn ang="0">
                  <a:pos x="27" y="78"/>
                </a:cxn>
                <a:cxn ang="0">
                  <a:pos x="25" y="92"/>
                </a:cxn>
                <a:cxn ang="0">
                  <a:pos x="21" y="97"/>
                </a:cxn>
                <a:cxn ang="0">
                  <a:pos x="21" y="105"/>
                </a:cxn>
                <a:cxn ang="0">
                  <a:pos x="19" y="113"/>
                </a:cxn>
                <a:cxn ang="0">
                  <a:pos x="19" y="124"/>
                </a:cxn>
                <a:cxn ang="0">
                  <a:pos x="15" y="133"/>
                </a:cxn>
                <a:cxn ang="0">
                  <a:pos x="13" y="145"/>
                </a:cxn>
                <a:cxn ang="0">
                  <a:pos x="13" y="156"/>
                </a:cxn>
                <a:cxn ang="0">
                  <a:pos x="10" y="170"/>
                </a:cxn>
                <a:cxn ang="0">
                  <a:pos x="6" y="181"/>
                </a:cxn>
                <a:cxn ang="0">
                  <a:pos x="6" y="191"/>
                </a:cxn>
                <a:cxn ang="0">
                  <a:pos x="4" y="200"/>
                </a:cxn>
                <a:cxn ang="0">
                  <a:pos x="4" y="211"/>
                </a:cxn>
                <a:cxn ang="0">
                  <a:pos x="0" y="223"/>
                </a:cxn>
                <a:cxn ang="0">
                  <a:pos x="0" y="230"/>
                </a:cxn>
                <a:cxn ang="0">
                  <a:pos x="0" y="232"/>
                </a:cxn>
                <a:cxn ang="0">
                  <a:pos x="4" y="238"/>
                </a:cxn>
                <a:cxn ang="0">
                  <a:pos x="10" y="248"/>
                </a:cxn>
                <a:cxn ang="0">
                  <a:pos x="19" y="253"/>
                </a:cxn>
                <a:cxn ang="0">
                  <a:pos x="25" y="257"/>
                </a:cxn>
                <a:cxn ang="0">
                  <a:pos x="30" y="253"/>
                </a:cxn>
                <a:cxn ang="0">
                  <a:pos x="30" y="248"/>
                </a:cxn>
                <a:cxn ang="0">
                  <a:pos x="34" y="242"/>
                </a:cxn>
                <a:cxn ang="0">
                  <a:pos x="36" y="232"/>
                </a:cxn>
                <a:cxn ang="0">
                  <a:pos x="40" y="221"/>
                </a:cxn>
                <a:cxn ang="0">
                  <a:pos x="40" y="206"/>
                </a:cxn>
                <a:cxn ang="0">
                  <a:pos x="40" y="191"/>
                </a:cxn>
                <a:cxn ang="0">
                  <a:pos x="40" y="179"/>
                </a:cxn>
                <a:cxn ang="0">
                  <a:pos x="42" y="166"/>
                </a:cxn>
                <a:cxn ang="0">
                  <a:pos x="42" y="156"/>
                </a:cxn>
                <a:cxn ang="0">
                  <a:pos x="42" y="145"/>
                </a:cxn>
                <a:cxn ang="0">
                  <a:pos x="46" y="135"/>
                </a:cxn>
                <a:cxn ang="0">
                  <a:pos x="49" y="128"/>
                </a:cxn>
                <a:cxn ang="0">
                  <a:pos x="49" y="118"/>
                </a:cxn>
                <a:cxn ang="0">
                  <a:pos x="51" y="109"/>
                </a:cxn>
                <a:cxn ang="0">
                  <a:pos x="51" y="103"/>
                </a:cxn>
                <a:cxn ang="0">
                  <a:pos x="57" y="94"/>
                </a:cxn>
                <a:cxn ang="0">
                  <a:pos x="63" y="78"/>
                </a:cxn>
                <a:cxn ang="0">
                  <a:pos x="74" y="63"/>
                </a:cxn>
                <a:cxn ang="0">
                  <a:pos x="76" y="56"/>
                </a:cxn>
                <a:cxn ang="0">
                  <a:pos x="80" y="46"/>
                </a:cxn>
                <a:cxn ang="0">
                  <a:pos x="82" y="40"/>
                </a:cxn>
                <a:cxn ang="0">
                  <a:pos x="86" y="35"/>
                </a:cxn>
                <a:cxn ang="0">
                  <a:pos x="86" y="21"/>
                </a:cxn>
                <a:cxn ang="0">
                  <a:pos x="87" y="16"/>
                </a:cxn>
                <a:cxn ang="0">
                  <a:pos x="87" y="2"/>
                </a:cxn>
                <a:cxn ang="0">
                  <a:pos x="87" y="0"/>
                </a:cxn>
                <a:cxn ang="0">
                  <a:pos x="87" y="0"/>
                </a:cxn>
              </a:cxnLst>
              <a:rect l="0" t="0" r="r" b="b"/>
              <a:pathLst>
                <a:path w="87" h="257">
                  <a:moveTo>
                    <a:pt x="87" y="0"/>
                  </a:moveTo>
                  <a:lnTo>
                    <a:pt x="86" y="2"/>
                  </a:lnTo>
                  <a:lnTo>
                    <a:pt x="80" y="10"/>
                  </a:lnTo>
                  <a:lnTo>
                    <a:pt x="70" y="21"/>
                  </a:lnTo>
                  <a:lnTo>
                    <a:pt x="57" y="37"/>
                  </a:lnTo>
                  <a:lnTo>
                    <a:pt x="46" y="48"/>
                  </a:lnTo>
                  <a:lnTo>
                    <a:pt x="34" y="67"/>
                  </a:lnTo>
                  <a:lnTo>
                    <a:pt x="27" y="78"/>
                  </a:lnTo>
                  <a:lnTo>
                    <a:pt x="25" y="92"/>
                  </a:lnTo>
                  <a:lnTo>
                    <a:pt x="21" y="97"/>
                  </a:lnTo>
                  <a:lnTo>
                    <a:pt x="21" y="105"/>
                  </a:lnTo>
                  <a:lnTo>
                    <a:pt x="19" y="113"/>
                  </a:lnTo>
                  <a:lnTo>
                    <a:pt x="19" y="124"/>
                  </a:lnTo>
                  <a:lnTo>
                    <a:pt x="15" y="133"/>
                  </a:lnTo>
                  <a:lnTo>
                    <a:pt x="13" y="145"/>
                  </a:lnTo>
                  <a:lnTo>
                    <a:pt x="13" y="156"/>
                  </a:lnTo>
                  <a:lnTo>
                    <a:pt x="10" y="170"/>
                  </a:lnTo>
                  <a:lnTo>
                    <a:pt x="6" y="181"/>
                  </a:lnTo>
                  <a:lnTo>
                    <a:pt x="6" y="191"/>
                  </a:lnTo>
                  <a:lnTo>
                    <a:pt x="4" y="200"/>
                  </a:lnTo>
                  <a:lnTo>
                    <a:pt x="4" y="211"/>
                  </a:lnTo>
                  <a:lnTo>
                    <a:pt x="0" y="223"/>
                  </a:lnTo>
                  <a:lnTo>
                    <a:pt x="0" y="230"/>
                  </a:lnTo>
                  <a:lnTo>
                    <a:pt x="0" y="232"/>
                  </a:lnTo>
                  <a:lnTo>
                    <a:pt x="4" y="238"/>
                  </a:lnTo>
                  <a:lnTo>
                    <a:pt x="10" y="248"/>
                  </a:lnTo>
                  <a:lnTo>
                    <a:pt x="19" y="253"/>
                  </a:lnTo>
                  <a:lnTo>
                    <a:pt x="25" y="257"/>
                  </a:lnTo>
                  <a:lnTo>
                    <a:pt x="30" y="253"/>
                  </a:lnTo>
                  <a:lnTo>
                    <a:pt x="30" y="248"/>
                  </a:lnTo>
                  <a:lnTo>
                    <a:pt x="34" y="242"/>
                  </a:lnTo>
                  <a:lnTo>
                    <a:pt x="36" y="232"/>
                  </a:lnTo>
                  <a:lnTo>
                    <a:pt x="40" y="221"/>
                  </a:lnTo>
                  <a:lnTo>
                    <a:pt x="40" y="206"/>
                  </a:lnTo>
                  <a:lnTo>
                    <a:pt x="40" y="191"/>
                  </a:lnTo>
                  <a:lnTo>
                    <a:pt x="40" y="179"/>
                  </a:lnTo>
                  <a:lnTo>
                    <a:pt x="42" y="166"/>
                  </a:lnTo>
                  <a:lnTo>
                    <a:pt x="42" y="156"/>
                  </a:lnTo>
                  <a:lnTo>
                    <a:pt x="42" y="145"/>
                  </a:lnTo>
                  <a:lnTo>
                    <a:pt x="46" y="135"/>
                  </a:lnTo>
                  <a:lnTo>
                    <a:pt x="49" y="128"/>
                  </a:lnTo>
                  <a:lnTo>
                    <a:pt x="49" y="118"/>
                  </a:lnTo>
                  <a:lnTo>
                    <a:pt x="51" y="109"/>
                  </a:lnTo>
                  <a:lnTo>
                    <a:pt x="51" y="103"/>
                  </a:lnTo>
                  <a:lnTo>
                    <a:pt x="57" y="94"/>
                  </a:lnTo>
                  <a:lnTo>
                    <a:pt x="63" y="78"/>
                  </a:lnTo>
                  <a:lnTo>
                    <a:pt x="74" y="63"/>
                  </a:lnTo>
                  <a:lnTo>
                    <a:pt x="76" y="56"/>
                  </a:lnTo>
                  <a:lnTo>
                    <a:pt x="80" y="46"/>
                  </a:lnTo>
                  <a:lnTo>
                    <a:pt x="82" y="40"/>
                  </a:lnTo>
                  <a:lnTo>
                    <a:pt x="86" y="35"/>
                  </a:lnTo>
                  <a:lnTo>
                    <a:pt x="86" y="21"/>
                  </a:lnTo>
                  <a:lnTo>
                    <a:pt x="87" y="16"/>
                  </a:lnTo>
                  <a:lnTo>
                    <a:pt x="87" y="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54" name="Freeform 90"/>
            <p:cNvSpPr>
              <a:spLocks/>
            </p:cNvSpPr>
            <p:nvPr/>
          </p:nvSpPr>
          <p:spPr bwMode="auto">
            <a:xfrm>
              <a:off x="6481757" y="4019552"/>
              <a:ext cx="293686" cy="120650"/>
            </a:xfrm>
            <a:custGeom>
              <a:avLst/>
              <a:gdLst/>
              <a:ahLst/>
              <a:cxnLst>
                <a:cxn ang="0">
                  <a:pos x="35" y="100"/>
                </a:cxn>
                <a:cxn ang="0">
                  <a:pos x="50" y="100"/>
                </a:cxn>
                <a:cxn ang="0">
                  <a:pos x="73" y="102"/>
                </a:cxn>
                <a:cxn ang="0">
                  <a:pos x="94" y="102"/>
                </a:cxn>
                <a:cxn ang="0">
                  <a:pos x="114" y="100"/>
                </a:cxn>
                <a:cxn ang="0">
                  <a:pos x="143" y="100"/>
                </a:cxn>
                <a:cxn ang="0">
                  <a:pos x="170" y="95"/>
                </a:cxn>
                <a:cxn ang="0">
                  <a:pos x="194" y="85"/>
                </a:cxn>
                <a:cxn ang="0">
                  <a:pos x="209" y="79"/>
                </a:cxn>
                <a:cxn ang="0">
                  <a:pos x="227" y="70"/>
                </a:cxn>
                <a:cxn ang="0">
                  <a:pos x="246" y="57"/>
                </a:cxn>
                <a:cxn ang="0">
                  <a:pos x="259" y="49"/>
                </a:cxn>
                <a:cxn ang="0">
                  <a:pos x="278" y="36"/>
                </a:cxn>
                <a:cxn ang="0">
                  <a:pos x="303" y="20"/>
                </a:cxn>
                <a:cxn ang="0">
                  <a:pos x="329" y="5"/>
                </a:cxn>
                <a:cxn ang="0">
                  <a:pos x="350" y="0"/>
                </a:cxn>
                <a:cxn ang="0">
                  <a:pos x="363" y="3"/>
                </a:cxn>
                <a:cxn ang="0">
                  <a:pos x="369" y="19"/>
                </a:cxn>
                <a:cxn ang="0">
                  <a:pos x="369" y="36"/>
                </a:cxn>
                <a:cxn ang="0">
                  <a:pos x="363" y="60"/>
                </a:cxn>
                <a:cxn ang="0">
                  <a:pos x="350" y="79"/>
                </a:cxn>
                <a:cxn ang="0">
                  <a:pos x="335" y="91"/>
                </a:cxn>
                <a:cxn ang="0">
                  <a:pos x="316" y="106"/>
                </a:cxn>
                <a:cxn ang="0">
                  <a:pos x="293" y="117"/>
                </a:cxn>
                <a:cxn ang="0">
                  <a:pos x="267" y="127"/>
                </a:cxn>
                <a:cxn ang="0">
                  <a:pos x="236" y="133"/>
                </a:cxn>
                <a:cxn ang="0">
                  <a:pos x="211" y="142"/>
                </a:cxn>
                <a:cxn ang="0">
                  <a:pos x="189" y="144"/>
                </a:cxn>
                <a:cxn ang="0">
                  <a:pos x="160" y="148"/>
                </a:cxn>
                <a:cxn ang="0">
                  <a:pos x="133" y="148"/>
                </a:cxn>
                <a:cxn ang="0">
                  <a:pos x="103" y="152"/>
                </a:cxn>
                <a:cxn ang="0">
                  <a:pos x="78" y="152"/>
                </a:cxn>
                <a:cxn ang="0">
                  <a:pos x="61" y="152"/>
                </a:cxn>
                <a:cxn ang="0">
                  <a:pos x="42" y="152"/>
                </a:cxn>
                <a:cxn ang="0">
                  <a:pos x="27" y="148"/>
                </a:cxn>
                <a:cxn ang="0">
                  <a:pos x="10" y="144"/>
                </a:cxn>
                <a:cxn ang="0">
                  <a:pos x="0" y="133"/>
                </a:cxn>
                <a:cxn ang="0">
                  <a:pos x="10" y="115"/>
                </a:cxn>
                <a:cxn ang="0">
                  <a:pos x="27" y="102"/>
                </a:cxn>
                <a:cxn ang="0">
                  <a:pos x="31" y="100"/>
                </a:cxn>
              </a:cxnLst>
              <a:rect l="0" t="0" r="r" b="b"/>
              <a:pathLst>
                <a:path w="369" h="152">
                  <a:moveTo>
                    <a:pt x="31" y="100"/>
                  </a:moveTo>
                  <a:lnTo>
                    <a:pt x="35" y="100"/>
                  </a:lnTo>
                  <a:lnTo>
                    <a:pt x="40" y="100"/>
                  </a:lnTo>
                  <a:lnTo>
                    <a:pt x="50" y="100"/>
                  </a:lnTo>
                  <a:lnTo>
                    <a:pt x="63" y="102"/>
                  </a:lnTo>
                  <a:lnTo>
                    <a:pt x="73" y="102"/>
                  </a:lnTo>
                  <a:lnTo>
                    <a:pt x="82" y="102"/>
                  </a:lnTo>
                  <a:lnTo>
                    <a:pt x="94" y="102"/>
                  </a:lnTo>
                  <a:lnTo>
                    <a:pt x="107" y="102"/>
                  </a:lnTo>
                  <a:lnTo>
                    <a:pt x="114" y="100"/>
                  </a:lnTo>
                  <a:lnTo>
                    <a:pt x="128" y="100"/>
                  </a:lnTo>
                  <a:lnTo>
                    <a:pt x="143" y="100"/>
                  </a:lnTo>
                  <a:lnTo>
                    <a:pt x="156" y="100"/>
                  </a:lnTo>
                  <a:lnTo>
                    <a:pt x="170" y="95"/>
                  </a:lnTo>
                  <a:lnTo>
                    <a:pt x="185" y="91"/>
                  </a:lnTo>
                  <a:lnTo>
                    <a:pt x="194" y="85"/>
                  </a:lnTo>
                  <a:lnTo>
                    <a:pt x="200" y="81"/>
                  </a:lnTo>
                  <a:lnTo>
                    <a:pt x="209" y="79"/>
                  </a:lnTo>
                  <a:lnTo>
                    <a:pt x="217" y="76"/>
                  </a:lnTo>
                  <a:lnTo>
                    <a:pt x="227" y="70"/>
                  </a:lnTo>
                  <a:lnTo>
                    <a:pt x="232" y="62"/>
                  </a:lnTo>
                  <a:lnTo>
                    <a:pt x="246" y="57"/>
                  </a:lnTo>
                  <a:lnTo>
                    <a:pt x="253" y="55"/>
                  </a:lnTo>
                  <a:lnTo>
                    <a:pt x="259" y="49"/>
                  </a:lnTo>
                  <a:lnTo>
                    <a:pt x="268" y="41"/>
                  </a:lnTo>
                  <a:lnTo>
                    <a:pt x="278" y="36"/>
                  </a:lnTo>
                  <a:lnTo>
                    <a:pt x="287" y="34"/>
                  </a:lnTo>
                  <a:lnTo>
                    <a:pt x="303" y="20"/>
                  </a:lnTo>
                  <a:lnTo>
                    <a:pt x="316" y="15"/>
                  </a:lnTo>
                  <a:lnTo>
                    <a:pt x="329" y="5"/>
                  </a:lnTo>
                  <a:lnTo>
                    <a:pt x="341" y="3"/>
                  </a:lnTo>
                  <a:lnTo>
                    <a:pt x="350" y="0"/>
                  </a:lnTo>
                  <a:lnTo>
                    <a:pt x="360" y="0"/>
                  </a:lnTo>
                  <a:lnTo>
                    <a:pt x="363" y="3"/>
                  </a:lnTo>
                  <a:lnTo>
                    <a:pt x="369" y="13"/>
                  </a:lnTo>
                  <a:lnTo>
                    <a:pt x="369" y="19"/>
                  </a:lnTo>
                  <a:lnTo>
                    <a:pt x="369" y="28"/>
                  </a:lnTo>
                  <a:lnTo>
                    <a:pt x="369" y="36"/>
                  </a:lnTo>
                  <a:lnTo>
                    <a:pt x="369" y="45"/>
                  </a:lnTo>
                  <a:lnTo>
                    <a:pt x="363" y="60"/>
                  </a:lnTo>
                  <a:lnTo>
                    <a:pt x="356" y="76"/>
                  </a:lnTo>
                  <a:lnTo>
                    <a:pt x="350" y="79"/>
                  </a:lnTo>
                  <a:lnTo>
                    <a:pt x="344" y="85"/>
                  </a:lnTo>
                  <a:lnTo>
                    <a:pt x="335" y="91"/>
                  </a:lnTo>
                  <a:lnTo>
                    <a:pt x="329" y="100"/>
                  </a:lnTo>
                  <a:lnTo>
                    <a:pt x="316" y="106"/>
                  </a:lnTo>
                  <a:lnTo>
                    <a:pt x="308" y="112"/>
                  </a:lnTo>
                  <a:lnTo>
                    <a:pt x="293" y="117"/>
                  </a:lnTo>
                  <a:lnTo>
                    <a:pt x="282" y="123"/>
                  </a:lnTo>
                  <a:lnTo>
                    <a:pt x="267" y="127"/>
                  </a:lnTo>
                  <a:lnTo>
                    <a:pt x="251" y="131"/>
                  </a:lnTo>
                  <a:lnTo>
                    <a:pt x="236" y="133"/>
                  </a:lnTo>
                  <a:lnTo>
                    <a:pt x="225" y="138"/>
                  </a:lnTo>
                  <a:lnTo>
                    <a:pt x="211" y="142"/>
                  </a:lnTo>
                  <a:lnTo>
                    <a:pt x="200" y="142"/>
                  </a:lnTo>
                  <a:lnTo>
                    <a:pt x="189" y="144"/>
                  </a:lnTo>
                  <a:lnTo>
                    <a:pt x="175" y="148"/>
                  </a:lnTo>
                  <a:lnTo>
                    <a:pt x="160" y="148"/>
                  </a:lnTo>
                  <a:lnTo>
                    <a:pt x="149" y="148"/>
                  </a:lnTo>
                  <a:lnTo>
                    <a:pt x="133" y="148"/>
                  </a:lnTo>
                  <a:lnTo>
                    <a:pt x="118" y="152"/>
                  </a:lnTo>
                  <a:lnTo>
                    <a:pt x="103" y="152"/>
                  </a:lnTo>
                  <a:lnTo>
                    <a:pt x="88" y="152"/>
                  </a:lnTo>
                  <a:lnTo>
                    <a:pt x="78" y="152"/>
                  </a:lnTo>
                  <a:lnTo>
                    <a:pt x="71" y="152"/>
                  </a:lnTo>
                  <a:lnTo>
                    <a:pt x="61" y="152"/>
                  </a:lnTo>
                  <a:lnTo>
                    <a:pt x="52" y="152"/>
                  </a:lnTo>
                  <a:lnTo>
                    <a:pt x="42" y="152"/>
                  </a:lnTo>
                  <a:lnTo>
                    <a:pt x="35" y="152"/>
                  </a:lnTo>
                  <a:lnTo>
                    <a:pt x="27" y="148"/>
                  </a:lnTo>
                  <a:lnTo>
                    <a:pt x="21" y="148"/>
                  </a:lnTo>
                  <a:lnTo>
                    <a:pt x="10" y="144"/>
                  </a:lnTo>
                  <a:lnTo>
                    <a:pt x="6" y="142"/>
                  </a:lnTo>
                  <a:lnTo>
                    <a:pt x="0" y="133"/>
                  </a:lnTo>
                  <a:lnTo>
                    <a:pt x="4" y="123"/>
                  </a:lnTo>
                  <a:lnTo>
                    <a:pt x="10" y="115"/>
                  </a:lnTo>
                  <a:lnTo>
                    <a:pt x="19" y="108"/>
                  </a:lnTo>
                  <a:lnTo>
                    <a:pt x="27" y="102"/>
                  </a:lnTo>
                  <a:lnTo>
                    <a:pt x="31" y="100"/>
                  </a:lnTo>
                  <a:lnTo>
                    <a:pt x="31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59" name="Freeform 95"/>
            <p:cNvSpPr>
              <a:spLocks/>
            </p:cNvSpPr>
            <p:nvPr/>
          </p:nvSpPr>
          <p:spPr bwMode="auto">
            <a:xfrm>
              <a:off x="6791321" y="3452814"/>
              <a:ext cx="547686" cy="584200"/>
            </a:xfrm>
            <a:custGeom>
              <a:avLst/>
              <a:gdLst/>
              <a:ahLst/>
              <a:cxnLst>
                <a:cxn ang="0">
                  <a:pos x="21" y="154"/>
                </a:cxn>
                <a:cxn ang="0">
                  <a:pos x="67" y="139"/>
                </a:cxn>
                <a:cxn ang="0">
                  <a:pos x="129" y="123"/>
                </a:cxn>
                <a:cxn ang="0">
                  <a:pos x="192" y="103"/>
                </a:cxn>
                <a:cxn ang="0">
                  <a:pos x="259" y="84"/>
                </a:cxn>
                <a:cxn ang="0">
                  <a:pos x="314" y="68"/>
                </a:cxn>
                <a:cxn ang="0">
                  <a:pos x="357" y="57"/>
                </a:cxn>
                <a:cxn ang="0">
                  <a:pos x="409" y="42"/>
                </a:cxn>
                <a:cxn ang="0">
                  <a:pos x="483" y="11"/>
                </a:cxn>
                <a:cxn ang="0">
                  <a:pos x="521" y="0"/>
                </a:cxn>
                <a:cxn ang="0">
                  <a:pos x="551" y="27"/>
                </a:cxn>
                <a:cxn ang="0">
                  <a:pos x="572" y="76"/>
                </a:cxn>
                <a:cxn ang="0">
                  <a:pos x="582" y="125"/>
                </a:cxn>
                <a:cxn ang="0">
                  <a:pos x="599" y="186"/>
                </a:cxn>
                <a:cxn ang="0">
                  <a:pos x="608" y="232"/>
                </a:cxn>
                <a:cxn ang="0">
                  <a:pos x="623" y="279"/>
                </a:cxn>
                <a:cxn ang="0">
                  <a:pos x="635" y="333"/>
                </a:cxn>
                <a:cxn ang="0">
                  <a:pos x="654" y="386"/>
                </a:cxn>
                <a:cxn ang="0">
                  <a:pos x="665" y="435"/>
                </a:cxn>
                <a:cxn ang="0">
                  <a:pos x="679" y="483"/>
                </a:cxn>
                <a:cxn ang="0">
                  <a:pos x="686" y="534"/>
                </a:cxn>
                <a:cxn ang="0">
                  <a:pos x="690" y="591"/>
                </a:cxn>
                <a:cxn ang="0">
                  <a:pos x="669" y="616"/>
                </a:cxn>
                <a:cxn ang="0">
                  <a:pos x="610" y="642"/>
                </a:cxn>
                <a:cxn ang="0">
                  <a:pos x="566" y="652"/>
                </a:cxn>
                <a:cxn ang="0">
                  <a:pos x="521" y="671"/>
                </a:cxn>
                <a:cxn ang="0">
                  <a:pos x="475" y="682"/>
                </a:cxn>
                <a:cxn ang="0">
                  <a:pos x="428" y="694"/>
                </a:cxn>
                <a:cxn ang="0">
                  <a:pos x="386" y="707"/>
                </a:cxn>
                <a:cxn ang="0">
                  <a:pos x="331" y="720"/>
                </a:cxn>
                <a:cxn ang="0">
                  <a:pos x="274" y="735"/>
                </a:cxn>
                <a:cxn ang="0">
                  <a:pos x="243" y="709"/>
                </a:cxn>
                <a:cxn ang="0">
                  <a:pos x="308" y="694"/>
                </a:cxn>
                <a:cxn ang="0">
                  <a:pos x="382" y="675"/>
                </a:cxn>
                <a:cxn ang="0">
                  <a:pos x="426" y="667"/>
                </a:cxn>
                <a:cxn ang="0">
                  <a:pos x="470" y="652"/>
                </a:cxn>
                <a:cxn ang="0">
                  <a:pos x="546" y="633"/>
                </a:cxn>
                <a:cxn ang="0">
                  <a:pos x="603" y="610"/>
                </a:cxn>
                <a:cxn ang="0">
                  <a:pos x="629" y="580"/>
                </a:cxn>
                <a:cxn ang="0">
                  <a:pos x="629" y="524"/>
                </a:cxn>
                <a:cxn ang="0">
                  <a:pos x="625" y="479"/>
                </a:cxn>
                <a:cxn ang="0">
                  <a:pos x="614" y="426"/>
                </a:cxn>
                <a:cxn ang="0">
                  <a:pos x="603" y="371"/>
                </a:cxn>
                <a:cxn ang="0">
                  <a:pos x="589" y="323"/>
                </a:cxn>
                <a:cxn ang="0">
                  <a:pos x="576" y="277"/>
                </a:cxn>
                <a:cxn ang="0">
                  <a:pos x="561" y="232"/>
                </a:cxn>
                <a:cxn ang="0">
                  <a:pos x="540" y="175"/>
                </a:cxn>
                <a:cxn ang="0">
                  <a:pos x="515" y="103"/>
                </a:cxn>
                <a:cxn ang="0">
                  <a:pos x="506" y="57"/>
                </a:cxn>
                <a:cxn ang="0">
                  <a:pos x="452" y="66"/>
                </a:cxn>
                <a:cxn ang="0">
                  <a:pos x="386" y="97"/>
                </a:cxn>
                <a:cxn ang="0">
                  <a:pos x="340" y="118"/>
                </a:cxn>
                <a:cxn ang="0">
                  <a:pos x="283" y="139"/>
                </a:cxn>
                <a:cxn ang="0">
                  <a:pos x="232" y="150"/>
                </a:cxn>
                <a:cxn ang="0">
                  <a:pos x="175" y="169"/>
                </a:cxn>
                <a:cxn ang="0">
                  <a:pos x="120" y="184"/>
                </a:cxn>
                <a:cxn ang="0">
                  <a:pos x="72" y="196"/>
                </a:cxn>
                <a:cxn ang="0">
                  <a:pos x="30" y="211"/>
                </a:cxn>
              </a:cxnLst>
              <a:rect l="0" t="0" r="r" b="b"/>
              <a:pathLst>
                <a:path w="690" h="735">
                  <a:moveTo>
                    <a:pt x="0" y="163"/>
                  </a:moveTo>
                  <a:lnTo>
                    <a:pt x="2" y="163"/>
                  </a:lnTo>
                  <a:lnTo>
                    <a:pt x="8" y="160"/>
                  </a:lnTo>
                  <a:lnTo>
                    <a:pt x="15" y="158"/>
                  </a:lnTo>
                  <a:lnTo>
                    <a:pt x="21" y="154"/>
                  </a:lnTo>
                  <a:lnTo>
                    <a:pt x="30" y="154"/>
                  </a:lnTo>
                  <a:lnTo>
                    <a:pt x="38" y="150"/>
                  </a:lnTo>
                  <a:lnTo>
                    <a:pt x="44" y="148"/>
                  </a:lnTo>
                  <a:lnTo>
                    <a:pt x="53" y="144"/>
                  </a:lnTo>
                  <a:lnTo>
                    <a:pt x="67" y="139"/>
                  </a:lnTo>
                  <a:lnTo>
                    <a:pt x="78" y="137"/>
                  </a:lnTo>
                  <a:lnTo>
                    <a:pt x="87" y="133"/>
                  </a:lnTo>
                  <a:lnTo>
                    <a:pt x="99" y="129"/>
                  </a:lnTo>
                  <a:lnTo>
                    <a:pt x="114" y="125"/>
                  </a:lnTo>
                  <a:lnTo>
                    <a:pt x="129" y="123"/>
                  </a:lnTo>
                  <a:lnTo>
                    <a:pt x="141" y="120"/>
                  </a:lnTo>
                  <a:lnTo>
                    <a:pt x="154" y="114"/>
                  </a:lnTo>
                  <a:lnTo>
                    <a:pt x="165" y="112"/>
                  </a:lnTo>
                  <a:lnTo>
                    <a:pt x="181" y="108"/>
                  </a:lnTo>
                  <a:lnTo>
                    <a:pt x="192" y="103"/>
                  </a:lnTo>
                  <a:lnTo>
                    <a:pt x="207" y="99"/>
                  </a:lnTo>
                  <a:lnTo>
                    <a:pt x="222" y="97"/>
                  </a:lnTo>
                  <a:lnTo>
                    <a:pt x="234" y="93"/>
                  </a:lnTo>
                  <a:lnTo>
                    <a:pt x="247" y="87"/>
                  </a:lnTo>
                  <a:lnTo>
                    <a:pt x="259" y="84"/>
                  </a:lnTo>
                  <a:lnTo>
                    <a:pt x="270" y="82"/>
                  </a:lnTo>
                  <a:lnTo>
                    <a:pt x="283" y="78"/>
                  </a:lnTo>
                  <a:lnTo>
                    <a:pt x="291" y="72"/>
                  </a:lnTo>
                  <a:lnTo>
                    <a:pt x="304" y="72"/>
                  </a:lnTo>
                  <a:lnTo>
                    <a:pt x="314" y="68"/>
                  </a:lnTo>
                  <a:lnTo>
                    <a:pt x="321" y="66"/>
                  </a:lnTo>
                  <a:lnTo>
                    <a:pt x="331" y="63"/>
                  </a:lnTo>
                  <a:lnTo>
                    <a:pt x="340" y="61"/>
                  </a:lnTo>
                  <a:lnTo>
                    <a:pt x="350" y="57"/>
                  </a:lnTo>
                  <a:lnTo>
                    <a:pt x="357" y="57"/>
                  </a:lnTo>
                  <a:lnTo>
                    <a:pt x="365" y="55"/>
                  </a:lnTo>
                  <a:lnTo>
                    <a:pt x="373" y="51"/>
                  </a:lnTo>
                  <a:lnTo>
                    <a:pt x="386" y="47"/>
                  </a:lnTo>
                  <a:lnTo>
                    <a:pt x="393" y="47"/>
                  </a:lnTo>
                  <a:lnTo>
                    <a:pt x="409" y="42"/>
                  </a:lnTo>
                  <a:lnTo>
                    <a:pt x="426" y="36"/>
                  </a:lnTo>
                  <a:lnTo>
                    <a:pt x="443" y="27"/>
                  </a:lnTo>
                  <a:lnTo>
                    <a:pt x="458" y="23"/>
                  </a:lnTo>
                  <a:lnTo>
                    <a:pt x="470" y="17"/>
                  </a:lnTo>
                  <a:lnTo>
                    <a:pt x="483" y="11"/>
                  </a:lnTo>
                  <a:lnTo>
                    <a:pt x="494" y="9"/>
                  </a:lnTo>
                  <a:lnTo>
                    <a:pt x="506" y="6"/>
                  </a:lnTo>
                  <a:lnTo>
                    <a:pt x="511" y="0"/>
                  </a:lnTo>
                  <a:lnTo>
                    <a:pt x="519" y="0"/>
                  </a:lnTo>
                  <a:lnTo>
                    <a:pt x="521" y="0"/>
                  </a:lnTo>
                  <a:lnTo>
                    <a:pt x="525" y="0"/>
                  </a:lnTo>
                  <a:lnTo>
                    <a:pt x="530" y="2"/>
                  </a:lnTo>
                  <a:lnTo>
                    <a:pt x="536" y="9"/>
                  </a:lnTo>
                  <a:lnTo>
                    <a:pt x="547" y="21"/>
                  </a:lnTo>
                  <a:lnTo>
                    <a:pt x="551" y="27"/>
                  </a:lnTo>
                  <a:lnTo>
                    <a:pt x="553" y="36"/>
                  </a:lnTo>
                  <a:lnTo>
                    <a:pt x="561" y="42"/>
                  </a:lnTo>
                  <a:lnTo>
                    <a:pt x="563" y="55"/>
                  </a:lnTo>
                  <a:lnTo>
                    <a:pt x="566" y="63"/>
                  </a:lnTo>
                  <a:lnTo>
                    <a:pt x="572" y="76"/>
                  </a:lnTo>
                  <a:lnTo>
                    <a:pt x="576" y="87"/>
                  </a:lnTo>
                  <a:lnTo>
                    <a:pt x="578" y="103"/>
                  </a:lnTo>
                  <a:lnTo>
                    <a:pt x="578" y="108"/>
                  </a:lnTo>
                  <a:lnTo>
                    <a:pt x="582" y="118"/>
                  </a:lnTo>
                  <a:lnTo>
                    <a:pt x="582" y="125"/>
                  </a:lnTo>
                  <a:lnTo>
                    <a:pt x="584" y="141"/>
                  </a:lnTo>
                  <a:lnTo>
                    <a:pt x="587" y="154"/>
                  </a:lnTo>
                  <a:lnTo>
                    <a:pt x="593" y="169"/>
                  </a:lnTo>
                  <a:lnTo>
                    <a:pt x="597" y="179"/>
                  </a:lnTo>
                  <a:lnTo>
                    <a:pt x="599" y="186"/>
                  </a:lnTo>
                  <a:lnTo>
                    <a:pt x="599" y="196"/>
                  </a:lnTo>
                  <a:lnTo>
                    <a:pt x="603" y="205"/>
                  </a:lnTo>
                  <a:lnTo>
                    <a:pt x="604" y="215"/>
                  </a:lnTo>
                  <a:lnTo>
                    <a:pt x="608" y="222"/>
                  </a:lnTo>
                  <a:lnTo>
                    <a:pt x="608" y="232"/>
                  </a:lnTo>
                  <a:lnTo>
                    <a:pt x="610" y="241"/>
                  </a:lnTo>
                  <a:lnTo>
                    <a:pt x="614" y="251"/>
                  </a:lnTo>
                  <a:lnTo>
                    <a:pt x="618" y="258"/>
                  </a:lnTo>
                  <a:lnTo>
                    <a:pt x="622" y="272"/>
                  </a:lnTo>
                  <a:lnTo>
                    <a:pt x="623" y="279"/>
                  </a:lnTo>
                  <a:lnTo>
                    <a:pt x="625" y="289"/>
                  </a:lnTo>
                  <a:lnTo>
                    <a:pt x="629" y="302"/>
                  </a:lnTo>
                  <a:lnTo>
                    <a:pt x="633" y="312"/>
                  </a:lnTo>
                  <a:lnTo>
                    <a:pt x="635" y="323"/>
                  </a:lnTo>
                  <a:lnTo>
                    <a:pt x="635" y="333"/>
                  </a:lnTo>
                  <a:lnTo>
                    <a:pt x="642" y="344"/>
                  </a:lnTo>
                  <a:lnTo>
                    <a:pt x="642" y="353"/>
                  </a:lnTo>
                  <a:lnTo>
                    <a:pt x="648" y="365"/>
                  </a:lnTo>
                  <a:lnTo>
                    <a:pt x="650" y="374"/>
                  </a:lnTo>
                  <a:lnTo>
                    <a:pt x="654" y="386"/>
                  </a:lnTo>
                  <a:lnTo>
                    <a:pt x="654" y="395"/>
                  </a:lnTo>
                  <a:lnTo>
                    <a:pt x="658" y="407"/>
                  </a:lnTo>
                  <a:lnTo>
                    <a:pt x="660" y="416"/>
                  </a:lnTo>
                  <a:lnTo>
                    <a:pt x="663" y="426"/>
                  </a:lnTo>
                  <a:lnTo>
                    <a:pt x="665" y="435"/>
                  </a:lnTo>
                  <a:lnTo>
                    <a:pt x="669" y="447"/>
                  </a:lnTo>
                  <a:lnTo>
                    <a:pt x="669" y="456"/>
                  </a:lnTo>
                  <a:lnTo>
                    <a:pt x="671" y="464"/>
                  </a:lnTo>
                  <a:lnTo>
                    <a:pt x="675" y="473"/>
                  </a:lnTo>
                  <a:lnTo>
                    <a:pt x="679" y="483"/>
                  </a:lnTo>
                  <a:lnTo>
                    <a:pt x="679" y="492"/>
                  </a:lnTo>
                  <a:lnTo>
                    <a:pt x="680" y="500"/>
                  </a:lnTo>
                  <a:lnTo>
                    <a:pt x="680" y="509"/>
                  </a:lnTo>
                  <a:lnTo>
                    <a:pt x="684" y="519"/>
                  </a:lnTo>
                  <a:lnTo>
                    <a:pt x="686" y="534"/>
                  </a:lnTo>
                  <a:lnTo>
                    <a:pt x="686" y="549"/>
                  </a:lnTo>
                  <a:lnTo>
                    <a:pt x="690" y="561"/>
                  </a:lnTo>
                  <a:lnTo>
                    <a:pt x="690" y="574"/>
                  </a:lnTo>
                  <a:lnTo>
                    <a:pt x="690" y="582"/>
                  </a:lnTo>
                  <a:lnTo>
                    <a:pt x="690" y="591"/>
                  </a:lnTo>
                  <a:lnTo>
                    <a:pt x="690" y="597"/>
                  </a:lnTo>
                  <a:lnTo>
                    <a:pt x="690" y="606"/>
                  </a:lnTo>
                  <a:lnTo>
                    <a:pt x="684" y="610"/>
                  </a:lnTo>
                  <a:lnTo>
                    <a:pt x="679" y="612"/>
                  </a:lnTo>
                  <a:lnTo>
                    <a:pt x="669" y="616"/>
                  </a:lnTo>
                  <a:lnTo>
                    <a:pt x="663" y="621"/>
                  </a:lnTo>
                  <a:lnTo>
                    <a:pt x="650" y="625"/>
                  </a:lnTo>
                  <a:lnTo>
                    <a:pt x="639" y="631"/>
                  </a:lnTo>
                  <a:lnTo>
                    <a:pt x="623" y="637"/>
                  </a:lnTo>
                  <a:lnTo>
                    <a:pt x="610" y="642"/>
                  </a:lnTo>
                  <a:lnTo>
                    <a:pt x="603" y="642"/>
                  </a:lnTo>
                  <a:lnTo>
                    <a:pt x="593" y="646"/>
                  </a:lnTo>
                  <a:lnTo>
                    <a:pt x="584" y="648"/>
                  </a:lnTo>
                  <a:lnTo>
                    <a:pt x="576" y="652"/>
                  </a:lnTo>
                  <a:lnTo>
                    <a:pt x="566" y="652"/>
                  </a:lnTo>
                  <a:lnTo>
                    <a:pt x="557" y="658"/>
                  </a:lnTo>
                  <a:lnTo>
                    <a:pt x="547" y="661"/>
                  </a:lnTo>
                  <a:lnTo>
                    <a:pt x="540" y="663"/>
                  </a:lnTo>
                  <a:lnTo>
                    <a:pt x="530" y="667"/>
                  </a:lnTo>
                  <a:lnTo>
                    <a:pt x="521" y="671"/>
                  </a:lnTo>
                  <a:lnTo>
                    <a:pt x="511" y="671"/>
                  </a:lnTo>
                  <a:lnTo>
                    <a:pt x="504" y="673"/>
                  </a:lnTo>
                  <a:lnTo>
                    <a:pt x="494" y="675"/>
                  </a:lnTo>
                  <a:lnTo>
                    <a:pt x="485" y="678"/>
                  </a:lnTo>
                  <a:lnTo>
                    <a:pt x="475" y="682"/>
                  </a:lnTo>
                  <a:lnTo>
                    <a:pt x="468" y="684"/>
                  </a:lnTo>
                  <a:lnTo>
                    <a:pt x="458" y="688"/>
                  </a:lnTo>
                  <a:lnTo>
                    <a:pt x="449" y="692"/>
                  </a:lnTo>
                  <a:lnTo>
                    <a:pt x="437" y="692"/>
                  </a:lnTo>
                  <a:lnTo>
                    <a:pt x="428" y="694"/>
                  </a:lnTo>
                  <a:lnTo>
                    <a:pt x="418" y="697"/>
                  </a:lnTo>
                  <a:lnTo>
                    <a:pt x="409" y="699"/>
                  </a:lnTo>
                  <a:lnTo>
                    <a:pt x="401" y="703"/>
                  </a:lnTo>
                  <a:lnTo>
                    <a:pt x="393" y="707"/>
                  </a:lnTo>
                  <a:lnTo>
                    <a:pt x="386" y="707"/>
                  </a:lnTo>
                  <a:lnTo>
                    <a:pt x="373" y="709"/>
                  </a:lnTo>
                  <a:lnTo>
                    <a:pt x="367" y="709"/>
                  </a:lnTo>
                  <a:lnTo>
                    <a:pt x="357" y="713"/>
                  </a:lnTo>
                  <a:lnTo>
                    <a:pt x="344" y="718"/>
                  </a:lnTo>
                  <a:lnTo>
                    <a:pt x="331" y="720"/>
                  </a:lnTo>
                  <a:lnTo>
                    <a:pt x="316" y="724"/>
                  </a:lnTo>
                  <a:lnTo>
                    <a:pt x="304" y="728"/>
                  </a:lnTo>
                  <a:lnTo>
                    <a:pt x="295" y="730"/>
                  </a:lnTo>
                  <a:lnTo>
                    <a:pt x="287" y="734"/>
                  </a:lnTo>
                  <a:lnTo>
                    <a:pt x="274" y="735"/>
                  </a:lnTo>
                  <a:lnTo>
                    <a:pt x="270" y="735"/>
                  </a:lnTo>
                  <a:lnTo>
                    <a:pt x="222" y="718"/>
                  </a:lnTo>
                  <a:lnTo>
                    <a:pt x="226" y="715"/>
                  </a:lnTo>
                  <a:lnTo>
                    <a:pt x="238" y="713"/>
                  </a:lnTo>
                  <a:lnTo>
                    <a:pt x="243" y="709"/>
                  </a:lnTo>
                  <a:lnTo>
                    <a:pt x="255" y="709"/>
                  </a:lnTo>
                  <a:lnTo>
                    <a:pt x="264" y="707"/>
                  </a:lnTo>
                  <a:lnTo>
                    <a:pt x="279" y="703"/>
                  </a:lnTo>
                  <a:lnTo>
                    <a:pt x="291" y="697"/>
                  </a:lnTo>
                  <a:lnTo>
                    <a:pt x="308" y="694"/>
                  </a:lnTo>
                  <a:lnTo>
                    <a:pt x="321" y="692"/>
                  </a:lnTo>
                  <a:lnTo>
                    <a:pt x="340" y="688"/>
                  </a:lnTo>
                  <a:lnTo>
                    <a:pt x="355" y="684"/>
                  </a:lnTo>
                  <a:lnTo>
                    <a:pt x="371" y="678"/>
                  </a:lnTo>
                  <a:lnTo>
                    <a:pt x="382" y="675"/>
                  </a:lnTo>
                  <a:lnTo>
                    <a:pt x="392" y="675"/>
                  </a:lnTo>
                  <a:lnTo>
                    <a:pt x="401" y="673"/>
                  </a:lnTo>
                  <a:lnTo>
                    <a:pt x="409" y="673"/>
                  </a:lnTo>
                  <a:lnTo>
                    <a:pt x="414" y="671"/>
                  </a:lnTo>
                  <a:lnTo>
                    <a:pt x="426" y="667"/>
                  </a:lnTo>
                  <a:lnTo>
                    <a:pt x="433" y="663"/>
                  </a:lnTo>
                  <a:lnTo>
                    <a:pt x="443" y="661"/>
                  </a:lnTo>
                  <a:lnTo>
                    <a:pt x="452" y="658"/>
                  </a:lnTo>
                  <a:lnTo>
                    <a:pt x="460" y="658"/>
                  </a:lnTo>
                  <a:lnTo>
                    <a:pt x="470" y="652"/>
                  </a:lnTo>
                  <a:lnTo>
                    <a:pt x="479" y="652"/>
                  </a:lnTo>
                  <a:lnTo>
                    <a:pt x="494" y="646"/>
                  </a:lnTo>
                  <a:lnTo>
                    <a:pt x="511" y="642"/>
                  </a:lnTo>
                  <a:lnTo>
                    <a:pt x="527" y="637"/>
                  </a:lnTo>
                  <a:lnTo>
                    <a:pt x="546" y="633"/>
                  </a:lnTo>
                  <a:lnTo>
                    <a:pt x="557" y="627"/>
                  </a:lnTo>
                  <a:lnTo>
                    <a:pt x="568" y="625"/>
                  </a:lnTo>
                  <a:lnTo>
                    <a:pt x="582" y="618"/>
                  </a:lnTo>
                  <a:lnTo>
                    <a:pt x="593" y="616"/>
                  </a:lnTo>
                  <a:lnTo>
                    <a:pt x="603" y="610"/>
                  </a:lnTo>
                  <a:lnTo>
                    <a:pt x="608" y="606"/>
                  </a:lnTo>
                  <a:lnTo>
                    <a:pt x="614" y="602"/>
                  </a:lnTo>
                  <a:lnTo>
                    <a:pt x="622" y="601"/>
                  </a:lnTo>
                  <a:lnTo>
                    <a:pt x="623" y="591"/>
                  </a:lnTo>
                  <a:lnTo>
                    <a:pt x="629" y="580"/>
                  </a:lnTo>
                  <a:lnTo>
                    <a:pt x="629" y="568"/>
                  </a:lnTo>
                  <a:lnTo>
                    <a:pt x="633" y="553"/>
                  </a:lnTo>
                  <a:lnTo>
                    <a:pt x="629" y="543"/>
                  </a:lnTo>
                  <a:lnTo>
                    <a:pt x="629" y="534"/>
                  </a:lnTo>
                  <a:lnTo>
                    <a:pt x="629" y="524"/>
                  </a:lnTo>
                  <a:lnTo>
                    <a:pt x="629" y="519"/>
                  </a:lnTo>
                  <a:lnTo>
                    <a:pt x="629" y="507"/>
                  </a:lnTo>
                  <a:lnTo>
                    <a:pt x="629" y="498"/>
                  </a:lnTo>
                  <a:lnTo>
                    <a:pt x="625" y="488"/>
                  </a:lnTo>
                  <a:lnTo>
                    <a:pt x="625" y="479"/>
                  </a:lnTo>
                  <a:lnTo>
                    <a:pt x="623" y="467"/>
                  </a:lnTo>
                  <a:lnTo>
                    <a:pt x="623" y="458"/>
                  </a:lnTo>
                  <a:lnTo>
                    <a:pt x="622" y="443"/>
                  </a:lnTo>
                  <a:lnTo>
                    <a:pt x="618" y="435"/>
                  </a:lnTo>
                  <a:lnTo>
                    <a:pt x="614" y="426"/>
                  </a:lnTo>
                  <a:lnTo>
                    <a:pt x="614" y="414"/>
                  </a:lnTo>
                  <a:lnTo>
                    <a:pt x="610" y="405"/>
                  </a:lnTo>
                  <a:lnTo>
                    <a:pt x="608" y="395"/>
                  </a:lnTo>
                  <a:lnTo>
                    <a:pt x="604" y="382"/>
                  </a:lnTo>
                  <a:lnTo>
                    <a:pt x="603" y="371"/>
                  </a:lnTo>
                  <a:lnTo>
                    <a:pt x="599" y="361"/>
                  </a:lnTo>
                  <a:lnTo>
                    <a:pt x="599" y="353"/>
                  </a:lnTo>
                  <a:lnTo>
                    <a:pt x="597" y="344"/>
                  </a:lnTo>
                  <a:lnTo>
                    <a:pt x="593" y="333"/>
                  </a:lnTo>
                  <a:lnTo>
                    <a:pt x="589" y="323"/>
                  </a:lnTo>
                  <a:lnTo>
                    <a:pt x="587" y="317"/>
                  </a:lnTo>
                  <a:lnTo>
                    <a:pt x="584" y="308"/>
                  </a:lnTo>
                  <a:lnTo>
                    <a:pt x="582" y="298"/>
                  </a:lnTo>
                  <a:lnTo>
                    <a:pt x="578" y="287"/>
                  </a:lnTo>
                  <a:lnTo>
                    <a:pt x="576" y="277"/>
                  </a:lnTo>
                  <a:lnTo>
                    <a:pt x="572" y="268"/>
                  </a:lnTo>
                  <a:lnTo>
                    <a:pt x="568" y="258"/>
                  </a:lnTo>
                  <a:lnTo>
                    <a:pt x="566" y="251"/>
                  </a:lnTo>
                  <a:lnTo>
                    <a:pt x="563" y="241"/>
                  </a:lnTo>
                  <a:lnTo>
                    <a:pt x="561" y="232"/>
                  </a:lnTo>
                  <a:lnTo>
                    <a:pt x="557" y="222"/>
                  </a:lnTo>
                  <a:lnTo>
                    <a:pt x="553" y="215"/>
                  </a:lnTo>
                  <a:lnTo>
                    <a:pt x="551" y="205"/>
                  </a:lnTo>
                  <a:lnTo>
                    <a:pt x="546" y="190"/>
                  </a:lnTo>
                  <a:lnTo>
                    <a:pt x="540" y="175"/>
                  </a:lnTo>
                  <a:lnTo>
                    <a:pt x="532" y="158"/>
                  </a:lnTo>
                  <a:lnTo>
                    <a:pt x="527" y="141"/>
                  </a:lnTo>
                  <a:lnTo>
                    <a:pt x="525" y="125"/>
                  </a:lnTo>
                  <a:lnTo>
                    <a:pt x="521" y="114"/>
                  </a:lnTo>
                  <a:lnTo>
                    <a:pt x="515" y="103"/>
                  </a:lnTo>
                  <a:lnTo>
                    <a:pt x="515" y="91"/>
                  </a:lnTo>
                  <a:lnTo>
                    <a:pt x="511" y="78"/>
                  </a:lnTo>
                  <a:lnTo>
                    <a:pt x="511" y="68"/>
                  </a:lnTo>
                  <a:lnTo>
                    <a:pt x="509" y="61"/>
                  </a:lnTo>
                  <a:lnTo>
                    <a:pt x="506" y="57"/>
                  </a:lnTo>
                  <a:lnTo>
                    <a:pt x="496" y="55"/>
                  </a:lnTo>
                  <a:lnTo>
                    <a:pt x="489" y="57"/>
                  </a:lnTo>
                  <a:lnTo>
                    <a:pt x="475" y="57"/>
                  </a:lnTo>
                  <a:lnTo>
                    <a:pt x="464" y="63"/>
                  </a:lnTo>
                  <a:lnTo>
                    <a:pt x="452" y="66"/>
                  </a:lnTo>
                  <a:lnTo>
                    <a:pt x="437" y="76"/>
                  </a:lnTo>
                  <a:lnTo>
                    <a:pt x="418" y="82"/>
                  </a:lnTo>
                  <a:lnTo>
                    <a:pt x="403" y="91"/>
                  </a:lnTo>
                  <a:lnTo>
                    <a:pt x="393" y="93"/>
                  </a:lnTo>
                  <a:lnTo>
                    <a:pt x="386" y="97"/>
                  </a:lnTo>
                  <a:lnTo>
                    <a:pt x="376" y="103"/>
                  </a:lnTo>
                  <a:lnTo>
                    <a:pt x="367" y="104"/>
                  </a:lnTo>
                  <a:lnTo>
                    <a:pt x="357" y="108"/>
                  </a:lnTo>
                  <a:lnTo>
                    <a:pt x="350" y="114"/>
                  </a:lnTo>
                  <a:lnTo>
                    <a:pt x="340" y="118"/>
                  </a:lnTo>
                  <a:lnTo>
                    <a:pt x="335" y="120"/>
                  </a:lnTo>
                  <a:lnTo>
                    <a:pt x="316" y="125"/>
                  </a:lnTo>
                  <a:lnTo>
                    <a:pt x="300" y="133"/>
                  </a:lnTo>
                  <a:lnTo>
                    <a:pt x="291" y="137"/>
                  </a:lnTo>
                  <a:lnTo>
                    <a:pt x="283" y="139"/>
                  </a:lnTo>
                  <a:lnTo>
                    <a:pt x="270" y="139"/>
                  </a:lnTo>
                  <a:lnTo>
                    <a:pt x="262" y="144"/>
                  </a:lnTo>
                  <a:lnTo>
                    <a:pt x="253" y="144"/>
                  </a:lnTo>
                  <a:lnTo>
                    <a:pt x="240" y="150"/>
                  </a:lnTo>
                  <a:lnTo>
                    <a:pt x="232" y="150"/>
                  </a:lnTo>
                  <a:lnTo>
                    <a:pt x="219" y="158"/>
                  </a:lnTo>
                  <a:lnTo>
                    <a:pt x="207" y="158"/>
                  </a:lnTo>
                  <a:lnTo>
                    <a:pt x="196" y="160"/>
                  </a:lnTo>
                  <a:lnTo>
                    <a:pt x="183" y="163"/>
                  </a:lnTo>
                  <a:lnTo>
                    <a:pt x="175" y="169"/>
                  </a:lnTo>
                  <a:lnTo>
                    <a:pt x="162" y="173"/>
                  </a:lnTo>
                  <a:lnTo>
                    <a:pt x="150" y="175"/>
                  </a:lnTo>
                  <a:lnTo>
                    <a:pt x="141" y="179"/>
                  </a:lnTo>
                  <a:lnTo>
                    <a:pt x="133" y="180"/>
                  </a:lnTo>
                  <a:lnTo>
                    <a:pt x="120" y="184"/>
                  </a:lnTo>
                  <a:lnTo>
                    <a:pt x="108" y="186"/>
                  </a:lnTo>
                  <a:lnTo>
                    <a:pt x="99" y="190"/>
                  </a:lnTo>
                  <a:lnTo>
                    <a:pt x="89" y="194"/>
                  </a:lnTo>
                  <a:lnTo>
                    <a:pt x="80" y="194"/>
                  </a:lnTo>
                  <a:lnTo>
                    <a:pt x="72" y="196"/>
                  </a:lnTo>
                  <a:lnTo>
                    <a:pt x="67" y="199"/>
                  </a:lnTo>
                  <a:lnTo>
                    <a:pt x="59" y="201"/>
                  </a:lnTo>
                  <a:lnTo>
                    <a:pt x="44" y="205"/>
                  </a:lnTo>
                  <a:lnTo>
                    <a:pt x="36" y="207"/>
                  </a:lnTo>
                  <a:lnTo>
                    <a:pt x="30" y="211"/>
                  </a:lnTo>
                  <a:lnTo>
                    <a:pt x="30" y="211"/>
                  </a:lnTo>
                  <a:lnTo>
                    <a:pt x="0" y="163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60" name="Freeform 96"/>
            <p:cNvSpPr>
              <a:spLocks/>
            </p:cNvSpPr>
            <p:nvPr/>
          </p:nvSpPr>
          <p:spPr bwMode="auto">
            <a:xfrm>
              <a:off x="6538913" y="3133724"/>
              <a:ext cx="574675" cy="1157288"/>
            </a:xfrm>
            <a:custGeom>
              <a:avLst/>
              <a:gdLst/>
              <a:ahLst/>
              <a:cxnLst>
                <a:cxn ang="0">
                  <a:pos x="57" y="17"/>
                </a:cxn>
                <a:cxn ang="0">
                  <a:pos x="106" y="46"/>
                </a:cxn>
                <a:cxn ang="0">
                  <a:pos x="163" y="99"/>
                </a:cxn>
                <a:cxn ang="0">
                  <a:pos x="209" y="160"/>
                </a:cxn>
                <a:cxn ang="0">
                  <a:pos x="241" y="205"/>
                </a:cxn>
                <a:cxn ang="0">
                  <a:pos x="266" y="256"/>
                </a:cxn>
                <a:cxn ang="0">
                  <a:pos x="287" y="306"/>
                </a:cxn>
                <a:cxn ang="0">
                  <a:pos x="304" y="355"/>
                </a:cxn>
                <a:cxn ang="0">
                  <a:pos x="323" y="407"/>
                </a:cxn>
                <a:cxn ang="0">
                  <a:pos x="334" y="452"/>
                </a:cxn>
                <a:cxn ang="0">
                  <a:pos x="347" y="513"/>
                </a:cxn>
                <a:cxn ang="0">
                  <a:pos x="361" y="580"/>
                </a:cxn>
                <a:cxn ang="0">
                  <a:pos x="376" y="637"/>
                </a:cxn>
                <a:cxn ang="0">
                  <a:pos x="385" y="688"/>
                </a:cxn>
                <a:cxn ang="0">
                  <a:pos x="401" y="735"/>
                </a:cxn>
                <a:cxn ang="0">
                  <a:pos x="410" y="783"/>
                </a:cxn>
                <a:cxn ang="0">
                  <a:pos x="425" y="838"/>
                </a:cxn>
                <a:cxn ang="0">
                  <a:pos x="442" y="895"/>
                </a:cxn>
                <a:cxn ang="0">
                  <a:pos x="462" y="954"/>
                </a:cxn>
                <a:cxn ang="0">
                  <a:pos x="492" y="1028"/>
                </a:cxn>
                <a:cxn ang="0">
                  <a:pos x="513" y="1076"/>
                </a:cxn>
                <a:cxn ang="0">
                  <a:pos x="536" y="1125"/>
                </a:cxn>
                <a:cxn ang="0">
                  <a:pos x="557" y="1173"/>
                </a:cxn>
                <a:cxn ang="0">
                  <a:pos x="581" y="1222"/>
                </a:cxn>
                <a:cxn ang="0">
                  <a:pos x="615" y="1283"/>
                </a:cxn>
                <a:cxn ang="0">
                  <a:pos x="661" y="1342"/>
                </a:cxn>
                <a:cxn ang="0">
                  <a:pos x="705" y="1376"/>
                </a:cxn>
                <a:cxn ang="0">
                  <a:pos x="724" y="1427"/>
                </a:cxn>
                <a:cxn ang="0">
                  <a:pos x="699" y="1458"/>
                </a:cxn>
                <a:cxn ang="0">
                  <a:pos x="648" y="1442"/>
                </a:cxn>
                <a:cxn ang="0">
                  <a:pos x="615" y="1406"/>
                </a:cxn>
                <a:cxn ang="0">
                  <a:pos x="572" y="1340"/>
                </a:cxn>
                <a:cxn ang="0">
                  <a:pos x="549" y="1290"/>
                </a:cxn>
                <a:cxn ang="0">
                  <a:pos x="522" y="1239"/>
                </a:cxn>
                <a:cxn ang="0">
                  <a:pos x="494" y="1186"/>
                </a:cxn>
                <a:cxn ang="0">
                  <a:pos x="467" y="1129"/>
                </a:cxn>
                <a:cxn ang="0">
                  <a:pos x="442" y="1076"/>
                </a:cxn>
                <a:cxn ang="0">
                  <a:pos x="418" y="1028"/>
                </a:cxn>
                <a:cxn ang="0">
                  <a:pos x="401" y="986"/>
                </a:cxn>
                <a:cxn ang="0">
                  <a:pos x="384" y="929"/>
                </a:cxn>
                <a:cxn ang="0">
                  <a:pos x="365" y="802"/>
                </a:cxn>
                <a:cxn ang="0">
                  <a:pos x="340" y="669"/>
                </a:cxn>
                <a:cxn ang="0">
                  <a:pos x="311" y="551"/>
                </a:cxn>
                <a:cxn ang="0">
                  <a:pos x="277" y="448"/>
                </a:cxn>
                <a:cxn ang="0">
                  <a:pos x="243" y="365"/>
                </a:cxn>
                <a:cxn ang="0">
                  <a:pos x="209" y="289"/>
                </a:cxn>
                <a:cxn ang="0">
                  <a:pos x="175" y="228"/>
                </a:cxn>
                <a:cxn ang="0">
                  <a:pos x="138" y="179"/>
                </a:cxn>
                <a:cxn ang="0">
                  <a:pos x="106" y="139"/>
                </a:cxn>
                <a:cxn ang="0">
                  <a:pos x="51" y="84"/>
                </a:cxn>
                <a:cxn ang="0">
                  <a:pos x="5" y="36"/>
                </a:cxn>
                <a:cxn ang="0">
                  <a:pos x="11" y="0"/>
                </a:cxn>
              </a:cxnLst>
              <a:rect l="0" t="0" r="r" b="b"/>
              <a:pathLst>
                <a:path w="724" h="1458">
                  <a:moveTo>
                    <a:pt x="21" y="2"/>
                  </a:moveTo>
                  <a:lnTo>
                    <a:pt x="30" y="6"/>
                  </a:lnTo>
                  <a:lnTo>
                    <a:pt x="40" y="8"/>
                  </a:lnTo>
                  <a:lnTo>
                    <a:pt x="47" y="11"/>
                  </a:lnTo>
                  <a:lnTo>
                    <a:pt x="57" y="17"/>
                  </a:lnTo>
                  <a:lnTo>
                    <a:pt x="70" y="23"/>
                  </a:lnTo>
                  <a:lnTo>
                    <a:pt x="79" y="27"/>
                  </a:lnTo>
                  <a:lnTo>
                    <a:pt x="87" y="36"/>
                  </a:lnTo>
                  <a:lnTo>
                    <a:pt x="97" y="42"/>
                  </a:lnTo>
                  <a:lnTo>
                    <a:pt x="106" y="46"/>
                  </a:lnTo>
                  <a:lnTo>
                    <a:pt x="116" y="53"/>
                  </a:lnTo>
                  <a:lnTo>
                    <a:pt x="123" y="61"/>
                  </a:lnTo>
                  <a:lnTo>
                    <a:pt x="133" y="66"/>
                  </a:lnTo>
                  <a:lnTo>
                    <a:pt x="148" y="82"/>
                  </a:lnTo>
                  <a:lnTo>
                    <a:pt x="163" y="99"/>
                  </a:lnTo>
                  <a:lnTo>
                    <a:pt x="178" y="114"/>
                  </a:lnTo>
                  <a:lnTo>
                    <a:pt x="190" y="133"/>
                  </a:lnTo>
                  <a:lnTo>
                    <a:pt x="195" y="141"/>
                  </a:lnTo>
                  <a:lnTo>
                    <a:pt x="201" y="150"/>
                  </a:lnTo>
                  <a:lnTo>
                    <a:pt x="209" y="160"/>
                  </a:lnTo>
                  <a:lnTo>
                    <a:pt x="216" y="167"/>
                  </a:lnTo>
                  <a:lnTo>
                    <a:pt x="222" y="179"/>
                  </a:lnTo>
                  <a:lnTo>
                    <a:pt x="230" y="186"/>
                  </a:lnTo>
                  <a:lnTo>
                    <a:pt x="235" y="196"/>
                  </a:lnTo>
                  <a:lnTo>
                    <a:pt x="241" y="205"/>
                  </a:lnTo>
                  <a:lnTo>
                    <a:pt x="243" y="215"/>
                  </a:lnTo>
                  <a:lnTo>
                    <a:pt x="251" y="226"/>
                  </a:lnTo>
                  <a:lnTo>
                    <a:pt x="256" y="237"/>
                  </a:lnTo>
                  <a:lnTo>
                    <a:pt x="262" y="247"/>
                  </a:lnTo>
                  <a:lnTo>
                    <a:pt x="266" y="256"/>
                  </a:lnTo>
                  <a:lnTo>
                    <a:pt x="271" y="264"/>
                  </a:lnTo>
                  <a:lnTo>
                    <a:pt x="275" y="274"/>
                  </a:lnTo>
                  <a:lnTo>
                    <a:pt x="281" y="285"/>
                  </a:lnTo>
                  <a:lnTo>
                    <a:pt x="283" y="294"/>
                  </a:lnTo>
                  <a:lnTo>
                    <a:pt x="287" y="306"/>
                  </a:lnTo>
                  <a:lnTo>
                    <a:pt x="292" y="317"/>
                  </a:lnTo>
                  <a:lnTo>
                    <a:pt x="296" y="325"/>
                  </a:lnTo>
                  <a:lnTo>
                    <a:pt x="298" y="338"/>
                  </a:lnTo>
                  <a:lnTo>
                    <a:pt x="302" y="346"/>
                  </a:lnTo>
                  <a:lnTo>
                    <a:pt x="304" y="355"/>
                  </a:lnTo>
                  <a:lnTo>
                    <a:pt x="308" y="367"/>
                  </a:lnTo>
                  <a:lnTo>
                    <a:pt x="311" y="376"/>
                  </a:lnTo>
                  <a:lnTo>
                    <a:pt x="313" y="388"/>
                  </a:lnTo>
                  <a:lnTo>
                    <a:pt x="317" y="397"/>
                  </a:lnTo>
                  <a:lnTo>
                    <a:pt x="323" y="407"/>
                  </a:lnTo>
                  <a:lnTo>
                    <a:pt x="323" y="416"/>
                  </a:lnTo>
                  <a:lnTo>
                    <a:pt x="325" y="424"/>
                  </a:lnTo>
                  <a:lnTo>
                    <a:pt x="328" y="437"/>
                  </a:lnTo>
                  <a:lnTo>
                    <a:pt x="332" y="447"/>
                  </a:lnTo>
                  <a:lnTo>
                    <a:pt x="334" y="452"/>
                  </a:lnTo>
                  <a:lnTo>
                    <a:pt x="338" y="462"/>
                  </a:lnTo>
                  <a:lnTo>
                    <a:pt x="338" y="469"/>
                  </a:lnTo>
                  <a:lnTo>
                    <a:pt x="340" y="479"/>
                  </a:lnTo>
                  <a:lnTo>
                    <a:pt x="344" y="498"/>
                  </a:lnTo>
                  <a:lnTo>
                    <a:pt x="347" y="513"/>
                  </a:lnTo>
                  <a:lnTo>
                    <a:pt x="349" y="526"/>
                  </a:lnTo>
                  <a:lnTo>
                    <a:pt x="355" y="545"/>
                  </a:lnTo>
                  <a:lnTo>
                    <a:pt x="355" y="559"/>
                  </a:lnTo>
                  <a:lnTo>
                    <a:pt x="359" y="570"/>
                  </a:lnTo>
                  <a:lnTo>
                    <a:pt x="361" y="580"/>
                  </a:lnTo>
                  <a:lnTo>
                    <a:pt x="365" y="595"/>
                  </a:lnTo>
                  <a:lnTo>
                    <a:pt x="365" y="602"/>
                  </a:lnTo>
                  <a:lnTo>
                    <a:pt x="368" y="616"/>
                  </a:lnTo>
                  <a:lnTo>
                    <a:pt x="370" y="623"/>
                  </a:lnTo>
                  <a:lnTo>
                    <a:pt x="376" y="637"/>
                  </a:lnTo>
                  <a:lnTo>
                    <a:pt x="376" y="648"/>
                  </a:lnTo>
                  <a:lnTo>
                    <a:pt x="380" y="658"/>
                  </a:lnTo>
                  <a:lnTo>
                    <a:pt x="384" y="667"/>
                  </a:lnTo>
                  <a:lnTo>
                    <a:pt x="385" y="678"/>
                  </a:lnTo>
                  <a:lnTo>
                    <a:pt x="385" y="688"/>
                  </a:lnTo>
                  <a:lnTo>
                    <a:pt x="389" y="699"/>
                  </a:lnTo>
                  <a:lnTo>
                    <a:pt x="391" y="709"/>
                  </a:lnTo>
                  <a:lnTo>
                    <a:pt x="395" y="718"/>
                  </a:lnTo>
                  <a:lnTo>
                    <a:pt x="397" y="726"/>
                  </a:lnTo>
                  <a:lnTo>
                    <a:pt x="401" y="735"/>
                  </a:lnTo>
                  <a:lnTo>
                    <a:pt x="401" y="749"/>
                  </a:lnTo>
                  <a:lnTo>
                    <a:pt x="404" y="756"/>
                  </a:lnTo>
                  <a:lnTo>
                    <a:pt x="406" y="766"/>
                  </a:lnTo>
                  <a:lnTo>
                    <a:pt x="410" y="775"/>
                  </a:lnTo>
                  <a:lnTo>
                    <a:pt x="410" y="783"/>
                  </a:lnTo>
                  <a:lnTo>
                    <a:pt x="416" y="796"/>
                  </a:lnTo>
                  <a:lnTo>
                    <a:pt x="416" y="806"/>
                  </a:lnTo>
                  <a:lnTo>
                    <a:pt x="418" y="817"/>
                  </a:lnTo>
                  <a:lnTo>
                    <a:pt x="422" y="827"/>
                  </a:lnTo>
                  <a:lnTo>
                    <a:pt x="425" y="838"/>
                  </a:lnTo>
                  <a:lnTo>
                    <a:pt x="429" y="851"/>
                  </a:lnTo>
                  <a:lnTo>
                    <a:pt x="435" y="863"/>
                  </a:lnTo>
                  <a:lnTo>
                    <a:pt x="437" y="878"/>
                  </a:lnTo>
                  <a:lnTo>
                    <a:pt x="442" y="889"/>
                  </a:lnTo>
                  <a:lnTo>
                    <a:pt x="442" y="895"/>
                  </a:lnTo>
                  <a:lnTo>
                    <a:pt x="446" y="905"/>
                  </a:lnTo>
                  <a:lnTo>
                    <a:pt x="450" y="914"/>
                  </a:lnTo>
                  <a:lnTo>
                    <a:pt x="452" y="925"/>
                  </a:lnTo>
                  <a:lnTo>
                    <a:pt x="456" y="937"/>
                  </a:lnTo>
                  <a:lnTo>
                    <a:pt x="462" y="954"/>
                  </a:lnTo>
                  <a:lnTo>
                    <a:pt x="467" y="969"/>
                  </a:lnTo>
                  <a:lnTo>
                    <a:pt x="473" y="986"/>
                  </a:lnTo>
                  <a:lnTo>
                    <a:pt x="479" y="1002"/>
                  </a:lnTo>
                  <a:lnTo>
                    <a:pt x="488" y="1019"/>
                  </a:lnTo>
                  <a:lnTo>
                    <a:pt x="492" y="1028"/>
                  </a:lnTo>
                  <a:lnTo>
                    <a:pt x="494" y="1038"/>
                  </a:lnTo>
                  <a:lnTo>
                    <a:pt x="500" y="1047"/>
                  </a:lnTo>
                  <a:lnTo>
                    <a:pt x="503" y="1059"/>
                  </a:lnTo>
                  <a:lnTo>
                    <a:pt x="507" y="1068"/>
                  </a:lnTo>
                  <a:lnTo>
                    <a:pt x="513" y="1076"/>
                  </a:lnTo>
                  <a:lnTo>
                    <a:pt x="515" y="1085"/>
                  </a:lnTo>
                  <a:lnTo>
                    <a:pt x="522" y="1095"/>
                  </a:lnTo>
                  <a:lnTo>
                    <a:pt x="524" y="1108"/>
                  </a:lnTo>
                  <a:lnTo>
                    <a:pt x="530" y="1116"/>
                  </a:lnTo>
                  <a:lnTo>
                    <a:pt x="536" y="1125"/>
                  </a:lnTo>
                  <a:lnTo>
                    <a:pt x="539" y="1136"/>
                  </a:lnTo>
                  <a:lnTo>
                    <a:pt x="545" y="1146"/>
                  </a:lnTo>
                  <a:lnTo>
                    <a:pt x="549" y="1155"/>
                  </a:lnTo>
                  <a:lnTo>
                    <a:pt x="555" y="1165"/>
                  </a:lnTo>
                  <a:lnTo>
                    <a:pt x="557" y="1173"/>
                  </a:lnTo>
                  <a:lnTo>
                    <a:pt x="564" y="1182"/>
                  </a:lnTo>
                  <a:lnTo>
                    <a:pt x="566" y="1192"/>
                  </a:lnTo>
                  <a:lnTo>
                    <a:pt x="572" y="1201"/>
                  </a:lnTo>
                  <a:lnTo>
                    <a:pt x="576" y="1212"/>
                  </a:lnTo>
                  <a:lnTo>
                    <a:pt x="581" y="1222"/>
                  </a:lnTo>
                  <a:lnTo>
                    <a:pt x="585" y="1231"/>
                  </a:lnTo>
                  <a:lnTo>
                    <a:pt x="591" y="1239"/>
                  </a:lnTo>
                  <a:lnTo>
                    <a:pt x="596" y="1249"/>
                  </a:lnTo>
                  <a:lnTo>
                    <a:pt x="606" y="1264"/>
                  </a:lnTo>
                  <a:lnTo>
                    <a:pt x="615" y="1283"/>
                  </a:lnTo>
                  <a:lnTo>
                    <a:pt x="625" y="1294"/>
                  </a:lnTo>
                  <a:lnTo>
                    <a:pt x="633" y="1309"/>
                  </a:lnTo>
                  <a:lnTo>
                    <a:pt x="646" y="1321"/>
                  </a:lnTo>
                  <a:lnTo>
                    <a:pt x="653" y="1334"/>
                  </a:lnTo>
                  <a:lnTo>
                    <a:pt x="661" y="1342"/>
                  </a:lnTo>
                  <a:lnTo>
                    <a:pt x="669" y="1351"/>
                  </a:lnTo>
                  <a:lnTo>
                    <a:pt x="674" y="1357"/>
                  </a:lnTo>
                  <a:lnTo>
                    <a:pt x="684" y="1365"/>
                  </a:lnTo>
                  <a:lnTo>
                    <a:pt x="693" y="1370"/>
                  </a:lnTo>
                  <a:lnTo>
                    <a:pt x="705" y="1376"/>
                  </a:lnTo>
                  <a:lnTo>
                    <a:pt x="710" y="1385"/>
                  </a:lnTo>
                  <a:lnTo>
                    <a:pt x="718" y="1397"/>
                  </a:lnTo>
                  <a:lnTo>
                    <a:pt x="720" y="1406"/>
                  </a:lnTo>
                  <a:lnTo>
                    <a:pt x="724" y="1418"/>
                  </a:lnTo>
                  <a:lnTo>
                    <a:pt x="724" y="1427"/>
                  </a:lnTo>
                  <a:lnTo>
                    <a:pt x="724" y="1435"/>
                  </a:lnTo>
                  <a:lnTo>
                    <a:pt x="720" y="1442"/>
                  </a:lnTo>
                  <a:lnTo>
                    <a:pt x="714" y="1452"/>
                  </a:lnTo>
                  <a:lnTo>
                    <a:pt x="705" y="1454"/>
                  </a:lnTo>
                  <a:lnTo>
                    <a:pt x="699" y="1458"/>
                  </a:lnTo>
                  <a:lnTo>
                    <a:pt x="684" y="1454"/>
                  </a:lnTo>
                  <a:lnTo>
                    <a:pt x="672" y="1454"/>
                  </a:lnTo>
                  <a:lnTo>
                    <a:pt x="667" y="1448"/>
                  </a:lnTo>
                  <a:lnTo>
                    <a:pt x="657" y="1446"/>
                  </a:lnTo>
                  <a:lnTo>
                    <a:pt x="648" y="1442"/>
                  </a:lnTo>
                  <a:lnTo>
                    <a:pt x="638" y="1435"/>
                  </a:lnTo>
                  <a:lnTo>
                    <a:pt x="633" y="1431"/>
                  </a:lnTo>
                  <a:lnTo>
                    <a:pt x="627" y="1423"/>
                  </a:lnTo>
                  <a:lnTo>
                    <a:pt x="621" y="1414"/>
                  </a:lnTo>
                  <a:lnTo>
                    <a:pt x="615" y="1406"/>
                  </a:lnTo>
                  <a:lnTo>
                    <a:pt x="606" y="1391"/>
                  </a:lnTo>
                  <a:lnTo>
                    <a:pt x="596" y="1378"/>
                  </a:lnTo>
                  <a:lnTo>
                    <a:pt x="587" y="1365"/>
                  </a:lnTo>
                  <a:lnTo>
                    <a:pt x="579" y="1349"/>
                  </a:lnTo>
                  <a:lnTo>
                    <a:pt x="572" y="1340"/>
                  </a:lnTo>
                  <a:lnTo>
                    <a:pt x="570" y="1330"/>
                  </a:lnTo>
                  <a:lnTo>
                    <a:pt x="564" y="1321"/>
                  </a:lnTo>
                  <a:lnTo>
                    <a:pt x="557" y="1311"/>
                  </a:lnTo>
                  <a:lnTo>
                    <a:pt x="551" y="1300"/>
                  </a:lnTo>
                  <a:lnTo>
                    <a:pt x="549" y="1290"/>
                  </a:lnTo>
                  <a:lnTo>
                    <a:pt x="543" y="1283"/>
                  </a:lnTo>
                  <a:lnTo>
                    <a:pt x="539" y="1273"/>
                  </a:lnTo>
                  <a:lnTo>
                    <a:pt x="530" y="1260"/>
                  </a:lnTo>
                  <a:lnTo>
                    <a:pt x="524" y="1249"/>
                  </a:lnTo>
                  <a:lnTo>
                    <a:pt x="522" y="1239"/>
                  </a:lnTo>
                  <a:lnTo>
                    <a:pt x="515" y="1228"/>
                  </a:lnTo>
                  <a:lnTo>
                    <a:pt x="509" y="1218"/>
                  </a:lnTo>
                  <a:lnTo>
                    <a:pt x="503" y="1207"/>
                  </a:lnTo>
                  <a:lnTo>
                    <a:pt x="500" y="1195"/>
                  </a:lnTo>
                  <a:lnTo>
                    <a:pt x="494" y="1186"/>
                  </a:lnTo>
                  <a:lnTo>
                    <a:pt x="488" y="1173"/>
                  </a:lnTo>
                  <a:lnTo>
                    <a:pt x="482" y="1165"/>
                  </a:lnTo>
                  <a:lnTo>
                    <a:pt x="477" y="1150"/>
                  </a:lnTo>
                  <a:lnTo>
                    <a:pt x="471" y="1140"/>
                  </a:lnTo>
                  <a:lnTo>
                    <a:pt x="467" y="1129"/>
                  </a:lnTo>
                  <a:lnTo>
                    <a:pt x="462" y="1119"/>
                  </a:lnTo>
                  <a:lnTo>
                    <a:pt x="458" y="1108"/>
                  </a:lnTo>
                  <a:lnTo>
                    <a:pt x="452" y="1098"/>
                  </a:lnTo>
                  <a:lnTo>
                    <a:pt x="446" y="1085"/>
                  </a:lnTo>
                  <a:lnTo>
                    <a:pt x="442" y="1076"/>
                  </a:lnTo>
                  <a:lnTo>
                    <a:pt x="437" y="1064"/>
                  </a:lnTo>
                  <a:lnTo>
                    <a:pt x="435" y="1055"/>
                  </a:lnTo>
                  <a:lnTo>
                    <a:pt x="429" y="1047"/>
                  </a:lnTo>
                  <a:lnTo>
                    <a:pt x="425" y="1038"/>
                  </a:lnTo>
                  <a:lnTo>
                    <a:pt x="418" y="1028"/>
                  </a:lnTo>
                  <a:lnTo>
                    <a:pt x="416" y="1019"/>
                  </a:lnTo>
                  <a:lnTo>
                    <a:pt x="414" y="1011"/>
                  </a:lnTo>
                  <a:lnTo>
                    <a:pt x="406" y="1002"/>
                  </a:lnTo>
                  <a:lnTo>
                    <a:pt x="404" y="992"/>
                  </a:lnTo>
                  <a:lnTo>
                    <a:pt x="401" y="986"/>
                  </a:lnTo>
                  <a:lnTo>
                    <a:pt x="397" y="971"/>
                  </a:lnTo>
                  <a:lnTo>
                    <a:pt x="391" y="960"/>
                  </a:lnTo>
                  <a:lnTo>
                    <a:pt x="389" y="944"/>
                  </a:lnTo>
                  <a:lnTo>
                    <a:pt x="385" y="935"/>
                  </a:lnTo>
                  <a:lnTo>
                    <a:pt x="384" y="929"/>
                  </a:lnTo>
                  <a:lnTo>
                    <a:pt x="384" y="925"/>
                  </a:lnTo>
                  <a:lnTo>
                    <a:pt x="380" y="893"/>
                  </a:lnTo>
                  <a:lnTo>
                    <a:pt x="374" y="863"/>
                  </a:lnTo>
                  <a:lnTo>
                    <a:pt x="368" y="830"/>
                  </a:lnTo>
                  <a:lnTo>
                    <a:pt x="365" y="802"/>
                  </a:lnTo>
                  <a:lnTo>
                    <a:pt x="359" y="775"/>
                  </a:lnTo>
                  <a:lnTo>
                    <a:pt x="355" y="749"/>
                  </a:lnTo>
                  <a:lnTo>
                    <a:pt x="349" y="720"/>
                  </a:lnTo>
                  <a:lnTo>
                    <a:pt x="347" y="694"/>
                  </a:lnTo>
                  <a:lnTo>
                    <a:pt x="340" y="669"/>
                  </a:lnTo>
                  <a:lnTo>
                    <a:pt x="334" y="644"/>
                  </a:lnTo>
                  <a:lnTo>
                    <a:pt x="325" y="621"/>
                  </a:lnTo>
                  <a:lnTo>
                    <a:pt x="323" y="597"/>
                  </a:lnTo>
                  <a:lnTo>
                    <a:pt x="317" y="574"/>
                  </a:lnTo>
                  <a:lnTo>
                    <a:pt x="311" y="551"/>
                  </a:lnTo>
                  <a:lnTo>
                    <a:pt x="304" y="526"/>
                  </a:lnTo>
                  <a:lnTo>
                    <a:pt x="298" y="509"/>
                  </a:lnTo>
                  <a:lnTo>
                    <a:pt x="292" y="488"/>
                  </a:lnTo>
                  <a:lnTo>
                    <a:pt x="287" y="467"/>
                  </a:lnTo>
                  <a:lnTo>
                    <a:pt x="277" y="448"/>
                  </a:lnTo>
                  <a:lnTo>
                    <a:pt x="271" y="431"/>
                  </a:lnTo>
                  <a:lnTo>
                    <a:pt x="262" y="412"/>
                  </a:lnTo>
                  <a:lnTo>
                    <a:pt x="256" y="395"/>
                  </a:lnTo>
                  <a:lnTo>
                    <a:pt x="251" y="376"/>
                  </a:lnTo>
                  <a:lnTo>
                    <a:pt x="243" y="365"/>
                  </a:lnTo>
                  <a:lnTo>
                    <a:pt x="235" y="346"/>
                  </a:lnTo>
                  <a:lnTo>
                    <a:pt x="230" y="331"/>
                  </a:lnTo>
                  <a:lnTo>
                    <a:pt x="222" y="317"/>
                  </a:lnTo>
                  <a:lnTo>
                    <a:pt x="214" y="304"/>
                  </a:lnTo>
                  <a:lnTo>
                    <a:pt x="209" y="289"/>
                  </a:lnTo>
                  <a:lnTo>
                    <a:pt x="201" y="277"/>
                  </a:lnTo>
                  <a:lnTo>
                    <a:pt x="194" y="264"/>
                  </a:lnTo>
                  <a:lnTo>
                    <a:pt x="186" y="253"/>
                  </a:lnTo>
                  <a:lnTo>
                    <a:pt x="180" y="241"/>
                  </a:lnTo>
                  <a:lnTo>
                    <a:pt x="175" y="228"/>
                  </a:lnTo>
                  <a:lnTo>
                    <a:pt x="165" y="217"/>
                  </a:lnTo>
                  <a:lnTo>
                    <a:pt x="159" y="207"/>
                  </a:lnTo>
                  <a:lnTo>
                    <a:pt x="152" y="199"/>
                  </a:lnTo>
                  <a:lnTo>
                    <a:pt x="144" y="190"/>
                  </a:lnTo>
                  <a:lnTo>
                    <a:pt x="138" y="179"/>
                  </a:lnTo>
                  <a:lnTo>
                    <a:pt x="133" y="171"/>
                  </a:lnTo>
                  <a:lnTo>
                    <a:pt x="123" y="161"/>
                  </a:lnTo>
                  <a:lnTo>
                    <a:pt x="117" y="154"/>
                  </a:lnTo>
                  <a:lnTo>
                    <a:pt x="112" y="144"/>
                  </a:lnTo>
                  <a:lnTo>
                    <a:pt x="106" y="139"/>
                  </a:lnTo>
                  <a:lnTo>
                    <a:pt x="93" y="123"/>
                  </a:lnTo>
                  <a:lnTo>
                    <a:pt x="83" y="114"/>
                  </a:lnTo>
                  <a:lnTo>
                    <a:pt x="72" y="103"/>
                  </a:lnTo>
                  <a:lnTo>
                    <a:pt x="62" y="93"/>
                  </a:lnTo>
                  <a:lnTo>
                    <a:pt x="51" y="84"/>
                  </a:lnTo>
                  <a:lnTo>
                    <a:pt x="45" y="78"/>
                  </a:lnTo>
                  <a:lnTo>
                    <a:pt x="30" y="63"/>
                  </a:lnTo>
                  <a:lnTo>
                    <a:pt x="21" y="57"/>
                  </a:lnTo>
                  <a:lnTo>
                    <a:pt x="11" y="46"/>
                  </a:lnTo>
                  <a:lnTo>
                    <a:pt x="5" y="36"/>
                  </a:lnTo>
                  <a:lnTo>
                    <a:pt x="3" y="27"/>
                  </a:lnTo>
                  <a:lnTo>
                    <a:pt x="3" y="17"/>
                  </a:lnTo>
                  <a:lnTo>
                    <a:pt x="0" y="8"/>
                  </a:lnTo>
                  <a:lnTo>
                    <a:pt x="5" y="2"/>
                  </a:lnTo>
                  <a:lnTo>
                    <a:pt x="11" y="0"/>
                  </a:lnTo>
                  <a:lnTo>
                    <a:pt x="21" y="2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7" name="群組 122"/>
          <p:cNvGrpSpPr/>
          <p:nvPr/>
        </p:nvGrpSpPr>
        <p:grpSpPr>
          <a:xfrm>
            <a:off x="5199280" y="4929198"/>
            <a:ext cx="1088171" cy="1643056"/>
            <a:chOff x="5259382" y="2860675"/>
            <a:chExt cx="2079625" cy="3140077"/>
          </a:xfrm>
        </p:grpSpPr>
        <p:sp>
          <p:nvSpPr>
            <p:cNvPr id="124" name="Freeform 55"/>
            <p:cNvSpPr>
              <a:spLocks/>
            </p:cNvSpPr>
            <p:nvPr/>
          </p:nvSpPr>
          <p:spPr bwMode="auto">
            <a:xfrm>
              <a:off x="6645269" y="3200400"/>
              <a:ext cx="401637" cy="388939"/>
            </a:xfrm>
            <a:custGeom>
              <a:avLst/>
              <a:gdLst/>
              <a:ahLst/>
              <a:cxnLst>
                <a:cxn ang="0">
                  <a:pos x="15" y="13"/>
                </a:cxn>
                <a:cxn ang="0">
                  <a:pos x="40" y="34"/>
                </a:cxn>
                <a:cxn ang="0">
                  <a:pos x="57" y="49"/>
                </a:cxn>
                <a:cxn ang="0">
                  <a:pos x="76" y="60"/>
                </a:cxn>
                <a:cxn ang="0">
                  <a:pos x="93" y="72"/>
                </a:cxn>
                <a:cxn ang="0">
                  <a:pos x="114" y="87"/>
                </a:cxn>
                <a:cxn ang="0">
                  <a:pos x="135" y="102"/>
                </a:cxn>
                <a:cxn ang="0">
                  <a:pos x="157" y="115"/>
                </a:cxn>
                <a:cxn ang="0">
                  <a:pos x="175" y="127"/>
                </a:cxn>
                <a:cxn ang="0">
                  <a:pos x="195" y="138"/>
                </a:cxn>
                <a:cxn ang="0">
                  <a:pos x="216" y="153"/>
                </a:cxn>
                <a:cxn ang="0">
                  <a:pos x="237" y="169"/>
                </a:cxn>
                <a:cxn ang="0">
                  <a:pos x="262" y="180"/>
                </a:cxn>
                <a:cxn ang="0">
                  <a:pos x="281" y="193"/>
                </a:cxn>
                <a:cxn ang="0">
                  <a:pos x="304" y="209"/>
                </a:cxn>
                <a:cxn ang="0">
                  <a:pos x="323" y="220"/>
                </a:cxn>
                <a:cxn ang="0">
                  <a:pos x="340" y="235"/>
                </a:cxn>
                <a:cxn ang="0">
                  <a:pos x="361" y="247"/>
                </a:cxn>
                <a:cxn ang="0">
                  <a:pos x="380" y="262"/>
                </a:cxn>
                <a:cxn ang="0">
                  <a:pos x="403" y="283"/>
                </a:cxn>
                <a:cxn ang="0">
                  <a:pos x="433" y="311"/>
                </a:cxn>
                <a:cxn ang="0">
                  <a:pos x="460" y="340"/>
                </a:cxn>
                <a:cxn ang="0">
                  <a:pos x="482" y="372"/>
                </a:cxn>
                <a:cxn ang="0">
                  <a:pos x="498" y="401"/>
                </a:cxn>
                <a:cxn ang="0">
                  <a:pos x="503" y="425"/>
                </a:cxn>
                <a:cxn ang="0">
                  <a:pos x="505" y="442"/>
                </a:cxn>
                <a:cxn ang="0">
                  <a:pos x="503" y="461"/>
                </a:cxn>
                <a:cxn ang="0">
                  <a:pos x="484" y="475"/>
                </a:cxn>
                <a:cxn ang="0">
                  <a:pos x="463" y="482"/>
                </a:cxn>
                <a:cxn ang="0">
                  <a:pos x="446" y="486"/>
                </a:cxn>
                <a:cxn ang="0">
                  <a:pos x="437" y="475"/>
                </a:cxn>
                <a:cxn ang="0">
                  <a:pos x="424" y="446"/>
                </a:cxn>
                <a:cxn ang="0">
                  <a:pos x="410" y="420"/>
                </a:cxn>
                <a:cxn ang="0">
                  <a:pos x="389" y="393"/>
                </a:cxn>
                <a:cxn ang="0">
                  <a:pos x="367" y="368"/>
                </a:cxn>
                <a:cxn ang="0">
                  <a:pos x="344" y="340"/>
                </a:cxn>
                <a:cxn ang="0">
                  <a:pos x="317" y="313"/>
                </a:cxn>
                <a:cxn ang="0">
                  <a:pos x="285" y="290"/>
                </a:cxn>
                <a:cxn ang="0">
                  <a:pos x="256" y="262"/>
                </a:cxn>
                <a:cxn ang="0">
                  <a:pos x="226" y="235"/>
                </a:cxn>
                <a:cxn ang="0">
                  <a:pos x="192" y="210"/>
                </a:cxn>
                <a:cxn ang="0">
                  <a:pos x="163" y="184"/>
                </a:cxn>
                <a:cxn ang="0">
                  <a:pos x="133" y="159"/>
                </a:cxn>
                <a:cxn ang="0">
                  <a:pos x="102" y="133"/>
                </a:cxn>
                <a:cxn ang="0">
                  <a:pos x="72" y="106"/>
                </a:cxn>
                <a:cxn ang="0">
                  <a:pos x="45" y="81"/>
                </a:cxn>
                <a:cxn ang="0">
                  <a:pos x="0" y="0"/>
                </a:cxn>
              </a:cxnLst>
              <a:rect l="0" t="0" r="r" b="b"/>
              <a:pathLst>
                <a:path w="505" h="490">
                  <a:moveTo>
                    <a:pt x="0" y="0"/>
                  </a:moveTo>
                  <a:lnTo>
                    <a:pt x="15" y="13"/>
                  </a:lnTo>
                  <a:lnTo>
                    <a:pt x="30" y="26"/>
                  </a:lnTo>
                  <a:lnTo>
                    <a:pt x="40" y="34"/>
                  </a:lnTo>
                  <a:lnTo>
                    <a:pt x="47" y="39"/>
                  </a:lnTo>
                  <a:lnTo>
                    <a:pt x="57" y="49"/>
                  </a:lnTo>
                  <a:lnTo>
                    <a:pt x="66" y="55"/>
                  </a:lnTo>
                  <a:lnTo>
                    <a:pt x="76" y="60"/>
                  </a:lnTo>
                  <a:lnTo>
                    <a:pt x="83" y="66"/>
                  </a:lnTo>
                  <a:lnTo>
                    <a:pt x="93" y="72"/>
                  </a:lnTo>
                  <a:lnTo>
                    <a:pt x="104" y="81"/>
                  </a:lnTo>
                  <a:lnTo>
                    <a:pt x="114" y="87"/>
                  </a:lnTo>
                  <a:lnTo>
                    <a:pt x="123" y="95"/>
                  </a:lnTo>
                  <a:lnTo>
                    <a:pt x="135" y="102"/>
                  </a:lnTo>
                  <a:lnTo>
                    <a:pt x="148" y="108"/>
                  </a:lnTo>
                  <a:lnTo>
                    <a:pt x="157" y="115"/>
                  </a:lnTo>
                  <a:lnTo>
                    <a:pt x="165" y="121"/>
                  </a:lnTo>
                  <a:lnTo>
                    <a:pt x="175" y="127"/>
                  </a:lnTo>
                  <a:lnTo>
                    <a:pt x="186" y="136"/>
                  </a:lnTo>
                  <a:lnTo>
                    <a:pt x="195" y="138"/>
                  </a:lnTo>
                  <a:lnTo>
                    <a:pt x="207" y="148"/>
                  </a:lnTo>
                  <a:lnTo>
                    <a:pt x="216" y="153"/>
                  </a:lnTo>
                  <a:lnTo>
                    <a:pt x="228" y="163"/>
                  </a:lnTo>
                  <a:lnTo>
                    <a:pt x="237" y="169"/>
                  </a:lnTo>
                  <a:lnTo>
                    <a:pt x="251" y="174"/>
                  </a:lnTo>
                  <a:lnTo>
                    <a:pt x="262" y="180"/>
                  </a:lnTo>
                  <a:lnTo>
                    <a:pt x="271" y="188"/>
                  </a:lnTo>
                  <a:lnTo>
                    <a:pt x="281" y="193"/>
                  </a:lnTo>
                  <a:lnTo>
                    <a:pt x="292" y="201"/>
                  </a:lnTo>
                  <a:lnTo>
                    <a:pt x="304" y="209"/>
                  </a:lnTo>
                  <a:lnTo>
                    <a:pt x="313" y="218"/>
                  </a:lnTo>
                  <a:lnTo>
                    <a:pt x="323" y="220"/>
                  </a:lnTo>
                  <a:lnTo>
                    <a:pt x="330" y="230"/>
                  </a:lnTo>
                  <a:lnTo>
                    <a:pt x="340" y="235"/>
                  </a:lnTo>
                  <a:lnTo>
                    <a:pt x="349" y="241"/>
                  </a:lnTo>
                  <a:lnTo>
                    <a:pt x="361" y="247"/>
                  </a:lnTo>
                  <a:lnTo>
                    <a:pt x="370" y="256"/>
                  </a:lnTo>
                  <a:lnTo>
                    <a:pt x="380" y="262"/>
                  </a:lnTo>
                  <a:lnTo>
                    <a:pt x="389" y="269"/>
                  </a:lnTo>
                  <a:lnTo>
                    <a:pt x="403" y="283"/>
                  </a:lnTo>
                  <a:lnTo>
                    <a:pt x="422" y="296"/>
                  </a:lnTo>
                  <a:lnTo>
                    <a:pt x="433" y="311"/>
                  </a:lnTo>
                  <a:lnTo>
                    <a:pt x="448" y="326"/>
                  </a:lnTo>
                  <a:lnTo>
                    <a:pt x="460" y="340"/>
                  </a:lnTo>
                  <a:lnTo>
                    <a:pt x="473" y="357"/>
                  </a:lnTo>
                  <a:lnTo>
                    <a:pt x="482" y="372"/>
                  </a:lnTo>
                  <a:lnTo>
                    <a:pt x="492" y="385"/>
                  </a:lnTo>
                  <a:lnTo>
                    <a:pt x="498" y="401"/>
                  </a:lnTo>
                  <a:lnTo>
                    <a:pt x="503" y="420"/>
                  </a:lnTo>
                  <a:lnTo>
                    <a:pt x="503" y="425"/>
                  </a:lnTo>
                  <a:lnTo>
                    <a:pt x="505" y="435"/>
                  </a:lnTo>
                  <a:lnTo>
                    <a:pt x="505" y="442"/>
                  </a:lnTo>
                  <a:lnTo>
                    <a:pt x="505" y="454"/>
                  </a:lnTo>
                  <a:lnTo>
                    <a:pt x="503" y="461"/>
                  </a:lnTo>
                  <a:lnTo>
                    <a:pt x="498" y="467"/>
                  </a:lnTo>
                  <a:lnTo>
                    <a:pt x="484" y="475"/>
                  </a:lnTo>
                  <a:lnTo>
                    <a:pt x="475" y="480"/>
                  </a:lnTo>
                  <a:lnTo>
                    <a:pt x="463" y="482"/>
                  </a:lnTo>
                  <a:lnTo>
                    <a:pt x="452" y="486"/>
                  </a:lnTo>
                  <a:lnTo>
                    <a:pt x="446" y="486"/>
                  </a:lnTo>
                  <a:lnTo>
                    <a:pt x="443" y="490"/>
                  </a:lnTo>
                  <a:lnTo>
                    <a:pt x="437" y="475"/>
                  </a:lnTo>
                  <a:lnTo>
                    <a:pt x="433" y="461"/>
                  </a:lnTo>
                  <a:lnTo>
                    <a:pt x="424" y="446"/>
                  </a:lnTo>
                  <a:lnTo>
                    <a:pt x="418" y="435"/>
                  </a:lnTo>
                  <a:lnTo>
                    <a:pt x="410" y="420"/>
                  </a:lnTo>
                  <a:lnTo>
                    <a:pt x="401" y="408"/>
                  </a:lnTo>
                  <a:lnTo>
                    <a:pt x="389" y="393"/>
                  </a:lnTo>
                  <a:lnTo>
                    <a:pt x="380" y="380"/>
                  </a:lnTo>
                  <a:lnTo>
                    <a:pt x="367" y="368"/>
                  </a:lnTo>
                  <a:lnTo>
                    <a:pt x="355" y="357"/>
                  </a:lnTo>
                  <a:lnTo>
                    <a:pt x="344" y="340"/>
                  </a:lnTo>
                  <a:lnTo>
                    <a:pt x="330" y="328"/>
                  </a:lnTo>
                  <a:lnTo>
                    <a:pt x="317" y="313"/>
                  </a:lnTo>
                  <a:lnTo>
                    <a:pt x="302" y="302"/>
                  </a:lnTo>
                  <a:lnTo>
                    <a:pt x="285" y="290"/>
                  </a:lnTo>
                  <a:lnTo>
                    <a:pt x="273" y="277"/>
                  </a:lnTo>
                  <a:lnTo>
                    <a:pt x="256" y="262"/>
                  </a:lnTo>
                  <a:lnTo>
                    <a:pt x="241" y="247"/>
                  </a:lnTo>
                  <a:lnTo>
                    <a:pt x="226" y="235"/>
                  </a:lnTo>
                  <a:lnTo>
                    <a:pt x="211" y="222"/>
                  </a:lnTo>
                  <a:lnTo>
                    <a:pt x="192" y="210"/>
                  </a:lnTo>
                  <a:lnTo>
                    <a:pt x="178" y="199"/>
                  </a:lnTo>
                  <a:lnTo>
                    <a:pt x="163" y="184"/>
                  </a:lnTo>
                  <a:lnTo>
                    <a:pt x="148" y="172"/>
                  </a:lnTo>
                  <a:lnTo>
                    <a:pt x="133" y="159"/>
                  </a:lnTo>
                  <a:lnTo>
                    <a:pt x="118" y="144"/>
                  </a:lnTo>
                  <a:lnTo>
                    <a:pt x="102" y="133"/>
                  </a:lnTo>
                  <a:lnTo>
                    <a:pt x="87" y="121"/>
                  </a:lnTo>
                  <a:lnTo>
                    <a:pt x="72" y="106"/>
                  </a:lnTo>
                  <a:lnTo>
                    <a:pt x="61" y="95"/>
                  </a:lnTo>
                  <a:lnTo>
                    <a:pt x="45" y="81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5" name="Freeform 69"/>
            <p:cNvSpPr>
              <a:spLocks/>
            </p:cNvSpPr>
            <p:nvPr/>
          </p:nvSpPr>
          <p:spPr bwMode="auto">
            <a:xfrm>
              <a:off x="6016619" y="2860675"/>
              <a:ext cx="220662" cy="474663"/>
            </a:xfrm>
            <a:custGeom>
              <a:avLst/>
              <a:gdLst/>
              <a:ahLst/>
              <a:cxnLst>
                <a:cxn ang="0">
                  <a:pos x="243" y="63"/>
                </a:cxn>
                <a:cxn ang="0">
                  <a:pos x="217" y="66"/>
                </a:cxn>
                <a:cxn ang="0">
                  <a:pos x="192" y="74"/>
                </a:cxn>
                <a:cxn ang="0">
                  <a:pos x="148" y="103"/>
                </a:cxn>
                <a:cxn ang="0">
                  <a:pos x="108" y="144"/>
                </a:cxn>
                <a:cxn ang="0">
                  <a:pos x="93" y="171"/>
                </a:cxn>
                <a:cxn ang="0">
                  <a:pos x="80" y="198"/>
                </a:cxn>
                <a:cxn ang="0">
                  <a:pos x="69" y="226"/>
                </a:cxn>
                <a:cxn ang="0">
                  <a:pos x="63" y="258"/>
                </a:cxn>
                <a:cxn ang="0">
                  <a:pos x="53" y="289"/>
                </a:cxn>
                <a:cxn ang="0">
                  <a:pos x="51" y="319"/>
                </a:cxn>
                <a:cxn ang="0">
                  <a:pos x="48" y="352"/>
                </a:cxn>
                <a:cxn ang="0">
                  <a:pos x="51" y="386"/>
                </a:cxn>
                <a:cxn ang="0">
                  <a:pos x="53" y="416"/>
                </a:cxn>
                <a:cxn ang="0">
                  <a:pos x="59" y="447"/>
                </a:cxn>
                <a:cxn ang="0">
                  <a:pos x="72" y="473"/>
                </a:cxn>
                <a:cxn ang="0">
                  <a:pos x="84" y="500"/>
                </a:cxn>
                <a:cxn ang="0">
                  <a:pos x="118" y="543"/>
                </a:cxn>
                <a:cxn ang="0">
                  <a:pos x="162" y="564"/>
                </a:cxn>
                <a:cxn ang="0">
                  <a:pos x="198" y="543"/>
                </a:cxn>
                <a:cxn ang="0">
                  <a:pos x="217" y="519"/>
                </a:cxn>
                <a:cxn ang="0">
                  <a:pos x="238" y="490"/>
                </a:cxn>
                <a:cxn ang="0">
                  <a:pos x="257" y="469"/>
                </a:cxn>
                <a:cxn ang="0">
                  <a:pos x="272" y="473"/>
                </a:cxn>
                <a:cxn ang="0">
                  <a:pos x="272" y="504"/>
                </a:cxn>
                <a:cxn ang="0">
                  <a:pos x="257" y="530"/>
                </a:cxn>
                <a:cxn ang="0">
                  <a:pos x="223" y="566"/>
                </a:cxn>
                <a:cxn ang="0">
                  <a:pos x="196" y="585"/>
                </a:cxn>
                <a:cxn ang="0">
                  <a:pos x="165" y="593"/>
                </a:cxn>
                <a:cxn ang="0">
                  <a:pos x="139" y="597"/>
                </a:cxn>
                <a:cxn ang="0">
                  <a:pos x="114" y="591"/>
                </a:cxn>
                <a:cxn ang="0">
                  <a:pos x="72" y="564"/>
                </a:cxn>
                <a:cxn ang="0">
                  <a:pos x="44" y="524"/>
                </a:cxn>
                <a:cxn ang="0">
                  <a:pos x="21" y="483"/>
                </a:cxn>
                <a:cxn ang="0">
                  <a:pos x="15" y="454"/>
                </a:cxn>
                <a:cxn ang="0">
                  <a:pos x="10" y="428"/>
                </a:cxn>
                <a:cxn ang="0">
                  <a:pos x="6" y="401"/>
                </a:cxn>
                <a:cxn ang="0">
                  <a:pos x="2" y="376"/>
                </a:cxn>
                <a:cxn ang="0">
                  <a:pos x="0" y="350"/>
                </a:cxn>
                <a:cxn ang="0">
                  <a:pos x="0" y="308"/>
                </a:cxn>
                <a:cxn ang="0">
                  <a:pos x="0" y="283"/>
                </a:cxn>
                <a:cxn ang="0">
                  <a:pos x="2" y="241"/>
                </a:cxn>
                <a:cxn ang="0">
                  <a:pos x="6" y="213"/>
                </a:cxn>
                <a:cxn ang="0">
                  <a:pos x="17" y="169"/>
                </a:cxn>
                <a:cxn ang="0">
                  <a:pos x="36" y="123"/>
                </a:cxn>
                <a:cxn ang="0">
                  <a:pos x="57" y="82"/>
                </a:cxn>
                <a:cxn ang="0">
                  <a:pos x="91" y="47"/>
                </a:cxn>
                <a:cxn ang="0">
                  <a:pos x="129" y="23"/>
                </a:cxn>
                <a:cxn ang="0">
                  <a:pos x="160" y="9"/>
                </a:cxn>
                <a:cxn ang="0">
                  <a:pos x="190" y="2"/>
                </a:cxn>
                <a:cxn ang="0">
                  <a:pos x="217" y="2"/>
                </a:cxn>
                <a:cxn ang="0">
                  <a:pos x="251" y="0"/>
                </a:cxn>
                <a:cxn ang="0">
                  <a:pos x="278" y="11"/>
                </a:cxn>
                <a:cxn ang="0">
                  <a:pos x="280" y="46"/>
                </a:cxn>
                <a:cxn ang="0">
                  <a:pos x="266" y="66"/>
                </a:cxn>
              </a:cxnLst>
              <a:rect l="0" t="0" r="r" b="b"/>
              <a:pathLst>
                <a:path w="280" h="597">
                  <a:moveTo>
                    <a:pt x="266" y="66"/>
                  </a:moveTo>
                  <a:lnTo>
                    <a:pt x="253" y="63"/>
                  </a:lnTo>
                  <a:lnTo>
                    <a:pt x="243" y="63"/>
                  </a:lnTo>
                  <a:lnTo>
                    <a:pt x="236" y="63"/>
                  </a:lnTo>
                  <a:lnTo>
                    <a:pt x="226" y="66"/>
                  </a:lnTo>
                  <a:lnTo>
                    <a:pt x="217" y="66"/>
                  </a:lnTo>
                  <a:lnTo>
                    <a:pt x="207" y="68"/>
                  </a:lnTo>
                  <a:lnTo>
                    <a:pt x="198" y="72"/>
                  </a:lnTo>
                  <a:lnTo>
                    <a:pt x="192" y="74"/>
                  </a:lnTo>
                  <a:lnTo>
                    <a:pt x="175" y="82"/>
                  </a:lnTo>
                  <a:lnTo>
                    <a:pt x="160" y="93"/>
                  </a:lnTo>
                  <a:lnTo>
                    <a:pt x="148" y="103"/>
                  </a:lnTo>
                  <a:lnTo>
                    <a:pt x="135" y="116"/>
                  </a:lnTo>
                  <a:lnTo>
                    <a:pt x="120" y="129"/>
                  </a:lnTo>
                  <a:lnTo>
                    <a:pt x="108" y="144"/>
                  </a:lnTo>
                  <a:lnTo>
                    <a:pt x="103" y="154"/>
                  </a:lnTo>
                  <a:lnTo>
                    <a:pt x="99" y="163"/>
                  </a:lnTo>
                  <a:lnTo>
                    <a:pt x="93" y="171"/>
                  </a:lnTo>
                  <a:lnTo>
                    <a:pt x="91" y="180"/>
                  </a:lnTo>
                  <a:lnTo>
                    <a:pt x="84" y="190"/>
                  </a:lnTo>
                  <a:lnTo>
                    <a:pt x="80" y="198"/>
                  </a:lnTo>
                  <a:lnTo>
                    <a:pt x="78" y="207"/>
                  </a:lnTo>
                  <a:lnTo>
                    <a:pt x="76" y="217"/>
                  </a:lnTo>
                  <a:lnTo>
                    <a:pt x="69" y="226"/>
                  </a:lnTo>
                  <a:lnTo>
                    <a:pt x="67" y="237"/>
                  </a:lnTo>
                  <a:lnTo>
                    <a:pt x="63" y="247"/>
                  </a:lnTo>
                  <a:lnTo>
                    <a:pt x="63" y="258"/>
                  </a:lnTo>
                  <a:lnTo>
                    <a:pt x="57" y="268"/>
                  </a:lnTo>
                  <a:lnTo>
                    <a:pt x="57" y="277"/>
                  </a:lnTo>
                  <a:lnTo>
                    <a:pt x="53" y="289"/>
                  </a:lnTo>
                  <a:lnTo>
                    <a:pt x="53" y="298"/>
                  </a:lnTo>
                  <a:lnTo>
                    <a:pt x="51" y="308"/>
                  </a:lnTo>
                  <a:lnTo>
                    <a:pt x="51" y="319"/>
                  </a:lnTo>
                  <a:lnTo>
                    <a:pt x="51" y="331"/>
                  </a:lnTo>
                  <a:lnTo>
                    <a:pt x="51" y="344"/>
                  </a:lnTo>
                  <a:lnTo>
                    <a:pt x="48" y="352"/>
                  </a:lnTo>
                  <a:lnTo>
                    <a:pt x="48" y="361"/>
                  </a:lnTo>
                  <a:lnTo>
                    <a:pt x="48" y="372"/>
                  </a:lnTo>
                  <a:lnTo>
                    <a:pt x="51" y="386"/>
                  </a:lnTo>
                  <a:lnTo>
                    <a:pt x="51" y="395"/>
                  </a:lnTo>
                  <a:lnTo>
                    <a:pt x="51" y="405"/>
                  </a:lnTo>
                  <a:lnTo>
                    <a:pt x="53" y="416"/>
                  </a:lnTo>
                  <a:lnTo>
                    <a:pt x="57" y="428"/>
                  </a:lnTo>
                  <a:lnTo>
                    <a:pt x="57" y="437"/>
                  </a:lnTo>
                  <a:lnTo>
                    <a:pt x="59" y="447"/>
                  </a:lnTo>
                  <a:lnTo>
                    <a:pt x="63" y="454"/>
                  </a:lnTo>
                  <a:lnTo>
                    <a:pt x="67" y="464"/>
                  </a:lnTo>
                  <a:lnTo>
                    <a:pt x="72" y="473"/>
                  </a:lnTo>
                  <a:lnTo>
                    <a:pt x="76" y="483"/>
                  </a:lnTo>
                  <a:lnTo>
                    <a:pt x="80" y="490"/>
                  </a:lnTo>
                  <a:lnTo>
                    <a:pt x="84" y="500"/>
                  </a:lnTo>
                  <a:lnTo>
                    <a:pt x="93" y="515"/>
                  </a:lnTo>
                  <a:lnTo>
                    <a:pt x="105" y="530"/>
                  </a:lnTo>
                  <a:lnTo>
                    <a:pt x="118" y="543"/>
                  </a:lnTo>
                  <a:lnTo>
                    <a:pt x="135" y="559"/>
                  </a:lnTo>
                  <a:lnTo>
                    <a:pt x="148" y="564"/>
                  </a:lnTo>
                  <a:lnTo>
                    <a:pt x="162" y="564"/>
                  </a:lnTo>
                  <a:lnTo>
                    <a:pt x="175" y="559"/>
                  </a:lnTo>
                  <a:lnTo>
                    <a:pt x="192" y="549"/>
                  </a:lnTo>
                  <a:lnTo>
                    <a:pt x="198" y="543"/>
                  </a:lnTo>
                  <a:lnTo>
                    <a:pt x="205" y="536"/>
                  </a:lnTo>
                  <a:lnTo>
                    <a:pt x="211" y="526"/>
                  </a:lnTo>
                  <a:lnTo>
                    <a:pt x="217" y="519"/>
                  </a:lnTo>
                  <a:lnTo>
                    <a:pt x="223" y="509"/>
                  </a:lnTo>
                  <a:lnTo>
                    <a:pt x="230" y="500"/>
                  </a:lnTo>
                  <a:lnTo>
                    <a:pt x="238" y="490"/>
                  </a:lnTo>
                  <a:lnTo>
                    <a:pt x="243" y="485"/>
                  </a:lnTo>
                  <a:lnTo>
                    <a:pt x="247" y="477"/>
                  </a:lnTo>
                  <a:lnTo>
                    <a:pt x="257" y="469"/>
                  </a:lnTo>
                  <a:lnTo>
                    <a:pt x="262" y="467"/>
                  </a:lnTo>
                  <a:lnTo>
                    <a:pt x="268" y="467"/>
                  </a:lnTo>
                  <a:lnTo>
                    <a:pt x="272" y="473"/>
                  </a:lnTo>
                  <a:lnTo>
                    <a:pt x="274" y="479"/>
                  </a:lnTo>
                  <a:lnTo>
                    <a:pt x="274" y="488"/>
                  </a:lnTo>
                  <a:lnTo>
                    <a:pt x="272" y="504"/>
                  </a:lnTo>
                  <a:lnTo>
                    <a:pt x="266" y="511"/>
                  </a:lnTo>
                  <a:lnTo>
                    <a:pt x="262" y="523"/>
                  </a:lnTo>
                  <a:lnTo>
                    <a:pt x="257" y="530"/>
                  </a:lnTo>
                  <a:lnTo>
                    <a:pt x="251" y="540"/>
                  </a:lnTo>
                  <a:lnTo>
                    <a:pt x="238" y="551"/>
                  </a:lnTo>
                  <a:lnTo>
                    <a:pt x="223" y="566"/>
                  </a:lnTo>
                  <a:lnTo>
                    <a:pt x="213" y="572"/>
                  </a:lnTo>
                  <a:lnTo>
                    <a:pt x="205" y="580"/>
                  </a:lnTo>
                  <a:lnTo>
                    <a:pt x="196" y="585"/>
                  </a:lnTo>
                  <a:lnTo>
                    <a:pt x="186" y="587"/>
                  </a:lnTo>
                  <a:lnTo>
                    <a:pt x="175" y="591"/>
                  </a:lnTo>
                  <a:lnTo>
                    <a:pt x="165" y="593"/>
                  </a:lnTo>
                  <a:lnTo>
                    <a:pt x="156" y="597"/>
                  </a:lnTo>
                  <a:lnTo>
                    <a:pt x="148" y="597"/>
                  </a:lnTo>
                  <a:lnTo>
                    <a:pt x="139" y="597"/>
                  </a:lnTo>
                  <a:lnTo>
                    <a:pt x="129" y="593"/>
                  </a:lnTo>
                  <a:lnTo>
                    <a:pt x="120" y="593"/>
                  </a:lnTo>
                  <a:lnTo>
                    <a:pt x="114" y="591"/>
                  </a:lnTo>
                  <a:lnTo>
                    <a:pt x="99" y="585"/>
                  </a:lnTo>
                  <a:lnTo>
                    <a:pt x="88" y="576"/>
                  </a:lnTo>
                  <a:lnTo>
                    <a:pt x="72" y="564"/>
                  </a:lnTo>
                  <a:lnTo>
                    <a:pt x="63" y="551"/>
                  </a:lnTo>
                  <a:lnTo>
                    <a:pt x="51" y="540"/>
                  </a:lnTo>
                  <a:lnTo>
                    <a:pt x="44" y="524"/>
                  </a:lnTo>
                  <a:lnTo>
                    <a:pt x="36" y="505"/>
                  </a:lnTo>
                  <a:lnTo>
                    <a:pt x="27" y="490"/>
                  </a:lnTo>
                  <a:lnTo>
                    <a:pt x="21" y="483"/>
                  </a:lnTo>
                  <a:lnTo>
                    <a:pt x="21" y="473"/>
                  </a:lnTo>
                  <a:lnTo>
                    <a:pt x="17" y="464"/>
                  </a:lnTo>
                  <a:lnTo>
                    <a:pt x="15" y="454"/>
                  </a:lnTo>
                  <a:lnTo>
                    <a:pt x="12" y="447"/>
                  </a:lnTo>
                  <a:lnTo>
                    <a:pt x="12" y="437"/>
                  </a:lnTo>
                  <a:lnTo>
                    <a:pt x="10" y="428"/>
                  </a:lnTo>
                  <a:lnTo>
                    <a:pt x="10" y="422"/>
                  </a:lnTo>
                  <a:lnTo>
                    <a:pt x="6" y="410"/>
                  </a:lnTo>
                  <a:lnTo>
                    <a:pt x="6" y="401"/>
                  </a:lnTo>
                  <a:lnTo>
                    <a:pt x="6" y="395"/>
                  </a:lnTo>
                  <a:lnTo>
                    <a:pt x="6" y="386"/>
                  </a:lnTo>
                  <a:lnTo>
                    <a:pt x="2" y="376"/>
                  </a:lnTo>
                  <a:lnTo>
                    <a:pt x="2" y="367"/>
                  </a:lnTo>
                  <a:lnTo>
                    <a:pt x="0" y="359"/>
                  </a:lnTo>
                  <a:lnTo>
                    <a:pt x="0" y="350"/>
                  </a:lnTo>
                  <a:lnTo>
                    <a:pt x="0" y="334"/>
                  </a:lnTo>
                  <a:lnTo>
                    <a:pt x="0" y="319"/>
                  </a:lnTo>
                  <a:lnTo>
                    <a:pt x="0" y="308"/>
                  </a:lnTo>
                  <a:lnTo>
                    <a:pt x="0" y="298"/>
                  </a:lnTo>
                  <a:lnTo>
                    <a:pt x="0" y="289"/>
                  </a:lnTo>
                  <a:lnTo>
                    <a:pt x="0" y="283"/>
                  </a:lnTo>
                  <a:lnTo>
                    <a:pt x="0" y="266"/>
                  </a:lnTo>
                  <a:lnTo>
                    <a:pt x="2" y="251"/>
                  </a:lnTo>
                  <a:lnTo>
                    <a:pt x="2" y="241"/>
                  </a:lnTo>
                  <a:lnTo>
                    <a:pt x="2" y="232"/>
                  </a:lnTo>
                  <a:lnTo>
                    <a:pt x="6" y="222"/>
                  </a:lnTo>
                  <a:lnTo>
                    <a:pt x="6" y="213"/>
                  </a:lnTo>
                  <a:lnTo>
                    <a:pt x="10" y="198"/>
                  </a:lnTo>
                  <a:lnTo>
                    <a:pt x="15" y="184"/>
                  </a:lnTo>
                  <a:lnTo>
                    <a:pt x="17" y="169"/>
                  </a:lnTo>
                  <a:lnTo>
                    <a:pt x="21" y="150"/>
                  </a:lnTo>
                  <a:lnTo>
                    <a:pt x="31" y="139"/>
                  </a:lnTo>
                  <a:lnTo>
                    <a:pt x="36" y="123"/>
                  </a:lnTo>
                  <a:lnTo>
                    <a:pt x="42" y="108"/>
                  </a:lnTo>
                  <a:lnTo>
                    <a:pt x="51" y="93"/>
                  </a:lnTo>
                  <a:lnTo>
                    <a:pt x="57" y="82"/>
                  </a:lnTo>
                  <a:lnTo>
                    <a:pt x="69" y="72"/>
                  </a:lnTo>
                  <a:lnTo>
                    <a:pt x="78" y="57"/>
                  </a:lnTo>
                  <a:lnTo>
                    <a:pt x="91" y="47"/>
                  </a:lnTo>
                  <a:lnTo>
                    <a:pt x="103" y="38"/>
                  </a:lnTo>
                  <a:lnTo>
                    <a:pt x="118" y="32"/>
                  </a:lnTo>
                  <a:lnTo>
                    <a:pt x="129" y="23"/>
                  </a:lnTo>
                  <a:lnTo>
                    <a:pt x="145" y="17"/>
                  </a:lnTo>
                  <a:lnTo>
                    <a:pt x="154" y="11"/>
                  </a:lnTo>
                  <a:lnTo>
                    <a:pt x="160" y="9"/>
                  </a:lnTo>
                  <a:lnTo>
                    <a:pt x="169" y="6"/>
                  </a:lnTo>
                  <a:lnTo>
                    <a:pt x="177" y="6"/>
                  </a:lnTo>
                  <a:lnTo>
                    <a:pt x="190" y="2"/>
                  </a:lnTo>
                  <a:lnTo>
                    <a:pt x="198" y="2"/>
                  </a:lnTo>
                  <a:lnTo>
                    <a:pt x="207" y="2"/>
                  </a:lnTo>
                  <a:lnTo>
                    <a:pt x="217" y="2"/>
                  </a:lnTo>
                  <a:lnTo>
                    <a:pt x="226" y="0"/>
                  </a:lnTo>
                  <a:lnTo>
                    <a:pt x="242" y="0"/>
                  </a:lnTo>
                  <a:lnTo>
                    <a:pt x="251" y="0"/>
                  </a:lnTo>
                  <a:lnTo>
                    <a:pt x="262" y="2"/>
                  </a:lnTo>
                  <a:lnTo>
                    <a:pt x="272" y="2"/>
                  </a:lnTo>
                  <a:lnTo>
                    <a:pt x="278" y="11"/>
                  </a:lnTo>
                  <a:lnTo>
                    <a:pt x="280" y="21"/>
                  </a:lnTo>
                  <a:lnTo>
                    <a:pt x="280" y="32"/>
                  </a:lnTo>
                  <a:lnTo>
                    <a:pt x="280" y="46"/>
                  </a:lnTo>
                  <a:lnTo>
                    <a:pt x="278" y="53"/>
                  </a:lnTo>
                  <a:lnTo>
                    <a:pt x="272" y="59"/>
                  </a:lnTo>
                  <a:lnTo>
                    <a:pt x="266" y="66"/>
                  </a:lnTo>
                  <a:lnTo>
                    <a:pt x="266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6" name="Freeform 70"/>
            <p:cNvSpPr>
              <a:spLocks/>
            </p:cNvSpPr>
            <p:nvPr/>
          </p:nvSpPr>
          <p:spPr bwMode="auto">
            <a:xfrm>
              <a:off x="6203944" y="2862264"/>
              <a:ext cx="246062" cy="322263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66" y="0"/>
                </a:cxn>
                <a:cxn ang="0">
                  <a:pos x="81" y="7"/>
                </a:cxn>
                <a:cxn ang="0">
                  <a:pos x="106" y="15"/>
                </a:cxn>
                <a:cxn ang="0">
                  <a:pos x="135" y="34"/>
                </a:cxn>
                <a:cxn ang="0">
                  <a:pos x="159" y="55"/>
                </a:cxn>
                <a:cxn ang="0">
                  <a:pos x="180" y="80"/>
                </a:cxn>
                <a:cxn ang="0">
                  <a:pos x="199" y="108"/>
                </a:cxn>
                <a:cxn ang="0">
                  <a:pos x="211" y="139"/>
                </a:cxn>
                <a:cxn ang="0">
                  <a:pos x="220" y="173"/>
                </a:cxn>
                <a:cxn ang="0">
                  <a:pos x="220" y="203"/>
                </a:cxn>
                <a:cxn ang="0">
                  <a:pos x="220" y="235"/>
                </a:cxn>
                <a:cxn ang="0">
                  <a:pos x="226" y="266"/>
                </a:cxn>
                <a:cxn ang="0">
                  <a:pos x="241" y="287"/>
                </a:cxn>
                <a:cxn ang="0">
                  <a:pos x="256" y="306"/>
                </a:cxn>
                <a:cxn ang="0">
                  <a:pos x="272" y="321"/>
                </a:cxn>
                <a:cxn ang="0">
                  <a:pos x="289" y="334"/>
                </a:cxn>
                <a:cxn ang="0">
                  <a:pos x="308" y="357"/>
                </a:cxn>
                <a:cxn ang="0">
                  <a:pos x="308" y="382"/>
                </a:cxn>
                <a:cxn ang="0">
                  <a:pos x="289" y="403"/>
                </a:cxn>
                <a:cxn ang="0">
                  <a:pos x="262" y="403"/>
                </a:cxn>
                <a:cxn ang="0">
                  <a:pos x="235" y="388"/>
                </a:cxn>
                <a:cxn ang="0">
                  <a:pos x="214" y="370"/>
                </a:cxn>
                <a:cxn ang="0">
                  <a:pos x="194" y="359"/>
                </a:cxn>
                <a:cxn ang="0">
                  <a:pos x="175" y="342"/>
                </a:cxn>
                <a:cxn ang="0">
                  <a:pos x="156" y="323"/>
                </a:cxn>
                <a:cxn ang="0">
                  <a:pos x="148" y="306"/>
                </a:cxn>
                <a:cxn ang="0">
                  <a:pos x="142" y="287"/>
                </a:cxn>
                <a:cxn ang="0">
                  <a:pos x="142" y="270"/>
                </a:cxn>
                <a:cxn ang="0">
                  <a:pos x="142" y="249"/>
                </a:cxn>
                <a:cxn ang="0">
                  <a:pos x="142" y="226"/>
                </a:cxn>
                <a:cxn ang="0">
                  <a:pos x="142" y="205"/>
                </a:cxn>
                <a:cxn ang="0">
                  <a:pos x="142" y="184"/>
                </a:cxn>
                <a:cxn ang="0">
                  <a:pos x="135" y="163"/>
                </a:cxn>
                <a:cxn ang="0">
                  <a:pos x="127" y="139"/>
                </a:cxn>
                <a:cxn ang="0">
                  <a:pos x="118" y="121"/>
                </a:cxn>
                <a:cxn ang="0">
                  <a:pos x="106" y="101"/>
                </a:cxn>
                <a:cxn ang="0">
                  <a:pos x="91" y="85"/>
                </a:cxn>
                <a:cxn ang="0">
                  <a:pos x="72" y="72"/>
                </a:cxn>
                <a:cxn ang="0">
                  <a:pos x="55" y="64"/>
                </a:cxn>
                <a:cxn ang="0">
                  <a:pos x="34" y="61"/>
                </a:cxn>
                <a:cxn ang="0">
                  <a:pos x="13" y="57"/>
                </a:cxn>
                <a:cxn ang="0">
                  <a:pos x="0" y="40"/>
                </a:cxn>
                <a:cxn ang="0">
                  <a:pos x="0" y="19"/>
                </a:cxn>
                <a:cxn ang="0">
                  <a:pos x="15" y="0"/>
                </a:cxn>
                <a:cxn ang="0">
                  <a:pos x="24" y="0"/>
                </a:cxn>
              </a:cxnLst>
              <a:rect l="0" t="0" r="r" b="b"/>
              <a:pathLst>
                <a:path w="310" h="405">
                  <a:moveTo>
                    <a:pt x="24" y="0"/>
                  </a:moveTo>
                  <a:lnTo>
                    <a:pt x="40" y="0"/>
                  </a:lnTo>
                  <a:lnTo>
                    <a:pt x="57" y="0"/>
                  </a:lnTo>
                  <a:lnTo>
                    <a:pt x="66" y="0"/>
                  </a:lnTo>
                  <a:lnTo>
                    <a:pt x="76" y="4"/>
                  </a:lnTo>
                  <a:lnTo>
                    <a:pt x="81" y="7"/>
                  </a:lnTo>
                  <a:lnTo>
                    <a:pt x="91" y="13"/>
                  </a:lnTo>
                  <a:lnTo>
                    <a:pt x="106" y="15"/>
                  </a:lnTo>
                  <a:lnTo>
                    <a:pt x="119" y="25"/>
                  </a:lnTo>
                  <a:lnTo>
                    <a:pt x="135" y="34"/>
                  </a:lnTo>
                  <a:lnTo>
                    <a:pt x="148" y="45"/>
                  </a:lnTo>
                  <a:lnTo>
                    <a:pt x="159" y="55"/>
                  </a:lnTo>
                  <a:lnTo>
                    <a:pt x="171" y="66"/>
                  </a:lnTo>
                  <a:lnTo>
                    <a:pt x="180" y="80"/>
                  </a:lnTo>
                  <a:lnTo>
                    <a:pt x="194" y="93"/>
                  </a:lnTo>
                  <a:lnTo>
                    <a:pt x="199" y="108"/>
                  </a:lnTo>
                  <a:lnTo>
                    <a:pt x="205" y="125"/>
                  </a:lnTo>
                  <a:lnTo>
                    <a:pt x="211" y="139"/>
                  </a:lnTo>
                  <a:lnTo>
                    <a:pt x="220" y="154"/>
                  </a:lnTo>
                  <a:lnTo>
                    <a:pt x="220" y="173"/>
                  </a:lnTo>
                  <a:lnTo>
                    <a:pt x="224" y="188"/>
                  </a:lnTo>
                  <a:lnTo>
                    <a:pt x="220" y="203"/>
                  </a:lnTo>
                  <a:lnTo>
                    <a:pt x="220" y="220"/>
                  </a:lnTo>
                  <a:lnTo>
                    <a:pt x="220" y="235"/>
                  </a:lnTo>
                  <a:lnTo>
                    <a:pt x="220" y="251"/>
                  </a:lnTo>
                  <a:lnTo>
                    <a:pt x="226" y="266"/>
                  </a:lnTo>
                  <a:lnTo>
                    <a:pt x="235" y="281"/>
                  </a:lnTo>
                  <a:lnTo>
                    <a:pt x="241" y="287"/>
                  </a:lnTo>
                  <a:lnTo>
                    <a:pt x="251" y="296"/>
                  </a:lnTo>
                  <a:lnTo>
                    <a:pt x="256" y="306"/>
                  </a:lnTo>
                  <a:lnTo>
                    <a:pt x="266" y="312"/>
                  </a:lnTo>
                  <a:lnTo>
                    <a:pt x="272" y="321"/>
                  </a:lnTo>
                  <a:lnTo>
                    <a:pt x="281" y="327"/>
                  </a:lnTo>
                  <a:lnTo>
                    <a:pt x="289" y="334"/>
                  </a:lnTo>
                  <a:lnTo>
                    <a:pt x="298" y="344"/>
                  </a:lnTo>
                  <a:lnTo>
                    <a:pt x="308" y="357"/>
                  </a:lnTo>
                  <a:lnTo>
                    <a:pt x="310" y="369"/>
                  </a:lnTo>
                  <a:lnTo>
                    <a:pt x="308" y="382"/>
                  </a:lnTo>
                  <a:lnTo>
                    <a:pt x="302" y="393"/>
                  </a:lnTo>
                  <a:lnTo>
                    <a:pt x="289" y="403"/>
                  </a:lnTo>
                  <a:lnTo>
                    <a:pt x="277" y="405"/>
                  </a:lnTo>
                  <a:lnTo>
                    <a:pt x="262" y="403"/>
                  </a:lnTo>
                  <a:lnTo>
                    <a:pt x="247" y="395"/>
                  </a:lnTo>
                  <a:lnTo>
                    <a:pt x="235" y="388"/>
                  </a:lnTo>
                  <a:lnTo>
                    <a:pt x="226" y="382"/>
                  </a:lnTo>
                  <a:lnTo>
                    <a:pt x="214" y="370"/>
                  </a:lnTo>
                  <a:lnTo>
                    <a:pt x="205" y="365"/>
                  </a:lnTo>
                  <a:lnTo>
                    <a:pt x="194" y="359"/>
                  </a:lnTo>
                  <a:lnTo>
                    <a:pt x="184" y="350"/>
                  </a:lnTo>
                  <a:lnTo>
                    <a:pt x="175" y="342"/>
                  </a:lnTo>
                  <a:lnTo>
                    <a:pt x="167" y="332"/>
                  </a:lnTo>
                  <a:lnTo>
                    <a:pt x="156" y="323"/>
                  </a:lnTo>
                  <a:lnTo>
                    <a:pt x="150" y="313"/>
                  </a:lnTo>
                  <a:lnTo>
                    <a:pt x="148" y="306"/>
                  </a:lnTo>
                  <a:lnTo>
                    <a:pt x="144" y="296"/>
                  </a:lnTo>
                  <a:lnTo>
                    <a:pt x="142" y="287"/>
                  </a:lnTo>
                  <a:lnTo>
                    <a:pt x="142" y="277"/>
                  </a:lnTo>
                  <a:lnTo>
                    <a:pt x="142" y="270"/>
                  </a:lnTo>
                  <a:lnTo>
                    <a:pt x="142" y="256"/>
                  </a:lnTo>
                  <a:lnTo>
                    <a:pt x="142" y="249"/>
                  </a:lnTo>
                  <a:lnTo>
                    <a:pt x="142" y="235"/>
                  </a:lnTo>
                  <a:lnTo>
                    <a:pt x="142" y="226"/>
                  </a:lnTo>
                  <a:lnTo>
                    <a:pt x="144" y="215"/>
                  </a:lnTo>
                  <a:lnTo>
                    <a:pt x="142" y="205"/>
                  </a:lnTo>
                  <a:lnTo>
                    <a:pt x="142" y="194"/>
                  </a:lnTo>
                  <a:lnTo>
                    <a:pt x="142" y="184"/>
                  </a:lnTo>
                  <a:lnTo>
                    <a:pt x="138" y="175"/>
                  </a:lnTo>
                  <a:lnTo>
                    <a:pt x="135" y="163"/>
                  </a:lnTo>
                  <a:lnTo>
                    <a:pt x="133" y="152"/>
                  </a:lnTo>
                  <a:lnTo>
                    <a:pt x="127" y="139"/>
                  </a:lnTo>
                  <a:lnTo>
                    <a:pt x="123" y="129"/>
                  </a:lnTo>
                  <a:lnTo>
                    <a:pt x="118" y="121"/>
                  </a:lnTo>
                  <a:lnTo>
                    <a:pt x="112" y="112"/>
                  </a:lnTo>
                  <a:lnTo>
                    <a:pt x="106" y="101"/>
                  </a:lnTo>
                  <a:lnTo>
                    <a:pt x="99" y="93"/>
                  </a:lnTo>
                  <a:lnTo>
                    <a:pt x="91" y="85"/>
                  </a:lnTo>
                  <a:lnTo>
                    <a:pt x="81" y="80"/>
                  </a:lnTo>
                  <a:lnTo>
                    <a:pt x="72" y="72"/>
                  </a:lnTo>
                  <a:lnTo>
                    <a:pt x="66" y="70"/>
                  </a:lnTo>
                  <a:lnTo>
                    <a:pt x="55" y="64"/>
                  </a:lnTo>
                  <a:lnTo>
                    <a:pt x="42" y="64"/>
                  </a:lnTo>
                  <a:lnTo>
                    <a:pt x="34" y="61"/>
                  </a:lnTo>
                  <a:lnTo>
                    <a:pt x="21" y="61"/>
                  </a:lnTo>
                  <a:lnTo>
                    <a:pt x="13" y="57"/>
                  </a:lnTo>
                  <a:lnTo>
                    <a:pt x="4" y="49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5" y="7"/>
                  </a:lnTo>
                  <a:lnTo>
                    <a:pt x="15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7" name="Freeform 71"/>
            <p:cNvSpPr>
              <a:spLocks/>
            </p:cNvSpPr>
            <p:nvPr/>
          </p:nvSpPr>
          <p:spPr bwMode="auto">
            <a:xfrm>
              <a:off x="6215058" y="3098801"/>
              <a:ext cx="355599" cy="461964"/>
            </a:xfrm>
            <a:custGeom>
              <a:avLst/>
              <a:gdLst/>
              <a:ahLst/>
              <a:cxnLst>
                <a:cxn ang="0">
                  <a:pos x="403" y="57"/>
                </a:cxn>
                <a:cxn ang="0">
                  <a:pos x="378" y="57"/>
                </a:cxn>
                <a:cxn ang="0">
                  <a:pos x="352" y="61"/>
                </a:cxn>
                <a:cxn ang="0">
                  <a:pos x="325" y="63"/>
                </a:cxn>
                <a:cxn ang="0">
                  <a:pos x="285" y="78"/>
                </a:cxn>
                <a:cxn ang="0">
                  <a:pos x="259" y="92"/>
                </a:cxn>
                <a:cxn ang="0">
                  <a:pos x="232" y="112"/>
                </a:cxn>
                <a:cxn ang="0">
                  <a:pos x="201" y="139"/>
                </a:cxn>
                <a:cxn ang="0">
                  <a:pos x="175" y="175"/>
                </a:cxn>
                <a:cxn ang="0">
                  <a:pos x="141" y="213"/>
                </a:cxn>
                <a:cxn ang="0">
                  <a:pos x="114" y="261"/>
                </a:cxn>
                <a:cxn ang="0">
                  <a:pos x="101" y="287"/>
                </a:cxn>
                <a:cxn ang="0">
                  <a:pos x="89" y="314"/>
                </a:cxn>
                <a:cxn ang="0">
                  <a:pos x="74" y="340"/>
                </a:cxn>
                <a:cxn ang="0">
                  <a:pos x="68" y="371"/>
                </a:cxn>
                <a:cxn ang="0">
                  <a:pos x="59" y="405"/>
                </a:cxn>
                <a:cxn ang="0">
                  <a:pos x="53" y="437"/>
                </a:cxn>
                <a:cxn ang="0">
                  <a:pos x="48" y="464"/>
                </a:cxn>
                <a:cxn ang="0">
                  <a:pos x="44" y="494"/>
                </a:cxn>
                <a:cxn ang="0">
                  <a:pos x="36" y="531"/>
                </a:cxn>
                <a:cxn ang="0">
                  <a:pos x="27" y="567"/>
                </a:cxn>
                <a:cxn ang="0">
                  <a:pos x="15" y="584"/>
                </a:cxn>
                <a:cxn ang="0">
                  <a:pos x="6" y="567"/>
                </a:cxn>
                <a:cxn ang="0">
                  <a:pos x="0" y="525"/>
                </a:cxn>
                <a:cxn ang="0">
                  <a:pos x="2" y="498"/>
                </a:cxn>
                <a:cxn ang="0">
                  <a:pos x="2" y="468"/>
                </a:cxn>
                <a:cxn ang="0">
                  <a:pos x="8" y="437"/>
                </a:cxn>
                <a:cxn ang="0">
                  <a:pos x="11" y="405"/>
                </a:cxn>
                <a:cxn ang="0">
                  <a:pos x="21" y="375"/>
                </a:cxn>
                <a:cxn ang="0">
                  <a:pos x="29" y="340"/>
                </a:cxn>
                <a:cxn ang="0">
                  <a:pos x="42" y="304"/>
                </a:cxn>
                <a:cxn ang="0">
                  <a:pos x="53" y="272"/>
                </a:cxn>
                <a:cxn ang="0">
                  <a:pos x="68" y="242"/>
                </a:cxn>
                <a:cxn ang="0">
                  <a:pos x="84" y="207"/>
                </a:cxn>
                <a:cxn ang="0">
                  <a:pos x="101" y="175"/>
                </a:cxn>
                <a:cxn ang="0">
                  <a:pos x="116" y="149"/>
                </a:cxn>
                <a:cxn ang="0">
                  <a:pos x="137" y="118"/>
                </a:cxn>
                <a:cxn ang="0">
                  <a:pos x="158" y="93"/>
                </a:cxn>
                <a:cxn ang="0">
                  <a:pos x="196" y="54"/>
                </a:cxn>
                <a:cxn ang="0">
                  <a:pos x="238" y="27"/>
                </a:cxn>
                <a:cxn ang="0">
                  <a:pos x="264" y="12"/>
                </a:cxn>
                <a:cxn ang="0">
                  <a:pos x="293" y="4"/>
                </a:cxn>
                <a:cxn ang="0">
                  <a:pos x="329" y="4"/>
                </a:cxn>
                <a:cxn ang="0">
                  <a:pos x="352" y="4"/>
                </a:cxn>
                <a:cxn ang="0">
                  <a:pos x="378" y="10"/>
                </a:cxn>
                <a:cxn ang="0">
                  <a:pos x="409" y="16"/>
                </a:cxn>
                <a:cxn ang="0">
                  <a:pos x="439" y="31"/>
                </a:cxn>
                <a:cxn ang="0">
                  <a:pos x="445" y="54"/>
                </a:cxn>
                <a:cxn ang="0">
                  <a:pos x="428" y="61"/>
                </a:cxn>
              </a:cxnLst>
              <a:rect l="0" t="0" r="r" b="b"/>
              <a:pathLst>
                <a:path w="449" h="584">
                  <a:moveTo>
                    <a:pt x="428" y="61"/>
                  </a:moveTo>
                  <a:lnTo>
                    <a:pt x="418" y="57"/>
                  </a:lnTo>
                  <a:lnTo>
                    <a:pt x="403" y="57"/>
                  </a:lnTo>
                  <a:lnTo>
                    <a:pt x="393" y="57"/>
                  </a:lnTo>
                  <a:lnTo>
                    <a:pt x="388" y="57"/>
                  </a:lnTo>
                  <a:lnTo>
                    <a:pt x="378" y="57"/>
                  </a:lnTo>
                  <a:lnTo>
                    <a:pt x="373" y="61"/>
                  </a:lnTo>
                  <a:lnTo>
                    <a:pt x="363" y="61"/>
                  </a:lnTo>
                  <a:lnTo>
                    <a:pt x="352" y="61"/>
                  </a:lnTo>
                  <a:lnTo>
                    <a:pt x="346" y="61"/>
                  </a:lnTo>
                  <a:lnTo>
                    <a:pt x="336" y="63"/>
                  </a:lnTo>
                  <a:lnTo>
                    <a:pt x="325" y="63"/>
                  </a:lnTo>
                  <a:lnTo>
                    <a:pt x="316" y="67"/>
                  </a:lnTo>
                  <a:lnTo>
                    <a:pt x="300" y="69"/>
                  </a:lnTo>
                  <a:lnTo>
                    <a:pt x="285" y="78"/>
                  </a:lnTo>
                  <a:lnTo>
                    <a:pt x="276" y="82"/>
                  </a:lnTo>
                  <a:lnTo>
                    <a:pt x="268" y="86"/>
                  </a:lnTo>
                  <a:lnTo>
                    <a:pt x="259" y="92"/>
                  </a:lnTo>
                  <a:lnTo>
                    <a:pt x="253" y="99"/>
                  </a:lnTo>
                  <a:lnTo>
                    <a:pt x="239" y="103"/>
                  </a:lnTo>
                  <a:lnTo>
                    <a:pt x="232" y="112"/>
                  </a:lnTo>
                  <a:lnTo>
                    <a:pt x="222" y="120"/>
                  </a:lnTo>
                  <a:lnTo>
                    <a:pt x="213" y="130"/>
                  </a:lnTo>
                  <a:lnTo>
                    <a:pt x="201" y="139"/>
                  </a:lnTo>
                  <a:lnTo>
                    <a:pt x="192" y="150"/>
                  </a:lnTo>
                  <a:lnTo>
                    <a:pt x="182" y="160"/>
                  </a:lnTo>
                  <a:lnTo>
                    <a:pt x="175" y="175"/>
                  </a:lnTo>
                  <a:lnTo>
                    <a:pt x="162" y="187"/>
                  </a:lnTo>
                  <a:lnTo>
                    <a:pt x="154" y="200"/>
                  </a:lnTo>
                  <a:lnTo>
                    <a:pt x="141" y="213"/>
                  </a:lnTo>
                  <a:lnTo>
                    <a:pt x="131" y="228"/>
                  </a:lnTo>
                  <a:lnTo>
                    <a:pt x="122" y="245"/>
                  </a:lnTo>
                  <a:lnTo>
                    <a:pt x="114" y="261"/>
                  </a:lnTo>
                  <a:lnTo>
                    <a:pt x="106" y="268"/>
                  </a:lnTo>
                  <a:lnTo>
                    <a:pt x="105" y="278"/>
                  </a:lnTo>
                  <a:lnTo>
                    <a:pt x="101" y="287"/>
                  </a:lnTo>
                  <a:lnTo>
                    <a:pt x="99" y="295"/>
                  </a:lnTo>
                  <a:lnTo>
                    <a:pt x="93" y="304"/>
                  </a:lnTo>
                  <a:lnTo>
                    <a:pt x="89" y="314"/>
                  </a:lnTo>
                  <a:lnTo>
                    <a:pt x="84" y="323"/>
                  </a:lnTo>
                  <a:lnTo>
                    <a:pt x="80" y="331"/>
                  </a:lnTo>
                  <a:lnTo>
                    <a:pt x="74" y="340"/>
                  </a:lnTo>
                  <a:lnTo>
                    <a:pt x="72" y="350"/>
                  </a:lnTo>
                  <a:lnTo>
                    <a:pt x="68" y="363"/>
                  </a:lnTo>
                  <a:lnTo>
                    <a:pt x="68" y="371"/>
                  </a:lnTo>
                  <a:lnTo>
                    <a:pt x="63" y="384"/>
                  </a:lnTo>
                  <a:lnTo>
                    <a:pt x="63" y="392"/>
                  </a:lnTo>
                  <a:lnTo>
                    <a:pt x="59" y="405"/>
                  </a:lnTo>
                  <a:lnTo>
                    <a:pt x="57" y="413"/>
                  </a:lnTo>
                  <a:lnTo>
                    <a:pt x="53" y="426"/>
                  </a:lnTo>
                  <a:lnTo>
                    <a:pt x="53" y="437"/>
                  </a:lnTo>
                  <a:lnTo>
                    <a:pt x="49" y="449"/>
                  </a:lnTo>
                  <a:lnTo>
                    <a:pt x="49" y="462"/>
                  </a:lnTo>
                  <a:lnTo>
                    <a:pt x="48" y="464"/>
                  </a:lnTo>
                  <a:lnTo>
                    <a:pt x="48" y="470"/>
                  </a:lnTo>
                  <a:lnTo>
                    <a:pt x="44" y="481"/>
                  </a:lnTo>
                  <a:lnTo>
                    <a:pt x="44" y="494"/>
                  </a:lnTo>
                  <a:lnTo>
                    <a:pt x="38" y="504"/>
                  </a:lnTo>
                  <a:lnTo>
                    <a:pt x="38" y="519"/>
                  </a:lnTo>
                  <a:lnTo>
                    <a:pt x="36" y="531"/>
                  </a:lnTo>
                  <a:lnTo>
                    <a:pt x="32" y="546"/>
                  </a:lnTo>
                  <a:lnTo>
                    <a:pt x="29" y="555"/>
                  </a:lnTo>
                  <a:lnTo>
                    <a:pt x="27" y="567"/>
                  </a:lnTo>
                  <a:lnTo>
                    <a:pt x="23" y="572"/>
                  </a:lnTo>
                  <a:lnTo>
                    <a:pt x="21" y="584"/>
                  </a:lnTo>
                  <a:lnTo>
                    <a:pt x="15" y="584"/>
                  </a:lnTo>
                  <a:lnTo>
                    <a:pt x="11" y="584"/>
                  </a:lnTo>
                  <a:lnTo>
                    <a:pt x="8" y="576"/>
                  </a:lnTo>
                  <a:lnTo>
                    <a:pt x="6" y="567"/>
                  </a:lnTo>
                  <a:lnTo>
                    <a:pt x="2" y="550"/>
                  </a:lnTo>
                  <a:lnTo>
                    <a:pt x="2" y="534"/>
                  </a:lnTo>
                  <a:lnTo>
                    <a:pt x="0" y="525"/>
                  </a:lnTo>
                  <a:lnTo>
                    <a:pt x="0" y="515"/>
                  </a:lnTo>
                  <a:lnTo>
                    <a:pt x="0" y="508"/>
                  </a:lnTo>
                  <a:lnTo>
                    <a:pt x="2" y="498"/>
                  </a:lnTo>
                  <a:lnTo>
                    <a:pt x="2" y="489"/>
                  </a:lnTo>
                  <a:lnTo>
                    <a:pt x="2" y="481"/>
                  </a:lnTo>
                  <a:lnTo>
                    <a:pt x="2" y="468"/>
                  </a:lnTo>
                  <a:lnTo>
                    <a:pt x="6" y="458"/>
                  </a:lnTo>
                  <a:lnTo>
                    <a:pt x="6" y="447"/>
                  </a:lnTo>
                  <a:lnTo>
                    <a:pt x="8" y="437"/>
                  </a:lnTo>
                  <a:lnTo>
                    <a:pt x="8" y="426"/>
                  </a:lnTo>
                  <a:lnTo>
                    <a:pt x="11" y="417"/>
                  </a:lnTo>
                  <a:lnTo>
                    <a:pt x="11" y="405"/>
                  </a:lnTo>
                  <a:lnTo>
                    <a:pt x="15" y="396"/>
                  </a:lnTo>
                  <a:lnTo>
                    <a:pt x="17" y="384"/>
                  </a:lnTo>
                  <a:lnTo>
                    <a:pt x="21" y="375"/>
                  </a:lnTo>
                  <a:lnTo>
                    <a:pt x="23" y="363"/>
                  </a:lnTo>
                  <a:lnTo>
                    <a:pt x="27" y="350"/>
                  </a:lnTo>
                  <a:lnTo>
                    <a:pt x="29" y="340"/>
                  </a:lnTo>
                  <a:lnTo>
                    <a:pt x="32" y="329"/>
                  </a:lnTo>
                  <a:lnTo>
                    <a:pt x="36" y="318"/>
                  </a:lnTo>
                  <a:lnTo>
                    <a:pt x="42" y="304"/>
                  </a:lnTo>
                  <a:lnTo>
                    <a:pt x="44" y="295"/>
                  </a:lnTo>
                  <a:lnTo>
                    <a:pt x="49" y="283"/>
                  </a:lnTo>
                  <a:lnTo>
                    <a:pt x="53" y="272"/>
                  </a:lnTo>
                  <a:lnTo>
                    <a:pt x="59" y="263"/>
                  </a:lnTo>
                  <a:lnTo>
                    <a:pt x="63" y="251"/>
                  </a:lnTo>
                  <a:lnTo>
                    <a:pt x="68" y="242"/>
                  </a:lnTo>
                  <a:lnTo>
                    <a:pt x="74" y="228"/>
                  </a:lnTo>
                  <a:lnTo>
                    <a:pt x="78" y="217"/>
                  </a:lnTo>
                  <a:lnTo>
                    <a:pt x="84" y="207"/>
                  </a:lnTo>
                  <a:lnTo>
                    <a:pt x="89" y="196"/>
                  </a:lnTo>
                  <a:lnTo>
                    <a:pt x="95" y="187"/>
                  </a:lnTo>
                  <a:lnTo>
                    <a:pt x="101" y="175"/>
                  </a:lnTo>
                  <a:lnTo>
                    <a:pt x="106" y="166"/>
                  </a:lnTo>
                  <a:lnTo>
                    <a:pt x="114" y="156"/>
                  </a:lnTo>
                  <a:lnTo>
                    <a:pt x="116" y="149"/>
                  </a:lnTo>
                  <a:lnTo>
                    <a:pt x="125" y="139"/>
                  </a:lnTo>
                  <a:lnTo>
                    <a:pt x="129" y="130"/>
                  </a:lnTo>
                  <a:lnTo>
                    <a:pt x="137" y="118"/>
                  </a:lnTo>
                  <a:lnTo>
                    <a:pt x="143" y="109"/>
                  </a:lnTo>
                  <a:lnTo>
                    <a:pt x="154" y="99"/>
                  </a:lnTo>
                  <a:lnTo>
                    <a:pt x="158" y="93"/>
                  </a:lnTo>
                  <a:lnTo>
                    <a:pt x="167" y="88"/>
                  </a:lnTo>
                  <a:lnTo>
                    <a:pt x="181" y="69"/>
                  </a:lnTo>
                  <a:lnTo>
                    <a:pt x="196" y="54"/>
                  </a:lnTo>
                  <a:lnTo>
                    <a:pt x="213" y="42"/>
                  </a:lnTo>
                  <a:lnTo>
                    <a:pt x="228" y="33"/>
                  </a:lnTo>
                  <a:lnTo>
                    <a:pt x="238" y="27"/>
                  </a:lnTo>
                  <a:lnTo>
                    <a:pt x="243" y="21"/>
                  </a:lnTo>
                  <a:lnTo>
                    <a:pt x="255" y="16"/>
                  </a:lnTo>
                  <a:lnTo>
                    <a:pt x="264" y="12"/>
                  </a:lnTo>
                  <a:lnTo>
                    <a:pt x="274" y="10"/>
                  </a:lnTo>
                  <a:lnTo>
                    <a:pt x="281" y="6"/>
                  </a:lnTo>
                  <a:lnTo>
                    <a:pt x="293" y="4"/>
                  </a:lnTo>
                  <a:lnTo>
                    <a:pt x="300" y="4"/>
                  </a:lnTo>
                  <a:lnTo>
                    <a:pt x="314" y="0"/>
                  </a:lnTo>
                  <a:lnTo>
                    <a:pt x="329" y="4"/>
                  </a:lnTo>
                  <a:lnTo>
                    <a:pt x="335" y="4"/>
                  </a:lnTo>
                  <a:lnTo>
                    <a:pt x="342" y="4"/>
                  </a:lnTo>
                  <a:lnTo>
                    <a:pt x="352" y="4"/>
                  </a:lnTo>
                  <a:lnTo>
                    <a:pt x="361" y="6"/>
                  </a:lnTo>
                  <a:lnTo>
                    <a:pt x="371" y="6"/>
                  </a:lnTo>
                  <a:lnTo>
                    <a:pt x="378" y="10"/>
                  </a:lnTo>
                  <a:lnTo>
                    <a:pt x="386" y="10"/>
                  </a:lnTo>
                  <a:lnTo>
                    <a:pt x="393" y="12"/>
                  </a:lnTo>
                  <a:lnTo>
                    <a:pt x="409" y="16"/>
                  </a:lnTo>
                  <a:lnTo>
                    <a:pt x="420" y="21"/>
                  </a:lnTo>
                  <a:lnTo>
                    <a:pt x="430" y="25"/>
                  </a:lnTo>
                  <a:lnTo>
                    <a:pt x="439" y="31"/>
                  </a:lnTo>
                  <a:lnTo>
                    <a:pt x="445" y="38"/>
                  </a:lnTo>
                  <a:lnTo>
                    <a:pt x="449" y="48"/>
                  </a:lnTo>
                  <a:lnTo>
                    <a:pt x="445" y="54"/>
                  </a:lnTo>
                  <a:lnTo>
                    <a:pt x="443" y="61"/>
                  </a:lnTo>
                  <a:lnTo>
                    <a:pt x="435" y="61"/>
                  </a:lnTo>
                  <a:lnTo>
                    <a:pt x="428" y="61"/>
                  </a:lnTo>
                  <a:lnTo>
                    <a:pt x="42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8" name="Freeform 72"/>
            <p:cNvSpPr>
              <a:spLocks/>
            </p:cNvSpPr>
            <p:nvPr/>
          </p:nvSpPr>
          <p:spPr bwMode="auto">
            <a:xfrm>
              <a:off x="6291258" y="3978276"/>
              <a:ext cx="155575" cy="574676"/>
            </a:xfrm>
            <a:custGeom>
              <a:avLst/>
              <a:gdLst/>
              <a:ahLst/>
              <a:cxnLst>
                <a:cxn ang="0">
                  <a:pos x="80" y="59"/>
                </a:cxn>
                <a:cxn ang="0">
                  <a:pos x="93" y="90"/>
                </a:cxn>
                <a:cxn ang="0">
                  <a:pos x="112" y="130"/>
                </a:cxn>
                <a:cxn ang="0">
                  <a:pos x="127" y="169"/>
                </a:cxn>
                <a:cxn ang="0">
                  <a:pos x="144" y="207"/>
                </a:cxn>
                <a:cxn ang="0">
                  <a:pos x="160" y="242"/>
                </a:cxn>
                <a:cxn ang="0">
                  <a:pos x="175" y="284"/>
                </a:cxn>
                <a:cxn ang="0">
                  <a:pos x="181" y="316"/>
                </a:cxn>
                <a:cxn ang="0">
                  <a:pos x="186" y="344"/>
                </a:cxn>
                <a:cxn ang="0">
                  <a:pos x="190" y="380"/>
                </a:cxn>
                <a:cxn ang="0">
                  <a:pos x="194" y="418"/>
                </a:cxn>
                <a:cxn ang="0">
                  <a:pos x="198" y="453"/>
                </a:cxn>
                <a:cxn ang="0">
                  <a:pos x="198" y="485"/>
                </a:cxn>
                <a:cxn ang="0">
                  <a:pos x="194" y="519"/>
                </a:cxn>
                <a:cxn ang="0">
                  <a:pos x="186" y="550"/>
                </a:cxn>
                <a:cxn ang="0">
                  <a:pos x="181" y="582"/>
                </a:cxn>
                <a:cxn ang="0">
                  <a:pos x="175" y="616"/>
                </a:cxn>
                <a:cxn ang="0">
                  <a:pos x="164" y="648"/>
                </a:cxn>
                <a:cxn ang="0">
                  <a:pos x="152" y="685"/>
                </a:cxn>
                <a:cxn ang="0">
                  <a:pos x="137" y="719"/>
                </a:cxn>
                <a:cxn ang="0">
                  <a:pos x="116" y="724"/>
                </a:cxn>
                <a:cxn ang="0">
                  <a:pos x="101" y="705"/>
                </a:cxn>
                <a:cxn ang="0">
                  <a:pos x="108" y="673"/>
                </a:cxn>
                <a:cxn ang="0">
                  <a:pos x="118" y="639"/>
                </a:cxn>
                <a:cxn ang="0">
                  <a:pos x="127" y="607"/>
                </a:cxn>
                <a:cxn ang="0">
                  <a:pos x="129" y="576"/>
                </a:cxn>
                <a:cxn ang="0">
                  <a:pos x="133" y="546"/>
                </a:cxn>
                <a:cxn ang="0">
                  <a:pos x="133" y="519"/>
                </a:cxn>
                <a:cxn ang="0">
                  <a:pos x="133" y="485"/>
                </a:cxn>
                <a:cxn ang="0">
                  <a:pos x="129" y="455"/>
                </a:cxn>
                <a:cxn ang="0">
                  <a:pos x="127" y="422"/>
                </a:cxn>
                <a:cxn ang="0">
                  <a:pos x="122" y="390"/>
                </a:cxn>
                <a:cxn ang="0">
                  <a:pos x="118" y="356"/>
                </a:cxn>
                <a:cxn ang="0">
                  <a:pos x="106" y="310"/>
                </a:cxn>
                <a:cxn ang="0">
                  <a:pos x="91" y="274"/>
                </a:cxn>
                <a:cxn ang="0">
                  <a:pos x="72" y="244"/>
                </a:cxn>
                <a:cxn ang="0">
                  <a:pos x="55" y="211"/>
                </a:cxn>
                <a:cxn ang="0">
                  <a:pos x="36" y="175"/>
                </a:cxn>
                <a:cxn ang="0">
                  <a:pos x="25" y="141"/>
                </a:cxn>
                <a:cxn ang="0">
                  <a:pos x="15" y="114"/>
                </a:cxn>
                <a:cxn ang="0">
                  <a:pos x="4" y="73"/>
                </a:cxn>
                <a:cxn ang="0">
                  <a:pos x="0" y="31"/>
                </a:cxn>
                <a:cxn ang="0">
                  <a:pos x="10" y="12"/>
                </a:cxn>
                <a:cxn ang="0">
                  <a:pos x="46" y="0"/>
                </a:cxn>
                <a:cxn ang="0">
                  <a:pos x="70" y="17"/>
                </a:cxn>
                <a:cxn ang="0">
                  <a:pos x="76" y="36"/>
                </a:cxn>
              </a:cxnLst>
              <a:rect l="0" t="0" r="r" b="b"/>
              <a:pathLst>
                <a:path w="198" h="724">
                  <a:moveTo>
                    <a:pt x="76" y="36"/>
                  </a:moveTo>
                  <a:lnTo>
                    <a:pt x="76" y="48"/>
                  </a:lnTo>
                  <a:lnTo>
                    <a:pt x="80" y="59"/>
                  </a:lnTo>
                  <a:lnTo>
                    <a:pt x="86" y="73"/>
                  </a:lnTo>
                  <a:lnTo>
                    <a:pt x="87" y="82"/>
                  </a:lnTo>
                  <a:lnTo>
                    <a:pt x="93" y="90"/>
                  </a:lnTo>
                  <a:lnTo>
                    <a:pt x="101" y="103"/>
                  </a:lnTo>
                  <a:lnTo>
                    <a:pt x="106" y="114"/>
                  </a:lnTo>
                  <a:lnTo>
                    <a:pt x="112" y="130"/>
                  </a:lnTo>
                  <a:lnTo>
                    <a:pt x="118" y="141"/>
                  </a:lnTo>
                  <a:lnTo>
                    <a:pt x="124" y="156"/>
                  </a:lnTo>
                  <a:lnTo>
                    <a:pt x="127" y="169"/>
                  </a:lnTo>
                  <a:lnTo>
                    <a:pt x="133" y="185"/>
                  </a:lnTo>
                  <a:lnTo>
                    <a:pt x="139" y="196"/>
                  </a:lnTo>
                  <a:lnTo>
                    <a:pt x="144" y="207"/>
                  </a:lnTo>
                  <a:lnTo>
                    <a:pt x="152" y="221"/>
                  </a:lnTo>
                  <a:lnTo>
                    <a:pt x="158" y="232"/>
                  </a:lnTo>
                  <a:lnTo>
                    <a:pt x="160" y="242"/>
                  </a:lnTo>
                  <a:lnTo>
                    <a:pt x="165" y="255"/>
                  </a:lnTo>
                  <a:lnTo>
                    <a:pt x="169" y="268"/>
                  </a:lnTo>
                  <a:lnTo>
                    <a:pt x="175" y="284"/>
                  </a:lnTo>
                  <a:lnTo>
                    <a:pt x="179" y="295"/>
                  </a:lnTo>
                  <a:lnTo>
                    <a:pt x="181" y="310"/>
                  </a:lnTo>
                  <a:lnTo>
                    <a:pt x="181" y="316"/>
                  </a:lnTo>
                  <a:lnTo>
                    <a:pt x="184" y="325"/>
                  </a:lnTo>
                  <a:lnTo>
                    <a:pt x="184" y="335"/>
                  </a:lnTo>
                  <a:lnTo>
                    <a:pt x="186" y="344"/>
                  </a:lnTo>
                  <a:lnTo>
                    <a:pt x="186" y="356"/>
                  </a:lnTo>
                  <a:lnTo>
                    <a:pt x="190" y="369"/>
                  </a:lnTo>
                  <a:lnTo>
                    <a:pt x="190" y="380"/>
                  </a:lnTo>
                  <a:lnTo>
                    <a:pt x="194" y="396"/>
                  </a:lnTo>
                  <a:lnTo>
                    <a:pt x="194" y="407"/>
                  </a:lnTo>
                  <a:lnTo>
                    <a:pt x="194" y="418"/>
                  </a:lnTo>
                  <a:lnTo>
                    <a:pt x="198" y="428"/>
                  </a:lnTo>
                  <a:lnTo>
                    <a:pt x="198" y="441"/>
                  </a:lnTo>
                  <a:lnTo>
                    <a:pt x="198" y="453"/>
                  </a:lnTo>
                  <a:lnTo>
                    <a:pt x="198" y="464"/>
                  </a:lnTo>
                  <a:lnTo>
                    <a:pt x="198" y="474"/>
                  </a:lnTo>
                  <a:lnTo>
                    <a:pt x="198" y="485"/>
                  </a:lnTo>
                  <a:lnTo>
                    <a:pt x="194" y="494"/>
                  </a:lnTo>
                  <a:lnTo>
                    <a:pt x="194" y="510"/>
                  </a:lnTo>
                  <a:lnTo>
                    <a:pt x="194" y="519"/>
                  </a:lnTo>
                  <a:lnTo>
                    <a:pt x="194" y="531"/>
                  </a:lnTo>
                  <a:lnTo>
                    <a:pt x="190" y="540"/>
                  </a:lnTo>
                  <a:lnTo>
                    <a:pt x="186" y="550"/>
                  </a:lnTo>
                  <a:lnTo>
                    <a:pt x="184" y="561"/>
                  </a:lnTo>
                  <a:lnTo>
                    <a:pt x="184" y="572"/>
                  </a:lnTo>
                  <a:lnTo>
                    <a:pt x="181" y="582"/>
                  </a:lnTo>
                  <a:lnTo>
                    <a:pt x="179" y="591"/>
                  </a:lnTo>
                  <a:lnTo>
                    <a:pt x="175" y="603"/>
                  </a:lnTo>
                  <a:lnTo>
                    <a:pt x="175" y="616"/>
                  </a:lnTo>
                  <a:lnTo>
                    <a:pt x="169" y="626"/>
                  </a:lnTo>
                  <a:lnTo>
                    <a:pt x="165" y="637"/>
                  </a:lnTo>
                  <a:lnTo>
                    <a:pt x="164" y="648"/>
                  </a:lnTo>
                  <a:lnTo>
                    <a:pt x="160" y="662"/>
                  </a:lnTo>
                  <a:lnTo>
                    <a:pt x="154" y="673"/>
                  </a:lnTo>
                  <a:lnTo>
                    <a:pt x="152" y="685"/>
                  </a:lnTo>
                  <a:lnTo>
                    <a:pt x="144" y="698"/>
                  </a:lnTo>
                  <a:lnTo>
                    <a:pt x="143" y="711"/>
                  </a:lnTo>
                  <a:lnTo>
                    <a:pt x="137" y="719"/>
                  </a:lnTo>
                  <a:lnTo>
                    <a:pt x="129" y="724"/>
                  </a:lnTo>
                  <a:lnTo>
                    <a:pt x="122" y="724"/>
                  </a:lnTo>
                  <a:lnTo>
                    <a:pt x="116" y="724"/>
                  </a:lnTo>
                  <a:lnTo>
                    <a:pt x="106" y="719"/>
                  </a:lnTo>
                  <a:lnTo>
                    <a:pt x="101" y="715"/>
                  </a:lnTo>
                  <a:lnTo>
                    <a:pt x="101" y="705"/>
                  </a:lnTo>
                  <a:lnTo>
                    <a:pt x="103" y="698"/>
                  </a:lnTo>
                  <a:lnTo>
                    <a:pt x="106" y="685"/>
                  </a:lnTo>
                  <a:lnTo>
                    <a:pt x="108" y="673"/>
                  </a:lnTo>
                  <a:lnTo>
                    <a:pt x="112" y="662"/>
                  </a:lnTo>
                  <a:lnTo>
                    <a:pt x="118" y="648"/>
                  </a:lnTo>
                  <a:lnTo>
                    <a:pt x="118" y="639"/>
                  </a:lnTo>
                  <a:lnTo>
                    <a:pt x="122" y="628"/>
                  </a:lnTo>
                  <a:lnTo>
                    <a:pt x="124" y="618"/>
                  </a:lnTo>
                  <a:lnTo>
                    <a:pt x="127" y="607"/>
                  </a:lnTo>
                  <a:lnTo>
                    <a:pt x="127" y="597"/>
                  </a:lnTo>
                  <a:lnTo>
                    <a:pt x="129" y="588"/>
                  </a:lnTo>
                  <a:lnTo>
                    <a:pt x="129" y="576"/>
                  </a:lnTo>
                  <a:lnTo>
                    <a:pt x="133" y="567"/>
                  </a:lnTo>
                  <a:lnTo>
                    <a:pt x="133" y="557"/>
                  </a:lnTo>
                  <a:lnTo>
                    <a:pt x="133" y="546"/>
                  </a:lnTo>
                  <a:lnTo>
                    <a:pt x="133" y="536"/>
                  </a:lnTo>
                  <a:lnTo>
                    <a:pt x="137" y="529"/>
                  </a:lnTo>
                  <a:lnTo>
                    <a:pt x="133" y="519"/>
                  </a:lnTo>
                  <a:lnTo>
                    <a:pt x="133" y="506"/>
                  </a:lnTo>
                  <a:lnTo>
                    <a:pt x="133" y="494"/>
                  </a:lnTo>
                  <a:lnTo>
                    <a:pt x="133" y="485"/>
                  </a:lnTo>
                  <a:lnTo>
                    <a:pt x="129" y="475"/>
                  </a:lnTo>
                  <a:lnTo>
                    <a:pt x="129" y="468"/>
                  </a:lnTo>
                  <a:lnTo>
                    <a:pt x="129" y="455"/>
                  </a:lnTo>
                  <a:lnTo>
                    <a:pt x="129" y="447"/>
                  </a:lnTo>
                  <a:lnTo>
                    <a:pt x="127" y="434"/>
                  </a:lnTo>
                  <a:lnTo>
                    <a:pt x="127" y="422"/>
                  </a:lnTo>
                  <a:lnTo>
                    <a:pt x="124" y="413"/>
                  </a:lnTo>
                  <a:lnTo>
                    <a:pt x="124" y="401"/>
                  </a:lnTo>
                  <a:lnTo>
                    <a:pt x="122" y="390"/>
                  </a:lnTo>
                  <a:lnTo>
                    <a:pt x="122" y="377"/>
                  </a:lnTo>
                  <a:lnTo>
                    <a:pt x="118" y="365"/>
                  </a:lnTo>
                  <a:lnTo>
                    <a:pt x="118" y="356"/>
                  </a:lnTo>
                  <a:lnTo>
                    <a:pt x="116" y="337"/>
                  </a:lnTo>
                  <a:lnTo>
                    <a:pt x="112" y="323"/>
                  </a:lnTo>
                  <a:lnTo>
                    <a:pt x="106" y="310"/>
                  </a:lnTo>
                  <a:lnTo>
                    <a:pt x="101" y="299"/>
                  </a:lnTo>
                  <a:lnTo>
                    <a:pt x="93" y="287"/>
                  </a:lnTo>
                  <a:lnTo>
                    <a:pt x="91" y="274"/>
                  </a:lnTo>
                  <a:lnTo>
                    <a:pt x="86" y="266"/>
                  </a:lnTo>
                  <a:lnTo>
                    <a:pt x="82" y="255"/>
                  </a:lnTo>
                  <a:lnTo>
                    <a:pt x="72" y="244"/>
                  </a:lnTo>
                  <a:lnTo>
                    <a:pt x="67" y="232"/>
                  </a:lnTo>
                  <a:lnTo>
                    <a:pt x="61" y="223"/>
                  </a:lnTo>
                  <a:lnTo>
                    <a:pt x="55" y="211"/>
                  </a:lnTo>
                  <a:lnTo>
                    <a:pt x="48" y="198"/>
                  </a:lnTo>
                  <a:lnTo>
                    <a:pt x="42" y="187"/>
                  </a:lnTo>
                  <a:lnTo>
                    <a:pt x="36" y="175"/>
                  </a:lnTo>
                  <a:lnTo>
                    <a:pt x="30" y="162"/>
                  </a:lnTo>
                  <a:lnTo>
                    <a:pt x="27" y="154"/>
                  </a:lnTo>
                  <a:lnTo>
                    <a:pt x="25" y="141"/>
                  </a:lnTo>
                  <a:lnTo>
                    <a:pt x="21" y="135"/>
                  </a:lnTo>
                  <a:lnTo>
                    <a:pt x="19" y="130"/>
                  </a:lnTo>
                  <a:lnTo>
                    <a:pt x="15" y="114"/>
                  </a:lnTo>
                  <a:lnTo>
                    <a:pt x="10" y="103"/>
                  </a:lnTo>
                  <a:lnTo>
                    <a:pt x="6" y="84"/>
                  </a:lnTo>
                  <a:lnTo>
                    <a:pt x="4" y="73"/>
                  </a:lnTo>
                  <a:lnTo>
                    <a:pt x="4" y="57"/>
                  </a:lnTo>
                  <a:lnTo>
                    <a:pt x="4" y="42"/>
                  </a:lnTo>
                  <a:lnTo>
                    <a:pt x="0" y="31"/>
                  </a:lnTo>
                  <a:lnTo>
                    <a:pt x="4" y="23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21" y="2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61" y="6"/>
                  </a:lnTo>
                  <a:lnTo>
                    <a:pt x="67" y="12"/>
                  </a:lnTo>
                  <a:lnTo>
                    <a:pt x="70" y="17"/>
                  </a:lnTo>
                  <a:lnTo>
                    <a:pt x="72" y="23"/>
                  </a:lnTo>
                  <a:lnTo>
                    <a:pt x="76" y="36"/>
                  </a:lnTo>
                  <a:lnTo>
                    <a:pt x="76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9" name="Freeform 73"/>
            <p:cNvSpPr>
              <a:spLocks/>
            </p:cNvSpPr>
            <p:nvPr/>
          </p:nvSpPr>
          <p:spPr bwMode="auto">
            <a:xfrm>
              <a:off x="6370632" y="4198939"/>
              <a:ext cx="744537" cy="365126"/>
            </a:xfrm>
            <a:custGeom>
              <a:avLst/>
              <a:gdLst/>
              <a:ahLst/>
              <a:cxnLst>
                <a:cxn ang="0">
                  <a:pos x="43" y="387"/>
                </a:cxn>
                <a:cxn ang="0">
                  <a:pos x="83" y="393"/>
                </a:cxn>
                <a:cxn ang="0">
                  <a:pos x="133" y="393"/>
                </a:cxn>
                <a:cxn ang="0">
                  <a:pos x="156" y="389"/>
                </a:cxn>
                <a:cxn ang="0">
                  <a:pos x="182" y="387"/>
                </a:cxn>
                <a:cxn ang="0">
                  <a:pos x="211" y="384"/>
                </a:cxn>
                <a:cxn ang="0">
                  <a:pos x="239" y="378"/>
                </a:cxn>
                <a:cxn ang="0">
                  <a:pos x="270" y="372"/>
                </a:cxn>
                <a:cxn ang="0">
                  <a:pos x="300" y="368"/>
                </a:cxn>
                <a:cxn ang="0">
                  <a:pos x="330" y="359"/>
                </a:cxn>
                <a:cxn ang="0">
                  <a:pos x="361" y="353"/>
                </a:cxn>
                <a:cxn ang="0">
                  <a:pos x="388" y="346"/>
                </a:cxn>
                <a:cxn ang="0">
                  <a:pos x="414" y="338"/>
                </a:cxn>
                <a:cxn ang="0">
                  <a:pos x="445" y="329"/>
                </a:cxn>
                <a:cxn ang="0">
                  <a:pos x="469" y="323"/>
                </a:cxn>
                <a:cxn ang="0">
                  <a:pos x="496" y="313"/>
                </a:cxn>
                <a:cxn ang="0">
                  <a:pos x="532" y="306"/>
                </a:cxn>
                <a:cxn ang="0">
                  <a:pos x="572" y="290"/>
                </a:cxn>
                <a:cxn ang="0">
                  <a:pos x="617" y="270"/>
                </a:cxn>
                <a:cxn ang="0">
                  <a:pos x="659" y="251"/>
                </a:cxn>
                <a:cxn ang="0">
                  <a:pos x="695" y="232"/>
                </a:cxn>
                <a:cxn ang="0">
                  <a:pos x="735" y="209"/>
                </a:cxn>
                <a:cxn ang="0">
                  <a:pos x="770" y="188"/>
                </a:cxn>
                <a:cxn ang="0">
                  <a:pos x="800" y="161"/>
                </a:cxn>
                <a:cxn ang="0">
                  <a:pos x="830" y="133"/>
                </a:cxn>
                <a:cxn ang="0">
                  <a:pos x="859" y="100"/>
                </a:cxn>
                <a:cxn ang="0">
                  <a:pos x="885" y="64"/>
                </a:cxn>
                <a:cxn ang="0">
                  <a:pos x="906" y="23"/>
                </a:cxn>
                <a:cxn ang="0">
                  <a:pos x="933" y="0"/>
                </a:cxn>
                <a:cxn ang="0">
                  <a:pos x="931" y="36"/>
                </a:cxn>
                <a:cxn ang="0">
                  <a:pos x="906" y="81"/>
                </a:cxn>
                <a:cxn ang="0">
                  <a:pos x="882" y="125"/>
                </a:cxn>
                <a:cxn ang="0">
                  <a:pos x="855" y="163"/>
                </a:cxn>
                <a:cxn ang="0">
                  <a:pos x="828" y="199"/>
                </a:cxn>
                <a:cxn ang="0">
                  <a:pos x="800" y="235"/>
                </a:cxn>
                <a:cxn ang="0">
                  <a:pos x="768" y="264"/>
                </a:cxn>
                <a:cxn ang="0">
                  <a:pos x="732" y="292"/>
                </a:cxn>
                <a:cxn ang="0">
                  <a:pos x="692" y="321"/>
                </a:cxn>
                <a:cxn ang="0">
                  <a:pos x="650" y="346"/>
                </a:cxn>
                <a:cxn ang="0">
                  <a:pos x="604" y="367"/>
                </a:cxn>
                <a:cxn ang="0">
                  <a:pos x="562" y="384"/>
                </a:cxn>
                <a:cxn ang="0">
                  <a:pos x="530" y="395"/>
                </a:cxn>
                <a:cxn ang="0">
                  <a:pos x="500" y="408"/>
                </a:cxn>
                <a:cxn ang="0">
                  <a:pos x="465" y="418"/>
                </a:cxn>
                <a:cxn ang="0">
                  <a:pos x="439" y="429"/>
                </a:cxn>
                <a:cxn ang="0">
                  <a:pos x="408" y="435"/>
                </a:cxn>
                <a:cxn ang="0">
                  <a:pos x="376" y="441"/>
                </a:cxn>
                <a:cxn ang="0">
                  <a:pos x="346" y="446"/>
                </a:cxn>
                <a:cxn ang="0">
                  <a:pos x="313" y="450"/>
                </a:cxn>
                <a:cxn ang="0">
                  <a:pos x="275" y="456"/>
                </a:cxn>
                <a:cxn ang="0">
                  <a:pos x="239" y="460"/>
                </a:cxn>
                <a:cxn ang="0">
                  <a:pos x="213" y="460"/>
                </a:cxn>
                <a:cxn ang="0">
                  <a:pos x="177" y="460"/>
                </a:cxn>
                <a:cxn ang="0">
                  <a:pos x="135" y="456"/>
                </a:cxn>
                <a:cxn ang="0">
                  <a:pos x="97" y="446"/>
                </a:cxn>
                <a:cxn ang="0">
                  <a:pos x="53" y="435"/>
                </a:cxn>
                <a:cxn ang="0">
                  <a:pos x="11" y="414"/>
                </a:cxn>
                <a:cxn ang="0">
                  <a:pos x="0" y="395"/>
                </a:cxn>
                <a:cxn ang="0">
                  <a:pos x="11" y="378"/>
                </a:cxn>
                <a:cxn ang="0">
                  <a:pos x="26" y="384"/>
                </a:cxn>
              </a:cxnLst>
              <a:rect l="0" t="0" r="r" b="b"/>
              <a:pathLst>
                <a:path w="939" h="460">
                  <a:moveTo>
                    <a:pt x="26" y="384"/>
                  </a:moveTo>
                  <a:lnTo>
                    <a:pt x="36" y="384"/>
                  </a:lnTo>
                  <a:lnTo>
                    <a:pt x="43" y="387"/>
                  </a:lnTo>
                  <a:lnTo>
                    <a:pt x="57" y="389"/>
                  </a:lnTo>
                  <a:lnTo>
                    <a:pt x="72" y="393"/>
                  </a:lnTo>
                  <a:lnTo>
                    <a:pt x="83" y="393"/>
                  </a:lnTo>
                  <a:lnTo>
                    <a:pt x="99" y="393"/>
                  </a:lnTo>
                  <a:lnTo>
                    <a:pt x="114" y="393"/>
                  </a:lnTo>
                  <a:lnTo>
                    <a:pt x="133" y="393"/>
                  </a:lnTo>
                  <a:lnTo>
                    <a:pt x="139" y="393"/>
                  </a:lnTo>
                  <a:lnTo>
                    <a:pt x="146" y="393"/>
                  </a:lnTo>
                  <a:lnTo>
                    <a:pt x="156" y="389"/>
                  </a:lnTo>
                  <a:lnTo>
                    <a:pt x="165" y="389"/>
                  </a:lnTo>
                  <a:lnTo>
                    <a:pt x="175" y="389"/>
                  </a:lnTo>
                  <a:lnTo>
                    <a:pt x="182" y="387"/>
                  </a:lnTo>
                  <a:lnTo>
                    <a:pt x="192" y="387"/>
                  </a:lnTo>
                  <a:lnTo>
                    <a:pt x="201" y="387"/>
                  </a:lnTo>
                  <a:lnTo>
                    <a:pt x="211" y="384"/>
                  </a:lnTo>
                  <a:lnTo>
                    <a:pt x="222" y="384"/>
                  </a:lnTo>
                  <a:lnTo>
                    <a:pt x="232" y="378"/>
                  </a:lnTo>
                  <a:lnTo>
                    <a:pt x="239" y="378"/>
                  </a:lnTo>
                  <a:lnTo>
                    <a:pt x="249" y="374"/>
                  </a:lnTo>
                  <a:lnTo>
                    <a:pt x="260" y="374"/>
                  </a:lnTo>
                  <a:lnTo>
                    <a:pt x="270" y="372"/>
                  </a:lnTo>
                  <a:lnTo>
                    <a:pt x="283" y="372"/>
                  </a:lnTo>
                  <a:lnTo>
                    <a:pt x="292" y="368"/>
                  </a:lnTo>
                  <a:lnTo>
                    <a:pt x="300" y="368"/>
                  </a:lnTo>
                  <a:lnTo>
                    <a:pt x="310" y="367"/>
                  </a:lnTo>
                  <a:lnTo>
                    <a:pt x="321" y="363"/>
                  </a:lnTo>
                  <a:lnTo>
                    <a:pt x="330" y="359"/>
                  </a:lnTo>
                  <a:lnTo>
                    <a:pt x="340" y="359"/>
                  </a:lnTo>
                  <a:lnTo>
                    <a:pt x="349" y="357"/>
                  </a:lnTo>
                  <a:lnTo>
                    <a:pt x="361" y="353"/>
                  </a:lnTo>
                  <a:lnTo>
                    <a:pt x="370" y="349"/>
                  </a:lnTo>
                  <a:lnTo>
                    <a:pt x="378" y="348"/>
                  </a:lnTo>
                  <a:lnTo>
                    <a:pt x="388" y="346"/>
                  </a:lnTo>
                  <a:lnTo>
                    <a:pt x="397" y="346"/>
                  </a:lnTo>
                  <a:lnTo>
                    <a:pt x="407" y="342"/>
                  </a:lnTo>
                  <a:lnTo>
                    <a:pt x="414" y="338"/>
                  </a:lnTo>
                  <a:lnTo>
                    <a:pt x="424" y="336"/>
                  </a:lnTo>
                  <a:lnTo>
                    <a:pt x="435" y="336"/>
                  </a:lnTo>
                  <a:lnTo>
                    <a:pt x="445" y="329"/>
                  </a:lnTo>
                  <a:lnTo>
                    <a:pt x="454" y="327"/>
                  </a:lnTo>
                  <a:lnTo>
                    <a:pt x="460" y="323"/>
                  </a:lnTo>
                  <a:lnTo>
                    <a:pt x="469" y="323"/>
                  </a:lnTo>
                  <a:lnTo>
                    <a:pt x="479" y="321"/>
                  </a:lnTo>
                  <a:lnTo>
                    <a:pt x="488" y="317"/>
                  </a:lnTo>
                  <a:lnTo>
                    <a:pt x="496" y="313"/>
                  </a:lnTo>
                  <a:lnTo>
                    <a:pt x="505" y="313"/>
                  </a:lnTo>
                  <a:lnTo>
                    <a:pt x="517" y="308"/>
                  </a:lnTo>
                  <a:lnTo>
                    <a:pt x="532" y="306"/>
                  </a:lnTo>
                  <a:lnTo>
                    <a:pt x="545" y="300"/>
                  </a:lnTo>
                  <a:lnTo>
                    <a:pt x="560" y="296"/>
                  </a:lnTo>
                  <a:lnTo>
                    <a:pt x="572" y="290"/>
                  </a:lnTo>
                  <a:lnTo>
                    <a:pt x="589" y="285"/>
                  </a:lnTo>
                  <a:lnTo>
                    <a:pt x="602" y="277"/>
                  </a:lnTo>
                  <a:lnTo>
                    <a:pt x="617" y="270"/>
                  </a:lnTo>
                  <a:lnTo>
                    <a:pt x="629" y="264"/>
                  </a:lnTo>
                  <a:lnTo>
                    <a:pt x="644" y="256"/>
                  </a:lnTo>
                  <a:lnTo>
                    <a:pt x="659" y="251"/>
                  </a:lnTo>
                  <a:lnTo>
                    <a:pt x="671" y="245"/>
                  </a:lnTo>
                  <a:lnTo>
                    <a:pt x="684" y="239"/>
                  </a:lnTo>
                  <a:lnTo>
                    <a:pt x="695" y="232"/>
                  </a:lnTo>
                  <a:lnTo>
                    <a:pt x="711" y="224"/>
                  </a:lnTo>
                  <a:lnTo>
                    <a:pt x="722" y="218"/>
                  </a:lnTo>
                  <a:lnTo>
                    <a:pt x="735" y="209"/>
                  </a:lnTo>
                  <a:lnTo>
                    <a:pt x="747" y="203"/>
                  </a:lnTo>
                  <a:lnTo>
                    <a:pt x="758" y="194"/>
                  </a:lnTo>
                  <a:lnTo>
                    <a:pt x="770" y="188"/>
                  </a:lnTo>
                  <a:lnTo>
                    <a:pt x="779" y="178"/>
                  </a:lnTo>
                  <a:lnTo>
                    <a:pt x="789" y="169"/>
                  </a:lnTo>
                  <a:lnTo>
                    <a:pt x="800" y="161"/>
                  </a:lnTo>
                  <a:lnTo>
                    <a:pt x="813" y="152"/>
                  </a:lnTo>
                  <a:lnTo>
                    <a:pt x="821" y="142"/>
                  </a:lnTo>
                  <a:lnTo>
                    <a:pt x="830" y="133"/>
                  </a:lnTo>
                  <a:lnTo>
                    <a:pt x="840" y="121"/>
                  </a:lnTo>
                  <a:lnTo>
                    <a:pt x="849" y="112"/>
                  </a:lnTo>
                  <a:lnTo>
                    <a:pt x="859" y="100"/>
                  </a:lnTo>
                  <a:lnTo>
                    <a:pt x="866" y="89"/>
                  </a:lnTo>
                  <a:lnTo>
                    <a:pt x="876" y="76"/>
                  </a:lnTo>
                  <a:lnTo>
                    <a:pt x="885" y="64"/>
                  </a:lnTo>
                  <a:lnTo>
                    <a:pt x="891" y="49"/>
                  </a:lnTo>
                  <a:lnTo>
                    <a:pt x="901" y="36"/>
                  </a:lnTo>
                  <a:lnTo>
                    <a:pt x="906" y="23"/>
                  </a:lnTo>
                  <a:lnTo>
                    <a:pt x="918" y="7"/>
                  </a:lnTo>
                  <a:lnTo>
                    <a:pt x="923" y="0"/>
                  </a:lnTo>
                  <a:lnTo>
                    <a:pt x="933" y="0"/>
                  </a:lnTo>
                  <a:lnTo>
                    <a:pt x="939" y="9"/>
                  </a:lnTo>
                  <a:lnTo>
                    <a:pt x="939" y="23"/>
                  </a:lnTo>
                  <a:lnTo>
                    <a:pt x="931" y="36"/>
                  </a:lnTo>
                  <a:lnTo>
                    <a:pt x="922" y="51"/>
                  </a:lnTo>
                  <a:lnTo>
                    <a:pt x="916" y="66"/>
                  </a:lnTo>
                  <a:lnTo>
                    <a:pt x="906" y="81"/>
                  </a:lnTo>
                  <a:lnTo>
                    <a:pt x="897" y="97"/>
                  </a:lnTo>
                  <a:lnTo>
                    <a:pt x="887" y="110"/>
                  </a:lnTo>
                  <a:lnTo>
                    <a:pt x="882" y="125"/>
                  </a:lnTo>
                  <a:lnTo>
                    <a:pt x="874" y="138"/>
                  </a:lnTo>
                  <a:lnTo>
                    <a:pt x="865" y="152"/>
                  </a:lnTo>
                  <a:lnTo>
                    <a:pt x="855" y="163"/>
                  </a:lnTo>
                  <a:lnTo>
                    <a:pt x="846" y="178"/>
                  </a:lnTo>
                  <a:lnTo>
                    <a:pt x="838" y="190"/>
                  </a:lnTo>
                  <a:lnTo>
                    <a:pt x="828" y="199"/>
                  </a:lnTo>
                  <a:lnTo>
                    <a:pt x="819" y="211"/>
                  </a:lnTo>
                  <a:lnTo>
                    <a:pt x="809" y="224"/>
                  </a:lnTo>
                  <a:lnTo>
                    <a:pt x="800" y="235"/>
                  </a:lnTo>
                  <a:lnTo>
                    <a:pt x="789" y="245"/>
                  </a:lnTo>
                  <a:lnTo>
                    <a:pt x="777" y="254"/>
                  </a:lnTo>
                  <a:lnTo>
                    <a:pt x="768" y="264"/>
                  </a:lnTo>
                  <a:lnTo>
                    <a:pt x="756" y="275"/>
                  </a:lnTo>
                  <a:lnTo>
                    <a:pt x="743" y="285"/>
                  </a:lnTo>
                  <a:lnTo>
                    <a:pt x="732" y="292"/>
                  </a:lnTo>
                  <a:lnTo>
                    <a:pt x="720" y="302"/>
                  </a:lnTo>
                  <a:lnTo>
                    <a:pt x="707" y="311"/>
                  </a:lnTo>
                  <a:lnTo>
                    <a:pt x="692" y="321"/>
                  </a:lnTo>
                  <a:lnTo>
                    <a:pt x="676" y="327"/>
                  </a:lnTo>
                  <a:lnTo>
                    <a:pt x="665" y="336"/>
                  </a:lnTo>
                  <a:lnTo>
                    <a:pt x="650" y="346"/>
                  </a:lnTo>
                  <a:lnTo>
                    <a:pt x="635" y="349"/>
                  </a:lnTo>
                  <a:lnTo>
                    <a:pt x="619" y="359"/>
                  </a:lnTo>
                  <a:lnTo>
                    <a:pt x="604" y="367"/>
                  </a:lnTo>
                  <a:lnTo>
                    <a:pt x="589" y="374"/>
                  </a:lnTo>
                  <a:lnTo>
                    <a:pt x="574" y="378"/>
                  </a:lnTo>
                  <a:lnTo>
                    <a:pt x="562" y="384"/>
                  </a:lnTo>
                  <a:lnTo>
                    <a:pt x="551" y="387"/>
                  </a:lnTo>
                  <a:lnTo>
                    <a:pt x="541" y="393"/>
                  </a:lnTo>
                  <a:lnTo>
                    <a:pt x="530" y="395"/>
                  </a:lnTo>
                  <a:lnTo>
                    <a:pt x="521" y="399"/>
                  </a:lnTo>
                  <a:lnTo>
                    <a:pt x="509" y="405"/>
                  </a:lnTo>
                  <a:lnTo>
                    <a:pt x="500" y="408"/>
                  </a:lnTo>
                  <a:lnTo>
                    <a:pt x="490" y="410"/>
                  </a:lnTo>
                  <a:lnTo>
                    <a:pt x="479" y="414"/>
                  </a:lnTo>
                  <a:lnTo>
                    <a:pt x="465" y="418"/>
                  </a:lnTo>
                  <a:lnTo>
                    <a:pt x="456" y="420"/>
                  </a:lnTo>
                  <a:lnTo>
                    <a:pt x="448" y="424"/>
                  </a:lnTo>
                  <a:lnTo>
                    <a:pt x="439" y="429"/>
                  </a:lnTo>
                  <a:lnTo>
                    <a:pt x="427" y="429"/>
                  </a:lnTo>
                  <a:lnTo>
                    <a:pt x="418" y="435"/>
                  </a:lnTo>
                  <a:lnTo>
                    <a:pt x="408" y="435"/>
                  </a:lnTo>
                  <a:lnTo>
                    <a:pt x="397" y="439"/>
                  </a:lnTo>
                  <a:lnTo>
                    <a:pt x="388" y="439"/>
                  </a:lnTo>
                  <a:lnTo>
                    <a:pt x="376" y="441"/>
                  </a:lnTo>
                  <a:lnTo>
                    <a:pt x="367" y="444"/>
                  </a:lnTo>
                  <a:lnTo>
                    <a:pt x="355" y="444"/>
                  </a:lnTo>
                  <a:lnTo>
                    <a:pt x="346" y="446"/>
                  </a:lnTo>
                  <a:lnTo>
                    <a:pt x="336" y="450"/>
                  </a:lnTo>
                  <a:lnTo>
                    <a:pt x="325" y="450"/>
                  </a:lnTo>
                  <a:lnTo>
                    <a:pt x="313" y="450"/>
                  </a:lnTo>
                  <a:lnTo>
                    <a:pt x="300" y="452"/>
                  </a:lnTo>
                  <a:lnTo>
                    <a:pt x="289" y="452"/>
                  </a:lnTo>
                  <a:lnTo>
                    <a:pt x="275" y="456"/>
                  </a:lnTo>
                  <a:lnTo>
                    <a:pt x="264" y="456"/>
                  </a:lnTo>
                  <a:lnTo>
                    <a:pt x="253" y="460"/>
                  </a:lnTo>
                  <a:lnTo>
                    <a:pt x="239" y="460"/>
                  </a:lnTo>
                  <a:lnTo>
                    <a:pt x="232" y="460"/>
                  </a:lnTo>
                  <a:lnTo>
                    <a:pt x="222" y="460"/>
                  </a:lnTo>
                  <a:lnTo>
                    <a:pt x="213" y="460"/>
                  </a:lnTo>
                  <a:lnTo>
                    <a:pt x="207" y="460"/>
                  </a:lnTo>
                  <a:lnTo>
                    <a:pt x="192" y="460"/>
                  </a:lnTo>
                  <a:lnTo>
                    <a:pt x="177" y="460"/>
                  </a:lnTo>
                  <a:lnTo>
                    <a:pt x="165" y="456"/>
                  </a:lnTo>
                  <a:lnTo>
                    <a:pt x="150" y="456"/>
                  </a:lnTo>
                  <a:lnTo>
                    <a:pt x="135" y="456"/>
                  </a:lnTo>
                  <a:lnTo>
                    <a:pt x="123" y="452"/>
                  </a:lnTo>
                  <a:lnTo>
                    <a:pt x="108" y="450"/>
                  </a:lnTo>
                  <a:lnTo>
                    <a:pt x="97" y="446"/>
                  </a:lnTo>
                  <a:lnTo>
                    <a:pt x="80" y="444"/>
                  </a:lnTo>
                  <a:lnTo>
                    <a:pt x="68" y="441"/>
                  </a:lnTo>
                  <a:lnTo>
                    <a:pt x="53" y="435"/>
                  </a:lnTo>
                  <a:lnTo>
                    <a:pt x="38" y="429"/>
                  </a:lnTo>
                  <a:lnTo>
                    <a:pt x="26" y="420"/>
                  </a:lnTo>
                  <a:lnTo>
                    <a:pt x="11" y="414"/>
                  </a:lnTo>
                  <a:lnTo>
                    <a:pt x="2" y="408"/>
                  </a:lnTo>
                  <a:lnTo>
                    <a:pt x="0" y="403"/>
                  </a:lnTo>
                  <a:lnTo>
                    <a:pt x="0" y="395"/>
                  </a:lnTo>
                  <a:lnTo>
                    <a:pt x="2" y="389"/>
                  </a:lnTo>
                  <a:lnTo>
                    <a:pt x="5" y="384"/>
                  </a:lnTo>
                  <a:lnTo>
                    <a:pt x="11" y="378"/>
                  </a:lnTo>
                  <a:lnTo>
                    <a:pt x="17" y="378"/>
                  </a:lnTo>
                  <a:lnTo>
                    <a:pt x="26" y="384"/>
                  </a:lnTo>
                  <a:lnTo>
                    <a:pt x="26" y="3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0" name="Freeform 74"/>
            <p:cNvSpPr>
              <a:spLocks/>
            </p:cNvSpPr>
            <p:nvPr/>
          </p:nvSpPr>
          <p:spPr bwMode="auto">
            <a:xfrm>
              <a:off x="5632445" y="3309939"/>
              <a:ext cx="788987" cy="579438"/>
            </a:xfrm>
            <a:custGeom>
              <a:avLst/>
              <a:gdLst/>
              <a:ahLst/>
              <a:cxnLst>
                <a:cxn ang="0">
                  <a:pos x="937" y="105"/>
                </a:cxn>
                <a:cxn ang="0">
                  <a:pos x="896" y="160"/>
                </a:cxn>
                <a:cxn ang="0">
                  <a:pos x="875" y="192"/>
                </a:cxn>
                <a:cxn ang="0">
                  <a:pos x="850" y="232"/>
                </a:cxn>
                <a:cxn ang="0">
                  <a:pos x="833" y="272"/>
                </a:cxn>
                <a:cxn ang="0">
                  <a:pos x="812" y="306"/>
                </a:cxn>
                <a:cxn ang="0">
                  <a:pos x="793" y="350"/>
                </a:cxn>
                <a:cxn ang="0">
                  <a:pos x="772" y="392"/>
                </a:cxn>
                <a:cxn ang="0">
                  <a:pos x="751" y="432"/>
                </a:cxn>
                <a:cxn ang="0">
                  <a:pos x="734" y="470"/>
                </a:cxn>
                <a:cxn ang="0">
                  <a:pos x="713" y="506"/>
                </a:cxn>
                <a:cxn ang="0">
                  <a:pos x="690" y="542"/>
                </a:cxn>
                <a:cxn ang="0">
                  <a:pos x="667" y="588"/>
                </a:cxn>
                <a:cxn ang="0">
                  <a:pos x="624" y="643"/>
                </a:cxn>
                <a:cxn ang="0">
                  <a:pos x="586" y="673"/>
                </a:cxn>
                <a:cxn ang="0">
                  <a:pos x="542" y="694"/>
                </a:cxn>
                <a:cxn ang="0">
                  <a:pos x="498" y="709"/>
                </a:cxn>
                <a:cxn ang="0">
                  <a:pos x="447" y="721"/>
                </a:cxn>
                <a:cxn ang="0">
                  <a:pos x="400" y="724"/>
                </a:cxn>
                <a:cxn ang="0">
                  <a:pos x="335" y="730"/>
                </a:cxn>
                <a:cxn ang="0">
                  <a:pos x="278" y="730"/>
                </a:cxn>
                <a:cxn ang="0">
                  <a:pos x="236" y="730"/>
                </a:cxn>
                <a:cxn ang="0">
                  <a:pos x="196" y="726"/>
                </a:cxn>
                <a:cxn ang="0">
                  <a:pos x="139" y="724"/>
                </a:cxn>
                <a:cxn ang="0">
                  <a:pos x="82" y="717"/>
                </a:cxn>
                <a:cxn ang="0">
                  <a:pos x="36" y="715"/>
                </a:cxn>
                <a:cxn ang="0">
                  <a:pos x="6" y="705"/>
                </a:cxn>
                <a:cxn ang="0">
                  <a:pos x="0" y="669"/>
                </a:cxn>
                <a:cxn ang="0">
                  <a:pos x="25" y="660"/>
                </a:cxn>
                <a:cxn ang="0">
                  <a:pos x="67" y="669"/>
                </a:cxn>
                <a:cxn ang="0">
                  <a:pos x="109" y="675"/>
                </a:cxn>
                <a:cxn ang="0">
                  <a:pos x="149" y="679"/>
                </a:cxn>
                <a:cxn ang="0">
                  <a:pos x="196" y="681"/>
                </a:cxn>
                <a:cxn ang="0">
                  <a:pos x="246" y="675"/>
                </a:cxn>
                <a:cxn ang="0">
                  <a:pos x="303" y="667"/>
                </a:cxn>
                <a:cxn ang="0">
                  <a:pos x="365" y="654"/>
                </a:cxn>
                <a:cxn ang="0">
                  <a:pos x="428" y="637"/>
                </a:cxn>
                <a:cxn ang="0">
                  <a:pos x="485" y="612"/>
                </a:cxn>
                <a:cxn ang="0">
                  <a:pos x="540" y="591"/>
                </a:cxn>
                <a:cxn ang="0">
                  <a:pos x="586" y="567"/>
                </a:cxn>
                <a:cxn ang="0">
                  <a:pos x="631" y="514"/>
                </a:cxn>
                <a:cxn ang="0">
                  <a:pos x="654" y="470"/>
                </a:cxn>
                <a:cxn ang="0">
                  <a:pos x="675" y="434"/>
                </a:cxn>
                <a:cxn ang="0">
                  <a:pos x="694" y="398"/>
                </a:cxn>
                <a:cxn ang="0">
                  <a:pos x="713" y="360"/>
                </a:cxn>
                <a:cxn ang="0">
                  <a:pos x="734" y="320"/>
                </a:cxn>
                <a:cxn ang="0">
                  <a:pos x="751" y="280"/>
                </a:cxn>
                <a:cxn ang="0">
                  <a:pos x="766" y="242"/>
                </a:cxn>
                <a:cxn ang="0">
                  <a:pos x="787" y="202"/>
                </a:cxn>
                <a:cxn ang="0">
                  <a:pos x="806" y="166"/>
                </a:cxn>
                <a:cxn ang="0">
                  <a:pos x="827" y="130"/>
                </a:cxn>
                <a:cxn ang="0">
                  <a:pos x="848" y="97"/>
                </a:cxn>
                <a:cxn ang="0">
                  <a:pos x="890" y="44"/>
                </a:cxn>
                <a:cxn ang="0">
                  <a:pos x="947" y="0"/>
                </a:cxn>
                <a:cxn ang="0">
                  <a:pos x="993" y="29"/>
                </a:cxn>
                <a:cxn ang="0">
                  <a:pos x="981" y="73"/>
                </a:cxn>
              </a:cxnLst>
              <a:rect l="0" t="0" r="r" b="b"/>
              <a:pathLst>
                <a:path w="994" h="730">
                  <a:moveTo>
                    <a:pt x="981" y="73"/>
                  </a:moveTo>
                  <a:lnTo>
                    <a:pt x="966" y="82"/>
                  </a:lnTo>
                  <a:lnTo>
                    <a:pt x="953" y="94"/>
                  </a:lnTo>
                  <a:lnTo>
                    <a:pt x="937" y="105"/>
                  </a:lnTo>
                  <a:lnTo>
                    <a:pt x="926" y="120"/>
                  </a:lnTo>
                  <a:lnTo>
                    <a:pt x="915" y="135"/>
                  </a:lnTo>
                  <a:lnTo>
                    <a:pt x="901" y="151"/>
                  </a:lnTo>
                  <a:lnTo>
                    <a:pt x="896" y="160"/>
                  </a:lnTo>
                  <a:lnTo>
                    <a:pt x="890" y="168"/>
                  </a:lnTo>
                  <a:lnTo>
                    <a:pt x="888" y="177"/>
                  </a:lnTo>
                  <a:lnTo>
                    <a:pt x="880" y="187"/>
                  </a:lnTo>
                  <a:lnTo>
                    <a:pt x="875" y="192"/>
                  </a:lnTo>
                  <a:lnTo>
                    <a:pt x="869" y="202"/>
                  </a:lnTo>
                  <a:lnTo>
                    <a:pt x="863" y="215"/>
                  </a:lnTo>
                  <a:lnTo>
                    <a:pt x="856" y="223"/>
                  </a:lnTo>
                  <a:lnTo>
                    <a:pt x="850" y="232"/>
                  </a:lnTo>
                  <a:lnTo>
                    <a:pt x="848" y="242"/>
                  </a:lnTo>
                  <a:lnTo>
                    <a:pt x="840" y="249"/>
                  </a:lnTo>
                  <a:lnTo>
                    <a:pt x="839" y="259"/>
                  </a:lnTo>
                  <a:lnTo>
                    <a:pt x="833" y="272"/>
                  </a:lnTo>
                  <a:lnTo>
                    <a:pt x="827" y="280"/>
                  </a:lnTo>
                  <a:lnTo>
                    <a:pt x="823" y="289"/>
                  </a:lnTo>
                  <a:lnTo>
                    <a:pt x="818" y="299"/>
                  </a:lnTo>
                  <a:lnTo>
                    <a:pt x="812" y="306"/>
                  </a:lnTo>
                  <a:lnTo>
                    <a:pt x="808" y="320"/>
                  </a:lnTo>
                  <a:lnTo>
                    <a:pt x="802" y="331"/>
                  </a:lnTo>
                  <a:lnTo>
                    <a:pt x="799" y="341"/>
                  </a:lnTo>
                  <a:lnTo>
                    <a:pt x="793" y="350"/>
                  </a:lnTo>
                  <a:lnTo>
                    <a:pt x="787" y="360"/>
                  </a:lnTo>
                  <a:lnTo>
                    <a:pt x="783" y="371"/>
                  </a:lnTo>
                  <a:lnTo>
                    <a:pt x="778" y="382"/>
                  </a:lnTo>
                  <a:lnTo>
                    <a:pt x="772" y="392"/>
                  </a:lnTo>
                  <a:lnTo>
                    <a:pt x="766" y="401"/>
                  </a:lnTo>
                  <a:lnTo>
                    <a:pt x="763" y="411"/>
                  </a:lnTo>
                  <a:lnTo>
                    <a:pt x="757" y="422"/>
                  </a:lnTo>
                  <a:lnTo>
                    <a:pt x="751" y="432"/>
                  </a:lnTo>
                  <a:lnTo>
                    <a:pt x="749" y="439"/>
                  </a:lnTo>
                  <a:lnTo>
                    <a:pt x="742" y="449"/>
                  </a:lnTo>
                  <a:lnTo>
                    <a:pt x="740" y="460"/>
                  </a:lnTo>
                  <a:lnTo>
                    <a:pt x="734" y="470"/>
                  </a:lnTo>
                  <a:lnTo>
                    <a:pt x="730" y="479"/>
                  </a:lnTo>
                  <a:lnTo>
                    <a:pt x="725" y="489"/>
                  </a:lnTo>
                  <a:lnTo>
                    <a:pt x="721" y="500"/>
                  </a:lnTo>
                  <a:lnTo>
                    <a:pt x="713" y="506"/>
                  </a:lnTo>
                  <a:lnTo>
                    <a:pt x="709" y="515"/>
                  </a:lnTo>
                  <a:lnTo>
                    <a:pt x="702" y="529"/>
                  </a:lnTo>
                  <a:lnTo>
                    <a:pt x="696" y="536"/>
                  </a:lnTo>
                  <a:lnTo>
                    <a:pt x="690" y="542"/>
                  </a:lnTo>
                  <a:lnTo>
                    <a:pt x="688" y="552"/>
                  </a:lnTo>
                  <a:lnTo>
                    <a:pt x="681" y="561"/>
                  </a:lnTo>
                  <a:lnTo>
                    <a:pt x="679" y="571"/>
                  </a:lnTo>
                  <a:lnTo>
                    <a:pt x="667" y="588"/>
                  </a:lnTo>
                  <a:lnTo>
                    <a:pt x="654" y="603"/>
                  </a:lnTo>
                  <a:lnTo>
                    <a:pt x="645" y="616"/>
                  </a:lnTo>
                  <a:lnTo>
                    <a:pt x="633" y="633"/>
                  </a:lnTo>
                  <a:lnTo>
                    <a:pt x="624" y="643"/>
                  </a:lnTo>
                  <a:lnTo>
                    <a:pt x="616" y="652"/>
                  </a:lnTo>
                  <a:lnTo>
                    <a:pt x="603" y="658"/>
                  </a:lnTo>
                  <a:lnTo>
                    <a:pt x="595" y="667"/>
                  </a:lnTo>
                  <a:lnTo>
                    <a:pt x="586" y="673"/>
                  </a:lnTo>
                  <a:lnTo>
                    <a:pt x="576" y="679"/>
                  </a:lnTo>
                  <a:lnTo>
                    <a:pt x="567" y="685"/>
                  </a:lnTo>
                  <a:lnTo>
                    <a:pt x="559" y="690"/>
                  </a:lnTo>
                  <a:lnTo>
                    <a:pt x="542" y="694"/>
                  </a:lnTo>
                  <a:lnTo>
                    <a:pt x="534" y="700"/>
                  </a:lnTo>
                  <a:lnTo>
                    <a:pt x="521" y="702"/>
                  </a:lnTo>
                  <a:lnTo>
                    <a:pt x="514" y="705"/>
                  </a:lnTo>
                  <a:lnTo>
                    <a:pt x="498" y="709"/>
                  </a:lnTo>
                  <a:lnTo>
                    <a:pt x="485" y="713"/>
                  </a:lnTo>
                  <a:lnTo>
                    <a:pt x="474" y="715"/>
                  </a:lnTo>
                  <a:lnTo>
                    <a:pt x="462" y="721"/>
                  </a:lnTo>
                  <a:lnTo>
                    <a:pt x="447" y="721"/>
                  </a:lnTo>
                  <a:lnTo>
                    <a:pt x="438" y="721"/>
                  </a:lnTo>
                  <a:lnTo>
                    <a:pt x="422" y="724"/>
                  </a:lnTo>
                  <a:lnTo>
                    <a:pt x="411" y="724"/>
                  </a:lnTo>
                  <a:lnTo>
                    <a:pt x="400" y="724"/>
                  </a:lnTo>
                  <a:lnTo>
                    <a:pt x="384" y="726"/>
                  </a:lnTo>
                  <a:lnTo>
                    <a:pt x="367" y="726"/>
                  </a:lnTo>
                  <a:lnTo>
                    <a:pt x="354" y="730"/>
                  </a:lnTo>
                  <a:lnTo>
                    <a:pt x="335" y="730"/>
                  </a:lnTo>
                  <a:lnTo>
                    <a:pt x="320" y="730"/>
                  </a:lnTo>
                  <a:lnTo>
                    <a:pt x="304" y="730"/>
                  </a:lnTo>
                  <a:lnTo>
                    <a:pt x="289" y="730"/>
                  </a:lnTo>
                  <a:lnTo>
                    <a:pt x="278" y="730"/>
                  </a:lnTo>
                  <a:lnTo>
                    <a:pt x="272" y="730"/>
                  </a:lnTo>
                  <a:lnTo>
                    <a:pt x="263" y="730"/>
                  </a:lnTo>
                  <a:lnTo>
                    <a:pt x="253" y="730"/>
                  </a:lnTo>
                  <a:lnTo>
                    <a:pt x="236" y="730"/>
                  </a:lnTo>
                  <a:lnTo>
                    <a:pt x="221" y="730"/>
                  </a:lnTo>
                  <a:lnTo>
                    <a:pt x="211" y="726"/>
                  </a:lnTo>
                  <a:lnTo>
                    <a:pt x="204" y="726"/>
                  </a:lnTo>
                  <a:lnTo>
                    <a:pt x="196" y="726"/>
                  </a:lnTo>
                  <a:lnTo>
                    <a:pt x="187" y="726"/>
                  </a:lnTo>
                  <a:lnTo>
                    <a:pt x="170" y="724"/>
                  </a:lnTo>
                  <a:lnTo>
                    <a:pt x="154" y="724"/>
                  </a:lnTo>
                  <a:lnTo>
                    <a:pt x="139" y="724"/>
                  </a:lnTo>
                  <a:lnTo>
                    <a:pt x="124" y="724"/>
                  </a:lnTo>
                  <a:lnTo>
                    <a:pt x="109" y="721"/>
                  </a:lnTo>
                  <a:lnTo>
                    <a:pt x="97" y="721"/>
                  </a:lnTo>
                  <a:lnTo>
                    <a:pt x="82" y="717"/>
                  </a:lnTo>
                  <a:lnTo>
                    <a:pt x="67" y="717"/>
                  </a:lnTo>
                  <a:lnTo>
                    <a:pt x="55" y="715"/>
                  </a:lnTo>
                  <a:lnTo>
                    <a:pt x="46" y="715"/>
                  </a:lnTo>
                  <a:lnTo>
                    <a:pt x="36" y="715"/>
                  </a:lnTo>
                  <a:lnTo>
                    <a:pt x="29" y="713"/>
                  </a:lnTo>
                  <a:lnTo>
                    <a:pt x="16" y="713"/>
                  </a:lnTo>
                  <a:lnTo>
                    <a:pt x="12" y="713"/>
                  </a:lnTo>
                  <a:lnTo>
                    <a:pt x="6" y="705"/>
                  </a:lnTo>
                  <a:lnTo>
                    <a:pt x="4" y="700"/>
                  </a:lnTo>
                  <a:lnTo>
                    <a:pt x="0" y="690"/>
                  </a:lnTo>
                  <a:lnTo>
                    <a:pt x="0" y="681"/>
                  </a:lnTo>
                  <a:lnTo>
                    <a:pt x="0" y="669"/>
                  </a:lnTo>
                  <a:lnTo>
                    <a:pt x="4" y="664"/>
                  </a:lnTo>
                  <a:lnTo>
                    <a:pt x="6" y="658"/>
                  </a:lnTo>
                  <a:lnTo>
                    <a:pt x="12" y="660"/>
                  </a:lnTo>
                  <a:lnTo>
                    <a:pt x="25" y="660"/>
                  </a:lnTo>
                  <a:lnTo>
                    <a:pt x="36" y="664"/>
                  </a:lnTo>
                  <a:lnTo>
                    <a:pt x="46" y="667"/>
                  </a:lnTo>
                  <a:lnTo>
                    <a:pt x="57" y="669"/>
                  </a:lnTo>
                  <a:lnTo>
                    <a:pt x="67" y="669"/>
                  </a:lnTo>
                  <a:lnTo>
                    <a:pt x="76" y="673"/>
                  </a:lnTo>
                  <a:lnTo>
                    <a:pt x="88" y="673"/>
                  </a:lnTo>
                  <a:lnTo>
                    <a:pt x="99" y="675"/>
                  </a:lnTo>
                  <a:lnTo>
                    <a:pt x="109" y="675"/>
                  </a:lnTo>
                  <a:lnTo>
                    <a:pt x="118" y="675"/>
                  </a:lnTo>
                  <a:lnTo>
                    <a:pt x="130" y="675"/>
                  </a:lnTo>
                  <a:lnTo>
                    <a:pt x="139" y="679"/>
                  </a:lnTo>
                  <a:lnTo>
                    <a:pt x="149" y="679"/>
                  </a:lnTo>
                  <a:lnTo>
                    <a:pt x="160" y="681"/>
                  </a:lnTo>
                  <a:lnTo>
                    <a:pt x="171" y="681"/>
                  </a:lnTo>
                  <a:lnTo>
                    <a:pt x="187" y="685"/>
                  </a:lnTo>
                  <a:lnTo>
                    <a:pt x="196" y="681"/>
                  </a:lnTo>
                  <a:lnTo>
                    <a:pt x="206" y="681"/>
                  </a:lnTo>
                  <a:lnTo>
                    <a:pt x="217" y="681"/>
                  </a:lnTo>
                  <a:lnTo>
                    <a:pt x="228" y="681"/>
                  </a:lnTo>
                  <a:lnTo>
                    <a:pt x="246" y="675"/>
                  </a:lnTo>
                  <a:lnTo>
                    <a:pt x="257" y="675"/>
                  </a:lnTo>
                  <a:lnTo>
                    <a:pt x="272" y="673"/>
                  </a:lnTo>
                  <a:lnTo>
                    <a:pt x="289" y="673"/>
                  </a:lnTo>
                  <a:lnTo>
                    <a:pt x="303" y="667"/>
                  </a:lnTo>
                  <a:lnTo>
                    <a:pt x="318" y="664"/>
                  </a:lnTo>
                  <a:lnTo>
                    <a:pt x="331" y="660"/>
                  </a:lnTo>
                  <a:lnTo>
                    <a:pt x="350" y="658"/>
                  </a:lnTo>
                  <a:lnTo>
                    <a:pt x="365" y="654"/>
                  </a:lnTo>
                  <a:lnTo>
                    <a:pt x="380" y="648"/>
                  </a:lnTo>
                  <a:lnTo>
                    <a:pt x="400" y="645"/>
                  </a:lnTo>
                  <a:lnTo>
                    <a:pt x="413" y="643"/>
                  </a:lnTo>
                  <a:lnTo>
                    <a:pt x="428" y="637"/>
                  </a:lnTo>
                  <a:lnTo>
                    <a:pt x="443" y="631"/>
                  </a:lnTo>
                  <a:lnTo>
                    <a:pt x="458" y="624"/>
                  </a:lnTo>
                  <a:lnTo>
                    <a:pt x="474" y="618"/>
                  </a:lnTo>
                  <a:lnTo>
                    <a:pt x="485" y="612"/>
                  </a:lnTo>
                  <a:lnTo>
                    <a:pt x="500" y="610"/>
                  </a:lnTo>
                  <a:lnTo>
                    <a:pt x="515" y="603"/>
                  </a:lnTo>
                  <a:lnTo>
                    <a:pt x="527" y="597"/>
                  </a:lnTo>
                  <a:lnTo>
                    <a:pt x="540" y="591"/>
                  </a:lnTo>
                  <a:lnTo>
                    <a:pt x="550" y="588"/>
                  </a:lnTo>
                  <a:lnTo>
                    <a:pt x="561" y="582"/>
                  </a:lnTo>
                  <a:lnTo>
                    <a:pt x="571" y="576"/>
                  </a:lnTo>
                  <a:lnTo>
                    <a:pt x="586" y="567"/>
                  </a:lnTo>
                  <a:lnTo>
                    <a:pt x="597" y="557"/>
                  </a:lnTo>
                  <a:lnTo>
                    <a:pt x="607" y="542"/>
                  </a:lnTo>
                  <a:lnTo>
                    <a:pt x="618" y="529"/>
                  </a:lnTo>
                  <a:lnTo>
                    <a:pt x="631" y="514"/>
                  </a:lnTo>
                  <a:lnTo>
                    <a:pt x="643" y="498"/>
                  </a:lnTo>
                  <a:lnTo>
                    <a:pt x="645" y="489"/>
                  </a:lnTo>
                  <a:lnTo>
                    <a:pt x="652" y="479"/>
                  </a:lnTo>
                  <a:lnTo>
                    <a:pt x="654" y="470"/>
                  </a:lnTo>
                  <a:lnTo>
                    <a:pt x="660" y="460"/>
                  </a:lnTo>
                  <a:lnTo>
                    <a:pt x="667" y="453"/>
                  </a:lnTo>
                  <a:lnTo>
                    <a:pt x="673" y="443"/>
                  </a:lnTo>
                  <a:lnTo>
                    <a:pt x="675" y="434"/>
                  </a:lnTo>
                  <a:lnTo>
                    <a:pt x="681" y="428"/>
                  </a:lnTo>
                  <a:lnTo>
                    <a:pt x="685" y="417"/>
                  </a:lnTo>
                  <a:lnTo>
                    <a:pt x="690" y="407"/>
                  </a:lnTo>
                  <a:lnTo>
                    <a:pt x="694" y="398"/>
                  </a:lnTo>
                  <a:lnTo>
                    <a:pt x="700" y="388"/>
                  </a:lnTo>
                  <a:lnTo>
                    <a:pt x="702" y="377"/>
                  </a:lnTo>
                  <a:lnTo>
                    <a:pt x="709" y="367"/>
                  </a:lnTo>
                  <a:lnTo>
                    <a:pt x="713" y="360"/>
                  </a:lnTo>
                  <a:lnTo>
                    <a:pt x="719" y="350"/>
                  </a:lnTo>
                  <a:lnTo>
                    <a:pt x="725" y="339"/>
                  </a:lnTo>
                  <a:lnTo>
                    <a:pt x="726" y="329"/>
                  </a:lnTo>
                  <a:lnTo>
                    <a:pt x="734" y="320"/>
                  </a:lnTo>
                  <a:lnTo>
                    <a:pt x="736" y="310"/>
                  </a:lnTo>
                  <a:lnTo>
                    <a:pt x="742" y="299"/>
                  </a:lnTo>
                  <a:lnTo>
                    <a:pt x="745" y="289"/>
                  </a:lnTo>
                  <a:lnTo>
                    <a:pt x="751" y="280"/>
                  </a:lnTo>
                  <a:lnTo>
                    <a:pt x="755" y="272"/>
                  </a:lnTo>
                  <a:lnTo>
                    <a:pt x="757" y="259"/>
                  </a:lnTo>
                  <a:lnTo>
                    <a:pt x="763" y="249"/>
                  </a:lnTo>
                  <a:lnTo>
                    <a:pt x="766" y="242"/>
                  </a:lnTo>
                  <a:lnTo>
                    <a:pt x="772" y="232"/>
                  </a:lnTo>
                  <a:lnTo>
                    <a:pt x="778" y="223"/>
                  </a:lnTo>
                  <a:lnTo>
                    <a:pt x="782" y="215"/>
                  </a:lnTo>
                  <a:lnTo>
                    <a:pt x="787" y="202"/>
                  </a:lnTo>
                  <a:lnTo>
                    <a:pt x="791" y="192"/>
                  </a:lnTo>
                  <a:lnTo>
                    <a:pt x="797" y="183"/>
                  </a:lnTo>
                  <a:lnTo>
                    <a:pt x="799" y="175"/>
                  </a:lnTo>
                  <a:lnTo>
                    <a:pt x="806" y="166"/>
                  </a:lnTo>
                  <a:lnTo>
                    <a:pt x="808" y="156"/>
                  </a:lnTo>
                  <a:lnTo>
                    <a:pt x="814" y="147"/>
                  </a:lnTo>
                  <a:lnTo>
                    <a:pt x="820" y="139"/>
                  </a:lnTo>
                  <a:lnTo>
                    <a:pt x="827" y="130"/>
                  </a:lnTo>
                  <a:lnTo>
                    <a:pt x="833" y="124"/>
                  </a:lnTo>
                  <a:lnTo>
                    <a:pt x="835" y="111"/>
                  </a:lnTo>
                  <a:lnTo>
                    <a:pt x="840" y="103"/>
                  </a:lnTo>
                  <a:lnTo>
                    <a:pt x="848" y="97"/>
                  </a:lnTo>
                  <a:lnTo>
                    <a:pt x="854" y="86"/>
                  </a:lnTo>
                  <a:lnTo>
                    <a:pt x="863" y="73"/>
                  </a:lnTo>
                  <a:lnTo>
                    <a:pt x="877" y="57"/>
                  </a:lnTo>
                  <a:lnTo>
                    <a:pt x="890" y="44"/>
                  </a:lnTo>
                  <a:lnTo>
                    <a:pt x="901" y="29"/>
                  </a:lnTo>
                  <a:lnTo>
                    <a:pt x="916" y="17"/>
                  </a:lnTo>
                  <a:lnTo>
                    <a:pt x="932" y="8"/>
                  </a:lnTo>
                  <a:lnTo>
                    <a:pt x="947" y="0"/>
                  </a:lnTo>
                  <a:lnTo>
                    <a:pt x="962" y="0"/>
                  </a:lnTo>
                  <a:lnTo>
                    <a:pt x="973" y="6"/>
                  </a:lnTo>
                  <a:lnTo>
                    <a:pt x="987" y="17"/>
                  </a:lnTo>
                  <a:lnTo>
                    <a:pt x="993" y="29"/>
                  </a:lnTo>
                  <a:lnTo>
                    <a:pt x="994" y="44"/>
                  </a:lnTo>
                  <a:lnTo>
                    <a:pt x="989" y="57"/>
                  </a:lnTo>
                  <a:lnTo>
                    <a:pt x="981" y="73"/>
                  </a:lnTo>
                  <a:lnTo>
                    <a:pt x="981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1" name="Freeform 75"/>
            <p:cNvSpPr>
              <a:spLocks/>
            </p:cNvSpPr>
            <p:nvPr/>
          </p:nvSpPr>
          <p:spPr bwMode="auto">
            <a:xfrm>
              <a:off x="5668958" y="3611564"/>
              <a:ext cx="841374" cy="477839"/>
            </a:xfrm>
            <a:custGeom>
              <a:avLst/>
              <a:gdLst/>
              <a:ahLst/>
              <a:cxnLst>
                <a:cxn ang="0">
                  <a:pos x="1049" y="44"/>
                </a:cxn>
                <a:cxn ang="0">
                  <a:pos x="1038" y="84"/>
                </a:cxn>
                <a:cxn ang="0">
                  <a:pos x="1028" y="118"/>
                </a:cxn>
                <a:cxn ang="0">
                  <a:pos x="1019" y="156"/>
                </a:cxn>
                <a:cxn ang="0">
                  <a:pos x="1007" y="196"/>
                </a:cxn>
                <a:cxn ang="0">
                  <a:pos x="992" y="238"/>
                </a:cxn>
                <a:cxn ang="0">
                  <a:pos x="973" y="284"/>
                </a:cxn>
                <a:cxn ang="0">
                  <a:pos x="952" y="333"/>
                </a:cxn>
                <a:cxn ang="0">
                  <a:pos x="927" y="377"/>
                </a:cxn>
                <a:cxn ang="0">
                  <a:pos x="901" y="419"/>
                </a:cxn>
                <a:cxn ang="0">
                  <a:pos x="869" y="464"/>
                </a:cxn>
                <a:cxn ang="0">
                  <a:pos x="829" y="500"/>
                </a:cxn>
                <a:cxn ang="0">
                  <a:pos x="787" y="535"/>
                </a:cxn>
                <a:cxn ang="0">
                  <a:pos x="737" y="565"/>
                </a:cxn>
                <a:cxn ang="0">
                  <a:pos x="688" y="586"/>
                </a:cxn>
                <a:cxn ang="0">
                  <a:pos x="642" y="595"/>
                </a:cxn>
                <a:cxn ang="0">
                  <a:pos x="606" y="597"/>
                </a:cxn>
                <a:cxn ang="0">
                  <a:pos x="563" y="603"/>
                </a:cxn>
                <a:cxn ang="0">
                  <a:pos x="517" y="603"/>
                </a:cxn>
                <a:cxn ang="0">
                  <a:pos x="473" y="603"/>
                </a:cxn>
                <a:cxn ang="0">
                  <a:pos x="422" y="603"/>
                </a:cxn>
                <a:cxn ang="0">
                  <a:pos x="374" y="601"/>
                </a:cxn>
                <a:cxn ang="0">
                  <a:pos x="325" y="597"/>
                </a:cxn>
                <a:cxn ang="0">
                  <a:pos x="274" y="592"/>
                </a:cxn>
                <a:cxn ang="0">
                  <a:pos x="222" y="590"/>
                </a:cxn>
                <a:cxn ang="0">
                  <a:pos x="179" y="586"/>
                </a:cxn>
                <a:cxn ang="0">
                  <a:pos x="133" y="578"/>
                </a:cxn>
                <a:cxn ang="0">
                  <a:pos x="93" y="576"/>
                </a:cxn>
                <a:cxn ang="0">
                  <a:pos x="53" y="571"/>
                </a:cxn>
                <a:cxn ang="0">
                  <a:pos x="6" y="565"/>
                </a:cxn>
                <a:cxn ang="0">
                  <a:pos x="0" y="531"/>
                </a:cxn>
                <a:cxn ang="0">
                  <a:pos x="17" y="519"/>
                </a:cxn>
                <a:cxn ang="0">
                  <a:pos x="51" y="519"/>
                </a:cxn>
                <a:cxn ang="0">
                  <a:pos x="87" y="521"/>
                </a:cxn>
                <a:cxn ang="0">
                  <a:pos x="125" y="525"/>
                </a:cxn>
                <a:cxn ang="0">
                  <a:pos x="167" y="529"/>
                </a:cxn>
                <a:cxn ang="0">
                  <a:pos x="217" y="531"/>
                </a:cxn>
                <a:cxn ang="0">
                  <a:pos x="262" y="531"/>
                </a:cxn>
                <a:cxn ang="0">
                  <a:pos x="310" y="535"/>
                </a:cxn>
                <a:cxn ang="0">
                  <a:pos x="359" y="535"/>
                </a:cxn>
                <a:cxn ang="0">
                  <a:pos x="407" y="535"/>
                </a:cxn>
                <a:cxn ang="0">
                  <a:pos x="452" y="531"/>
                </a:cxn>
                <a:cxn ang="0">
                  <a:pos x="496" y="529"/>
                </a:cxn>
                <a:cxn ang="0">
                  <a:pos x="540" y="525"/>
                </a:cxn>
                <a:cxn ang="0">
                  <a:pos x="578" y="519"/>
                </a:cxn>
                <a:cxn ang="0">
                  <a:pos x="623" y="514"/>
                </a:cxn>
                <a:cxn ang="0">
                  <a:pos x="680" y="495"/>
                </a:cxn>
                <a:cxn ang="0">
                  <a:pos x="730" y="472"/>
                </a:cxn>
                <a:cxn ang="0">
                  <a:pos x="772" y="443"/>
                </a:cxn>
                <a:cxn ang="0">
                  <a:pos x="813" y="417"/>
                </a:cxn>
                <a:cxn ang="0">
                  <a:pos x="846" y="383"/>
                </a:cxn>
                <a:cxn ang="0">
                  <a:pos x="876" y="346"/>
                </a:cxn>
                <a:cxn ang="0">
                  <a:pos x="907" y="305"/>
                </a:cxn>
                <a:cxn ang="0">
                  <a:pos x="935" y="259"/>
                </a:cxn>
                <a:cxn ang="0">
                  <a:pos x="958" y="215"/>
                </a:cxn>
                <a:cxn ang="0">
                  <a:pos x="973" y="160"/>
                </a:cxn>
                <a:cxn ang="0">
                  <a:pos x="988" y="103"/>
                </a:cxn>
                <a:cxn ang="0">
                  <a:pos x="1004" y="63"/>
                </a:cxn>
                <a:cxn ang="0">
                  <a:pos x="1023" y="16"/>
                </a:cxn>
                <a:cxn ang="0">
                  <a:pos x="1061" y="12"/>
                </a:cxn>
              </a:cxnLst>
              <a:rect l="0" t="0" r="r" b="b"/>
              <a:pathLst>
                <a:path w="1061" h="603">
                  <a:moveTo>
                    <a:pt x="1059" y="27"/>
                  </a:moveTo>
                  <a:lnTo>
                    <a:pt x="1055" y="31"/>
                  </a:lnTo>
                  <a:lnTo>
                    <a:pt x="1051" y="37"/>
                  </a:lnTo>
                  <a:lnTo>
                    <a:pt x="1049" y="44"/>
                  </a:lnTo>
                  <a:lnTo>
                    <a:pt x="1045" y="54"/>
                  </a:lnTo>
                  <a:lnTo>
                    <a:pt x="1043" y="63"/>
                  </a:lnTo>
                  <a:lnTo>
                    <a:pt x="1040" y="78"/>
                  </a:lnTo>
                  <a:lnTo>
                    <a:pt x="1038" y="84"/>
                  </a:lnTo>
                  <a:lnTo>
                    <a:pt x="1034" y="90"/>
                  </a:lnTo>
                  <a:lnTo>
                    <a:pt x="1034" y="103"/>
                  </a:lnTo>
                  <a:lnTo>
                    <a:pt x="1030" y="113"/>
                  </a:lnTo>
                  <a:lnTo>
                    <a:pt x="1028" y="118"/>
                  </a:lnTo>
                  <a:lnTo>
                    <a:pt x="1024" y="126"/>
                  </a:lnTo>
                  <a:lnTo>
                    <a:pt x="1023" y="135"/>
                  </a:lnTo>
                  <a:lnTo>
                    <a:pt x="1023" y="149"/>
                  </a:lnTo>
                  <a:lnTo>
                    <a:pt x="1019" y="156"/>
                  </a:lnTo>
                  <a:lnTo>
                    <a:pt x="1017" y="166"/>
                  </a:lnTo>
                  <a:lnTo>
                    <a:pt x="1013" y="175"/>
                  </a:lnTo>
                  <a:lnTo>
                    <a:pt x="1009" y="187"/>
                  </a:lnTo>
                  <a:lnTo>
                    <a:pt x="1007" y="196"/>
                  </a:lnTo>
                  <a:lnTo>
                    <a:pt x="1004" y="208"/>
                  </a:lnTo>
                  <a:lnTo>
                    <a:pt x="1002" y="217"/>
                  </a:lnTo>
                  <a:lnTo>
                    <a:pt x="998" y="230"/>
                  </a:lnTo>
                  <a:lnTo>
                    <a:pt x="992" y="238"/>
                  </a:lnTo>
                  <a:lnTo>
                    <a:pt x="988" y="253"/>
                  </a:lnTo>
                  <a:lnTo>
                    <a:pt x="983" y="263"/>
                  </a:lnTo>
                  <a:lnTo>
                    <a:pt x="981" y="274"/>
                  </a:lnTo>
                  <a:lnTo>
                    <a:pt x="973" y="284"/>
                  </a:lnTo>
                  <a:lnTo>
                    <a:pt x="969" y="295"/>
                  </a:lnTo>
                  <a:lnTo>
                    <a:pt x="964" y="308"/>
                  </a:lnTo>
                  <a:lnTo>
                    <a:pt x="958" y="320"/>
                  </a:lnTo>
                  <a:lnTo>
                    <a:pt x="952" y="333"/>
                  </a:lnTo>
                  <a:lnTo>
                    <a:pt x="947" y="344"/>
                  </a:lnTo>
                  <a:lnTo>
                    <a:pt x="941" y="356"/>
                  </a:lnTo>
                  <a:lnTo>
                    <a:pt x="935" y="369"/>
                  </a:lnTo>
                  <a:lnTo>
                    <a:pt x="927" y="377"/>
                  </a:lnTo>
                  <a:lnTo>
                    <a:pt x="922" y="390"/>
                  </a:lnTo>
                  <a:lnTo>
                    <a:pt x="916" y="398"/>
                  </a:lnTo>
                  <a:lnTo>
                    <a:pt x="910" y="411"/>
                  </a:lnTo>
                  <a:lnTo>
                    <a:pt x="901" y="419"/>
                  </a:lnTo>
                  <a:lnTo>
                    <a:pt x="895" y="432"/>
                  </a:lnTo>
                  <a:lnTo>
                    <a:pt x="884" y="440"/>
                  </a:lnTo>
                  <a:lnTo>
                    <a:pt x="876" y="453"/>
                  </a:lnTo>
                  <a:lnTo>
                    <a:pt x="869" y="464"/>
                  </a:lnTo>
                  <a:lnTo>
                    <a:pt x="859" y="474"/>
                  </a:lnTo>
                  <a:lnTo>
                    <a:pt x="850" y="483"/>
                  </a:lnTo>
                  <a:lnTo>
                    <a:pt x="842" y="493"/>
                  </a:lnTo>
                  <a:lnTo>
                    <a:pt x="829" y="500"/>
                  </a:lnTo>
                  <a:lnTo>
                    <a:pt x="819" y="510"/>
                  </a:lnTo>
                  <a:lnTo>
                    <a:pt x="808" y="519"/>
                  </a:lnTo>
                  <a:lnTo>
                    <a:pt x="798" y="529"/>
                  </a:lnTo>
                  <a:lnTo>
                    <a:pt x="787" y="535"/>
                  </a:lnTo>
                  <a:lnTo>
                    <a:pt x="777" y="544"/>
                  </a:lnTo>
                  <a:lnTo>
                    <a:pt x="762" y="550"/>
                  </a:lnTo>
                  <a:lnTo>
                    <a:pt x="753" y="557"/>
                  </a:lnTo>
                  <a:lnTo>
                    <a:pt x="737" y="565"/>
                  </a:lnTo>
                  <a:lnTo>
                    <a:pt x="726" y="571"/>
                  </a:lnTo>
                  <a:lnTo>
                    <a:pt x="715" y="576"/>
                  </a:lnTo>
                  <a:lnTo>
                    <a:pt x="703" y="582"/>
                  </a:lnTo>
                  <a:lnTo>
                    <a:pt x="688" y="586"/>
                  </a:lnTo>
                  <a:lnTo>
                    <a:pt x="673" y="592"/>
                  </a:lnTo>
                  <a:lnTo>
                    <a:pt x="660" y="592"/>
                  </a:lnTo>
                  <a:lnTo>
                    <a:pt x="650" y="595"/>
                  </a:lnTo>
                  <a:lnTo>
                    <a:pt x="642" y="595"/>
                  </a:lnTo>
                  <a:lnTo>
                    <a:pt x="635" y="597"/>
                  </a:lnTo>
                  <a:lnTo>
                    <a:pt x="623" y="597"/>
                  </a:lnTo>
                  <a:lnTo>
                    <a:pt x="614" y="597"/>
                  </a:lnTo>
                  <a:lnTo>
                    <a:pt x="606" y="597"/>
                  </a:lnTo>
                  <a:lnTo>
                    <a:pt x="597" y="601"/>
                  </a:lnTo>
                  <a:lnTo>
                    <a:pt x="585" y="601"/>
                  </a:lnTo>
                  <a:lnTo>
                    <a:pt x="576" y="601"/>
                  </a:lnTo>
                  <a:lnTo>
                    <a:pt x="563" y="603"/>
                  </a:lnTo>
                  <a:lnTo>
                    <a:pt x="555" y="603"/>
                  </a:lnTo>
                  <a:lnTo>
                    <a:pt x="542" y="603"/>
                  </a:lnTo>
                  <a:lnTo>
                    <a:pt x="530" y="603"/>
                  </a:lnTo>
                  <a:lnTo>
                    <a:pt x="517" y="603"/>
                  </a:lnTo>
                  <a:lnTo>
                    <a:pt x="509" y="603"/>
                  </a:lnTo>
                  <a:lnTo>
                    <a:pt x="494" y="603"/>
                  </a:lnTo>
                  <a:lnTo>
                    <a:pt x="485" y="603"/>
                  </a:lnTo>
                  <a:lnTo>
                    <a:pt x="473" y="603"/>
                  </a:lnTo>
                  <a:lnTo>
                    <a:pt x="460" y="603"/>
                  </a:lnTo>
                  <a:lnTo>
                    <a:pt x="447" y="603"/>
                  </a:lnTo>
                  <a:lnTo>
                    <a:pt x="437" y="603"/>
                  </a:lnTo>
                  <a:lnTo>
                    <a:pt x="422" y="603"/>
                  </a:lnTo>
                  <a:lnTo>
                    <a:pt x="412" y="603"/>
                  </a:lnTo>
                  <a:lnTo>
                    <a:pt x="397" y="601"/>
                  </a:lnTo>
                  <a:lnTo>
                    <a:pt x="386" y="601"/>
                  </a:lnTo>
                  <a:lnTo>
                    <a:pt x="374" y="601"/>
                  </a:lnTo>
                  <a:lnTo>
                    <a:pt x="365" y="601"/>
                  </a:lnTo>
                  <a:lnTo>
                    <a:pt x="350" y="601"/>
                  </a:lnTo>
                  <a:lnTo>
                    <a:pt x="338" y="597"/>
                  </a:lnTo>
                  <a:lnTo>
                    <a:pt x="325" y="597"/>
                  </a:lnTo>
                  <a:lnTo>
                    <a:pt x="314" y="597"/>
                  </a:lnTo>
                  <a:lnTo>
                    <a:pt x="298" y="595"/>
                  </a:lnTo>
                  <a:lnTo>
                    <a:pt x="285" y="595"/>
                  </a:lnTo>
                  <a:lnTo>
                    <a:pt x="274" y="592"/>
                  </a:lnTo>
                  <a:lnTo>
                    <a:pt x="262" y="592"/>
                  </a:lnTo>
                  <a:lnTo>
                    <a:pt x="249" y="592"/>
                  </a:lnTo>
                  <a:lnTo>
                    <a:pt x="238" y="590"/>
                  </a:lnTo>
                  <a:lnTo>
                    <a:pt x="222" y="590"/>
                  </a:lnTo>
                  <a:lnTo>
                    <a:pt x="215" y="590"/>
                  </a:lnTo>
                  <a:lnTo>
                    <a:pt x="201" y="586"/>
                  </a:lnTo>
                  <a:lnTo>
                    <a:pt x="190" y="586"/>
                  </a:lnTo>
                  <a:lnTo>
                    <a:pt x="179" y="586"/>
                  </a:lnTo>
                  <a:lnTo>
                    <a:pt x="167" y="586"/>
                  </a:lnTo>
                  <a:lnTo>
                    <a:pt x="158" y="582"/>
                  </a:lnTo>
                  <a:lnTo>
                    <a:pt x="144" y="582"/>
                  </a:lnTo>
                  <a:lnTo>
                    <a:pt x="133" y="578"/>
                  </a:lnTo>
                  <a:lnTo>
                    <a:pt x="124" y="578"/>
                  </a:lnTo>
                  <a:lnTo>
                    <a:pt x="110" y="578"/>
                  </a:lnTo>
                  <a:lnTo>
                    <a:pt x="103" y="576"/>
                  </a:lnTo>
                  <a:lnTo>
                    <a:pt x="93" y="576"/>
                  </a:lnTo>
                  <a:lnTo>
                    <a:pt x="84" y="576"/>
                  </a:lnTo>
                  <a:lnTo>
                    <a:pt x="72" y="573"/>
                  </a:lnTo>
                  <a:lnTo>
                    <a:pt x="63" y="573"/>
                  </a:lnTo>
                  <a:lnTo>
                    <a:pt x="53" y="571"/>
                  </a:lnTo>
                  <a:lnTo>
                    <a:pt x="46" y="571"/>
                  </a:lnTo>
                  <a:lnTo>
                    <a:pt x="27" y="567"/>
                  </a:lnTo>
                  <a:lnTo>
                    <a:pt x="15" y="567"/>
                  </a:lnTo>
                  <a:lnTo>
                    <a:pt x="6" y="565"/>
                  </a:lnTo>
                  <a:lnTo>
                    <a:pt x="4" y="557"/>
                  </a:lnTo>
                  <a:lnTo>
                    <a:pt x="0" y="550"/>
                  </a:lnTo>
                  <a:lnTo>
                    <a:pt x="0" y="540"/>
                  </a:lnTo>
                  <a:lnTo>
                    <a:pt x="0" y="531"/>
                  </a:lnTo>
                  <a:lnTo>
                    <a:pt x="0" y="521"/>
                  </a:lnTo>
                  <a:lnTo>
                    <a:pt x="6" y="519"/>
                  </a:lnTo>
                  <a:lnTo>
                    <a:pt x="11" y="519"/>
                  </a:lnTo>
                  <a:lnTo>
                    <a:pt x="17" y="519"/>
                  </a:lnTo>
                  <a:lnTo>
                    <a:pt x="25" y="519"/>
                  </a:lnTo>
                  <a:lnTo>
                    <a:pt x="32" y="519"/>
                  </a:lnTo>
                  <a:lnTo>
                    <a:pt x="42" y="519"/>
                  </a:lnTo>
                  <a:lnTo>
                    <a:pt x="51" y="519"/>
                  </a:lnTo>
                  <a:lnTo>
                    <a:pt x="61" y="521"/>
                  </a:lnTo>
                  <a:lnTo>
                    <a:pt x="68" y="521"/>
                  </a:lnTo>
                  <a:lnTo>
                    <a:pt x="78" y="521"/>
                  </a:lnTo>
                  <a:lnTo>
                    <a:pt x="87" y="521"/>
                  </a:lnTo>
                  <a:lnTo>
                    <a:pt x="97" y="521"/>
                  </a:lnTo>
                  <a:lnTo>
                    <a:pt x="105" y="525"/>
                  </a:lnTo>
                  <a:lnTo>
                    <a:pt x="118" y="525"/>
                  </a:lnTo>
                  <a:lnTo>
                    <a:pt x="125" y="525"/>
                  </a:lnTo>
                  <a:lnTo>
                    <a:pt x="139" y="525"/>
                  </a:lnTo>
                  <a:lnTo>
                    <a:pt x="146" y="529"/>
                  </a:lnTo>
                  <a:lnTo>
                    <a:pt x="160" y="529"/>
                  </a:lnTo>
                  <a:lnTo>
                    <a:pt x="167" y="529"/>
                  </a:lnTo>
                  <a:lnTo>
                    <a:pt x="181" y="529"/>
                  </a:lnTo>
                  <a:lnTo>
                    <a:pt x="192" y="529"/>
                  </a:lnTo>
                  <a:lnTo>
                    <a:pt x="205" y="531"/>
                  </a:lnTo>
                  <a:lnTo>
                    <a:pt x="217" y="531"/>
                  </a:lnTo>
                  <a:lnTo>
                    <a:pt x="228" y="531"/>
                  </a:lnTo>
                  <a:lnTo>
                    <a:pt x="238" y="531"/>
                  </a:lnTo>
                  <a:lnTo>
                    <a:pt x="253" y="531"/>
                  </a:lnTo>
                  <a:lnTo>
                    <a:pt x="262" y="531"/>
                  </a:lnTo>
                  <a:lnTo>
                    <a:pt x="274" y="531"/>
                  </a:lnTo>
                  <a:lnTo>
                    <a:pt x="285" y="531"/>
                  </a:lnTo>
                  <a:lnTo>
                    <a:pt x="298" y="535"/>
                  </a:lnTo>
                  <a:lnTo>
                    <a:pt x="310" y="535"/>
                  </a:lnTo>
                  <a:lnTo>
                    <a:pt x="321" y="535"/>
                  </a:lnTo>
                  <a:lnTo>
                    <a:pt x="334" y="535"/>
                  </a:lnTo>
                  <a:lnTo>
                    <a:pt x="346" y="535"/>
                  </a:lnTo>
                  <a:lnTo>
                    <a:pt x="359" y="535"/>
                  </a:lnTo>
                  <a:lnTo>
                    <a:pt x="371" y="535"/>
                  </a:lnTo>
                  <a:lnTo>
                    <a:pt x="382" y="535"/>
                  </a:lnTo>
                  <a:lnTo>
                    <a:pt x="395" y="535"/>
                  </a:lnTo>
                  <a:lnTo>
                    <a:pt x="407" y="535"/>
                  </a:lnTo>
                  <a:lnTo>
                    <a:pt x="418" y="535"/>
                  </a:lnTo>
                  <a:lnTo>
                    <a:pt x="428" y="535"/>
                  </a:lnTo>
                  <a:lnTo>
                    <a:pt x="439" y="535"/>
                  </a:lnTo>
                  <a:lnTo>
                    <a:pt x="452" y="531"/>
                  </a:lnTo>
                  <a:lnTo>
                    <a:pt x="464" y="531"/>
                  </a:lnTo>
                  <a:lnTo>
                    <a:pt x="473" y="531"/>
                  </a:lnTo>
                  <a:lnTo>
                    <a:pt x="485" y="531"/>
                  </a:lnTo>
                  <a:lnTo>
                    <a:pt x="496" y="529"/>
                  </a:lnTo>
                  <a:lnTo>
                    <a:pt x="509" y="529"/>
                  </a:lnTo>
                  <a:lnTo>
                    <a:pt x="517" y="529"/>
                  </a:lnTo>
                  <a:lnTo>
                    <a:pt x="530" y="529"/>
                  </a:lnTo>
                  <a:lnTo>
                    <a:pt x="540" y="525"/>
                  </a:lnTo>
                  <a:lnTo>
                    <a:pt x="549" y="525"/>
                  </a:lnTo>
                  <a:lnTo>
                    <a:pt x="557" y="521"/>
                  </a:lnTo>
                  <a:lnTo>
                    <a:pt x="570" y="521"/>
                  </a:lnTo>
                  <a:lnTo>
                    <a:pt x="578" y="519"/>
                  </a:lnTo>
                  <a:lnTo>
                    <a:pt x="587" y="519"/>
                  </a:lnTo>
                  <a:lnTo>
                    <a:pt x="597" y="516"/>
                  </a:lnTo>
                  <a:lnTo>
                    <a:pt x="606" y="516"/>
                  </a:lnTo>
                  <a:lnTo>
                    <a:pt x="623" y="514"/>
                  </a:lnTo>
                  <a:lnTo>
                    <a:pt x="639" y="510"/>
                  </a:lnTo>
                  <a:lnTo>
                    <a:pt x="654" y="504"/>
                  </a:lnTo>
                  <a:lnTo>
                    <a:pt x="669" y="500"/>
                  </a:lnTo>
                  <a:lnTo>
                    <a:pt x="680" y="495"/>
                  </a:lnTo>
                  <a:lnTo>
                    <a:pt x="694" y="489"/>
                  </a:lnTo>
                  <a:lnTo>
                    <a:pt x="705" y="483"/>
                  </a:lnTo>
                  <a:lnTo>
                    <a:pt x="717" y="476"/>
                  </a:lnTo>
                  <a:lnTo>
                    <a:pt x="730" y="472"/>
                  </a:lnTo>
                  <a:lnTo>
                    <a:pt x="741" y="464"/>
                  </a:lnTo>
                  <a:lnTo>
                    <a:pt x="751" y="459"/>
                  </a:lnTo>
                  <a:lnTo>
                    <a:pt x="762" y="453"/>
                  </a:lnTo>
                  <a:lnTo>
                    <a:pt x="772" y="443"/>
                  </a:lnTo>
                  <a:lnTo>
                    <a:pt x="783" y="438"/>
                  </a:lnTo>
                  <a:lnTo>
                    <a:pt x="793" y="432"/>
                  </a:lnTo>
                  <a:lnTo>
                    <a:pt x="804" y="426"/>
                  </a:lnTo>
                  <a:lnTo>
                    <a:pt x="813" y="417"/>
                  </a:lnTo>
                  <a:lnTo>
                    <a:pt x="823" y="411"/>
                  </a:lnTo>
                  <a:lnTo>
                    <a:pt x="831" y="398"/>
                  </a:lnTo>
                  <a:lnTo>
                    <a:pt x="842" y="392"/>
                  </a:lnTo>
                  <a:lnTo>
                    <a:pt x="846" y="383"/>
                  </a:lnTo>
                  <a:lnTo>
                    <a:pt x="855" y="375"/>
                  </a:lnTo>
                  <a:lnTo>
                    <a:pt x="863" y="365"/>
                  </a:lnTo>
                  <a:lnTo>
                    <a:pt x="870" y="360"/>
                  </a:lnTo>
                  <a:lnTo>
                    <a:pt x="876" y="346"/>
                  </a:lnTo>
                  <a:lnTo>
                    <a:pt x="886" y="337"/>
                  </a:lnTo>
                  <a:lnTo>
                    <a:pt x="895" y="325"/>
                  </a:lnTo>
                  <a:lnTo>
                    <a:pt x="901" y="316"/>
                  </a:lnTo>
                  <a:lnTo>
                    <a:pt x="907" y="305"/>
                  </a:lnTo>
                  <a:lnTo>
                    <a:pt x="912" y="293"/>
                  </a:lnTo>
                  <a:lnTo>
                    <a:pt x="920" y="284"/>
                  </a:lnTo>
                  <a:lnTo>
                    <a:pt x="927" y="272"/>
                  </a:lnTo>
                  <a:lnTo>
                    <a:pt x="935" y="259"/>
                  </a:lnTo>
                  <a:lnTo>
                    <a:pt x="941" y="248"/>
                  </a:lnTo>
                  <a:lnTo>
                    <a:pt x="947" y="236"/>
                  </a:lnTo>
                  <a:lnTo>
                    <a:pt x="956" y="223"/>
                  </a:lnTo>
                  <a:lnTo>
                    <a:pt x="958" y="215"/>
                  </a:lnTo>
                  <a:lnTo>
                    <a:pt x="962" y="202"/>
                  </a:lnTo>
                  <a:lnTo>
                    <a:pt x="964" y="187"/>
                  </a:lnTo>
                  <a:lnTo>
                    <a:pt x="969" y="175"/>
                  </a:lnTo>
                  <a:lnTo>
                    <a:pt x="973" y="160"/>
                  </a:lnTo>
                  <a:lnTo>
                    <a:pt x="981" y="145"/>
                  </a:lnTo>
                  <a:lnTo>
                    <a:pt x="983" y="126"/>
                  </a:lnTo>
                  <a:lnTo>
                    <a:pt x="988" y="113"/>
                  </a:lnTo>
                  <a:lnTo>
                    <a:pt x="988" y="103"/>
                  </a:lnTo>
                  <a:lnTo>
                    <a:pt x="992" y="94"/>
                  </a:lnTo>
                  <a:lnTo>
                    <a:pt x="994" y="84"/>
                  </a:lnTo>
                  <a:lnTo>
                    <a:pt x="998" y="78"/>
                  </a:lnTo>
                  <a:lnTo>
                    <a:pt x="1004" y="63"/>
                  </a:lnTo>
                  <a:lnTo>
                    <a:pt x="1009" y="48"/>
                  </a:lnTo>
                  <a:lnTo>
                    <a:pt x="1013" y="33"/>
                  </a:lnTo>
                  <a:lnTo>
                    <a:pt x="1019" y="23"/>
                  </a:lnTo>
                  <a:lnTo>
                    <a:pt x="1023" y="16"/>
                  </a:lnTo>
                  <a:lnTo>
                    <a:pt x="1028" y="8"/>
                  </a:lnTo>
                  <a:lnTo>
                    <a:pt x="1040" y="0"/>
                  </a:lnTo>
                  <a:lnTo>
                    <a:pt x="1055" y="2"/>
                  </a:lnTo>
                  <a:lnTo>
                    <a:pt x="1061" y="12"/>
                  </a:lnTo>
                  <a:lnTo>
                    <a:pt x="1059" y="27"/>
                  </a:lnTo>
                  <a:lnTo>
                    <a:pt x="1059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2" name="Freeform 76"/>
            <p:cNvSpPr>
              <a:spLocks/>
            </p:cNvSpPr>
            <p:nvPr/>
          </p:nvSpPr>
          <p:spPr bwMode="auto">
            <a:xfrm>
              <a:off x="5603870" y="3814764"/>
              <a:ext cx="84136" cy="244476"/>
            </a:xfrm>
            <a:custGeom>
              <a:avLst/>
              <a:gdLst/>
              <a:ahLst/>
              <a:cxnLst>
                <a:cxn ang="0">
                  <a:pos x="69" y="32"/>
                </a:cxn>
                <a:cxn ang="0">
                  <a:pos x="67" y="48"/>
                </a:cxn>
                <a:cxn ang="0">
                  <a:pos x="67" y="63"/>
                </a:cxn>
                <a:cxn ang="0">
                  <a:pos x="69" y="76"/>
                </a:cxn>
                <a:cxn ang="0">
                  <a:pos x="72" y="87"/>
                </a:cxn>
                <a:cxn ang="0">
                  <a:pos x="76" y="99"/>
                </a:cxn>
                <a:cxn ang="0">
                  <a:pos x="82" y="112"/>
                </a:cxn>
                <a:cxn ang="0">
                  <a:pos x="86" y="126"/>
                </a:cxn>
                <a:cxn ang="0">
                  <a:pos x="88" y="141"/>
                </a:cxn>
                <a:cxn ang="0">
                  <a:pos x="88" y="156"/>
                </a:cxn>
                <a:cxn ang="0">
                  <a:pos x="91" y="171"/>
                </a:cxn>
                <a:cxn ang="0">
                  <a:pos x="91" y="183"/>
                </a:cxn>
                <a:cxn ang="0">
                  <a:pos x="93" y="196"/>
                </a:cxn>
                <a:cxn ang="0">
                  <a:pos x="93" y="211"/>
                </a:cxn>
                <a:cxn ang="0">
                  <a:pos x="97" y="222"/>
                </a:cxn>
                <a:cxn ang="0">
                  <a:pos x="99" y="238"/>
                </a:cxn>
                <a:cxn ang="0">
                  <a:pos x="107" y="253"/>
                </a:cxn>
                <a:cxn ang="0">
                  <a:pos x="107" y="268"/>
                </a:cxn>
                <a:cxn ang="0">
                  <a:pos x="103" y="283"/>
                </a:cxn>
                <a:cxn ang="0">
                  <a:pos x="97" y="295"/>
                </a:cxn>
                <a:cxn ang="0">
                  <a:pos x="86" y="304"/>
                </a:cxn>
                <a:cxn ang="0">
                  <a:pos x="69" y="308"/>
                </a:cxn>
                <a:cxn ang="0">
                  <a:pos x="57" y="304"/>
                </a:cxn>
                <a:cxn ang="0">
                  <a:pos x="42" y="295"/>
                </a:cxn>
                <a:cxn ang="0">
                  <a:pos x="36" y="283"/>
                </a:cxn>
                <a:cxn ang="0">
                  <a:pos x="31" y="274"/>
                </a:cxn>
                <a:cxn ang="0">
                  <a:pos x="27" y="264"/>
                </a:cxn>
                <a:cxn ang="0">
                  <a:pos x="25" y="259"/>
                </a:cxn>
                <a:cxn ang="0">
                  <a:pos x="25" y="251"/>
                </a:cxn>
                <a:cxn ang="0">
                  <a:pos x="17" y="236"/>
                </a:cxn>
                <a:cxn ang="0">
                  <a:pos x="17" y="222"/>
                </a:cxn>
                <a:cxn ang="0">
                  <a:pos x="15" y="207"/>
                </a:cxn>
                <a:cxn ang="0">
                  <a:pos x="12" y="190"/>
                </a:cxn>
                <a:cxn ang="0">
                  <a:pos x="12" y="181"/>
                </a:cxn>
                <a:cxn ang="0">
                  <a:pos x="10" y="175"/>
                </a:cxn>
                <a:cxn ang="0">
                  <a:pos x="10" y="165"/>
                </a:cxn>
                <a:cxn ang="0">
                  <a:pos x="10" y="156"/>
                </a:cxn>
                <a:cxn ang="0">
                  <a:pos x="4" y="146"/>
                </a:cxn>
                <a:cxn ang="0">
                  <a:pos x="4" y="139"/>
                </a:cxn>
                <a:cxn ang="0">
                  <a:pos x="0" y="129"/>
                </a:cxn>
                <a:cxn ang="0">
                  <a:pos x="0" y="120"/>
                </a:cxn>
                <a:cxn ang="0">
                  <a:pos x="0" y="105"/>
                </a:cxn>
                <a:cxn ang="0">
                  <a:pos x="4" y="89"/>
                </a:cxn>
                <a:cxn ang="0">
                  <a:pos x="4" y="76"/>
                </a:cxn>
                <a:cxn ang="0">
                  <a:pos x="10" y="59"/>
                </a:cxn>
                <a:cxn ang="0">
                  <a:pos x="10" y="51"/>
                </a:cxn>
                <a:cxn ang="0">
                  <a:pos x="12" y="38"/>
                </a:cxn>
                <a:cxn ang="0">
                  <a:pos x="15" y="30"/>
                </a:cxn>
                <a:cxn ang="0">
                  <a:pos x="17" y="23"/>
                </a:cxn>
                <a:cxn ang="0">
                  <a:pos x="21" y="11"/>
                </a:cxn>
                <a:cxn ang="0">
                  <a:pos x="27" y="2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7" y="6"/>
                </a:cxn>
                <a:cxn ang="0">
                  <a:pos x="67" y="11"/>
                </a:cxn>
                <a:cxn ang="0">
                  <a:pos x="69" y="21"/>
                </a:cxn>
                <a:cxn ang="0">
                  <a:pos x="69" y="32"/>
                </a:cxn>
                <a:cxn ang="0">
                  <a:pos x="69" y="32"/>
                </a:cxn>
              </a:cxnLst>
              <a:rect l="0" t="0" r="r" b="b"/>
              <a:pathLst>
                <a:path w="107" h="308">
                  <a:moveTo>
                    <a:pt x="69" y="32"/>
                  </a:moveTo>
                  <a:lnTo>
                    <a:pt x="67" y="48"/>
                  </a:lnTo>
                  <a:lnTo>
                    <a:pt x="67" y="63"/>
                  </a:lnTo>
                  <a:lnTo>
                    <a:pt x="69" y="76"/>
                  </a:lnTo>
                  <a:lnTo>
                    <a:pt x="72" y="87"/>
                  </a:lnTo>
                  <a:lnTo>
                    <a:pt x="76" y="99"/>
                  </a:lnTo>
                  <a:lnTo>
                    <a:pt x="82" y="112"/>
                  </a:lnTo>
                  <a:lnTo>
                    <a:pt x="86" y="126"/>
                  </a:lnTo>
                  <a:lnTo>
                    <a:pt x="88" y="141"/>
                  </a:lnTo>
                  <a:lnTo>
                    <a:pt x="88" y="156"/>
                  </a:lnTo>
                  <a:lnTo>
                    <a:pt x="91" y="171"/>
                  </a:lnTo>
                  <a:lnTo>
                    <a:pt x="91" y="183"/>
                  </a:lnTo>
                  <a:lnTo>
                    <a:pt x="93" y="196"/>
                  </a:lnTo>
                  <a:lnTo>
                    <a:pt x="93" y="211"/>
                  </a:lnTo>
                  <a:lnTo>
                    <a:pt x="97" y="222"/>
                  </a:lnTo>
                  <a:lnTo>
                    <a:pt x="99" y="238"/>
                  </a:lnTo>
                  <a:lnTo>
                    <a:pt x="107" y="253"/>
                  </a:lnTo>
                  <a:lnTo>
                    <a:pt x="107" y="268"/>
                  </a:lnTo>
                  <a:lnTo>
                    <a:pt x="103" y="283"/>
                  </a:lnTo>
                  <a:lnTo>
                    <a:pt x="97" y="295"/>
                  </a:lnTo>
                  <a:lnTo>
                    <a:pt x="86" y="304"/>
                  </a:lnTo>
                  <a:lnTo>
                    <a:pt x="69" y="308"/>
                  </a:lnTo>
                  <a:lnTo>
                    <a:pt x="57" y="304"/>
                  </a:lnTo>
                  <a:lnTo>
                    <a:pt x="42" y="295"/>
                  </a:lnTo>
                  <a:lnTo>
                    <a:pt x="36" y="283"/>
                  </a:lnTo>
                  <a:lnTo>
                    <a:pt x="31" y="274"/>
                  </a:lnTo>
                  <a:lnTo>
                    <a:pt x="27" y="264"/>
                  </a:lnTo>
                  <a:lnTo>
                    <a:pt x="25" y="259"/>
                  </a:lnTo>
                  <a:lnTo>
                    <a:pt x="25" y="251"/>
                  </a:lnTo>
                  <a:lnTo>
                    <a:pt x="17" y="236"/>
                  </a:lnTo>
                  <a:lnTo>
                    <a:pt x="17" y="222"/>
                  </a:lnTo>
                  <a:lnTo>
                    <a:pt x="15" y="207"/>
                  </a:lnTo>
                  <a:lnTo>
                    <a:pt x="12" y="190"/>
                  </a:lnTo>
                  <a:lnTo>
                    <a:pt x="12" y="181"/>
                  </a:lnTo>
                  <a:lnTo>
                    <a:pt x="10" y="175"/>
                  </a:lnTo>
                  <a:lnTo>
                    <a:pt x="10" y="165"/>
                  </a:lnTo>
                  <a:lnTo>
                    <a:pt x="10" y="156"/>
                  </a:lnTo>
                  <a:lnTo>
                    <a:pt x="4" y="146"/>
                  </a:lnTo>
                  <a:lnTo>
                    <a:pt x="4" y="139"/>
                  </a:lnTo>
                  <a:lnTo>
                    <a:pt x="0" y="129"/>
                  </a:lnTo>
                  <a:lnTo>
                    <a:pt x="0" y="120"/>
                  </a:lnTo>
                  <a:lnTo>
                    <a:pt x="0" y="105"/>
                  </a:lnTo>
                  <a:lnTo>
                    <a:pt x="4" y="89"/>
                  </a:lnTo>
                  <a:lnTo>
                    <a:pt x="4" y="76"/>
                  </a:lnTo>
                  <a:lnTo>
                    <a:pt x="10" y="59"/>
                  </a:lnTo>
                  <a:lnTo>
                    <a:pt x="10" y="51"/>
                  </a:lnTo>
                  <a:lnTo>
                    <a:pt x="12" y="38"/>
                  </a:lnTo>
                  <a:lnTo>
                    <a:pt x="15" y="30"/>
                  </a:lnTo>
                  <a:lnTo>
                    <a:pt x="17" y="23"/>
                  </a:lnTo>
                  <a:lnTo>
                    <a:pt x="21" y="11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8" y="2"/>
                  </a:lnTo>
                  <a:lnTo>
                    <a:pt x="57" y="6"/>
                  </a:lnTo>
                  <a:lnTo>
                    <a:pt x="67" y="11"/>
                  </a:lnTo>
                  <a:lnTo>
                    <a:pt x="69" y="21"/>
                  </a:lnTo>
                  <a:lnTo>
                    <a:pt x="69" y="32"/>
                  </a:lnTo>
                  <a:lnTo>
                    <a:pt x="69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3" name="Freeform 77"/>
            <p:cNvSpPr>
              <a:spLocks/>
            </p:cNvSpPr>
            <p:nvPr/>
          </p:nvSpPr>
          <p:spPr bwMode="auto">
            <a:xfrm>
              <a:off x="5330821" y="3868739"/>
              <a:ext cx="334962" cy="163514"/>
            </a:xfrm>
            <a:custGeom>
              <a:avLst/>
              <a:gdLst/>
              <a:ahLst/>
              <a:cxnLst>
                <a:cxn ang="0">
                  <a:pos x="359" y="61"/>
                </a:cxn>
                <a:cxn ang="0">
                  <a:pos x="333" y="61"/>
                </a:cxn>
                <a:cxn ang="0">
                  <a:pos x="308" y="61"/>
                </a:cxn>
                <a:cxn ang="0">
                  <a:pos x="282" y="61"/>
                </a:cxn>
                <a:cxn ang="0">
                  <a:pos x="257" y="61"/>
                </a:cxn>
                <a:cxn ang="0">
                  <a:pos x="230" y="61"/>
                </a:cxn>
                <a:cxn ang="0">
                  <a:pos x="206" y="65"/>
                </a:cxn>
                <a:cxn ang="0">
                  <a:pos x="179" y="71"/>
                </a:cxn>
                <a:cxn ang="0">
                  <a:pos x="158" y="78"/>
                </a:cxn>
                <a:cxn ang="0">
                  <a:pos x="137" y="88"/>
                </a:cxn>
                <a:cxn ang="0">
                  <a:pos x="118" y="97"/>
                </a:cxn>
                <a:cxn ang="0">
                  <a:pos x="103" y="109"/>
                </a:cxn>
                <a:cxn ang="0">
                  <a:pos x="84" y="122"/>
                </a:cxn>
                <a:cxn ang="0">
                  <a:pos x="71" y="139"/>
                </a:cxn>
                <a:cxn ang="0">
                  <a:pos x="52" y="158"/>
                </a:cxn>
                <a:cxn ang="0">
                  <a:pos x="34" y="185"/>
                </a:cxn>
                <a:cxn ang="0">
                  <a:pos x="15" y="204"/>
                </a:cxn>
                <a:cxn ang="0">
                  <a:pos x="6" y="204"/>
                </a:cxn>
                <a:cxn ang="0">
                  <a:pos x="0" y="189"/>
                </a:cxn>
                <a:cxn ang="0">
                  <a:pos x="0" y="164"/>
                </a:cxn>
                <a:cxn ang="0">
                  <a:pos x="10" y="147"/>
                </a:cxn>
                <a:cxn ang="0">
                  <a:pos x="19" y="122"/>
                </a:cxn>
                <a:cxn ang="0">
                  <a:pos x="27" y="103"/>
                </a:cxn>
                <a:cxn ang="0">
                  <a:pos x="46" y="77"/>
                </a:cxn>
                <a:cxn ang="0">
                  <a:pos x="72" y="52"/>
                </a:cxn>
                <a:cxn ang="0">
                  <a:pos x="101" y="37"/>
                </a:cxn>
                <a:cxn ang="0">
                  <a:pos x="118" y="31"/>
                </a:cxn>
                <a:cxn ang="0">
                  <a:pos x="143" y="21"/>
                </a:cxn>
                <a:cxn ang="0">
                  <a:pos x="164" y="12"/>
                </a:cxn>
                <a:cxn ang="0">
                  <a:pos x="181" y="8"/>
                </a:cxn>
                <a:cxn ang="0">
                  <a:pos x="202" y="4"/>
                </a:cxn>
                <a:cxn ang="0">
                  <a:pos x="226" y="0"/>
                </a:cxn>
                <a:cxn ang="0">
                  <a:pos x="259" y="4"/>
                </a:cxn>
                <a:cxn ang="0">
                  <a:pos x="291" y="4"/>
                </a:cxn>
                <a:cxn ang="0">
                  <a:pos x="320" y="10"/>
                </a:cxn>
                <a:cxn ang="0">
                  <a:pos x="344" y="12"/>
                </a:cxn>
                <a:cxn ang="0">
                  <a:pos x="361" y="16"/>
                </a:cxn>
                <a:cxn ang="0">
                  <a:pos x="377" y="16"/>
                </a:cxn>
                <a:cxn ang="0">
                  <a:pos x="397" y="19"/>
                </a:cxn>
                <a:cxn ang="0">
                  <a:pos x="420" y="19"/>
                </a:cxn>
                <a:cxn ang="0">
                  <a:pos x="422" y="31"/>
                </a:cxn>
                <a:cxn ang="0">
                  <a:pos x="411" y="46"/>
                </a:cxn>
                <a:cxn ang="0">
                  <a:pos x="386" y="58"/>
                </a:cxn>
                <a:cxn ang="0">
                  <a:pos x="371" y="65"/>
                </a:cxn>
              </a:cxnLst>
              <a:rect l="0" t="0" r="r" b="b"/>
              <a:pathLst>
                <a:path w="422" h="206">
                  <a:moveTo>
                    <a:pt x="371" y="65"/>
                  </a:moveTo>
                  <a:lnTo>
                    <a:pt x="359" y="61"/>
                  </a:lnTo>
                  <a:lnTo>
                    <a:pt x="344" y="61"/>
                  </a:lnTo>
                  <a:lnTo>
                    <a:pt x="333" y="61"/>
                  </a:lnTo>
                  <a:lnTo>
                    <a:pt x="320" y="61"/>
                  </a:lnTo>
                  <a:lnTo>
                    <a:pt x="308" y="61"/>
                  </a:lnTo>
                  <a:lnTo>
                    <a:pt x="293" y="61"/>
                  </a:lnTo>
                  <a:lnTo>
                    <a:pt x="282" y="61"/>
                  </a:lnTo>
                  <a:lnTo>
                    <a:pt x="270" y="61"/>
                  </a:lnTo>
                  <a:lnTo>
                    <a:pt x="257" y="61"/>
                  </a:lnTo>
                  <a:lnTo>
                    <a:pt x="245" y="61"/>
                  </a:lnTo>
                  <a:lnTo>
                    <a:pt x="230" y="61"/>
                  </a:lnTo>
                  <a:lnTo>
                    <a:pt x="217" y="65"/>
                  </a:lnTo>
                  <a:lnTo>
                    <a:pt x="206" y="65"/>
                  </a:lnTo>
                  <a:lnTo>
                    <a:pt x="190" y="67"/>
                  </a:lnTo>
                  <a:lnTo>
                    <a:pt x="179" y="71"/>
                  </a:lnTo>
                  <a:lnTo>
                    <a:pt x="166" y="77"/>
                  </a:lnTo>
                  <a:lnTo>
                    <a:pt x="158" y="78"/>
                  </a:lnTo>
                  <a:lnTo>
                    <a:pt x="145" y="82"/>
                  </a:lnTo>
                  <a:lnTo>
                    <a:pt x="137" y="88"/>
                  </a:lnTo>
                  <a:lnTo>
                    <a:pt x="128" y="92"/>
                  </a:lnTo>
                  <a:lnTo>
                    <a:pt x="118" y="97"/>
                  </a:lnTo>
                  <a:lnTo>
                    <a:pt x="109" y="103"/>
                  </a:lnTo>
                  <a:lnTo>
                    <a:pt x="103" y="109"/>
                  </a:lnTo>
                  <a:lnTo>
                    <a:pt x="95" y="115"/>
                  </a:lnTo>
                  <a:lnTo>
                    <a:pt x="84" y="122"/>
                  </a:lnTo>
                  <a:lnTo>
                    <a:pt x="76" y="130"/>
                  </a:lnTo>
                  <a:lnTo>
                    <a:pt x="71" y="139"/>
                  </a:lnTo>
                  <a:lnTo>
                    <a:pt x="61" y="149"/>
                  </a:lnTo>
                  <a:lnTo>
                    <a:pt x="52" y="158"/>
                  </a:lnTo>
                  <a:lnTo>
                    <a:pt x="42" y="170"/>
                  </a:lnTo>
                  <a:lnTo>
                    <a:pt x="34" y="185"/>
                  </a:lnTo>
                  <a:lnTo>
                    <a:pt x="25" y="196"/>
                  </a:lnTo>
                  <a:lnTo>
                    <a:pt x="15" y="204"/>
                  </a:lnTo>
                  <a:lnTo>
                    <a:pt x="10" y="206"/>
                  </a:lnTo>
                  <a:lnTo>
                    <a:pt x="6" y="204"/>
                  </a:lnTo>
                  <a:lnTo>
                    <a:pt x="4" y="200"/>
                  </a:lnTo>
                  <a:lnTo>
                    <a:pt x="0" y="189"/>
                  </a:lnTo>
                  <a:lnTo>
                    <a:pt x="0" y="173"/>
                  </a:lnTo>
                  <a:lnTo>
                    <a:pt x="0" y="164"/>
                  </a:lnTo>
                  <a:lnTo>
                    <a:pt x="4" y="154"/>
                  </a:lnTo>
                  <a:lnTo>
                    <a:pt x="10" y="147"/>
                  </a:lnTo>
                  <a:lnTo>
                    <a:pt x="14" y="137"/>
                  </a:lnTo>
                  <a:lnTo>
                    <a:pt x="19" y="122"/>
                  </a:lnTo>
                  <a:lnTo>
                    <a:pt x="21" y="113"/>
                  </a:lnTo>
                  <a:lnTo>
                    <a:pt x="27" y="103"/>
                  </a:lnTo>
                  <a:lnTo>
                    <a:pt x="34" y="94"/>
                  </a:lnTo>
                  <a:lnTo>
                    <a:pt x="46" y="77"/>
                  </a:lnTo>
                  <a:lnTo>
                    <a:pt x="61" y="65"/>
                  </a:lnTo>
                  <a:lnTo>
                    <a:pt x="72" y="52"/>
                  </a:lnTo>
                  <a:lnTo>
                    <a:pt x="91" y="44"/>
                  </a:lnTo>
                  <a:lnTo>
                    <a:pt x="101" y="37"/>
                  </a:lnTo>
                  <a:lnTo>
                    <a:pt x="109" y="35"/>
                  </a:lnTo>
                  <a:lnTo>
                    <a:pt x="118" y="31"/>
                  </a:lnTo>
                  <a:lnTo>
                    <a:pt x="129" y="29"/>
                  </a:lnTo>
                  <a:lnTo>
                    <a:pt x="143" y="21"/>
                  </a:lnTo>
                  <a:lnTo>
                    <a:pt x="154" y="16"/>
                  </a:lnTo>
                  <a:lnTo>
                    <a:pt x="164" y="12"/>
                  </a:lnTo>
                  <a:lnTo>
                    <a:pt x="173" y="10"/>
                  </a:lnTo>
                  <a:lnTo>
                    <a:pt x="181" y="8"/>
                  </a:lnTo>
                  <a:lnTo>
                    <a:pt x="190" y="8"/>
                  </a:lnTo>
                  <a:lnTo>
                    <a:pt x="202" y="4"/>
                  </a:lnTo>
                  <a:lnTo>
                    <a:pt x="211" y="4"/>
                  </a:lnTo>
                  <a:lnTo>
                    <a:pt x="226" y="0"/>
                  </a:lnTo>
                  <a:lnTo>
                    <a:pt x="245" y="0"/>
                  </a:lnTo>
                  <a:lnTo>
                    <a:pt x="259" y="4"/>
                  </a:lnTo>
                  <a:lnTo>
                    <a:pt x="278" y="4"/>
                  </a:lnTo>
                  <a:lnTo>
                    <a:pt x="291" y="4"/>
                  </a:lnTo>
                  <a:lnTo>
                    <a:pt x="304" y="8"/>
                  </a:lnTo>
                  <a:lnTo>
                    <a:pt x="320" y="10"/>
                  </a:lnTo>
                  <a:lnTo>
                    <a:pt x="335" y="12"/>
                  </a:lnTo>
                  <a:lnTo>
                    <a:pt x="344" y="12"/>
                  </a:lnTo>
                  <a:lnTo>
                    <a:pt x="354" y="16"/>
                  </a:lnTo>
                  <a:lnTo>
                    <a:pt x="361" y="16"/>
                  </a:lnTo>
                  <a:lnTo>
                    <a:pt x="371" y="16"/>
                  </a:lnTo>
                  <a:lnTo>
                    <a:pt x="377" y="16"/>
                  </a:lnTo>
                  <a:lnTo>
                    <a:pt x="386" y="19"/>
                  </a:lnTo>
                  <a:lnTo>
                    <a:pt x="397" y="19"/>
                  </a:lnTo>
                  <a:lnTo>
                    <a:pt x="411" y="19"/>
                  </a:lnTo>
                  <a:lnTo>
                    <a:pt x="420" y="19"/>
                  </a:lnTo>
                  <a:lnTo>
                    <a:pt x="422" y="25"/>
                  </a:lnTo>
                  <a:lnTo>
                    <a:pt x="422" y="31"/>
                  </a:lnTo>
                  <a:lnTo>
                    <a:pt x="420" y="40"/>
                  </a:lnTo>
                  <a:lnTo>
                    <a:pt x="411" y="46"/>
                  </a:lnTo>
                  <a:lnTo>
                    <a:pt x="401" y="52"/>
                  </a:lnTo>
                  <a:lnTo>
                    <a:pt x="386" y="58"/>
                  </a:lnTo>
                  <a:lnTo>
                    <a:pt x="371" y="65"/>
                  </a:lnTo>
                  <a:lnTo>
                    <a:pt x="371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4" name="Freeform 78"/>
            <p:cNvSpPr>
              <a:spLocks/>
            </p:cNvSpPr>
            <p:nvPr/>
          </p:nvSpPr>
          <p:spPr bwMode="auto">
            <a:xfrm>
              <a:off x="5383209" y="3987801"/>
              <a:ext cx="274637" cy="112713"/>
            </a:xfrm>
            <a:custGeom>
              <a:avLst/>
              <a:gdLst/>
              <a:ahLst/>
              <a:cxnLst>
                <a:cxn ang="0">
                  <a:pos x="319" y="53"/>
                </a:cxn>
                <a:cxn ang="0">
                  <a:pos x="294" y="59"/>
                </a:cxn>
                <a:cxn ang="0">
                  <a:pos x="273" y="60"/>
                </a:cxn>
                <a:cxn ang="0">
                  <a:pos x="253" y="64"/>
                </a:cxn>
                <a:cxn ang="0">
                  <a:pos x="232" y="70"/>
                </a:cxn>
                <a:cxn ang="0">
                  <a:pos x="209" y="74"/>
                </a:cxn>
                <a:cxn ang="0">
                  <a:pos x="186" y="85"/>
                </a:cxn>
                <a:cxn ang="0">
                  <a:pos x="159" y="97"/>
                </a:cxn>
                <a:cxn ang="0">
                  <a:pos x="133" y="114"/>
                </a:cxn>
                <a:cxn ang="0">
                  <a:pos x="102" y="119"/>
                </a:cxn>
                <a:cxn ang="0">
                  <a:pos x="76" y="125"/>
                </a:cxn>
                <a:cxn ang="0">
                  <a:pos x="45" y="135"/>
                </a:cxn>
                <a:cxn ang="0">
                  <a:pos x="21" y="140"/>
                </a:cxn>
                <a:cxn ang="0">
                  <a:pos x="4" y="131"/>
                </a:cxn>
                <a:cxn ang="0">
                  <a:pos x="0" y="119"/>
                </a:cxn>
                <a:cxn ang="0">
                  <a:pos x="9" y="106"/>
                </a:cxn>
                <a:cxn ang="0">
                  <a:pos x="34" y="97"/>
                </a:cxn>
                <a:cxn ang="0">
                  <a:pos x="57" y="81"/>
                </a:cxn>
                <a:cxn ang="0">
                  <a:pos x="81" y="68"/>
                </a:cxn>
                <a:cxn ang="0">
                  <a:pos x="102" y="53"/>
                </a:cxn>
                <a:cxn ang="0">
                  <a:pos x="129" y="38"/>
                </a:cxn>
                <a:cxn ang="0">
                  <a:pos x="154" y="28"/>
                </a:cxn>
                <a:cxn ang="0">
                  <a:pos x="180" y="19"/>
                </a:cxn>
                <a:cxn ang="0">
                  <a:pos x="209" y="17"/>
                </a:cxn>
                <a:cxn ang="0">
                  <a:pos x="232" y="17"/>
                </a:cxn>
                <a:cxn ang="0">
                  <a:pos x="256" y="13"/>
                </a:cxn>
                <a:cxn ang="0">
                  <a:pos x="281" y="9"/>
                </a:cxn>
                <a:cxn ang="0">
                  <a:pos x="304" y="7"/>
                </a:cxn>
                <a:cxn ang="0">
                  <a:pos x="325" y="0"/>
                </a:cxn>
                <a:cxn ang="0">
                  <a:pos x="342" y="7"/>
                </a:cxn>
                <a:cxn ang="0">
                  <a:pos x="346" y="24"/>
                </a:cxn>
                <a:cxn ang="0">
                  <a:pos x="342" y="43"/>
                </a:cxn>
                <a:cxn ang="0">
                  <a:pos x="334" y="49"/>
                </a:cxn>
              </a:cxnLst>
              <a:rect l="0" t="0" r="r" b="b"/>
              <a:pathLst>
                <a:path w="346" h="140">
                  <a:moveTo>
                    <a:pt x="334" y="49"/>
                  </a:moveTo>
                  <a:lnTo>
                    <a:pt x="319" y="53"/>
                  </a:lnTo>
                  <a:lnTo>
                    <a:pt x="308" y="55"/>
                  </a:lnTo>
                  <a:lnTo>
                    <a:pt x="294" y="59"/>
                  </a:lnTo>
                  <a:lnTo>
                    <a:pt x="287" y="60"/>
                  </a:lnTo>
                  <a:lnTo>
                    <a:pt x="273" y="60"/>
                  </a:lnTo>
                  <a:lnTo>
                    <a:pt x="262" y="64"/>
                  </a:lnTo>
                  <a:lnTo>
                    <a:pt x="253" y="64"/>
                  </a:lnTo>
                  <a:lnTo>
                    <a:pt x="245" y="68"/>
                  </a:lnTo>
                  <a:lnTo>
                    <a:pt x="232" y="70"/>
                  </a:lnTo>
                  <a:lnTo>
                    <a:pt x="220" y="74"/>
                  </a:lnTo>
                  <a:lnTo>
                    <a:pt x="209" y="74"/>
                  </a:lnTo>
                  <a:lnTo>
                    <a:pt x="199" y="79"/>
                  </a:lnTo>
                  <a:lnTo>
                    <a:pt x="186" y="85"/>
                  </a:lnTo>
                  <a:lnTo>
                    <a:pt x="175" y="91"/>
                  </a:lnTo>
                  <a:lnTo>
                    <a:pt x="159" y="97"/>
                  </a:lnTo>
                  <a:lnTo>
                    <a:pt x="148" y="106"/>
                  </a:lnTo>
                  <a:lnTo>
                    <a:pt x="133" y="114"/>
                  </a:lnTo>
                  <a:lnTo>
                    <a:pt x="118" y="116"/>
                  </a:lnTo>
                  <a:lnTo>
                    <a:pt x="102" y="119"/>
                  </a:lnTo>
                  <a:lnTo>
                    <a:pt x="91" y="125"/>
                  </a:lnTo>
                  <a:lnTo>
                    <a:pt x="76" y="125"/>
                  </a:lnTo>
                  <a:lnTo>
                    <a:pt x="61" y="131"/>
                  </a:lnTo>
                  <a:lnTo>
                    <a:pt x="45" y="135"/>
                  </a:lnTo>
                  <a:lnTo>
                    <a:pt x="34" y="140"/>
                  </a:lnTo>
                  <a:lnTo>
                    <a:pt x="21" y="140"/>
                  </a:lnTo>
                  <a:lnTo>
                    <a:pt x="9" y="136"/>
                  </a:lnTo>
                  <a:lnTo>
                    <a:pt x="4" y="131"/>
                  </a:lnTo>
                  <a:lnTo>
                    <a:pt x="4" y="125"/>
                  </a:lnTo>
                  <a:lnTo>
                    <a:pt x="0" y="119"/>
                  </a:lnTo>
                  <a:lnTo>
                    <a:pt x="4" y="114"/>
                  </a:lnTo>
                  <a:lnTo>
                    <a:pt x="9" y="106"/>
                  </a:lnTo>
                  <a:lnTo>
                    <a:pt x="21" y="102"/>
                  </a:lnTo>
                  <a:lnTo>
                    <a:pt x="34" y="97"/>
                  </a:lnTo>
                  <a:lnTo>
                    <a:pt x="49" y="91"/>
                  </a:lnTo>
                  <a:lnTo>
                    <a:pt x="57" y="81"/>
                  </a:lnTo>
                  <a:lnTo>
                    <a:pt x="72" y="76"/>
                  </a:lnTo>
                  <a:lnTo>
                    <a:pt x="81" y="68"/>
                  </a:lnTo>
                  <a:lnTo>
                    <a:pt x="91" y="60"/>
                  </a:lnTo>
                  <a:lnTo>
                    <a:pt x="102" y="53"/>
                  </a:lnTo>
                  <a:lnTo>
                    <a:pt x="118" y="45"/>
                  </a:lnTo>
                  <a:lnTo>
                    <a:pt x="129" y="38"/>
                  </a:lnTo>
                  <a:lnTo>
                    <a:pt x="142" y="32"/>
                  </a:lnTo>
                  <a:lnTo>
                    <a:pt x="154" y="28"/>
                  </a:lnTo>
                  <a:lnTo>
                    <a:pt x="169" y="22"/>
                  </a:lnTo>
                  <a:lnTo>
                    <a:pt x="180" y="19"/>
                  </a:lnTo>
                  <a:lnTo>
                    <a:pt x="196" y="17"/>
                  </a:lnTo>
                  <a:lnTo>
                    <a:pt x="209" y="17"/>
                  </a:lnTo>
                  <a:lnTo>
                    <a:pt x="220" y="17"/>
                  </a:lnTo>
                  <a:lnTo>
                    <a:pt x="232" y="17"/>
                  </a:lnTo>
                  <a:lnTo>
                    <a:pt x="245" y="13"/>
                  </a:lnTo>
                  <a:lnTo>
                    <a:pt x="256" y="13"/>
                  </a:lnTo>
                  <a:lnTo>
                    <a:pt x="268" y="13"/>
                  </a:lnTo>
                  <a:lnTo>
                    <a:pt x="281" y="9"/>
                  </a:lnTo>
                  <a:lnTo>
                    <a:pt x="292" y="9"/>
                  </a:lnTo>
                  <a:lnTo>
                    <a:pt x="304" y="7"/>
                  </a:lnTo>
                  <a:lnTo>
                    <a:pt x="317" y="3"/>
                  </a:lnTo>
                  <a:lnTo>
                    <a:pt x="325" y="0"/>
                  </a:lnTo>
                  <a:lnTo>
                    <a:pt x="334" y="3"/>
                  </a:lnTo>
                  <a:lnTo>
                    <a:pt x="342" y="7"/>
                  </a:lnTo>
                  <a:lnTo>
                    <a:pt x="346" y="17"/>
                  </a:lnTo>
                  <a:lnTo>
                    <a:pt x="346" y="24"/>
                  </a:lnTo>
                  <a:lnTo>
                    <a:pt x="346" y="34"/>
                  </a:lnTo>
                  <a:lnTo>
                    <a:pt x="342" y="43"/>
                  </a:lnTo>
                  <a:lnTo>
                    <a:pt x="334" y="49"/>
                  </a:lnTo>
                  <a:lnTo>
                    <a:pt x="334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5" name="Freeform 79"/>
            <p:cNvSpPr>
              <a:spLocks/>
            </p:cNvSpPr>
            <p:nvPr/>
          </p:nvSpPr>
          <p:spPr bwMode="auto">
            <a:xfrm>
              <a:off x="5259382" y="4117977"/>
              <a:ext cx="214312" cy="144463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101" y="61"/>
                </a:cxn>
                <a:cxn ang="0">
                  <a:pos x="89" y="89"/>
                </a:cxn>
                <a:cxn ang="0">
                  <a:pos x="74" y="110"/>
                </a:cxn>
                <a:cxn ang="0">
                  <a:pos x="74" y="122"/>
                </a:cxn>
                <a:cxn ang="0">
                  <a:pos x="89" y="122"/>
                </a:cxn>
                <a:cxn ang="0">
                  <a:pos x="106" y="118"/>
                </a:cxn>
                <a:cxn ang="0">
                  <a:pos x="125" y="118"/>
                </a:cxn>
                <a:cxn ang="0">
                  <a:pos x="143" y="118"/>
                </a:cxn>
                <a:cxn ang="0">
                  <a:pos x="162" y="116"/>
                </a:cxn>
                <a:cxn ang="0">
                  <a:pos x="179" y="116"/>
                </a:cxn>
                <a:cxn ang="0">
                  <a:pos x="200" y="118"/>
                </a:cxn>
                <a:cxn ang="0">
                  <a:pos x="228" y="127"/>
                </a:cxn>
                <a:cxn ang="0">
                  <a:pos x="249" y="137"/>
                </a:cxn>
                <a:cxn ang="0">
                  <a:pos x="270" y="154"/>
                </a:cxn>
                <a:cxn ang="0">
                  <a:pos x="270" y="175"/>
                </a:cxn>
                <a:cxn ang="0">
                  <a:pos x="249" y="183"/>
                </a:cxn>
                <a:cxn ang="0">
                  <a:pos x="228" y="179"/>
                </a:cxn>
                <a:cxn ang="0">
                  <a:pos x="198" y="173"/>
                </a:cxn>
                <a:cxn ang="0">
                  <a:pos x="171" y="167"/>
                </a:cxn>
                <a:cxn ang="0">
                  <a:pos x="146" y="167"/>
                </a:cxn>
                <a:cxn ang="0">
                  <a:pos x="125" y="167"/>
                </a:cxn>
                <a:cxn ang="0">
                  <a:pos x="101" y="164"/>
                </a:cxn>
                <a:cxn ang="0">
                  <a:pos x="80" y="160"/>
                </a:cxn>
                <a:cxn ang="0">
                  <a:pos x="55" y="158"/>
                </a:cxn>
                <a:cxn ang="0">
                  <a:pos x="32" y="152"/>
                </a:cxn>
                <a:cxn ang="0">
                  <a:pos x="8" y="139"/>
                </a:cxn>
                <a:cxn ang="0">
                  <a:pos x="0" y="118"/>
                </a:cxn>
                <a:cxn ang="0">
                  <a:pos x="23" y="95"/>
                </a:cxn>
                <a:cxn ang="0">
                  <a:pos x="40" y="72"/>
                </a:cxn>
                <a:cxn ang="0">
                  <a:pos x="53" y="55"/>
                </a:cxn>
                <a:cxn ang="0">
                  <a:pos x="68" y="40"/>
                </a:cxn>
                <a:cxn ang="0">
                  <a:pos x="76" y="21"/>
                </a:cxn>
                <a:cxn ang="0">
                  <a:pos x="86" y="0"/>
                </a:cxn>
                <a:cxn ang="0">
                  <a:pos x="106" y="10"/>
                </a:cxn>
                <a:cxn ang="0">
                  <a:pos x="112" y="25"/>
                </a:cxn>
              </a:cxnLst>
              <a:rect l="0" t="0" r="r" b="b"/>
              <a:pathLst>
                <a:path w="272" h="183">
                  <a:moveTo>
                    <a:pt x="112" y="25"/>
                  </a:moveTo>
                  <a:lnTo>
                    <a:pt x="110" y="36"/>
                  </a:lnTo>
                  <a:lnTo>
                    <a:pt x="106" y="49"/>
                  </a:lnTo>
                  <a:lnTo>
                    <a:pt x="101" y="61"/>
                  </a:lnTo>
                  <a:lnTo>
                    <a:pt x="97" y="76"/>
                  </a:lnTo>
                  <a:lnTo>
                    <a:pt x="89" y="89"/>
                  </a:lnTo>
                  <a:lnTo>
                    <a:pt x="82" y="97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74" y="122"/>
                  </a:lnTo>
                  <a:lnTo>
                    <a:pt x="82" y="122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106" y="118"/>
                  </a:lnTo>
                  <a:lnTo>
                    <a:pt x="116" y="118"/>
                  </a:lnTo>
                  <a:lnTo>
                    <a:pt x="125" y="118"/>
                  </a:lnTo>
                  <a:lnTo>
                    <a:pt x="133" y="118"/>
                  </a:lnTo>
                  <a:lnTo>
                    <a:pt x="143" y="118"/>
                  </a:lnTo>
                  <a:lnTo>
                    <a:pt x="152" y="116"/>
                  </a:lnTo>
                  <a:lnTo>
                    <a:pt x="162" y="116"/>
                  </a:lnTo>
                  <a:lnTo>
                    <a:pt x="171" y="116"/>
                  </a:lnTo>
                  <a:lnTo>
                    <a:pt x="179" y="116"/>
                  </a:lnTo>
                  <a:lnTo>
                    <a:pt x="192" y="118"/>
                  </a:lnTo>
                  <a:lnTo>
                    <a:pt x="200" y="118"/>
                  </a:lnTo>
                  <a:lnTo>
                    <a:pt x="213" y="126"/>
                  </a:lnTo>
                  <a:lnTo>
                    <a:pt x="228" y="127"/>
                  </a:lnTo>
                  <a:lnTo>
                    <a:pt x="239" y="133"/>
                  </a:lnTo>
                  <a:lnTo>
                    <a:pt x="249" y="137"/>
                  </a:lnTo>
                  <a:lnTo>
                    <a:pt x="257" y="143"/>
                  </a:lnTo>
                  <a:lnTo>
                    <a:pt x="270" y="154"/>
                  </a:lnTo>
                  <a:lnTo>
                    <a:pt x="272" y="167"/>
                  </a:lnTo>
                  <a:lnTo>
                    <a:pt x="270" y="175"/>
                  </a:lnTo>
                  <a:lnTo>
                    <a:pt x="257" y="183"/>
                  </a:lnTo>
                  <a:lnTo>
                    <a:pt x="249" y="183"/>
                  </a:lnTo>
                  <a:lnTo>
                    <a:pt x="239" y="183"/>
                  </a:lnTo>
                  <a:lnTo>
                    <a:pt x="228" y="179"/>
                  </a:lnTo>
                  <a:lnTo>
                    <a:pt x="213" y="179"/>
                  </a:lnTo>
                  <a:lnTo>
                    <a:pt x="198" y="173"/>
                  </a:lnTo>
                  <a:lnTo>
                    <a:pt x="186" y="169"/>
                  </a:lnTo>
                  <a:lnTo>
                    <a:pt x="171" y="167"/>
                  </a:lnTo>
                  <a:lnTo>
                    <a:pt x="162" y="167"/>
                  </a:lnTo>
                  <a:lnTo>
                    <a:pt x="146" y="167"/>
                  </a:lnTo>
                  <a:lnTo>
                    <a:pt x="137" y="167"/>
                  </a:lnTo>
                  <a:lnTo>
                    <a:pt x="125" y="167"/>
                  </a:lnTo>
                  <a:lnTo>
                    <a:pt x="112" y="167"/>
                  </a:lnTo>
                  <a:lnTo>
                    <a:pt x="101" y="164"/>
                  </a:lnTo>
                  <a:lnTo>
                    <a:pt x="91" y="164"/>
                  </a:lnTo>
                  <a:lnTo>
                    <a:pt x="80" y="160"/>
                  </a:lnTo>
                  <a:lnTo>
                    <a:pt x="70" y="160"/>
                  </a:lnTo>
                  <a:lnTo>
                    <a:pt x="55" y="158"/>
                  </a:lnTo>
                  <a:lnTo>
                    <a:pt x="44" y="154"/>
                  </a:lnTo>
                  <a:lnTo>
                    <a:pt x="32" y="152"/>
                  </a:lnTo>
                  <a:lnTo>
                    <a:pt x="19" y="146"/>
                  </a:lnTo>
                  <a:lnTo>
                    <a:pt x="8" y="139"/>
                  </a:lnTo>
                  <a:lnTo>
                    <a:pt x="0" y="131"/>
                  </a:lnTo>
                  <a:lnTo>
                    <a:pt x="0" y="118"/>
                  </a:lnTo>
                  <a:lnTo>
                    <a:pt x="8" y="110"/>
                  </a:lnTo>
                  <a:lnTo>
                    <a:pt x="23" y="95"/>
                  </a:lnTo>
                  <a:lnTo>
                    <a:pt x="38" y="82"/>
                  </a:lnTo>
                  <a:lnTo>
                    <a:pt x="40" y="72"/>
                  </a:lnTo>
                  <a:lnTo>
                    <a:pt x="48" y="65"/>
                  </a:lnTo>
                  <a:lnTo>
                    <a:pt x="53" y="55"/>
                  </a:lnTo>
                  <a:lnTo>
                    <a:pt x="61" y="49"/>
                  </a:lnTo>
                  <a:lnTo>
                    <a:pt x="68" y="40"/>
                  </a:lnTo>
                  <a:lnTo>
                    <a:pt x="74" y="30"/>
                  </a:lnTo>
                  <a:lnTo>
                    <a:pt x="76" y="21"/>
                  </a:lnTo>
                  <a:lnTo>
                    <a:pt x="80" y="13"/>
                  </a:lnTo>
                  <a:lnTo>
                    <a:pt x="86" y="0"/>
                  </a:lnTo>
                  <a:lnTo>
                    <a:pt x="95" y="0"/>
                  </a:lnTo>
                  <a:lnTo>
                    <a:pt x="106" y="10"/>
                  </a:lnTo>
                  <a:lnTo>
                    <a:pt x="112" y="25"/>
                  </a:lnTo>
                  <a:lnTo>
                    <a:pt x="11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6" name="Freeform 80"/>
            <p:cNvSpPr>
              <a:spLocks/>
            </p:cNvSpPr>
            <p:nvPr/>
          </p:nvSpPr>
          <p:spPr bwMode="auto">
            <a:xfrm>
              <a:off x="6546843" y="4427540"/>
              <a:ext cx="368299" cy="1535115"/>
            </a:xfrm>
            <a:custGeom>
              <a:avLst/>
              <a:gdLst/>
              <a:ahLst/>
              <a:cxnLst>
                <a:cxn ang="0">
                  <a:pos x="447" y="49"/>
                </a:cxn>
                <a:cxn ang="0">
                  <a:pos x="422" y="91"/>
                </a:cxn>
                <a:cxn ang="0">
                  <a:pos x="401" y="137"/>
                </a:cxn>
                <a:cxn ang="0">
                  <a:pos x="367" y="199"/>
                </a:cxn>
                <a:cxn ang="0">
                  <a:pos x="331" y="277"/>
                </a:cxn>
                <a:cxn ang="0">
                  <a:pos x="293" y="353"/>
                </a:cxn>
                <a:cxn ang="0">
                  <a:pos x="262" y="435"/>
                </a:cxn>
                <a:cxn ang="0">
                  <a:pos x="243" y="481"/>
                </a:cxn>
                <a:cxn ang="0">
                  <a:pos x="228" y="528"/>
                </a:cxn>
                <a:cxn ang="0">
                  <a:pos x="211" y="583"/>
                </a:cxn>
                <a:cxn ang="0">
                  <a:pos x="190" y="642"/>
                </a:cxn>
                <a:cxn ang="0">
                  <a:pos x="171" y="693"/>
                </a:cxn>
                <a:cxn ang="0">
                  <a:pos x="156" y="749"/>
                </a:cxn>
                <a:cxn ang="0">
                  <a:pos x="143" y="800"/>
                </a:cxn>
                <a:cxn ang="0">
                  <a:pos x="133" y="861"/>
                </a:cxn>
                <a:cxn ang="0">
                  <a:pos x="124" y="927"/>
                </a:cxn>
                <a:cxn ang="0">
                  <a:pos x="118" y="1005"/>
                </a:cxn>
                <a:cxn ang="0">
                  <a:pos x="118" y="1083"/>
                </a:cxn>
                <a:cxn ang="0">
                  <a:pos x="118" y="1163"/>
                </a:cxn>
                <a:cxn ang="0">
                  <a:pos x="118" y="1233"/>
                </a:cxn>
                <a:cxn ang="0">
                  <a:pos x="120" y="1309"/>
                </a:cxn>
                <a:cxn ang="0">
                  <a:pos x="124" y="1389"/>
                </a:cxn>
                <a:cxn ang="0">
                  <a:pos x="127" y="1461"/>
                </a:cxn>
                <a:cxn ang="0">
                  <a:pos x="124" y="1535"/>
                </a:cxn>
                <a:cxn ang="0">
                  <a:pos x="124" y="1609"/>
                </a:cxn>
                <a:cxn ang="0">
                  <a:pos x="114" y="1684"/>
                </a:cxn>
                <a:cxn ang="0">
                  <a:pos x="107" y="1760"/>
                </a:cxn>
                <a:cxn ang="0">
                  <a:pos x="84" y="1836"/>
                </a:cxn>
                <a:cxn ang="0">
                  <a:pos x="67" y="1902"/>
                </a:cxn>
                <a:cxn ang="0">
                  <a:pos x="12" y="1934"/>
                </a:cxn>
                <a:cxn ang="0">
                  <a:pos x="2" y="1910"/>
                </a:cxn>
                <a:cxn ang="0">
                  <a:pos x="15" y="1841"/>
                </a:cxn>
                <a:cxn ang="0">
                  <a:pos x="27" y="1765"/>
                </a:cxn>
                <a:cxn ang="0">
                  <a:pos x="36" y="1693"/>
                </a:cxn>
                <a:cxn ang="0">
                  <a:pos x="38" y="1615"/>
                </a:cxn>
                <a:cxn ang="0">
                  <a:pos x="42" y="1533"/>
                </a:cxn>
                <a:cxn ang="0">
                  <a:pos x="42" y="1452"/>
                </a:cxn>
                <a:cxn ang="0">
                  <a:pos x="42" y="1368"/>
                </a:cxn>
                <a:cxn ang="0">
                  <a:pos x="42" y="1286"/>
                </a:cxn>
                <a:cxn ang="0">
                  <a:pos x="42" y="1205"/>
                </a:cxn>
                <a:cxn ang="0">
                  <a:pos x="42" y="1123"/>
                </a:cxn>
                <a:cxn ang="0">
                  <a:pos x="42" y="1041"/>
                </a:cxn>
                <a:cxn ang="0">
                  <a:pos x="48" y="965"/>
                </a:cxn>
                <a:cxn ang="0">
                  <a:pos x="57" y="891"/>
                </a:cxn>
                <a:cxn ang="0">
                  <a:pos x="70" y="815"/>
                </a:cxn>
                <a:cxn ang="0">
                  <a:pos x="82" y="743"/>
                </a:cxn>
                <a:cxn ang="0">
                  <a:pos x="99" y="672"/>
                </a:cxn>
                <a:cxn ang="0">
                  <a:pos x="114" y="604"/>
                </a:cxn>
                <a:cxn ang="0">
                  <a:pos x="135" y="538"/>
                </a:cxn>
                <a:cxn ang="0">
                  <a:pos x="160" y="475"/>
                </a:cxn>
                <a:cxn ang="0">
                  <a:pos x="185" y="410"/>
                </a:cxn>
                <a:cxn ang="0">
                  <a:pos x="211" y="340"/>
                </a:cxn>
                <a:cxn ang="0">
                  <a:pos x="242" y="277"/>
                </a:cxn>
                <a:cxn ang="0">
                  <a:pos x="274" y="213"/>
                </a:cxn>
                <a:cxn ang="0">
                  <a:pos x="308" y="142"/>
                </a:cxn>
                <a:cxn ang="0">
                  <a:pos x="344" y="70"/>
                </a:cxn>
                <a:cxn ang="0">
                  <a:pos x="388" y="9"/>
                </a:cxn>
                <a:cxn ang="0">
                  <a:pos x="432" y="0"/>
                </a:cxn>
                <a:cxn ang="0">
                  <a:pos x="464" y="13"/>
                </a:cxn>
              </a:cxnLst>
              <a:rect l="0" t="0" r="r" b="b"/>
              <a:pathLst>
                <a:path w="464" h="1934">
                  <a:moveTo>
                    <a:pt x="464" y="13"/>
                  </a:moveTo>
                  <a:lnTo>
                    <a:pt x="458" y="19"/>
                  </a:lnTo>
                  <a:lnTo>
                    <a:pt x="454" y="26"/>
                  </a:lnTo>
                  <a:lnTo>
                    <a:pt x="449" y="36"/>
                  </a:lnTo>
                  <a:lnTo>
                    <a:pt x="447" y="49"/>
                  </a:lnTo>
                  <a:lnTo>
                    <a:pt x="441" y="59"/>
                  </a:lnTo>
                  <a:lnTo>
                    <a:pt x="437" y="66"/>
                  </a:lnTo>
                  <a:lnTo>
                    <a:pt x="432" y="76"/>
                  </a:lnTo>
                  <a:lnTo>
                    <a:pt x="428" y="85"/>
                  </a:lnTo>
                  <a:lnTo>
                    <a:pt x="422" y="91"/>
                  </a:lnTo>
                  <a:lnTo>
                    <a:pt x="416" y="102"/>
                  </a:lnTo>
                  <a:lnTo>
                    <a:pt x="413" y="108"/>
                  </a:lnTo>
                  <a:lnTo>
                    <a:pt x="407" y="118"/>
                  </a:lnTo>
                  <a:lnTo>
                    <a:pt x="405" y="127"/>
                  </a:lnTo>
                  <a:lnTo>
                    <a:pt x="401" y="137"/>
                  </a:lnTo>
                  <a:lnTo>
                    <a:pt x="395" y="144"/>
                  </a:lnTo>
                  <a:lnTo>
                    <a:pt x="392" y="154"/>
                  </a:lnTo>
                  <a:lnTo>
                    <a:pt x="382" y="169"/>
                  </a:lnTo>
                  <a:lnTo>
                    <a:pt x="375" y="184"/>
                  </a:lnTo>
                  <a:lnTo>
                    <a:pt x="367" y="199"/>
                  </a:lnTo>
                  <a:lnTo>
                    <a:pt x="359" y="214"/>
                  </a:lnTo>
                  <a:lnTo>
                    <a:pt x="350" y="230"/>
                  </a:lnTo>
                  <a:lnTo>
                    <a:pt x="344" y="245"/>
                  </a:lnTo>
                  <a:lnTo>
                    <a:pt x="338" y="262"/>
                  </a:lnTo>
                  <a:lnTo>
                    <a:pt x="331" y="277"/>
                  </a:lnTo>
                  <a:lnTo>
                    <a:pt x="323" y="290"/>
                  </a:lnTo>
                  <a:lnTo>
                    <a:pt x="314" y="308"/>
                  </a:lnTo>
                  <a:lnTo>
                    <a:pt x="308" y="323"/>
                  </a:lnTo>
                  <a:lnTo>
                    <a:pt x="302" y="338"/>
                  </a:lnTo>
                  <a:lnTo>
                    <a:pt x="293" y="353"/>
                  </a:lnTo>
                  <a:lnTo>
                    <a:pt x="287" y="372"/>
                  </a:lnTo>
                  <a:lnTo>
                    <a:pt x="281" y="386"/>
                  </a:lnTo>
                  <a:lnTo>
                    <a:pt x="274" y="401"/>
                  </a:lnTo>
                  <a:lnTo>
                    <a:pt x="268" y="420"/>
                  </a:lnTo>
                  <a:lnTo>
                    <a:pt x="262" y="435"/>
                  </a:lnTo>
                  <a:lnTo>
                    <a:pt x="257" y="444"/>
                  </a:lnTo>
                  <a:lnTo>
                    <a:pt x="253" y="454"/>
                  </a:lnTo>
                  <a:lnTo>
                    <a:pt x="249" y="462"/>
                  </a:lnTo>
                  <a:lnTo>
                    <a:pt x="247" y="471"/>
                  </a:lnTo>
                  <a:lnTo>
                    <a:pt x="243" y="481"/>
                  </a:lnTo>
                  <a:lnTo>
                    <a:pt x="242" y="490"/>
                  </a:lnTo>
                  <a:lnTo>
                    <a:pt x="238" y="498"/>
                  </a:lnTo>
                  <a:lnTo>
                    <a:pt x="234" y="511"/>
                  </a:lnTo>
                  <a:lnTo>
                    <a:pt x="232" y="519"/>
                  </a:lnTo>
                  <a:lnTo>
                    <a:pt x="228" y="528"/>
                  </a:lnTo>
                  <a:lnTo>
                    <a:pt x="226" y="538"/>
                  </a:lnTo>
                  <a:lnTo>
                    <a:pt x="223" y="549"/>
                  </a:lnTo>
                  <a:lnTo>
                    <a:pt x="221" y="560"/>
                  </a:lnTo>
                  <a:lnTo>
                    <a:pt x="213" y="574"/>
                  </a:lnTo>
                  <a:lnTo>
                    <a:pt x="211" y="583"/>
                  </a:lnTo>
                  <a:lnTo>
                    <a:pt x="205" y="595"/>
                  </a:lnTo>
                  <a:lnTo>
                    <a:pt x="200" y="606"/>
                  </a:lnTo>
                  <a:lnTo>
                    <a:pt x="196" y="619"/>
                  </a:lnTo>
                  <a:lnTo>
                    <a:pt x="192" y="631"/>
                  </a:lnTo>
                  <a:lnTo>
                    <a:pt x="190" y="642"/>
                  </a:lnTo>
                  <a:lnTo>
                    <a:pt x="186" y="652"/>
                  </a:lnTo>
                  <a:lnTo>
                    <a:pt x="181" y="665"/>
                  </a:lnTo>
                  <a:lnTo>
                    <a:pt x="177" y="672"/>
                  </a:lnTo>
                  <a:lnTo>
                    <a:pt x="175" y="686"/>
                  </a:lnTo>
                  <a:lnTo>
                    <a:pt x="171" y="693"/>
                  </a:lnTo>
                  <a:lnTo>
                    <a:pt x="169" y="707"/>
                  </a:lnTo>
                  <a:lnTo>
                    <a:pt x="166" y="718"/>
                  </a:lnTo>
                  <a:lnTo>
                    <a:pt x="164" y="728"/>
                  </a:lnTo>
                  <a:lnTo>
                    <a:pt x="160" y="737"/>
                  </a:lnTo>
                  <a:lnTo>
                    <a:pt x="156" y="749"/>
                  </a:lnTo>
                  <a:lnTo>
                    <a:pt x="150" y="758"/>
                  </a:lnTo>
                  <a:lnTo>
                    <a:pt x="150" y="769"/>
                  </a:lnTo>
                  <a:lnTo>
                    <a:pt x="148" y="779"/>
                  </a:lnTo>
                  <a:lnTo>
                    <a:pt x="145" y="790"/>
                  </a:lnTo>
                  <a:lnTo>
                    <a:pt x="143" y="800"/>
                  </a:lnTo>
                  <a:lnTo>
                    <a:pt x="143" y="815"/>
                  </a:lnTo>
                  <a:lnTo>
                    <a:pt x="139" y="825"/>
                  </a:lnTo>
                  <a:lnTo>
                    <a:pt x="135" y="836"/>
                  </a:lnTo>
                  <a:lnTo>
                    <a:pt x="133" y="849"/>
                  </a:lnTo>
                  <a:lnTo>
                    <a:pt x="133" y="861"/>
                  </a:lnTo>
                  <a:lnTo>
                    <a:pt x="129" y="872"/>
                  </a:lnTo>
                  <a:lnTo>
                    <a:pt x="129" y="885"/>
                  </a:lnTo>
                  <a:lnTo>
                    <a:pt x="127" y="899"/>
                  </a:lnTo>
                  <a:lnTo>
                    <a:pt x="127" y="912"/>
                  </a:lnTo>
                  <a:lnTo>
                    <a:pt x="124" y="927"/>
                  </a:lnTo>
                  <a:lnTo>
                    <a:pt x="124" y="944"/>
                  </a:lnTo>
                  <a:lnTo>
                    <a:pt x="120" y="956"/>
                  </a:lnTo>
                  <a:lnTo>
                    <a:pt x="120" y="975"/>
                  </a:lnTo>
                  <a:lnTo>
                    <a:pt x="120" y="990"/>
                  </a:lnTo>
                  <a:lnTo>
                    <a:pt x="118" y="1005"/>
                  </a:lnTo>
                  <a:lnTo>
                    <a:pt x="118" y="1024"/>
                  </a:lnTo>
                  <a:lnTo>
                    <a:pt x="118" y="1037"/>
                  </a:lnTo>
                  <a:lnTo>
                    <a:pt x="118" y="1053"/>
                  </a:lnTo>
                  <a:lnTo>
                    <a:pt x="118" y="1068"/>
                  </a:lnTo>
                  <a:lnTo>
                    <a:pt x="118" y="1083"/>
                  </a:lnTo>
                  <a:lnTo>
                    <a:pt x="118" y="1098"/>
                  </a:lnTo>
                  <a:lnTo>
                    <a:pt x="118" y="1113"/>
                  </a:lnTo>
                  <a:lnTo>
                    <a:pt x="118" y="1132"/>
                  </a:lnTo>
                  <a:lnTo>
                    <a:pt x="118" y="1144"/>
                  </a:lnTo>
                  <a:lnTo>
                    <a:pt x="118" y="1163"/>
                  </a:lnTo>
                  <a:lnTo>
                    <a:pt x="118" y="1176"/>
                  </a:lnTo>
                  <a:lnTo>
                    <a:pt x="118" y="1191"/>
                  </a:lnTo>
                  <a:lnTo>
                    <a:pt x="118" y="1205"/>
                  </a:lnTo>
                  <a:lnTo>
                    <a:pt x="118" y="1220"/>
                  </a:lnTo>
                  <a:lnTo>
                    <a:pt x="118" y="1233"/>
                  </a:lnTo>
                  <a:lnTo>
                    <a:pt x="118" y="1250"/>
                  </a:lnTo>
                  <a:lnTo>
                    <a:pt x="118" y="1265"/>
                  </a:lnTo>
                  <a:lnTo>
                    <a:pt x="120" y="1283"/>
                  </a:lnTo>
                  <a:lnTo>
                    <a:pt x="120" y="1294"/>
                  </a:lnTo>
                  <a:lnTo>
                    <a:pt x="120" y="1309"/>
                  </a:lnTo>
                  <a:lnTo>
                    <a:pt x="120" y="1328"/>
                  </a:lnTo>
                  <a:lnTo>
                    <a:pt x="124" y="1343"/>
                  </a:lnTo>
                  <a:lnTo>
                    <a:pt x="124" y="1355"/>
                  </a:lnTo>
                  <a:lnTo>
                    <a:pt x="124" y="1370"/>
                  </a:lnTo>
                  <a:lnTo>
                    <a:pt x="124" y="1389"/>
                  </a:lnTo>
                  <a:lnTo>
                    <a:pt x="127" y="1404"/>
                  </a:lnTo>
                  <a:lnTo>
                    <a:pt x="127" y="1416"/>
                  </a:lnTo>
                  <a:lnTo>
                    <a:pt x="127" y="1431"/>
                  </a:lnTo>
                  <a:lnTo>
                    <a:pt x="127" y="1446"/>
                  </a:lnTo>
                  <a:lnTo>
                    <a:pt x="127" y="1461"/>
                  </a:lnTo>
                  <a:lnTo>
                    <a:pt x="127" y="1473"/>
                  </a:lnTo>
                  <a:lnTo>
                    <a:pt x="127" y="1490"/>
                  </a:lnTo>
                  <a:lnTo>
                    <a:pt x="127" y="1507"/>
                  </a:lnTo>
                  <a:lnTo>
                    <a:pt x="127" y="1522"/>
                  </a:lnTo>
                  <a:lnTo>
                    <a:pt x="124" y="1535"/>
                  </a:lnTo>
                  <a:lnTo>
                    <a:pt x="124" y="1549"/>
                  </a:lnTo>
                  <a:lnTo>
                    <a:pt x="124" y="1564"/>
                  </a:lnTo>
                  <a:lnTo>
                    <a:pt x="124" y="1579"/>
                  </a:lnTo>
                  <a:lnTo>
                    <a:pt x="124" y="1594"/>
                  </a:lnTo>
                  <a:lnTo>
                    <a:pt x="124" y="1609"/>
                  </a:lnTo>
                  <a:lnTo>
                    <a:pt x="120" y="1625"/>
                  </a:lnTo>
                  <a:lnTo>
                    <a:pt x="120" y="1642"/>
                  </a:lnTo>
                  <a:lnTo>
                    <a:pt x="118" y="1653"/>
                  </a:lnTo>
                  <a:lnTo>
                    <a:pt x="118" y="1668"/>
                  </a:lnTo>
                  <a:lnTo>
                    <a:pt x="114" y="1684"/>
                  </a:lnTo>
                  <a:lnTo>
                    <a:pt x="114" y="1699"/>
                  </a:lnTo>
                  <a:lnTo>
                    <a:pt x="112" y="1714"/>
                  </a:lnTo>
                  <a:lnTo>
                    <a:pt x="108" y="1729"/>
                  </a:lnTo>
                  <a:lnTo>
                    <a:pt x="107" y="1744"/>
                  </a:lnTo>
                  <a:lnTo>
                    <a:pt x="107" y="1760"/>
                  </a:lnTo>
                  <a:lnTo>
                    <a:pt x="99" y="1775"/>
                  </a:lnTo>
                  <a:lnTo>
                    <a:pt x="97" y="1790"/>
                  </a:lnTo>
                  <a:lnTo>
                    <a:pt x="93" y="1805"/>
                  </a:lnTo>
                  <a:lnTo>
                    <a:pt x="91" y="1820"/>
                  </a:lnTo>
                  <a:lnTo>
                    <a:pt x="84" y="1836"/>
                  </a:lnTo>
                  <a:lnTo>
                    <a:pt x="82" y="1849"/>
                  </a:lnTo>
                  <a:lnTo>
                    <a:pt x="78" y="1866"/>
                  </a:lnTo>
                  <a:lnTo>
                    <a:pt x="74" y="1883"/>
                  </a:lnTo>
                  <a:lnTo>
                    <a:pt x="70" y="1889"/>
                  </a:lnTo>
                  <a:lnTo>
                    <a:pt x="67" y="1902"/>
                  </a:lnTo>
                  <a:lnTo>
                    <a:pt x="61" y="1908"/>
                  </a:lnTo>
                  <a:lnTo>
                    <a:pt x="53" y="1917"/>
                  </a:lnTo>
                  <a:lnTo>
                    <a:pt x="38" y="1925"/>
                  </a:lnTo>
                  <a:lnTo>
                    <a:pt x="27" y="1934"/>
                  </a:lnTo>
                  <a:lnTo>
                    <a:pt x="12" y="1934"/>
                  </a:lnTo>
                  <a:lnTo>
                    <a:pt x="2" y="1934"/>
                  </a:lnTo>
                  <a:lnTo>
                    <a:pt x="0" y="1929"/>
                  </a:lnTo>
                  <a:lnTo>
                    <a:pt x="0" y="1925"/>
                  </a:lnTo>
                  <a:lnTo>
                    <a:pt x="0" y="1919"/>
                  </a:lnTo>
                  <a:lnTo>
                    <a:pt x="2" y="1910"/>
                  </a:lnTo>
                  <a:lnTo>
                    <a:pt x="2" y="1898"/>
                  </a:lnTo>
                  <a:lnTo>
                    <a:pt x="10" y="1883"/>
                  </a:lnTo>
                  <a:lnTo>
                    <a:pt x="10" y="1868"/>
                  </a:lnTo>
                  <a:lnTo>
                    <a:pt x="15" y="1857"/>
                  </a:lnTo>
                  <a:lnTo>
                    <a:pt x="15" y="1841"/>
                  </a:lnTo>
                  <a:lnTo>
                    <a:pt x="17" y="1826"/>
                  </a:lnTo>
                  <a:lnTo>
                    <a:pt x="21" y="1811"/>
                  </a:lnTo>
                  <a:lnTo>
                    <a:pt x="25" y="1800"/>
                  </a:lnTo>
                  <a:lnTo>
                    <a:pt x="27" y="1781"/>
                  </a:lnTo>
                  <a:lnTo>
                    <a:pt x="27" y="1765"/>
                  </a:lnTo>
                  <a:lnTo>
                    <a:pt x="31" y="1750"/>
                  </a:lnTo>
                  <a:lnTo>
                    <a:pt x="31" y="1735"/>
                  </a:lnTo>
                  <a:lnTo>
                    <a:pt x="32" y="1722"/>
                  </a:lnTo>
                  <a:lnTo>
                    <a:pt x="32" y="1708"/>
                  </a:lnTo>
                  <a:lnTo>
                    <a:pt x="36" y="1693"/>
                  </a:lnTo>
                  <a:lnTo>
                    <a:pt x="36" y="1678"/>
                  </a:lnTo>
                  <a:lnTo>
                    <a:pt x="36" y="1661"/>
                  </a:lnTo>
                  <a:lnTo>
                    <a:pt x="38" y="1646"/>
                  </a:lnTo>
                  <a:lnTo>
                    <a:pt x="38" y="1630"/>
                  </a:lnTo>
                  <a:lnTo>
                    <a:pt x="38" y="1615"/>
                  </a:lnTo>
                  <a:lnTo>
                    <a:pt x="38" y="1596"/>
                  </a:lnTo>
                  <a:lnTo>
                    <a:pt x="38" y="1583"/>
                  </a:lnTo>
                  <a:lnTo>
                    <a:pt x="38" y="1566"/>
                  </a:lnTo>
                  <a:lnTo>
                    <a:pt x="42" y="1551"/>
                  </a:lnTo>
                  <a:lnTo>
                    <a:pt x="42" y="1533"/>
                  </a:lnTo>
                  <a:lnTo>
                    <a:pt x="42" y="1518"/>
                  </a:lnTo>
                  <a:lnTo>
                    <a:pt x="42" y="1501"/>
                  </a:lnTo>
                  <a:lnTo>
                    <a:pt x="42" y="1486"/>
                  </a:lnTo>
                  <a:lnTo>
                    <a:pt x="42" y="1467"/>
                  </a:lnTo>
                  <a:lnTo>
                    <a:pt x="42" y="1452"/>
                  </a:lnTo>
                  <a:lnTo>
                    <a:pt x="42" y="1437"/>
                  </a:lnTo>
                  <a:lnTo>
                    <a:pt x="42" y="1419"/>
                  </a:lnTo>
                  <a:lnTo>
                    <a:pt x="42" y="1400"/>
                  </a:lnTo>
                  <a:lnTo>
                    <a:pt x="42" y="1385"/>
                  </a:lnTo>
                  <a:lnTo>
                    <a:pt x="42" y="1368"/>
                  </a:lnTo>
                  <a:lnTo>
                    <a:pt x="42" y="1351"/>
                  </a:lnTo>
                  <a:lnTo>
                    <a:pt x="42" y="1334"/>
                  </a:lnTo>
                  <a:lnTo>
                    <a:pt x="42" y="1319"/>
                  </a:lnTo>
                  <a:lnTo>
                    <a:pt x="42" y="1302"/>
                  </a:lnTo>
                  <a:lnTo>
                    <a:pt x="42" y="1286"/>
                  </a:lnTo>
                  <a:lnTo>
                    <a:pt x="42" y="1267"/>
                  </a:lnTo>
                  <a:lnTo>
                    <a:pt x="42" y="1252"/>
                  </a:lnTo>
                  <a:lnTo>
                    <a:pt x="42" y="1237"/>
                  </a:lnTo>
                  <a:lnTo>
                    <a:pt x="42" y="1220"/>
                  </a:lnTo>
                  <a:lnTo>
                    <a:pt x="42" y="1205"/>
                  </a:lnTo>
                  <a:lnTo>
                    <a:pt x="42" y="1189"/>
                  </a:lnTo>
                  <a:lnTo>
                    <a:pt x="42" y="1170"/>
                  </a:lnTo>
                  <a:lnTo>
                    <a:pt x="42" y="1155"/>
                  </a:lnTo>
                  <a:lnTo>
                    <a:pt x="42" y="1138"/>
                  </a:lnTo>
                  <a:lnTo>
                    <a:pt x="42" y="1123"/>
                  </a:lnTo>
                  <a:lnTo>
                    <a:pt x="42" y="1106"/>
                  </a:lnTo>
                  <a:lnTo>
                    <a:pt x="42" y="1091"/>
                  </a:lnTo>
                  <a:lnTo>
                    <a:pt x="42" y="1074"/>
                  </a:lnTo>
                  <a:lnTo>
                    <a:pt x="42" y="1060"/>
                  </a:lnTo>
                  <a:lnTo>
                    <a:pt x="42" y="1041"/>
                  </a:lnTo>
                  <a:lnTo>
                    <a:pt x="46" y="1030"/>
                  </a:lnTo>
                  <a:lnTo>
                    <a:pt x="46" y="1011"/>
                  </a:lnTo>
                  <a:lnTo>
                    <a:pt x="46" y="996"/>
                  </a:lnTo>
                  <a:lnTo>
                    <a:pt x="48" y="980"/>
                  </a:lnTo>
                  <a:lnTo>
                    <a:pt x="48" y="965"/>
                  </a:lnTo>
                  <a:lnTo>
                    <a:pt x="48" y="952"/>
                  </a:lnTo>
                  <a:lnTo>
                    <a:pt x="53" y="935"/>
                  </a:lnTo>
                  <a:lnTo>
                    <a:pt x="53" y="920"/>
                  </a:lnTo>
                  <a:lnTo>
                    <a:pt x="57" y="906"/>
                  </a:lnTo>
                  <a:lnTo>
                    <a:pt x="57" y="891"/>
                  </a:lnTo>
                  <a:lnTo>
                    <a:pt x="61" y="876"/>
                  </a:lnTo>
                  <a:lnTo>
                    <a:pt x="61" y="857"/>
                  </a:lnTo>
                  <a:lnTo>
                    <a:pt x="63" y="845"/>
                  </a:lnTo>
                  <a:lnTo>
                    <a:pt x="67" y="830"/>
                  </a:lnTo>
                  <a:lnTo>
                    <a:pt x="70" y="815"/>
                  </a:lnTo>
                  <a:lnTo>
                    <a:pt x="70" y="800"/>
                  </a:lnTo>
                  <a:lnTo>
                    <a:pt x="72" y="785"/>
                  </a:lnTo>
                  <a:lnTo>
                    <a:pt x="74" y="769"/>
                  </a:lnTo>
                  <a:lnTo>
                    <a:pt x="78" y="754"/>
                  </a:lnTo>
                  <a:lnTo>
                    <a:pt x="82" y="743"/>
                  </a:lnTo>
                  <a:lnTo>
                    <a:pt x="84" y="728"/>
                  </a:lnTo>
                  <a:lnTo>
                    <a:pt x="88" y="716"/>
                  </a:lnTo>
                  <a:lnTo>
                    <a:pt x="91" y="699"/>
                  </a:lnTo>
                  <a:lnTo>
                    <a:pt x="93" y="686"/>
                  </a:lnTo>
                  <a:lnTo>
                    <a:pt x="99" y="672"/>
                  </a:lnTo>
                  <a:lnTo>
                    <a:pt x="99" y="661"/>
                  </a:lnTo>
                  <a:lnTo>
                    <a:pt x="103" y="646"/>
                  </a:lnTo>
                  <a:lnTo>
                    <a:pt x="107" y="631"/>
                  </a:lnTo>
                  <a:lnTo>
                    <a:pt x="112" y="619"/>
                  </a:lnTo>
                  <a:lnTo>
                    <a:pt x="114" y="604"/>
                  </a:lnTo>
                  <a:lnTo>
                    <a:pt x="118" y="593"/>
                  </a:lnTo>
                  <a:lnTo>
                    <a:pt x="124" y="576"/>
                  </a:lnTo>
                  <a:lnTo>
                    <a:pt x="127" y="564"/>
                  </a:lnTo>
                  <a:lnTo>
                    <a:pt x="129" y="549"/>
                  </a:lnTo>
                  <a:lnTo>
                    <a:pt x="135" y="538"/>
                  </a:lnTo>
                  <a:lnTo>
                    <a:pt x="139" y="524"/>
                  </a:lnTo>
                  <a:lnTo>
                    <a:pt x="145" y="513"/>
                  </a:lnTo>
                  <a:lnTo>
                    <a:pt x="148" y="498"/>
                  </a:lnTo>
                  <a:lnTo>
                    <a:pt x="154" y="486"/>
                  </a:lnTo>
                  <a:lnTo>
                    <a:pt x="160" y="475"/>
                  </a:lnTo>
                  <a:lnTo>
                    <a:pt x="166" y="462"/>
                  </a:lnTo>
                  <a:lnTo>
                    <a:pt x="169" y="446"/>
                  </a:lnTo>
                  <a:lnTo>
                    <a:pt x="175" y="435"/>
                  </a:lnTo>
                  <a:lnTo>
                    <a:pt x="177" y="422"/>
                  </a:lnTo>
                  <a:lnTo>
                    <a:pt x="185" y="410"/>
                  </a:lnTo>
                  <a:lnTo>
                    <a:pt x="186" y="395"/>
                  </a:lnTo>
                  <a:lnTo>
                    <a:pt x="192" y="380"/>
                  </a:lnTo>
                  <a:lnTo>
                    <a:pt x="200" y="368"/>
                  </a:lnTo>
                  <a:lnTo>
                    <a:pt x="205" y="357"/>
                  </a:lnTo>
                  <a:lnTo>
                    <a:pt x="211" y="340"/>
                  </a:lnTo>
                  <a:lnTo>
                    <a:pt x="217" y="328"/>
                  </a:lnTo>
                  <a:lnTo>
                    <a:pt x="223" y="317"/>
                  </a:lnTo>
                  <a:lnTo>
                    <a:pt x="228" y="304"/>
                  </a:lnTo>
                  <a:lnTo>
                    <a:pt x="234" y="290"/>
                  </a:lnTo>
                  <a:lnTo>
                    <a:pt x="242" y="277"/>
                  </a:lnTo>
                  <a:lnTo>
                    <a:pt x="247" y="266"/>
                  </a:lnTo>
                  <a:lnTo>
                    <a:pt x="253" y="254"/>
                  </a:lnTo>
                  <a:lnTo>
                    <a:pt x="259" y="239"/>
                  </a:lnTo>
                  <a:lnTo>
                    <a:pt x="268" y="224"/>
                  </a:lnTo>
                  <a:lnTo>
                    <a:pt x="274" y="213"/>
                  </a:lnTo>
                  <a:lnTo>
                    <a:pt x="281" y="197"/>
                  </a:lnTo>
                  <a:lnTo>
                    <a:pt x="287" y="180"/>
                  </a:lnTo>
                  <a:lnTo>
                    <a:pt x="295" y="169"/>
                  </a:lnTo>
                  <a:lnTo>
                    <a:pt x="302" y="154"/>
                  </a:lnTo>
                  <a:lnTo>
                    <a:pt x="308" y="142"/>
                  </a:lnTo>
                  <a:lnTo>
                    <a:pt x="314" y="127"/>
                  </a:lnTo>
                  <a:lnTo>
                    <a:pt x="323" y="112"/>
                  </a:lnTo>
                  <a:lnTo>
                    <a:pt x="329" y="100"/>
                  </a:lnTo>
                  <a:lnTo>
                    <a:pt x="338" y="85"/>
                  </a:lnTo>
                  <a:lnTo>
                    <a:pt x="344" y="70"/>
                  </a:lnTo>
                  <a:lnTo>
                    <a:pt x="352" y="55"/>
                  </a:lnTo>
                  <a:lnTo>
                    <a:pt x="359" y="40"/>
                  </a:lnTo>
                  <a:lnTo>
                    <a:pt x="371" y="26"/>
                  </a:lnTo>
                  <a:lnTo>
                    <a:pt x="376" y="19"/>
                  </a:lnTo>
                  <a:lnTo>
                    <a:pt x="388" y="9"/>
                  </a:lnTo>
                  <a:lnTo>
                    <a:pt x="395" y="5"/>
                  </a:lnTo>
                  <a:lnTo>
                    <a:pt x="405" y="5"/>
                  </a:lnTo>
                  <a:lnTo>
                    <a:pt x="413" y="3"/>
                  </a:lnTo>
                  <a:lnTo>
                    <a:pt x="426" y="3"/>
                  </a:lnTo>
                  <a:lnTo>
                    <a:pt x="432" y="0"/>
                  </a:lnTo>
                  <a:lnTo>
                    <a:pt x="441" y="0"/>
                  </a:lnTo>
                  <a:lnTo>
                    <a:pt x="447" y="0"/>
                  </a:lnTo>
                  <a:lnTo>
                    <a:pt x="454" y="0"/>
                  </a:lnTo>
                  <a:lnTo>
                    <a:pt x="462" y="3"/>
                  </a:lnTo>
                  <a:lnTo>
                    <a:pt x="464" y="13"/>
                  </a:lnTo>
                  <a:lnTo>
                    <a:pt x="464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7" name="Freeform 81"/>
            <p:cNvSpPr>
              <a:spLocks/>
            </p:cNvSpPr>
            <p:nvPr/>
          </p:nvSpPr>
          <p:spPr bwMode="auto">
            <a:xfrm>
              <a:off x="6302368" y="4511676"/>
              <a:ext cx="182562" cy="1489076"/>
            </a:xfrm>
            <a:custGeom>
              <a:avLst/>
              <a:gdLst/>
              <a:ahLst/>
              <a:cxnLst>
                <a:cxn ang="0">
                  <a:pos x="219" y="78"/>
                </a:cxn>
                <a:cxn ang="0">
                  <a:pos x="200" y="150"/>
                </a:cxn>
                <a:cxn ang="0">
                  <a:pos x="185" y="217"/>
                </a:cxn>
                <a:cxn ang="0">
                  <a:pos x="169" y="280"/>
                </a:cxn>
                <a:cxn ang="0">
                  <a:pos x="158" y="340"/>
                </a:cxn>
                <a:cxn ang="0">
                  <a:pos x="145" y="401"/>
                </a:cxn>
                <a:cxn ang="0">
                  <a:pos x="133" y="462"/>
                </a:cxn>
                <a:cxn ang="0">
                  <a:pos x="122" y="519"/>
                </a:cxn>
                <a:cxn ang="0">
                  <a:pos x="112" y="582"/>
                </a:cxn>
                <a:cxn ang="0">
                  <a:pos x="103" y="646"/>
                </a:cxn>
                <a:cxn ang="0">
                  <a:pos x="93" y="715"/>
                </a:cxn>
                <a:cxn ang="0">
                  <a:pos x="88" y="785"/>
                </a:cxn>
                <a:cxn ang="0">
                  <a:pos x="86" y="863"/>
                </a:cxn>
                <a:cxn ang="0">
                  <a:pos x="82" y="935"/>
                </a:cxn>
                <a:cxn ang="0">
                  <a:pos x="82" y="1007"/>
                </a:cxn>
                <a:cxn ang="0">
                  <a:pos x="86" y="1080"/>
                </a:cxn>
                <a:cxn ang="0">
                  <a:pos x="88" y="1152"/>
                </a:cxn>
                <a:cxn ang="0">
                  <a:pos x="93" y="1224"/>
                </a:cxn>
                <a:cxn ang="0">
                  <a:pos x="103" y="1298"/>
                </a:cxn>
                <a:cxn ang="0">
                  <a:pos x="112" y="1367"/>
                </a:cxn>
                <a:cxn ang="0">
                  <a:pos x="122" y="1439"/>
                </a:cxn>
                <a:cxn ang="0">
                  <a:pos x="128" y="1511"/>
                </a:cxn>
                <a:cxn ang="0">
                  <a:pos x="137" y="1583"/>
                </a:cxn>
                <a:cxn ang="0">
                  <a:pos x="143" y="1659"/>
                </a:cxn>
                <a:cxn ang="0">
                  <a:pos x="145" y="1735"/>
                </a:cxn>
                <a:cxn ang="0">
                  <a:pos x="149" y="1808"/>
                </a:cxn>
                <a:cxn ang="0">
                  <a:pos x="122" y="1861"/>
                </a:cxn>
                <a:cxn ang="0">
                  <a:pos x="67" y="1859"/>
                </a:cxn>
                <a:cxn ang="0">
                  <a:pos x="61" y="1802"/>
                </a:cxn>
                <a:cxn ang="0">
                  <a:pos x="55" y="1716"/>
                </a:cxn>
                <a:cxn ang="0">
                  <a:pos x="48" y="1638"/>
                </a:cxn>
                <a:cxn ang="0">
                  <a:pos x="46" y="1560"/>
                </a:cxn>
                <a:cxn ang="0">
                  <a:pos x="40" y="1481"/>
                </a:cxn>
                <a:cxn ang="0">
                  <a:pos x="27" y="1403"/>
                </a:cxn>
                <a:cxn ang="0">
                  <a:pos x="21" y="1327"/>
                </a:cxn>
                <a:cxn ang="0">
                  <a:pos x="15" y="1249"/>
                </a:cxn>
                <a:cxn ang="0">
                  <a:pos x="10" y="1175"/>
                </a:cxn>
                <a:cxn ang="0">
                  <a:pos x="4" y="1095"/>
                </a:cxn>
                <a:cxn ang="0">
                  <a:pos x="0" y="1017"/>
                </a:cxn>
                <a:cxn ang="0">
                  <a:pos x="0" y="939"/>
                </a:cxn>
                <a:cxn ang="0">
                  <a:pos x="4" y="863"/>
                </a:cxn>
                <a:cxn ang="0">
                  <a:pos x="10" y="785"/>
                </a:cxn>
                <a:cxn ang="0">
                  <a:pos x="12" y="709"/>
                </a:cxn>
                <a:cxn ang="0">
                  <a:pos x="21" y="641"/>
                </a:cxn>
                <a:cxn ang="0">
                  <a:pos x="31" y="580"/>
                </a:cxn>
                <a:cxn ang="0">
                  <a:pos x="44" y="523"/>
                </a:cxn>
                <a:cxn ang="0">
                  <a:pos x="55" y="470"/>
                </a:cxn>
                <a:cxn ang="0">
                  <a:pos x="65" y="418"/>
                </a:cxn>
                <a:cxn ang="0">
                  <a:pos x="78" y="369"/>
                </a:cxn>
                <a:cxn ang="0">
                  <a:pos x="91" y="316"/>
                </a:cxn>
                <a:cxn ang="0">
                  <a:pos x="107" y="262"/>
                </a:cxn>
                <a:cxn ang="0">
                  <a:pos x="122" y="202"/>
                </a:cxn>
                <a:cxn ang="0">
                  <a:pos x="137" y="139"/>
                </a:cxn>
                <a:cxn ang="0">
                  <a:pos x="154" y="69"/>
                </a:cxn>
                <a:cxn ang="0">
                  <a:pos x="179" y="10"/>
                </a:cxn>
                <a:cxn ang="0">
                  <a:pos x="230" y="10"/>
                </a:cxn>
              </a:cxnLst>
              <a:rect l="0" t="0" r="r" b="b"/>
              <a:pathLst>
                <a:path w="230" h="1876">
                  <a:moveTo>
                    <a:pt x="230" y="17"/>
                  </a:moveTo>
                  <a:lnTo>
                    <a:pt x="226" y="32"/>
                  </a:lnTo>
                  <a:lnTo>
                    <a:pt x="225" y="48"/>
                  </a:lnTo>
                  <a:lnTo>
                    <a:pt x="221" y="63"/>
                  </a:lnTo>
                  <a:lnTo>
                    <a:pt x="219" y="78"/>
                  </a:lnTo>
                  <a:lnTo>
                    <a:pt x="211" y="93"/>
                  </a:lnTo>
                  <a:lnTo>
                    <a:pt x="209" y="108"/>
                  </a:lnTo>
                  <a:lnTo>
                    <a:pt x="206" y="120"/>
                  </a:lnTo>
                  <a:lnTo>
                    <a:pt x="204" y="135"/>
                  </a:lnTo>
                  <a:lnTo>
                    <a:pt x="200" y="150"/>
                  </a:lnTo>
                  <a:lnTo>
                    <a:pt x="196" y="164"/>
                  </a:lnTo>
                  <a:lnTo>
                    <a:pt x="190" y="177"/>
                  </a:lnTo>
                  <a:lnTo>
                    <a:pt x="190" y="192"/>
                  </a:lnTo>
                  <a:lnTo>
                    <a:pt x="187" y="205"/>
                  </a:lnTo>
                  <a:lnTo>
                    <a:pt x="185" y="217"/>
                  </a:lnTo>
                  <a:lnTo>
                    <a:pt x="183" y="228"/>
                  </a:lnTo>
                  <a:lnTo>
                    <a:pt x="179" y="245"/>
                  </a:lnTo>
                  <a:lnTo>
                    <a:pt x="175" y="257"/>
                  </a:lnTo>
                  <a:lnTo>
                    <a:pt x="171" y="268"/>
                  </a:lnTo>
                  <a:lnTo>
                    <a:pt x="169" y="280"/>
                  </a:lnTo>
                  <a:lnTo>
                    <a:pt x="169" y="293"/>
                  </a:lnTo>
                  <a:lnTo>
                    <a:pt x="164" y="304"/>
                  </a:lnTo>
                  <a:lnTo>
                    <a:pt x="164" y="316"/>
                  </a:lnTo>
                  <a:lnTo>
                    <a:pt x="160" y="329"/>
                  </a:lnTo>
                  <a:lnTo>
                    <a:pt x="158" y="340"/>
                  </a:lnTo>
                  <a:lnTo>
                    <a:pt x="154" y="354"/>
                  </a:lnTo>
                  <a:lnTo>
                    <a:pt x="154" y="365"/>
                  </a:lnTo>
                  <a:lnTo>
                    <a:pt x="150" y="376"/>
                  </a:lnTo>
                  <a:lnTo>
                    <a:pt x="149" y="390"/>
                  </a:lnTo>
                  <a:lnTo>
                    <a:pt x="145" y="401"/>
                  </a:lnTo>
                  <a:lnTo>
                    <a:pt x="145" y="413"/>
                  </a:lnTo>
                  <a:lnTo>
                    <a:pt x="143" y="426"/>
                  </a:lnTo>
                  <a:lnTo>
                    <a:pt x="139" y="437"/>
                  </a:lnTo>
                  <a:lnTo>
                    <a:pt x="133" y="449"/>
                  </a:lnTo>
                  <a:lnTo>
                    <a:pt x="133" y="462"/>
                  </a:lnTo>
                  <a:lnTo>
                    <a:pt x="129" y="473"/>
                  </a:lnTo>
                  <a:lnTo>
                    <a:pt x="128" y="487"/>
                  </a:lnTo>
                  <a:lnTo>
                    <a:pt x="124" y="494"/>
                  </a:lnTo>
                  <a:lnTo>
                    <a:pt x="124" y="509"/>
                  </a:lnTo>
                  <a:lnTo>
                    <a:pt x="122" y="519"/>
                  </a:lnTo>
                  <a:lnTo>
                    <a:pt x="118" y="534"/>
                  </a:lnTo>
                  <a:lnTo>
                    <a:pt x="114" y="544"/>
                  </a:lnTo>
                  <a:lnTo>
                    <a:pt x="114" y="559"/>
                  </a:lnTo>
                  <a:lnTo>
                    <a:pt x="112" y="570"/>
                  </a:lnTo>
                  <a:lnTo>
                    <a:pt x="112" y="582"/>
                  </a:lnTo>
                  <a:lnTo>
                    <a:pt x="109" y="593"/>
                  </a:lnTo>
                  <a:lnTo>
                    <a:pt x="109" y="606"/>
                  </a:lnTo>
                  <a:lnTo>
                    <a:pt x="107" y="622"/>
                  </a:lnTo>
                  <a:lnTo>
                    <a:pt x="107" y="633"/>
                  </a:lnTo>
                  <a:lnTo>
                    <a:pt x="103" y="646"/>
                  </a:lnTo>
                  <a:lnTo>
                    <a:pt x="101" y="662"/>
                  </a:lnTo>
                  <a:lnTo>
                    <a:pt x="101" y="673"/>
                  </a:lnTo>
                  <a:lnTo>
                    <a:pt x="97" y="684"/>
                  </a:lnTo>
                  <a:lnTo>
                    <a:pt x="97" y="700"/>
                  </a:lnTo>
                  <a:lnTo>
                    <a:pt x="93" y="715"/>
                  </a:lnTo>
                  <a:lnTo>
                    <a:pt x="93" y="726"/>
                  </a:lnTo>
                  <a:lnTo>
                    <a:pt x="93" y="743"/>
                  </a:lnTo>
                  <a:lnTo>
                    <a:pt x="91" y="755"/>
                  </a:lnTo>
                  <a:lnTo>
                    <a:pt x="88" y="770"/>
                  </a:lnTo>
                  <a:lnTo>
                    <a:pt x="88" y="785"/>
                  </a:lnTo>
                  <a:lnTo>
                    <a:pt x="88" y="800"/>
                  </a:lnTo>
                  <a:lnTo>
                    <a:pt x="86" y="814"/>
                  </a:lnTo>
                  <a:lnTo>
                    <a:pt x="86" y="829"/>
                  </a:lnTo>
                  <a:lnTo>
                    <a:pt x="86" y="846"/>
                  </a:lnTo>
                  <a:lnTo>
                    <a:pt x="86" y="863"/>
                  </a:lnTo>
                  <a:lnTo>
                    <a:pt x="82" y="878"/>
                  </a:lnTo>
                  <a:lnTo>
                    <a:pt x="82" y="890"/>
                  </a:lnTo>
                  <a:lnTo>
                    <a:pt x="82" y="905"/>
                  </a:lnTo>
                  <a:lnTo>
                    <a:pt x="82" y="920"/>
                  </a:lnTo>
                  <a:lnTo>
                    <a:pt x="82" y="935"/>
                  </a:lnTo>
                  <a:lnTo>
                    <a:pt x="82" y="950"/>
                  </a:lnTo>
                  <a:lnTo>
                    <a:pt x="82" y="962"/>
                  </a:lnTo>
                  <a:lnTo>
                    <a:pt x="82" y="981"/>
                  </a:lnTo>
                  <a:lnTo>
                    <a:pt x="82" y="992"/>
                  </a:lnTo>
                  <a:lnTo>
                    <a:pt x="82" y="1007"/>
                  </a:lnTo>
                  <a:lnTo>
                    <a:pt x="82" y="1023"/>
                  </a:lnTo>
                  <a:lnTo>
                    <a:pt x="82" y="1038"/>
                  </a:lnTo>
                  <a:lnTo>
                    <a:pt x="82" y="1049"/>
                  </a:lnTo>
                  <a:lnTo>
                    <a:pt x="82" y="1068"/>
                  </a:lnTo>
                  <a:lnTo>
                    <a:pt x="86" y="1080"/>
                  </a:lnTo>
                  <a:lnTo>
                    <a:pt x="86" y="1095"/>
                  </a:lnTo>
                  <a:lnTo>
                    <a:pt x="86" y="1110"/>
                  </a:lnTo>
                  <a:lnTo>
                    <a:pt x="86" y="1125"/>
                  </a:lnTo>
                  <a:lnTo>
                    <a:pt x="88" y="1139"/>
                  </a:lnTo>
                  <a:lnTo>
                    <a:pt x="88" y="1152"/>
                  </a:lnTo>
                  <a:lnTo>
                    <a:pt x="88" y="1167"/>
                  </a:lnTo>
                  <a:lnTo>
                    <a:pt x="91" y="1182"/>
                  </a:lnTo>
                  <a:lnTo>
                    <a:pt x="93" y="1196"/>
                  </a:lnTo>
                  <a:lnTo>
                    <a:pt x="93" y="1209"/>
                  </a:lnTo>
                  <a:lnTo>
                    <a:pt x="93" y="1224"/>
                  </a:lnTo>
                  <a:lnTo>
                    <a:pt x="97" y="1241"/>
                  </a:lnTo>
                  <a:lnTo>
                    <a:pt x="97" y="1253"/>
                  </a:lnTo>
                  <a:lnTo>
                    <a:pt x="101" y="1268"/>
                  </a:lnTo>
                  <a:lnTo>
                    <a:pt x="103" y="1283"/>
                  </a:lnTo>
                  <a:lnTo>
                    <a:pt x="103" y="1298"/>
                  </a:lnTo>
                  <a:lnTo>
                    <a:pt x="107" y="1310"/>
                  </a:lnTo>
                  <a:lnTo>
                    <a:pt x="109" y="1327"/>
                  </a:lnTo>
                  <a:lnTo>
                    <a:pt x="109" y="1340"/>
                  </a:lnTo>
                  <a:lnTo>
                    <a:pt x="112" y="1355"/>
                  </a:lnTo>
                  <a:lnTo>
                    <a:pt x="112" y="1367"/>
                  </a:lnTo>
                  <a:lnTo>
                    <a:pt x="114" y="1382"/>
                  </a:lnTo>
                  <a:lnTo>
                    <a:pt x="114" y="1397"/>
                  </a:lnTo>
                  <a:lnTo>
                    <a:pt x="118" y="1408"/>
                  </a:lnTo>
                  <a:lnTo>
                    <a:pt x="118" y="1424"/>
                  </a:lnTo>
                  <a:lnTo>
                    <a:pt x="122" y="1439"/>
                  </a:lnTo>
                  <a:lnTo>
                    <a:pt x="122" y="1454"/>
                  </a:lnTo>
                  <a:lnTo>
                    <a:pt x="124" y="1465"/>
                  </a:lnTo>
                  <a:lnTo>
                    <a:pt x="124" y="1481"/>
                  </a:lnTo>
                  <a:lnTo>
                    <a:pt x="128" y="1498"/>
                  </a:lnTo>
                  <a:lnTo>
                    <a:pt x="128" y="1511"/>
                  </a:lnTo>
                  <a:lnTo>
                    <a:pt x="129" y="1526"/>
                  </a:lnTo>
                  <a:lnTo>
                    <a:pt x="129" y="1541"/>
                  </a:lnTo>
                  <a:lnTo>
                    <a:pt x="133" y="1557"/>
                  </a:lnTo>
                  <a:lnTo>
                    <a:pt x="133" y="1570"/>
                  </a:lnTo>
                  <a:lnTo>
                    <a:pt x="137" y="1583"/>
                  </a:lnTo>
                  <a:lnTo>
                    <a:pt x="137" y="1599"/>
                  </a:lnTo>
                  <a:lnTo>
                    <a:pt x="139" y="1616"/>
                  </a:lnTo>
                  <a:lnTo>
                    <a:pt x="139" y="1627"/>
                  </a:lnTo>
                  <a:lnTo>
                    <a:pt x="143" y="1644"/>
                  </a:lnTo>
                  <a:lnTo>
                    <a:pt x="143" y="1659"/>
                  </a:lnTo>
                  <a:lnTo>
                    <a:pt x="145" y="1675"/>
                  </a:lnTo>
                  <a:lnTo>
                    <a:pt x="145" y="1690"/>
                  </a:lnTo>
                  <a:lnTo>
                    <a:pt x="145" y="1705"/>
                  </a:lnTo>
                  <a:lnTo>
                    <a:pt x="145" y="1720"/>
                  </a:lnTo>
                  <a:lnTo>
                    <a:pt x="145" y="1735"/>
                  </a:lnTo>
                  <a:lnTo>
                    <a:pt x="145" y="1751"/>
                  </a:lnTo>
                  <a:lnTo>
                    <a:pt x="149" y="1766"/>
                  </a:lnTo>
                  <a:lnTo>
                    <a:pt x="149" y="1781"/>
                  </a:lnTo>
                  <a:lnTo>
                    <a:pt x="149" y="1798"/>
                  </a:lnTo>
                  <a:lnTo>
                    <a:pt x="149" y="1808"/>
                  </a:lnTo>
                  <a:lnTo>
                    <a:pt x="145" y="1819"/>
                  </a:lnTo>
                  <a:lnTo>
                    <a:pt x="139" y="1828"/>
                  </a:lnTo>
                  <a:lnTo>
                    <a:pt x="133" y="1844"/>
                  </a:lnTo>
                  <a:lnTo>
                    <a:pt x="128" y="1853"/>
                  </a:lnTo>
                  <a:lnTo>
                    <a:pt x="122" y="1861"/>
                  </a:lnTo>
                  <a:lnTo>
                    <a:pt x="112" y="1868"/>
                  </a:lnTo>
                  <a:lnTo>
                    <a:pt x="107" y="1874"/>
                  </a:lnTo>
                  <a:lnTo>
                    <a:pt x="88" y="1876"/>
                  </a:lnTo>
                  <a:lnTo>
                    <a:pt x="72" y="1868"/>
                  </a:lnTo>
                  <a:lnTo>
                    <a:pt x="67" y="1859"/>
                  </a:lnTo>
                  <a:lnTo>
                    <a:pt x="65" y="1844"/>
                  </a:lnTo>
                  <a:lnTo>
                    <a:pt x="61" y="1832"/>
                  </a:lnTo>
                  <a:lnTo>
                    <a:pt x="61" y="1823"/>
                  </a:lnTo>
                  <a:lnTo>
                    <a:pt x="61" y="1811"/>
                  </a:lnTo>
                  <a:lnTo>
                    <a:pt x="61" y="1802"/>
                  </a:lnTo>
                  <a:lnTo>
                    <a:pt x="57" y="1783"/>
                  </a:lnTo>
                  <a:lnTo>
                    <a:pt x="57" y="1768"/>
                  </a:lnTo>
                  <a:lnTo>
                    <a:pt x="55" y="1751"/>
                  </a:lnTo>
                  <a:lnTo>
                    <a:pt x="55" y="1735"/>
                  </a:lnTo>
                  <a:lnTo>
                    <a:pt x="55" y="1716"/>
                  </a:lnTo>
                  <a:lnTo>
                    <a:pt x="55" y="1701"/>
                  </a:lnTo>
                  <a:lnTo>
                    <a:pt x="52" y="1686"/>
                  </a:lnTo>
                  <a:lnTo>
                    <a:pt x="52" y="1673"/>
                  </a:lnTo>
                  <a:lnTo>
                    <a:pt x="52" y="1654"/>
                  </a:lnTo>
                  <a:lnTo>
                    <a:pt x="48" y="1638"/>
                  </a:lnTo>
                  <a:lnTo>
                    <a:pt x="48" y="1623"/>
                  </a:lnTo>
                  <a:lnTo>
                    <a:pt x="48" y="1608"/>
                  </a:lnTo>
                  <a:lnTo>
                    <a:pt x="46" y="1591"/>
                  </a:lnTo>
                  <a:lnTo>
                    <a:pt x="46" y="1576"/>
                  </a:lnTo>
                  <a:lnTo>
                    <a:pt x="46" y="1560"/>
                  </a:lnTo>
                  <a:lnTo>
                    <a:pt x="46" y="1545"/>
                  </a:lnTo>
                  <a:lnTo>
                    <a:pt x="44" y="1530"/>
                  </a:lnTo>
                  <a:lnTo>
                    <a:pt x="40" y="1511"/>
                  </a:lnTo>
                  <a:lnTo>
                    <a:pt x="40" y="1498"/>
                  </a:lnTo>
                  <a:lnTo>
                    <a:pt x="40" y="1481"/>
                  </a:lnTo>
                  <a:lnTo>
                    <a:pt x="36" y="1464"/>
                  </a:lnTo>
                  <a:lnTo>
                    <a:pt x="33" y="1452"/>
                  </a:lnTo>
                  <a:lnTo>
                    <a:pt x="31" y="1433"/>
                  </a:lnTo>
                  <a:lnTo>
                    <a:pt x="31" y="1418"/>
                  </a:lnTo>
                  <a:lnTo>
                    <a:pt x="27" y="1403"/>
                  </a:lnTo>
                  <a:lnTo>
                    <a:pt x="27" y="1388"/>
                  </a:lnTo>
                  <a:lnTo>
                    <a:pt x="25" y="1372"/>
                  </a:lnTo>
                  <a:lnTo>
                    <a:pt x="25" y="1357"/>
                  </a:lnTo>
                  <a:lnTo>
                    <a:pt x="25" y="1342"/>
                  </a:lnTo>
                  <a:lnTo>
                    <a:pt x="21" y="1327"/>
                  </a:lnTo>
                  <a:lnTo>
                    <a:pt x="21" y="1310"/>
                  </a:lnTo>
                  <a:lnTo>
                    <a:pt x="21" y="1298"/>
                  </a:lnTo>
                  <a:lnTo>
                    <a:pt x="19" y="1279"/>
                  </a:lnTo>
                  <a:lnTo>
                    <a:pt x="15" y="1264"/>
                  </a:lnTo>
                  <a:lnTo>
                    <a:pt x="15" y="1249"/>
                  </a:lnTo>
                  <a:lnTo>
                    <a:pt x="15" y="1234"/>
                  </a:lnTo>
                  <a:lnTo>
                    <a:pt x="12" y="1218"/>
                  </a:lnTo>
                  <a:lnTo>
                    <a:pt x="10" y="1201"/>
                  </a:lnTo>
                  <a:lnTo>
                    <a:pt x="10" y="1186"/>
                  </a:lnTo>
                  <a:lnTo>
                    <a:pt x="10" y="1175"/>
                  </a:lnTo>
                  <a:lnTo>
                    <a:pt x="6" y="1156"/>
                  </a:lnTo>
                  <a:lnTo>
                    <a:pt x="6" y="1140"/>
                  </a:lnTo>
                  <a:lnTo>
                    <a:pt x="4" y="1125"/>
                  </a:lnTo>
                  <a:lnTo>
                    <a:pt x="4" y="1110"/>
                  </a:lnTo>
                  <a:lnTo>
                    <a:pt x="4" y="1095"/>
                  </a:lnTo>
                  <a:lnTo>
                    <a:pt x="4" y="1080"/>
                  </a:lnTo>
                  <a:lnTo>
                    <a:pt x="4" y="1063"/>
                  </a:lnTo>
                  <a:lnTo>
                    <a:pt x="4" y="1049"/>
                  </a:lnTo>
                  <a:lnTo>
                    <a:pt x="0" y="1032"/>
                  </a:lnTo>
                  <a:lnTo>
                    <a:pt x="0" y="1017"/>
                  </a:lnTo>
                  <a:lnTo>
                    <a:pt x="0" y="1002"/>
                  </a:lnTo>
                  <a:lnTo>
                    <a:pt x="0" y="987"/>
                  </a:lnTo>
                  <a:lnTo>
                    <a:pt x="0" y="971"/>
                  </a:lnTo>
                  <a:lnTo>
                    <a:pt x="0" y="954"/>
                  </a:lnTo>
                  <a:lnTo>
                    <a:pt x="0" y="939"/>
                  </a:lnTo>
                  <a:lnTo>
                    <a:pt x="0" y="926"/>
                  </a:lnTo>
                  <a:lnTo>
                    <a:pt x="0" y="909"/>
                  </a:lnTo>
                  <a:lnTo>
                    <a:pt x="0" y="893"/>
                  </a:lnTo>
                  <a:lnTo>
                    <a:pt x="0" y="878"/>
                  </a:lnTo>
                  <a:lnTo>
                    <a:pt x="4" y="863"/>
                  </a:lnTo>
                  <a:lnTo>
                    <a:pt x="4" y="846"/>
                  </a:lnTo>
                  <a:lnTo>
                    <a:pt x="4" y="829"/>
                  </a:lnTo>
                  <a:lnTo>
                    <a:pt x="6" y="814"/>
                  </a:lnTo>
                  <a:lnTo>
                    <a:pt x="10" y="800"/>
                  </a:lnTo>
                  <a:lnTo>
                    <a:pt x="10" y="785"/>
                  </a:lnTo>
                  <a:lnTo>
                    <a:pt x="10" y="770"/>
                  </a:lnTo>
                  <a:lnTo>
                    <a:pt x="10" y="751"/>
                  </a:lnTo>
                  <a:lnTo>
                    <a:pt x="12" y="736"/>
                  </a:lnTo>
                  <a:lnTo>
                    <a:pt x="12" y="722"/>
                  </a:lnTo>
                  <a:lnTo>
                    <a:pt x="12" y="709"/>
                  </a:lnTo>
                  <a:lnTo>
                    <a:pt x="15" y="694"/>
                  </a:lnTo>
                  <a:lnTo>
                    <a:pt x="19" y="682"/>
                  </a:lnTo>
                  <a:lnTo>
                    <a:pt x="19" y="667"/>
                  </a:lnTo>
                  <a:lnTo>
                    <a:pt x="19" y="652"/>
                  </a:lnTo>
                  <a:lnTo>
                    <a:pt x="21" y="641"/>
                  </a:lnTo>
                  <a:lnTo>
                    <a:pt x="21" y="627"/>
                  </a:lnTo>
                  <a:lnTo>
                    <a:pt x="25" y="616"/>
                  </a:lnTo>
                  <a:lnTo>
                    <a:pt x="27" y="605"/>
                  </a:lnTo>
                  <a:lnTo>
                    <a:pt x="27" y="591"/>
                  </a:lnTo>
                  <a:lnTo>
                    <a:pt x="31" y="580"/>
                  </a:lnTo>
                  <a:lnTo>
                    <a:pt x="31" y="566"/>
                  </a:lnTo>
                  <a:lnTo>
                    <a:pt x="36" y="559"/>
                  </a:lnTo>
                  <a:lnTo>
                    <a:pt x="36" y="544"/>
                  </a:lnTo>
                  <a:lnTo>
                    <a:pt x="40" y="534"/>
                  </a:lnTo>
                  <a:lnTo>
                    <a:pt x="44" y="523"/>
                  </a:lnTo>
                  <a:lnTo>
                    <a:pt x="46" y="513"/>
                  </a:lnTo>
                  <a:lnTo>
                    <a:pt x="46" y="500"/>
                  </a:lnTo>
                  <a:lnTo>
                    <a:pt x="48" y="490"/>
                  </a:lnTo>
                  <a:lnTo>
                    <a:pt x="52" y="479"/>
                  </a:lnTo>
                  <a:lnTo>
                    <a:pt x="55" y="470"/>
                  </a:lnTo>
                  <a:lnTo>
                    <a:pt x="55" y="458"/>
                  </a:lnTo>
                  <a:lnTo>
                    <a:pt x="57" y="449"/>
                  </a:lnTo>
                  <a:lnTo>
                    <a:pt x="61" y="437"/>
                  </a:lnTo>
                  <a:lnTo>
                    <a:pt x="65" y="428"/>
                  </a:lnTo>
                  <a:lnTo>
                    <a:pt x="65" y="418"/>
                  </a:lnTo>
                  <a:lnTo>
                    <a:pt x="71" y="411"/>
                  </a:lnTo>
                  <a:lnTo>
                    <a:pt x="71" y="401"/>
                  </a:lnTo>
                  <a:lnTo>
                    <a:pt x="72" y="390"/>
                  </a:lnTo>
                  <a:lnTo>
                    <a:pt x="76" y="376"/>
                  </a:lnTo>
                  <a:lnTo>
                    <a:pt x="78" y="369"/>
                  </a:lnTo>
                  <a:lnTo>
                    <a:pt x="78" y="359"/>
                  </a:lnTo>
                  <a:lnTo>
                    <a:pt x="82" y="348"/>
                  </a:lnTo>
                  <a:lnTo>
                    <a:pt x="86" y="335"/>
                  </a:lnTo>
                  <a:lnTo>
                    <a:pt x="88" y="327"/>
                  </a:lnTo>
                  <a:lnTo>
                    <a:pt x="91" y="316"/>
                  </a:lnTo>
                  <a:lnTo>
                    <a:pt x="93" y="304"/>
                  </a:lnTo>
                  <a:lnTo>
                    <a:pt x="97" y="293"/>
                  </a:lnTo>
                  <a:lnTo>
                    <a:pt x="101" y="283"/>
                  </a:lnTo>
                  <a:lnTo>
                    <a:pt x="103" y="272"/>
                  </a:lnTo>
                  <a:lnTo>
                    <a:pt x="107" y="262"/>
                  </a:lnTo>
                  <a:lnTo>
                    <a:pt x="109" y="251"/>
                  </a:lnTo>
                  <a:lnTo>
                    <a:pt x="114" y="238"/>
                  </a:lnTo>
                  <a:lnTo>
                    <a:pt x="114" y="226"/>
                  </a:lnTo>
                  <a:lnTo>
                    <a:pt x="118" y="213"/>
                  </a:lnTo>
                  <a:lnTo>
                    <a:pt x="122" y="202"/>
                  </a:lnTo>
                  <a:lnTo>
                    <a:pt x="124" y="192"/>
                  </a:lnTo>
                  <a:lnTo>
                    <a:pt x="128" y="177"/>
                  </a:lnTo>
                  <a:lnTo>
                    <a:pt x="129" y="165"/>
                  </a:lnTo>
                  <a:lnTo>
                    <a:pt x="133" y="154"/>
                  </a:lnTo>
                  <a:lnTo>
                    <a:pt x="137" y="139"/>
                  </a:lnTo>
                  <a:lnTo>
                    <a:pt x="143" y="127"/>
                  </a:lnTo>
                  <a:lnTo>
                    <a:pt x="145" y="112"/>
                  </a:lnTo>
                  <a:lnTo>
                    <a:pt x="149" y="99"/>
                  </a:lnTo>
                  <a:lnTo>
                    <a:pt x="150" y="84"/>
                  </a:lnTo>
                  <a:lnTo>
                    <a:pt x="154" y="69"/>
                  </a:lnTo>
                  <a:lnTo>
                    <a:pt x="158" y="53"/>
                  </a:lnTo>
                  <a:lnTo>
                    <a:pt x="160" y="38"/>
                  </a:lnTo>
                  <a:lnTo>
                    <a:pt x="166" y="25"/>
                  </a:lnTo>
                  <a:lnTo>
                    <a:pt x="169" y="15"/>
                  </a:lnTo>
                  <a:lnTo>
                    <a:pt x="179" y="10"/>
                  </a:lnTo>
                  <a:lnTo>
                    <a:pt x="187" y="2"/>
                  </a:lnTo>
                  <a:lnTo>
                    <a:pt x="204" y="2"/>
                  </a:lnTo>
                  <a:lnTo>
                    <a:pt x="211" y="0"/>
                  </a:lnTo>
                  <a:lnTo>
                    <a:pt x="225" y="6"/>
                  </a:lnTo>
                  <a:lnTo>
                    <a:pt x="230" y="10"/>
                  </a:lnTo>
                  <a:lnTo>
                    <a:pt x="230" y="17"/>
                  </a:lnTo>
                  <a:lnTo>
                    <a:pt x="23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8" name="Freeform 82"/>
            <p:cNvSpPr>
              <a:spLocks/>
            </p:cNvSpPr>
            <p:nvPr/>
          </p:nvSpPr>
          <p:spPr bwMode="auto">
            <a:xfrm>
              <a:off x="6877043" y="4375152"/>
              <a:ext cx="298450" cy="1370014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4" y="107"/>
                </a:cxn>
                <a:cxn ang="0">
                  <a:pos x="105" y="154"/>
                </a:cxn>
                <a:cxn ang="0">
                  <a:pos x="99" y="198"/>
                </a:cxn>
                <a:cxn ang="0">
                  <a:pos x="94" y="232"/>
                </a:cxn>
                <a:cxn ang="0">
                  <a:pos x="88" y="287"/>
                </a:cxn>
                <a:cxn ang="0">
                  <a:pos x="78" y="344"/>
                </a:cxn>
                <a:cxn ang="0">
                  <a:pos x="75" y="401"/>
                </a:cxn>
                <a:cxn ang="0">
                  <a:pos x="75" y="447"/>
                </a:cxn>
                <a:cxn ang="0">
                  <a:pos x="78" y="483"/>
                </a:cxn>
                <a:cxn ang="0">
                  <a:pos x="82" y="529"/>
                </a:cxn>
                <a:cxn ang="0">
                  <a:pos x="88" y="580"/>
                </a:cxn>
                <a:cxn ang="0">
                  <a:pos x="97" y="637"/>
                </a:cxn>
                <a:cxn ang="0">
                  <a:pos x="103" y="703"/>
                </a:cxn>
                <a:cxn ang="0">
                  <a:pos x="118" y="764"/>
                </a:cxn>
                <a:cxn ang="0">
                  <a:pos x="132" y="827"/>
                </a:cxn>
                <a:cxn ang="0">
                  <a:pos x="151" y="888"/>
                </a:cxn>
                <a:cxn ang="0">
                  <a:pos x="171" y="945"/>
                </a:cxn>
                <a:cxn ang="0">
                  <a:pos x="192" y="1006"/>
                </a:cxn>
                <a:cxn ang="0">
                  <a:pos x="213" y="1063"/>
                </a:cxn>
                <a:cxn ang="0">
                  <a:pos x="238" y="1123"/>
                </a:cxn>
                <a:cxn ang="0">
                  <a:pos x="263" y="1184"/>
                </a:cxn>
                <a:cxn ang="0">
                  <a:pos x="285" y="1243"/>
                </a:cxn>
                <a:cxn ang="0">
                  <a:pos x="304" y="1304"/>
                </a:cxn>
                <a:cxn ang="0">
                  <a:pos x="325" y="1369"/>
                </a:cxn>
                <a:cxn ang="0">
                  <a:pos x="344" y="1435"/>
                </a:cxn>
                <a:cxn ang="0">
                  <a:pos x="356" y="1500"/>
                </a:cxn>
                <a:cxn ang="0">
                  <a:pos x="367" y="1570"/>
                </a:cxn>
                <a:cxn ang="0">
                  <a:pos x="375" y="1646"/>
                </a:cxn>
                <a:cxn ang="0">
                  <a:pos x="371" y="1707"/>
                </a:cxn>
                <a:cxn ang="0">
                  <a:pos x="344" y="1724"/>
                </a:cxn>
                <a:cxn ang="0">
                  <a:pos x="318" y="1671"/>
                </a:cxn>
                <a:cxn ang="0">
                  <a:pos x="299" y="1595"/>
                </a:cxn>
                <a:cxn ang="0">
                  <a:pos x="280" y="1524"/>
                </a:cxn>
                <a:cxn ang="0">
                  <a:pos x="263" y="1458"/>
                </a:cxn>
                <a:cxn ang="0">
                  <a:pos x="242" y="1395"/>
                </a:cxn>
                <a:cxn ang="0">
                  <a:pos x="221" y="1332"/>
                </a:cxn>
                <a:cxn ang="0">
                  <a:pos x="196" y="1272"/>
                </a:cxn>
                <a:cxn ang="0">
                  <a:pos x="175" y="1211"/>
                </a:cxn>
                <a:cxn ang="0">
                  <a:pos x="151" y="1154"/>
                </a:cxn>
                <a:cxn ang="0">
                  <a:pos x="130" y="1093"/>
                </a:cxn>
                <a:cxn ang="0">
                  <a:pos x="105" y="1032"/>
                </a:cxn>
                <a:cxn ang="0">
                  <a:pos x="84" y="969"/>
                </a:cxn>
                <a:cxn ang="0">
                  <a:pos x="67" y="905"/>
                </a:cxn>
                <a:cxn ang="0">
                  <a:pos x="48" y="840"/>
                </a:cxn>
                <a:cxn ang="0">
                  <a:pos x="31" y="774"/>
                </a:cxn>
                <a:cxn ang="0">
                  <a:pos x="17" y="703"/>
                </a:cxn>
                <a:cxn ang="0">
                  <a:pos x="10" y="637"/>
                </a:cxn>
                <a:cxn ang="0">
                  <a:pos x="4" y="595"/>
                </a:cxn>
                <a:cxn ang="0">
                  <a:pos x="0" y="557"/>
                </a:cxn>
                <a:cxn ang="0">
                  <a:pos x="0" y="511"/>
                </a:cxn>
                <a:cxn ang="0">
                  <a:pos x="0" y="447"/>
                </a:cxn>
                <a:cxn ang="0">
                  <a:pos x="4" y="386"/>
                </a:cxn>
                <a:cxn ang="0">
                  <a:pos x="12" y="323"/>
                </a:cxn>
                <a:cxn ang="0">
                  <a:pos x="17" y="281"/>
                </a:cxn>
                <a:cxn ang="0">
                  <a:pos x="27" y="242"/>
                </a:cxn>
                <a:cxn ang="0">
                  <a:pos x="33" y="200"/>
                </a:cxn>
                <a:cxn ang="0">
                  <a:pos x="42" y="154"/>
                </a:cxn>
                <a:cxn ang="0">
                  <a:pos x="52" y="107"/>
                </a:cxn>
                <a:cxn ang="0">
                  <a:pos x="63" y="51"/>
                </a:cxn>
                <a:cxn ang="0">
                  <a:pos x="84" y="12"/>
                </a:cxn>
                <a:cxn ang="0">
                  <a:pos x="124" y="0"/>
                </a:cxn>
              </a:cxnLst>
              <a:rect l="0" t="0" r="r" b="b"/>
              <a:pathLst>
                <a:path w="377" h="1728">
                  <a:moveTo>
                    <a:pt x="126" y="10"/>
                  </a:moveTo>
                  <a:lnTo>
                    <a:pt x="124" y="25"/>
                  </a:lnTo>
                  <a:lnTo>
                    <a:pt x="120" y="40"/>
                  </a:lnTo>
                  <a:lnTo>
                    <a:pt x="120" y="51"/>
                  </a:lnTo>
                  <a:lnTo>
                    <a:pt x="118" y="70"/>
                  </a:lnTo>
                  <a:lnTo>
                    <a:pt x="118" y="82"/>
                  </a:lnTo>
                  <a:lnTo>
                    <a:pt x="114" y="93"/>
                  </a:lnTo>
                  <a:lnTo>
                    <a:pt x="114" y="107"/>
                  </a:lnTo>
                  <a:lnTo>
                    <a:pt x="114" y="122"/>
                  </a:lnTo>
                  <a:lnTo>
                    <a:pt x="111" y="133"/>
                  </a:lnTo>
                  <a:lnTo>
                    <a:pt x="109" y="143"/>
                  </a:lnTo>
                  <a:lnTo>
                    <a:pt x="105" y="154"/>
                  </a:lnTo>
                  <a:lnTo>
                    <a:pt x="105" y="167"/>
                  </a:lnTo>
                  <a:lnTo>
                    <a:pt x="103" y="175"/>
                  </a:lnTo>
                  <a:lnTo>
                    <a:pt x="103" y="188"/>
                  </a:lnTo>
                  <a:lnTo>
                    <a:pt x="99" y="198"/>
                  </a:lnTo>
                  <a:lnTo>
                    <a:pt x="99" y="209"/>
                  </a:lnTo>
                  <a:lnTo>
                    <a:pt x="97" y="215"/>
                  </a:lnTo>
                  <a:lnTo>
                    <a:pt x="97" y="224"/>
                  </a:lnTo>
                  <a:lnTo>
                    <a:pt x="94" y="232"/>
                  </a:lnTo>
                  <a:lnTo>
                    <a:pt x="94" y="242"/>
                  </a:lnTo>
                  <a:lnTo>
                    <a:pt x="90" y="257"/>
                  </a:lnTo>
                  <a:lnTo>
                    <a:pt x="90" y="276"/>
                  </a:lnTo>
                  <a:lnTo>
                    <a:pt x="88" y="287"/>
                  </a:lnTo>
                  <a:lnTo>
                    <a:pt x="84" y="302"/>
                  </a:lnTo>
                  <a:lnTo>
                    <a:pt x="82" y="314"/>
                  </a:lnTo>
                  <a:lnTo>
                    <a:pt x="82" y="333"/>
                  </a:lnTo>
                  <a:lnTo>
                    <a:pt x="78" y="344"/>
                  </a:lnTo>
                  <a:lnTo>
                    <a:pt x="78" y="359"/>
                  </a:lnTo>
                  <a:lnTo>
                    <a:pt x="75" y="375"/>
                  </a:lnTo>
                  <a:lnTo>
                    <a:pt x="75" y="390"/>
                  </a:lnTo>
                  <a:lnTo>
                    <a:pt x="75" y="401"/>
                  </a:lnTo>
                  <a:lnTo>
                    <a:pt x="75" y="420"/>
                  </a:lnTo>
                  <a:lnTo>
                    <a:pt x="75" y="430"/>
                  </a:lnTo>
                  <a:lnTo>
                    <a:pt x="75" y="439"/>
                  </a:lnTo>
                  <a:lnTo>
                    <a:pt x="75" y="447"/>
                  </a:lnTo>
                  <a:lnTo>
                    <a:pt x="78" y="456"/>
                  </a:lnTo>
                  <a:lnTo>
                    <a:pt x="78" y="466"/>
                  </a:lnTo>
                  <a:lnTo>
                    <a:pt x="78" y="475"/>
                  </a:lnTo>
                  <a:lnTo>
                    <a:pt x="78" y="483"/>
                  </a:lnTo>
                  <a:lnTo>
                    <a:pt x="78" y="496"/>
                  </a:lnTo>
                  <a:lnTo>
                    <a:pt x="78" y="504"/>
                  </a:lnTo>
                  <a:lnTo>
                    <a:pt x="82" y="517"/>
                  </a:lnTo>
                  <a:lnTo>
                    <a:pt x="82" y="529"/>
                  </a:lnTo>
                  <a:lnTo>
                    <a:pt x="84" y="542"/>
                  </a:lnTo>
                  <a:lnTo>
                    <a:pt x="84" y="553"/>
                  </a:lnTo>
                  <a:lnTo>
                    <a:pt x="84" y="565"/>
                  </a:lnTo>
                  <a:lnTo>
                    <a:pt x="88" y="580"/>
                  </a:lnTo>
                  <a:lnTo>
                    <a:pt x="90" y="595"/>
                  </a:lnTo>
                  <a:lnTo>
                    <a:pt x="90" y="606"/>
                  </a:lnTo>
                  <a:lnTo>
                    <a:pt x="94" y="622"/>
                  </a:lnTo>
                  <a:lnTo>
                    <a:pt x="97" y="637"/>
                  </a:lnTo>
                  <a:lnTo>
                    <a:pt x="99" y="656"/>
                  </a:lnTo>
                  <a:lnTo>
                    <a:pt x="99" y="671"/>
                  </a:lnTo>
                  <a:lnTo>
                    <a:pt x="103" y="688"/>
                  </a:lnTo>
                  <a:lnTo>
                    <a:pt x="103" y="703"/>
                  </a:lnTo>
                  <a:lnTo>
                    <a:pt x="105" y="719"/>
                  </a:lnTo>
                  <a:lnTo>
                    <a:pt x="111" y="734"/>
                  </a:lnTo>
                  <a:lnTo>
                    <a:pt x="114" y="753"/>
                  </a:lnTo>
                  <a:lnTo>
                    <a:pt x="118" y="764"/>
                  </a:lnTo>
                  <a:lnTo>
                    <a:pt x="120" y="783"/>
                  </a:lnTo>
                  <a:lnTo>
                    <a:pt x="124" y="798"/>
                  </a:lnTo>
                  <a:lnTo>
                    <a:pt x="126" y="814"/>
                  </a:lnTo>
                  <a:lnTo>
                    <a:pt x="132" y="827"/>
                  </a:lnTo>
                  <a:lnTo>
                    <a:pt x="135" y="842"/>
                  </a:lnTo>
                  <a:lnTo>
                    <a:pt x="141" y="857"/>
                  </a:lnTo>
                  <a:lnTo>
                    <a:pt x="145" y="873"/>
                  </a:lnTo>
                  <a:lnTo>
                    <a:pt x="151" y="888"/>
                  </a:lnTo>
                  <a:lnTo>
                    <a:pt x="156" y="903"/>
                  </a:lnTo>
                  <a:lnTo>
                    <a:pt x="160" y="918"/>
                  </a:lnTo>
                  <a:lnTo>
                    <a:pt x="166" y="933"/>
                  </a:lnTo>
                  <a:lnTo>
                    <a:pt x="171" y="945"/>
                  </a:lnTo>
                  <a:lnTo>
                    <a:pt x="179" y="960"/>
                  </a:lnTo>
                  <a:lnTo>
                    <a:pt x="181" y="975"/>
                  </a:lnTo>
                  <a:lnTo>
                    <a:pt x="187" y="990"/>
                  </a:lnTo>
                  <a:lnTo>
                    <a:pt x="192" y="1006"/>
                  </a:lnTo>
                  <a:lnTo>
                    <a:pt x="200" y="1021"/>
                  </a:lnTo>
                  <a:lnTo>
                    <a:pt x="202" y="1036"/>
                  </a:lnTo>
                  <a:lnTo>
                    <a:pt x="208" y="1051"/>
                  </a:lnTo>
                  <a:lnTo>
                    <a:pt x="213" y="1063"/>
                  </a:lnTo>
                  <a:lnTo>
                    <a:pt x="223" y="1078"/>
                  </a:lnTo>
                  <a:lnTo>
                    <a:pt x="227" y="1093"/>
                  </a:lnTo>
                  <a:lnTo>
                    <a:pt x="236" y="1108"/>
                  </a:lnTo>
                  <a:lnTo>
                    <a:pt x="238" y="1123"/>
                  </a:lnTo>
                  <a:lnTo>
                    <a:pt x="247" y="1141"/>
                  </a:lnTo>
                  <a:lnTo>
                    <a:pt x="249" y="1154"/>
                  </a:lnTo>
                  <a:lnTo>
                    <a:pt x="257" y="1169"/>
                  </a:lnTo>
                  <a:lnTo>
                    <a:pt x="263" y="1184"/>
                  </a:lnTo>
                  <a:lnTo>
                    <a:pt x="268" y="1199"/>
                  </a:lnTo>
                  <a:lnTo>
                    <a:pt x="274" y="1215"/>
                  </a:lnTo>
                  <a:lnTo>
                    <a:pt x="280" y="1230"/>
                  </a:lnTo>
                  <a:lnTo>
                    <a:pt x="285" y="1243"/>
                  </a:lnTo>
                  <a:lnTo>
                    <a:pt x="293" y="1258"/>
                  </a:lnTo>
                  <a:lnTo>
                    <a:pt x="295" y="1274"/>
                  </a:lnTo>
                  <a:lnTo>
                    <a:pt x="301" y="1289"/>
                  </a:lnTo>
                  <a:lnTo>
                    <a:pt x="304" y="1304"/>
                  </a:lnTo>
                  <a:lnTo>
                    <a:pt x="310" y="1319"/>
                  </a:lnTo>
                  <a:lnTo>
                    <a:pt x="318" y="1334"/>
                  </a:lnTo>
                  <a:lnTo>
                    <a:pt x="320" y="1353"/>
                  </a:lnTo>
                  <a:lnTo>
                    <a:pt x="325" y="1369"/>
                  </a:lnTo>
                  <a:lnTo>
                    <a:pt x="331" y="1386"/>
                  </a:lnTo>
                  <a:lnTo>
                    <a:pt x="335" y="1401"/>
                  </a:lnTo>
                  <a:lnTo>
                    <a:pt x="341" y="1418"/>
                  </a:lnTo>
                  <a:lnTo>
                    <a:pt x="344" y="1435"/>
                  </a:lnTo>
                  <a:lnTo>
                    <a:pt x="346" y="1452"/>
                  </a:lnTo>
                  <a:lnTo>
                    <a:pt x="350" y="1467"/>
                  </a:lnTo>
                  <a:lnTo>
                    <a:pt x="352" y="1483"/>
                  </a:lnTo>
                  <a:lnTo>
                    <a:pt x="356" y="1500"/>
                  </a:lnTo>
                  <a:lnTo>
                    <a:pt x="362" y="1519"/>
                  </a:lnTo>
                  <a:lnTo>
                    <a:pt x="362" y="1536"/>
                  </a:lnTo>
                  <a:lnTo>
                    <a:pt x="365" y="1555"/>
                  </a:lnTo>
                  <a:lnTo>
                    <a:pt x="367" y="1570"/>
                  </a:lnTo>
                  <a:lnTo>
                    <a:pt x="371" y="1589"/>
                  </a:lnTo>
                  <a:lnTo>
                    <a:pt x="371" y="1610"/>
                  </a:lnTo>
                  <a:lnTo>
                    <a:pt x="375" y="1627"/>
                  </a:lnTo>
                  <a:lnTo>
                    <a:pt x="375" y="1646"/>
                  </a:lnTo>
                  <a:lnTo>
                    <a:pt x="377" y="1667"/>
                  </a:lnTo>
                  <a:lnTo>
                    <a:pt x="375" y="1678"/>
                  </a:lnTo>
                  <a:lnTo>
                    <a:pt x="375" y="1694"/>
                  </a:lnTo>
                  <a:lnTo>
                    <a:pt x="371" y="1707"/>
                  </a:lnTo>
                  <a:lnTo>
                    <a:pt x="367" y="1714"/>
                  </a:lnTo>
                  <a:lnTo>
                    <a:pt x="362" y="1724"/>
                  </a:lnTo>
                  <a:lnTo>
                    <a:pt x="352" y="1728"/>
                  </a:lnTo>
                  <a:lnTo>
                    <a:pt x="344" y="1724"/>
                  </a:lnTo>
                  <a:lnTo>
                    <a:pt x="335" y="1714"/>
                  </a:lnTo>
                  <a:lnTo>
                    <a:pt x="322" y="1699"/>
                  </a:lnTo>
                  <a:lnTo>
                    <a:pt x="320" y="1688"/>
                  </a:lnTo>
                  <a:lnTo>
                    <a:pt x="318" y="1671"/>
                  </a:lnTo>
                  <a:lnTo>
                    <a:pt x="310" y="1650"/>
                  </a:lnTo>
                  <a:lnTo>
                    <a:pt x="306" y="1631"/>
                  </a:lnTo>
                  <a:lnTo>
                    <a:pt x="304" y="1612"/>
                  </a:lnTo>
                  <a:lnTo>
                    <a:pt x="299" y="1595"/>
                  </a:lnTo>
                  <a:lnTo>
                    <a:pt x="295" y="1576"/>
                  </a:lnTo>
                  <a:lnTo>
                    <a:pt x="289" y="1561"/>
                  </a:lnTo>
                  <a:lnTo>
                    <a:pt x="285" y="1545"/>
                  </a:lnTo>
                  <a:lnTo>
                    <a:pt x="280" y="1524"/>
                  </a:lnTo>
                  <a:lnTo>
                    <a:pt x="278" y="1509"/>
                  </a:lnTo>
                  <a:lnTo>
                    <a:pt x="270" y="1492"/>
                  </a:lnTo>
                  <a:lnTo>
                    <a:pt x="265" y="1477"/>
                  </a:lnTo>
                  <a:lnTo>
                    <a:pt x="263" y="1458"/>
                  </a:lnTo>
                  <a:lnTo>
                    <a:pt x="257" y="1443"/>
                  </a:lnTo>
                  <a:lnTo>
                    <a:pt x="253" y="1426"/>
                  </a:lnTo>
                  <a:lnTo>
                    <a:pt x="247" y="1414"/>
                  </a:lnTo>
                  <a:lnTo>
                    <a:pt x="242" y="1395"/>
                  </a:lnTo>
                  <a:lnTo>
                    <a:pt x="236" y="1380"/>
                  </a:lnTo>
                  <a:lnTo>
                    <a:pt x="228" y="1365"/>
                  </a:lnTo>
                  <a:lnTo>
                    <a:pt x="227" y="1350"/>
                  </a:lnTo>
                  <a:lnTo>
                    <a:pt x="221" y="1332"/>
                  </a:lnTo>
                  <a:lnTo>
                    <a:pt x="213" y="1317"/>
                  </a:lnTo>
                  <a:lnTo>
                    <a:pt x="208" y="1300"/>
                  </a:lnTo>
                  <a:lnTo>
                    <a:pt x="202" y="1287"/>
                  </a:lnTo>
                  <a:lnTo>
                    <a:pt x="196" y="1272"/>
                  </a:lnTo>
                  <a:lnTo>
                    <a:pt x="190" y="1256"/>
                  </a:lnTo>
                  <a:lnTo>
                    <a:pt x="183" y="1241"/>
                  </a:lnTo>
                  <a:lnTo>
                    <a:pt x="181" y="1226"/>
                  </a:lnTo>
                  <a:lnTo>
                    <a:pt x="175" y="1211"/>
                  </a:lnTo>
                  <a:lnTo>
                    <a:pt x="168" y="1196"/>
                  </a:lnTo>
                  <a:lnTo>
                    <a:pt x="162" y="1180"/>
                  </a:lnTo>
                  <a:lnTo>
                    <a:pt x="156" y="1169"/>
                  </a:lnTo>
                  <a:lnTo>
                    <a:pt x="151" y="1154"/>
                  </a:lnTo>
                  <a:lnTo>
                    <a:pt x="145" y="1135"/>
                  </a:lnTo>
                  <a:lnTo>
                    <a:pt x="139" y="1120"/>
                  </a:lnTo>
                  <a:lnTo>
                    <a:pt x="135" y="1108"/>
                  </a:lnTo>
                  <a:lnTo>
                    <a:pt x="130" y="1093"/>
                  </a:lnTo>
                  <a:lnTo>
                    <a:pt x="124" y="1076"/>
                  </a:lnTo>
                  <a:lnTo>
                    <a:pt x="118" y="1061"/>
                  </a:lnTo>
                  <a:lnTo>
                    <a:pt x="111" y="1047"/>
                  </a:lnTo>
                  <a:lnTo>
                    <a:pt x="105" y="1032"/>
                  </a:lnTo>
                  <a:lnTo>
                    <a:pt x="99" y="1015"/>
                  </a:lnTo>
                  <a:lnTo>
                    <a:pt x="94" y="1000"/>
                  </a:lnTo>
                  <a:lnTo>
                    <a:pt x="90" y="985"/>
                  </a:lnTo>
                  <a:lnTo>
                    <a:pt x="84" y="969"/>
                  </a:lnTo>
                  <a:lnTo>
                    <a:pt x="82" y="954"/>
                  </a:lnTo>
                  <a:lnTo>
                    <a:pt x="75" y="939"/>
                  </a:lnTo>
                  <a:lnTo>
                    <a:pt x="73" y="924"/>
                  </a:lnTo>
                  <a:lnTo>
                    <a:pt x="67" y="905"/>
                  </a:lnTo>
                  <a:lnTo>
                    <a:pt x="63" y="892"/>
                  </a:lnTo>
                  <a:lnTo>
                    <a:pt x="57" y="873"/>
                  </a:lnTo>
                  <a:lnTo>
                    <a:pt x="52" y="857"/>
                  </a:lnTo>
                  <a:lnTo>
                    <a:pt x="48" y="840"/>
                  </a:lnTo>
                  <a:lnTo>
                    <a:pt x="42" y="825"/>
                  </a:lnTo>
                  <a:lnTo>
                    <a:pt x="38" y="806"/>
                  </a:lnTo>
                  <a:lnTo>
                    <a:pt x="37" y="791"/>
                  </a:lnTo>
                  <a:lnTo>
                    <a:pt x="31" y="774"/>
                  </a:lnTo>
                  <a:lnTo>
                    <a:pt x="27" y="755"/>
                  </a:lnTo>
                  <a:lnTo>
                    <a:pt x="25" y="739"/>
                  </a:lnTo>
                  <a:lnTo>
                    <a:pt x="21" y="722"/>
                  </a:lnTo>
                  <a:lnTo>
                    <a:pt x="17" y="703"/>
                  </a:lnTo>
                  <a:lnTo>
                    <a:pt x="16" y="686"/>
                  </a:lnTo>
                  <a:lnTo>
                    <a:pt x="12" y="667"/>
                  </a:lnTo>
                  <a:lnTo>
                    <a:pt x="12" y="650"/>
                  </a:lnTo>
                  <a:lnTo>
                    <a:pt x="10" y="637"/>
                  </a:lnTo>
                  <a:lnTo>
                    <a:pt x="10" y="627"/>
                  </a:lnTo>
                  <a:lnTo>
                    <a:pt x="6" y="614"/>
                  </a:lnTo>
                  <a:lnTo>
                    <a:pt x="6" y="605"/>
                  </a:lnTo>
                  <a:lnTo>
                    <a:pt x="4" y="595"/>
                  </a:lnTo>
                  <a:lnTo>
                    <a:pt x="4" y="586"/>
                  </a:lnTo>
                  <a:lnTo>
                    <a:pt x="4" y="578"/>
                  </a:lnTo>
                  <a:lnTo>
                    <a:pt x="4" y="565"/>
                  </a:lnTo>
                  <a:lnTo>
                    <a:pt x="0" y="557"/>
                  </a:lnTo>
                  <a:lnTo>
                    <a:pt x="0" y="548"/>
                  </a:lnTo>
                  <a:lnTo>
                    <a:pt x="0" y="538"/>
                  </a:lnTo>
                  <a:lnTo>
                    <a:pt x="0" y="529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0" y="481"/>
                  </a:lnTo>
                  <a:lnTo>
                    <a:pt x="0" y="462"/>
                  </a:lnTo>
                  <a:lnTo>
                    <a:pt x="0" y="447"/>
                  </a:lnTo>
                  <a:lnTo>
                    <a:pt x="0" y="432"/>
                  </a:lnTo>
                  <a:lnTo>
                    <a:pt x="0" y="418"/>
                  </a:lnTo>
                  <a:lnTo>
                    <a:pt x="4" y="401"/>
                  </a:lnTo>
                  <a:lnTo>
                    <a:pt x="4" y="386"/>
                  </a:lnTo>
                  <a:lnTo>
                    <a:pt x="10" y="375"/>
                  </a:lnTo>
                  <a:lnTo>
                    <a:pt x="10" y="357"/>
                  </a:lnTo>
                  <a:lnTo>
                    <a:pt x="12" y="342"/>
                  </a:lnTo>
                  <a:lnTo>
                    <a:pt x="12" y="323"/>
                  </a:lnTo>
                  <a:lnTo>
                    <a:pt x="16" y="308"/>
                  </a:lnTo>
                  <a:lnTo>
                    <a:pt x="16" y="300"/>
                  </a:lnTo>
                  <a:lnTo>
                    <a:pt x="17" y="291"/>
                  </a:lnTo>
                  <a:lnTo>
                    <a:pt x="17" y="281"/>
                  </a:lnTo>
                  <a:lnTo>
                    <a:pt x="21" y="272"/>
                  </a:lnTo>
                  <a:lnTo>
                    <a:pt x="25" y="261"/>
                  </a:lnTo>
                  <a:lnTo>
                    <a:pt x="25" y="251"/>
                  </a:lnTo>
                  <a:lnTo>
                    <a:pt x="27" y="242"/>
                  </a:lnTo>
                  <a:lnTo>
                    <a:pt x="31" y="232"/>
                  </a:lnTo>
                  <a:lnTo>
                    <a:pt x="31" y="224"/>
                  </a:lnTo>
                  <a:lnTo>
                    <a:pt x="33" y="211"/>
                  </a:lnTo>
                  <a:lnTo>
                    <a:pt x="33" y="200"/>
                  </a:lnTo>
                  <a:lnTo>
                    <a:pt x="37" y="190"/>
                  </a:lnTo>
                  <a:lnTo>
                    <a:pt x="38" y="179"/>
                  </a:lnTo>
                  <a:lnTo>
                    <a:pt x="42" y="169"/>
                  </a:lnTo>
                  <a:lnTo>
                    <a:pt x="42" y="154"/>
                  </a:lnTo>
                  <a:lnTo>
                    <a:pt x="46" y="147"/>
                  </a:lnTo>
                  <a:lnTo>
                    <a:pt x="48" y="129"/>
                  </a:lnTo>
                  <a:lnTo>
                    <a:pt x="52" y="118"/>
                  </a:lnTo>
                  <a:lnTo>
                    <a:pt x="52" y="107"/>
                  </a:lnTo>
                  <a:lnTo>
                    <a:pt x="54" y="93"/>
                  </a:lnTo>
                  <a:lnTo>
                    <a:pt x="57" y="80"/>
                  </a:lnTo>
                  <a:lnTo>
                    <a:pt x="61" y="67"/>
                  </a:lnTo>
                  <a:lnTo>
                    <a:pt x="63" y="51"/>
                  </a:lnTo>
                  <a:lnTo>
                    <a:pt x="67" y="36"/>
                  </a:lnTo>
                  <a:lnTo>
                    <a:pt x="69" y="31"/>
                  </a:lnTo>
                  <a:lnTo>
                    <a:pt x="75" y="23"/>
                  </a:lnTo>
                  <a:lnTo>
                    <a:pt x="84" y="12"/>
                  </a:lnTo>
                  <a:lnTo>
                    <a:pt x="97" y="10"/>
                  </a:lnTo>
                  <a:lnTo>
                    <a:pt x="105" y="0"/>
                  </a:lnTo>
                  <a:lnTo>
                    <a:pt x="118" y="0"/>
                  </a:lnTo>
                  <a:lnTo>
                    <a:pt x="124" y="0"/>
                  </a:lnTo>
                  <a:lnTo>
                    <a:pt x="126" y="10"/>
                  </a:lnTo>
                  <a:lnTo>
                    <a:pt x="12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9" name="Freeform 83"/>
            <p:cNvSpPr>
              <a:spLocks/>
            </p:cNvSpPr>
            <p:nvPr/>
          </p:nvSpPr>
          <p:spPr bwMode="auto">
            <a:xfrm>
              <a:off x="6669081" y="4830765"/>
              <a:ext cx="373062" cy="1004889"/>
            </a:xfrm>
            <a:custGeom>
              <a:avLst/>
              <a:gdLst/>
              <a:ahLst/>
              <a:cxnLst>
                <a:cxn ang="0">
                  <a:pos x="74" y="42"/>
                </a:cxn>
                <a:cxn ang="0">
                  <a:pos x="74" y="97"/>
                </a:cxn>
                <a:cxn ang="0">
                  <a:pos x="74" y="150"/>
                </a:cxn>
                <a:cxn ang="0">
                  <a:pos x="78" y="204"/>
                </a:cxn>
                <a:cxn ang="0">
                  <a:pos x="84" y="253"/>
                </a:cxn>
                <a:cxn ang="0">
                  <a:pos x="89" y="304"/>
                </a:cxn>
                <a:cxn ang="0">
                  <a:pos x="99" y="356"/>
                </a:cxn>
                <a:cxn ang="0">
                  <a:pos x="114" y="407"/>
                </a:cxn>
                <a:cxn ang="0">
                  <a:pos x="133" y="462"/>
                </a:cxn>
                <a:cxn ang="0">
                  <a:pos x="154" y="513"/>
                </a:cxn>
                <a:cxn ang="0">
                  <a:pos x="177" y="561"/>
                </a:cxn>
                <a:cxn ang="0">
                  <a:pos x="202" y="605"/>
                </a:cxn>
                <a:cxn ang="0">
                  <a:pos x="228" y="646"/>
                </a:cxn>
                <a:cxn ang="0">
                  <a:pos x="255" y="688"/>
                </a:cxn>
                <a:cxn ang="0">
                  <a:pos x="283" y="726"/>
                </a:cxn>
                <a:cxn ang="0">
                  <a:pos x="314" y="770"/>
                </a:cxn>
                <a:cxn ang="0">
                  <a:pos x="337" y="808"/>
                </a:cxn>
                <a:cxn ang="0">
                  <a:pos x="365" y="852"/>
                </a:cxn>
                <a:cxn ang="0">
                  <a:pos x="388" y="897"/>
                </a:cxn>
                <a:cxn ang="0">
                  <a:pos x="409" y="945"/>
                </a:cxn>
                <a:cxn ang="0">
                  <a:pos x="428" y="1000"/>
                </a:cxn>
                <a:cxn ang="0">
                  <a:pos x="445" y="1057"/>
                </a:cxn>
                <a:cxn ang="0">
                  <a:pos x="458" y="1120"/>
                </a:cxn>
                <a:cxn ang="0">
                  <a:pos x="468" y="1192"/>
                </a:cxn>
                <a:cxn ang="0">
                  <a:pos x="468" y="1237"/>
                </a:cxn>
                <a:cxn ang="0">
                  <a:pos x="452" y="1268"/>
                </a:cxn>
                <a:cxn ang="0">
                  <a:pos x="413" y="1228"/>
                </a:cxn>
                <a:cxn ang="0">
                  <a:pos x="394" y="1190"/>
                </a:cxn>
                <a:cxn ang="0">
                  <a:pos x="371" y="1129"/>
                </a:cxn>
                <a:cxn ang="0">
                  <a:pos x="346" y="1072"/>
                </a:cxn>
                <a:cxn ang="0">
                  <a:pos x="325" y="1017"/>
                </a:cxn>
                <a:cxn ang="0">
                  <a:pos x="299" y="969"/>
                </a:cxn>
                <a:cxn ang="0">
                  <a:pos x="274" y="924"/>
                </a:cxn>
                <a:cxn ang="0">
                  <a:pos x="251" y="882"/>
                </a:cxn>
                <a:cxn ang="0">
                  <a:pos x="228" y="840"/>
                </a:cxn>
                <a:cxn ang="0">
                  <a:pos x="205" y="800"/>
                </a:cxn>
                <a:cxn ang="0">
                  <a:pos x="181" y="758"/>
                </a:cxn>
                <a:cxn ang="0">
                  <a:pos x="156" y="715"/>
                </a:cxn>
                <a:cxn ang="0">
                  <a:pos x="135" y="677"/>
                </a:cxn>
                <a:cxn ang="0">
                  <a:pos x="114" y="631"/>
                </a:cxn>
                <a:cxn ang="0">
                  <a:pos x="89" y="586"/>
                </a:cxn>
                <a:cxn ang="0">
                  <a:pos x="72" y="534"/>
                </a:cxn>
                <a:cxn ang="0">
                  <a:pos x="51" y="483"/>
                </a:cxn>
                <a:cxn ang="0">
                  <a:pos x="32" y="428"/>
                </a:cxn>
                <a:cxn ang="0">
                  <a:pos x="21" y="378"/>
                </a:cxn>
                <a:cxn ang="0">
                  <a:pos x="12" y="342"/>
                </a:cxn>
                <a:cxn ang="0">
                  <a:pos x="6" y="297"/>
                </a:cxn>
                <a:cxn ang="0">
                  <a:pos x="0" y="253"/>
                </a:cxn>
                <a:cxn ang="0">
                  <a:pos x="0" y="221"/>
                </a:cxn>
                <a:cxn ang="0">
                  <a:pos x="0" y="179"/>
                </a:cxn>
                <a:cxn ang="0">
                  <a:pos x="2" y="129"/>
                </a:cxn>
                <a:cxn ang="0">
                  <a:pos x="10" y="88"/>
                </a:cxn>
                <a:cxn ang="0">
                  <a:pos x="32" y="46"/>
                </a:cxn>
                <a:cxn ang="0">
                  <a:pos x="59" y="10"/>
                </a:cxn>
                <a:cxn ang="0">
                  <a:pos x="78" y="6"/>
                </a:cxn>
              </a:cxnLst>
              <a:rect l="0" t="0" r="r" b="b"/>
              <a:pathLst>
                <a:path w="470" h="1268">
                  <a:moveTo>
                    <a:pt x="78" y="6"/>
                  </a:moveTo>
                  <a:lnTo>
                    <a:pt x="74" y="17"/>
                  </a:lnTo>
                  <a:lnTo>
                    <a:pt x="74" y="31"/>
                  </a:lnTo>
                  <a:lnTo>
                    <a:pt x="74" y="42"/>
                  </a:lnTo>
                  <a:lnTo>
                    <a:pt x="74" y="57"/>
                  </a:lnTo>
                  <a:lnTo>
                    <a:pt x="74" y="69"/>
                  </a:lnTo>
                  <a:lnTo>
                    <a:pt x="74" y="86"/>
                  </a:lnTo>
                  <a:lnTo>
                    <a:pt x="74" y="97"/>
                  </a:lnTo>
                  <a:lnTo>
                    <a:pt x="74" y="112"/>
                  </a:lnTo>
                  <a:lnTo>
                    <a:pt x="74" y="124"/>
                  </a:lnTo>
                  <a:lnTo>
                    <a:pt x="74" y="135"/>
                  </a:lnTo>
                  <a:lnTo>
                    <a:pt x="74" y="150"/>
                  </a:lnTo>
                  <a:lnTo>
                    <a:pt x="74" y="164"/>
                  </a:lnTo>
                  <a:lnTo>
                    <a:pt x="74" y="175"/>
                  </a:lnTo>
                  <a:lnTo>
                    <a:pt x="78" y="190"/>
                  </a:lnTo>
                  <a:lnTo>
                    <a:pt x="78" y="204"/>
                  </a:lnTo>
                  <a:lnTo>
                    <a:pt x="80" y="217"/>
                  </a:lnTo>
                  <a:lnTo>
                    <a:pt x="80" y="230"/>
                  </a:lnTo>
                  <a:lnTo>
                    <a:pt x="80" y="242"/>
                  </a:lnTo>
                  <a:lnTo>
                    <a:pt x="84" y="253"/>
                  </a:lnTo>
                  <a:lnTo>
                    <a:pt x="84" y="268"/>
                  </a:lnTo>
                  <a:lnTo>
                    <a:pt x="84" y="281"/>
                  </a:lnTo>
                  <a:lnTo>
                    <a:pt x="88" y="293"/>
                  </a:lnTo>
                  <a:lnTo>
                    <a:pt x="89" y="304"/>
                  </a:lnTo>
                  <a:lnTo>
                    <a:pt x="93" y="321"/>
                  </a:lnTo>
                  <a:lnTo>
                    <a:pt x="93" y="331"/>
                  </a:lnTo>
                  <a:lnTo>
                    <a:pt x="95" y="344"/>
                  </a:lnTo>
                  <a:lnTo>
                    <a:pt x="99" y="356"/>
                  </a:lnTo>
                  <a:lnTo>
                    <a:pt x="103" y="371"/>
                  </a:lnTo>
                  <a:lnTo>
                    <a:pt x="108" y="384"/>
                  </a:lnTo>
                  <a:lnTo>
                    <a:pt x="112" y="395"/>
                  </a:lnTo>
                  <a:lnTo>
                    <a:pt x="114" y="407"/>
                  </a:lnTo>
                  <a:lnTo>
                    <a:pt x="120" y="422"/>
                  </a:lnTo>
                  <a:lnTo>
                    <a:pt x="124" y="435"/>
                  </a:lnTo>
                  <a:lnTo>
                    <a:pt x="127" y="447"/>
                  </a:lnTo>
                  <a:lnTo>
                    <a:pt x="133" y="462"/>
                  </a:lnTo>
                  <a:lnTo>
                    <a:pt x="135" y="477"/>
                  </a:lnTo>
                  <a:lnTo>
                    <a:pt x="141" y="489"/>
                  </a:lnTo>
                  <a:lnTo>
                    <a:pt x="148" y="502"/>
                  </a:lnTo>
                  <a:lnTo>
                    <a:pt x="154" y="513"/>
                  </a:lnTo>
                  <a:lnTo>
                    <a:pt x="160" y="529"/>
                  </a:lnTo>
                  <a:lnTo>
                    <a:pt x="162" y="538"/>
                  </a:lnTo>
                  <a:lnTo>
                    <a:pt x="171" y="549"/>
                  </a:lnTo>
                  <a:lnTo>
                    <a:pt x="177" y="561"/>
                  </a:lnTo>
                  <a:lnTo>
                    <a:pt x="184" y="574"/>
                  </a:lnTo>
                  <a:lnTo>
                    <a:pt x="190" y="584"/>
                  </a:lnTo>
                  <a:lnTo>
                    <a:pt x="196" y="595"/>
                  </a:lnTo>
                  <a:lnTo>
                    <a:pt x="202" y="605"/>
                  </a:lnTo>
                  <a:lnTo>
                    <a:pt x="211" y="620"/>
                  </a:lnTo>
                  <a:lnTo>
                    <a:pt x="217" y="627"/>
                  </a:lnTo>
                  <a:lnTo>
                    <a:pt x="222" y="637"/>
                  </a:lnTo>
                  <a:lnTo>
                    <a:pt x="228" y="646"/>
                  </a:lnTo>
                  <a:lnTo>
                    <a:pt x="234" y="658"/>
                  </a:lnTo>
                  <a:lnTo>
                    <a:pt x="241" y="667"/>
                  </a:lnTo>
                  <a:lnTo>
                    <a:pt x="251" y="679"/>
                  </a:lnTo>
                  <a:lnTo>
                    <a:pt x="255" y="688"/>
                  </a:lnTo>
                  <a:lnTo>
                    <a:pt x="262" y="700"/>
                  </a:lnTo>
                  <a:lnTo>
                    <a:pt x="272" y="709"/>
                  </a:lnTo>
                  <a:lnTo>
                    <a:pt x="278" y="719"/>
                  </a:lnTo>
                  <a:lnTo>
                    <a:pt x="283" y="726"/>
                  </a:lnTo>
                  <a:lnTo>
                    <a:pt x="293" y="739"/>
                  </a:lnTo>
                  <a:lnTo>
                    <a:pt x="299" y="749"/>
                  </a:lnTo>
                  <a:lnTo>
                    <a:pt x="304" y="758"/>
                  </a:lnTo>
                  <a:lnTo>
                    <a:pt x="314" y="770"/>
                  </a:lnTo>
                  <a:lnTo>
                    <a:pt x="319" y="781"/>
                  </a:lnTo>
                  <a:lnTo>
                    <a:pt x="325" y="791"/>
                  </a:lnTo>
                  <a:lnTo>
                    <a:pt x="335" y="800"/>
                  </a:lnTo>
                  <a:lnTo>
                    <a:pt x="337" y="808"/>
                  </a:lnTo>
                  <a:lnTo>
                    <a:pt x="346" y="821"/>
                  </a:lnTo>
                  <a:lnTo>
                    <a:pt x="352" y="831"/>
                  </a:lnTo>
                  <a:lnTo>
                    <a:pt x="359" y="840"/>
                  </a:lnTo>
                  <a:lnTo>
                    <a:pt x="365" y="852"/>
                  </a:lnTo>
                  <a:lnTo>
                    <a:pt x="373" y="863"/>
                  </a:lnTo>
                  <a:lnTo>
                    <a:pt x="376" y="873"/>
                  </a:lnTo>
                  <a:lnTo>
                    <a:pt x="382" y="884"/>
                  </a:lnTo>
                  <a:lnTo>
                    <a:pt x="388" y="897"/>
                  </a:lnTo>
                  <a:lnTo>
                    <a:pt x="394" y="909"/>
                  </a:lnTo>
                  <a:lnTo>
                    <a:pt x="397" y="920"/>
                  </a:lnTo>
                  <a:lnTo>
                    <a:pt x="403" y="933"/>
                  </a:lnTo>
                  <a:lnTo>
                    <a:pt x="409" y="945"/>
                  </a:lnTo>
                  <a:lnTo>
                    <a:pt x="416" y="960"/>
                  </a:lnTo>
                  <a:lnTo>
                    <a:pt x="418" y="971"/>
                  </a:lnTo>
                  <a:lnTo>
                    <a:pt x="424" y="983"/>
                  </a:lnTo>
                  <a:lnTo>
                    <a:pt x="428" y="1000"/>
                  </a:lnTo>
                  <a:lnTo>
                    <a:pt x="433" y="1011"/>
                  </a:lnTo>
                  <a:lnTo>
                    <a:pt x="437" y="1026"/>
                  </a:lnTo>
                  <a:lnTo>
                    <a:pt x="443" y="1042"/>
                  </a:lnTo>
                  <a:lnTo>
                    <a:pt x="445" y="1057"/>
                  </a:lnTo>
                  <a:lnTo>
                    <a:pt x="449" y="1072"/>
                  </a:lnTo>
                  <a:lnTo>
                    <a:pt x="452" y="1087"/>
                  </a:lnTo>
                  <a:lnTo>
                    <a:pt x="454" y="1104"/>
                  </a:lnTo>
                  <a:lnTo>
                    <a:pt x="458" y="1120"/>
                  </a:lnTo>
                  <a:lnTo>
                    <a:pt x="462" y="1139"/>
                  </a:lnTo>
                  <a:lnTo>
                    <a:pt x="464" y="1156"/>
                  </a:lnTo>
                  <a:lnTo>
                    <a:pt x="464" y="1175"/>
                  </a:lnTo>
                  <a:lnTo>
                    <a:pt x="468" y="1192"/>
                  </a:lnTo>
                  <a:lnTo>
                    <a:pt x="470" y="1215"/>
                  </a:lnTo>
                  <a:lnTo>
                    <a:pt x="468" y="1222"/>
                  </a:lnTo>
                  <a:lnTo>
                    <a:pt x="468" y="1232"/>
                  </a:lnTo>
                  <a:lnTo>
                    <a:pt x="468" y="1237"/>
                  </a:lnTo>
                  <a:lnTo>
                    <a:pt x="468" y="1247"/>
                  </a:lnTo>
                  <a:lnTo>
                    <a:pt x="464" y="1256"/>
                  </a:lnTo>
                  <a:lnTo>
                    <a:pt x="462" y="1264"/>
                  </a:lnTo>
                  <a:lnTo>
                    <a:pt x="452" y="1268"/>
                  </a:lnTo>
                  <a:lnTo>
                    <a:pt x="443" y="1264"/>
                  </a:lnTo>
                  <a:lnTo>
                    <a:pt x="428" y="1253"/>
                  </a:lnTo>
                  <a:lnTo>
                    <a:pt x="416" y="1241"/>
                  </a:lnTo>
                  <a:lnTo>
                    <a:pt x="413" y="1228"/>
                  </a:lnTo>
                  <a:lnTo>
                    <a:pt x="407" y="1222"/>
                  </a:lnTo>
                  <a:lnTo>
                    <a:pt x="403" y="1215"/>
                  </a:lnTo>
                  <a:lnTo>
                    <a:pt x="401" y="1207"/>
                  </a:lnTo>
                  <a:lnTo>
                    <a:pt x="394" y="1190"/>
                  </a:lnTo>
                  <a:lnTo>
                    <a:pt x="388" y="1175"/>
                  </a:lnTo>
                  <a:lnTo>
                    <a:pt x="382" y="1156"/>
                  </a:lnTo>
                  <a:lnTo>
                    <a:pt x="376" y="1144"/>
                  </a:lnTo>
                  <a:lnTo>
                    <a:pt x="371" y="1129"/>
                  </a:lnTo>
                  <a:lnTo>
                    <a:pt x="365" y="1114"/>
                  </a:lnTo>
                  <a:lnTo>
                    <a:pt x="359" y="1099"/>
                  </a:lnTo>
                  <a:lnTo>
                    <a:pt x="352" y="1087"/>
                  </a:lnTo>
                  <a:lnTo>
                    <a:pt x="346" y="1072"/>
                  </a:lnTo>
                  <a:lnTo>
                    <a:pt x="340" y="1057"/>
                  </a:lnTo>
                  <a:lnTo>
                    <a:pt x="335" y="1044"/>
                  </a:lnTo>
                  <a:lnTo>
                    <a:pt x="331" y="1032"/>
                  </a:lnTo>
                  <a:lnTo>
                    <a:pt x="325" y="1017"/>
                  </a:lnTo>
                  <a:lnTo>
                    <a:pt x="316" y="1006"/>
                  </a:lnTo>
                  <a:lnTo>
                    <a:pt x="310" y="994"/>
                  </a:lnTo>
                  <a:lnTo>
                    <a:pt x="308" y="983"/>
                  </a:lnTo>
                  <a:lnTo>
                    <a:pt x="299" y="969"/>
                  </a:lnTo>
                  <a:lnTo>
                    <a:pt x="293" y="956"/>
                  </a:lnTo>
                  <a:lnTo>
                    <a:pt x="287" y="945"/>
                  </a:lnTo>
                  <a:lnTo>
                    <a:pt x="283" y="935"/>
                  </a:lnTo>
                  <a:lnTo>
                    <a:pt x="274" y="924"/>
                  </a:lnTo>
                  <a:lnTo>
                    <a:pt x="268" y="912"/>
                  </a:lnTo>
                  <a:lnTo>
                    <a:pt x="262" y="903"/>
                  </a:lnTo>
                  <a:lnTo>
                    <a:pt x="255" y="893"/>
                  </a:lnTo>
                  <a:lnTo>
                    <a:pt x="251" y="882"/>
                  </a:lnTo>
                  <a:lnTo>
                    <a:pt x="243" y="869"/>
                  </a:lnTo>
                  <a:lnTo>
                    <a:pt x="238" y="861"/>
                  </a:lnTo>
                  <a:lnTo>
                    <a:pt x="234" y="852"/>
                  </a:lnTo>
                  <a:lnTo>
                    <a:pt x="228" y="840"/>
                  </a:lnTo>
                  <a:lnTo>
                    <a:pt x="222" y="831"/>
                  </a:lnTo>
                  <a:lnTo>
                    <a:pt x="217" y="821"/>
                  </a:lnTo>
                  <a:lnTo>
                    <a:pt x="211" y="808"/>
                  </a:lnTo>
                  <a:lnTo>
                    <a:pt x="205" y="800"/>
                  </a:lnTo>
                  <a:lnTo>
                    <a:pt x="198" y="787"/>
                  </a:lnTo>
                  <a:lnTo>
                    <a:pt x="192" y="779"/>
                  </a:lnTo>
                  <a:lnTo>
                    <a:pt x="186" y="770"/>
                  </a:lnTo>
                  <a:lnTo>
                    <a:pt x="181" y="758"/>
                  </a:lnTo>
                  <a:lnTo>
                    <a:pt x="175" y="749"/>
                  </a:lnTo>
                  <a:lnTo>
                    <a:pt x="169" y="738"/>
                  </a:lnTo>
                  <a:lnTo>
                    <a:pt x="162" y="726"/>
                  </a:lnTo>
                  <a:lnTo>
                    <a:pt x="156" y="715"/>
                  </a:lnTo>
                  <a:lnTo>
                    <a:pt x="150" y="705"/>
                  </a:lnTo>
                  <a:lnTo>
                    <a:pt x="145" y="694"/>
                  </a:lnTo>
                  <a:lnTo>
                    <a:pt x="141" y="684"/>
                  </a:lnTo>
                  <a:lnTo>
                    <a:pt x="135" y="677"/>
                  </a:lnTo>
                  <a:lnTo>
                    <a:pt x="129" y="663"/>
                  </a:lnTo>
                  <a:lnTo>
                    <a:pt x="124" y="652"/>
                  </a:lnTo>
                  <a:lnTo>
                    <a:pt x="120" y="643"/>
                  </a:lnTo>
                  <a:lnTo>
                    <a:pt x="114" y="631"/>
                  </a:lnTo>
                  <a:lnTo>
                    <a:pt x="108" y="622"/>
                  </a:lnTo>
                  <a:lnTo>
                    <a:pt x="99" y="606"/>
                  </a:lnTo>
                  <a:lnTo>
                    <a:pt x="95" y="599"/>
                  </a:lnTo>
                  <a:lnTo>
                    <a:pt x="89" y="586"/>
                  </a:lnTo>
                  <a:lnTo>
                    <a:pt x="84" y="574"/>
                  </a:lnTo>
                  <a:lnTo>
                    <a:pt x="80" y="559"/>
                  </a:lnTo>
                  <a:lnTo>
                    <a:pt x="74" y="549"/>
                  </a:lnTo>
                  <a:lnTo>
                    <a:pt x="72" y="534"/>
                  </a:lnTo>
                  <a:lnTo>
                    <a:pt x="67" y="523"/>
                  </a:lnTo>
                  <a:lnTo>
                    <a:pt x="63" y="510"/>
                  </a:lnTo>
                  <a:lnTo>
                    <a:pt x="57" y="498"/>
                  </a:lnTo>
                  <a:lnTo>
                    <a:pt x="51" y="483"/>
                  </a:lnTo>
                  <a:lnTo>
                    <a:pt x="48" y="471"/>
                  </a:lnTo>
                  <a:lnTo>
                    <a:pt x="42" y="456"/>
                  </a:lnTo>
                  <a:lnTo>
                    <a:pt x="38" y="441"/>
                  </a:lnTo>
                  <a:lnTo>
                    <a:pt x="32" y="428"/>
                  </a:lnTo>
                  <a:lnTo>
                    <a:pt x="31" y="413"/>
                  </a:lnTo>
                  <a:lnTo>
                    <a:pt x="27" y="401"/>
                  </a:lnTo>
                  <a:lnTo>
                    <a:pt x="23" y="390"/>
                  </a:lnTo>
                  <a:lnTo>
                    <a:pt x="21" y="378"/>
                  </a:lnTo>
                  <a:lnTo>
                    <a:pt x="17" y="369"/>
                  </a:lnTo>
                  <a:lnTo>
                    <a:pt x="15" y="359"/>
                  </a:lnTo>
                  <a:lnTo>
                    <a:pt x="15" y="350"/>
                  </a:lnTo>
                  <a:lnTo>
                    <a:pt x="12" y="342"/>
                  </a:lnTo>
                  <a:lnTo>
                    <a:pt x="10" y="331"/>
                  </a:lnTo>
                  <a:lnTo>
                    <a:pt x="10" y="323"/>
                  </a:lnTo>
                  <a:lnTo>
                    <a:pt x="10" y="314"/>
                  </a:lnTo>
                  <a:lnTo>
                    <a:pt x="6" y="297"/>
                  </a:lnTo>
                  <a:lnTo>
                    <a:pt x="6" y="281"/>
                  </a:lnTo>
                  <a:lnTo>
                    <a:pt x="2" y="272"/>
                  </a:lnTo>
                  <a:lnTo>
                    <a:pt x="0" y="266"/>
                  </a:lnTo>
                  <a:lnTo>
                    <a:pt x="0" y="253"/>
                  </a:lnTo>
                  <a:lnTo>
                    <a:pt x="0" y="247"/>
                  </a:lnTo>
                  <a:lnTo>
                    <a:pt x="0" y="240"/>
                  </a:lnTo>
                  <a:lnTo>
                    <a:pt x="0" y="230"/>
                  </a:lnTo>
                  <a:lnTo>
                    <a:pt x="0" y="221"/>
                  </a:lnTo>
                  <a:lnTo>
                    <a:pt x="0" y="211"/>
                  </a:lnTo>
                  <a:lnTo>
                    <a:pt x="0" y="200"/>
                  </a:lnTo>
                  <a:lnTo>
                    <a:pt x="0" y="190"/>
                  </a:lnTo>
                  <a:lnTo>
                    <a:pt x="0" y="179"/>
                  </a:lnTo>
                  <a:lnTo>
                    <a:pt x="0" y="169"/>
                  </a:lnTo>
                  <a:lnTo>
                    <a:pt x="0" y="158"/>
                  </a:lnTo>
                  <a:lnTo>
                    <a:pt x="2" y="143"/>
                  </a:lnTo>
                  <a:lnTo>
                    <a:pt x="2" y="129"/>
                  </a:lnTo>
                  <a:lnTo>
                    <a:pt x="6" y="118"/>
                  </a:lnTo>
                  <a:lnTo>
                    <a:pt x="6" y="108"/>
                  </a:lnTo>
                  <a:lnTo>
                    <a:pt x="6" y="99"/>
                  </a:lnTo>
                  <a:lnTo>
                    <a:pt x="10" y="88"/>
                  </a:lnTo>
                  <a:lnTo>
                    <a:pt x="15" y="78"/>
                  </a:lnTo>
                  <a:lnTo>
                    <a:pt x="21" y="67"/>
                  </a:lnTo>
                  <a:lnTo>
                    <a:pt x="27" y="57"/>
                  </a:lnTo>
                  <a:lnTo>
                    <a:pt x="32" y="46"/>
                  </a:lnTo>
                  <a:lnTo>
                    <a:pt x="38" y="36"/>
                  </a:lnTo>
                  <a:lnTo>
                    <a:pt x="46" y="25"/>
                  </a:lnTo>
                  <a:lnTo>
                    <a:pt x="51" y="17"/>
                  </a:lnTo>
                  <a:lnTo>
                    <a:pt x="59" y="10"/>
                  </a:lnTo>
                  <a:lnTo>
                    <a:pt x="67" y="4"/>
                  </a:lnTo>
                  <a:lnTo>
                    <a:pt x="72" y="0"/>
                  </a:lnTo>
                  <a:lnTo>
                    <a:pt x="78" y="6"/>
                  </a:lnTo>
                  <a:lnTo>
                    <a:pt x="78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0" name="Freeform 86"/>
            <p:cNvSpPr>
              <a:spLocks/>
            </p:cNvSpPr>
            <p:nvPr/>
          </p:nvSpPr>
          <p:spPr bwMode="auto">
            <a:xfrm>
              <a:off x="6045194" y="2874964"/>
              <a:ext cx="306387" cy="273049"/>
            </a:xfrm>
            <a:custGeom>
              <a:avLst/>
              <a:gdLst/>
              <a:ahLst/>
              <a:cxnLst>
                <a:cxn ang="0">
                  <a:pos x="2" y="154"/>
                </a:cxn>
                <a:cxn ang="0">
                  <a:pos x="17" y="160"/>
                </a:cxn>
                <a:cxn ang="0">
                  <a:pos x="36" y="163"/>
                </a:cxn>
                <a:cxn ang="0">
                  <a:pos x="61" y="173"/>
                </a:cxn>
                <a:cxn ang="0">
                  <a:pos x="82" y="181"/>
                </a:cxn>
                <a:cxn ang="0">
                  <a:pos x="103" y="194"/>
                </a:cxn>
                <a:cxn ang="0">
                  <a:pos x="114" y="209"/>
                </a:cxn>
                <a:cxn ang="0">
                  <a:pos x="124" y="228"/>
                </a:cxn>
                <a:cxn ang="0">
                  <a:pos x="124" y="257"/>
                </a:cxn>
                <a:cxn ang="0">
                  <a:pos x="124" y="287"/>
                </a:cxn>
                <a:cxn ang="0">
                  <a:pos x="124" y="308"/>
                </a:cxn>
                <a:cxn ang="0">
                  <a:pos x="126" y="317"/>
                </a:cxn>
                <a:cxn ang="0">
                  <a:pos x="133" y="308"/>
                </a:cxn>
                <a:cxn ang="0">
                  <a:pos x="148" y="287"/>
                </a:cxn>
                <a:cxn ang="0">
                  <a:pos x="171" y="266"/>
                </a:cxn>
                <a:cxn ang="0">
                  <a:pos x="200" y="257"/>
                </a:cxn>
                <a:cxn ang="0">
                  <a:pos x="221" y="262"/>
                </a:cxn>
                <a:cxn ang="0">
                  <a:pos x="232" y="281"/>
                </a:cxn>
                <a:cxn ang="0">
                  <a:pos x="236" y="298"/>
                </a:cxn>
                <a:cxn ang="0">
                  <a:pos x="236" y="312"/>
                </a:cxn>
                <a:cxn ang="0">
                  <a:pos x="242" y="317"/>
                </a:cxn>
                <a:cxn ang="0">
                  <a:pos x="264" y="335"/>
                </a:cxn>
                <a:cxn ang="0">
                  <a:pos x="295" y="344"/>
                </a:cxn>
                <a:cxn ang="0">
                  <a:pos x="314" y="342"/>
                </a:cxn>
                <a:cxn ang="0">
                  <a:pos x="337" y="335"/>
                </a:cxn>
                <a:cxn ang="0">
                  <a:pos x="352" y="323"/>
                </a:cxn>
                <a:cxn ang="0">
                  <a:pos x="369" y="314"/>
                </a:cxn>
                <a:cxn ang="0">
                  <a:pos x="377" y="298"/>
                </a:cxn>
                <a:cxn ang="0">
                  <a:pos x="371" y="287"/>
                </a:cxn>
                <a:cxn ang="0">
                  <a:pos x="371" y="277"/>
                </a:cxn>
                <a:cxn ang="0">
                  <a:pos x="377" y="257"/>
                </a:cxn>
                <a:cxn ang="0">
                  <a:pos x="380" y="238"/>
                </a:cxn>
                <a:cxn ang="0">
                  <a:pos x="382" y="220"/>
                </a:cxn>
                <a:cxn ang="0">
                  <a:pos x="382" y="200"/>
                </a:cxn>
                <a:cxn ang="0">
                  <a:pos x="386" y="179"/>
                </a:cxn>
                <a:cxn ang="0">
                  <a:pos x="382" y="158"/>
                </a:cxn>
                <a:cxn ang="0">
                  <a:pos x="377" y="133"/>
                </a:cxn>
                <a:cxn ang="0">
                  <a:pos x="371" y="112"/>
                </a:cxn>
                <a:cxn ang="0">
                  <a:pos x="361" y="87"/>
                </a:cxn>
                <a:cxn ang="0">
                  <a:pos x="346" y="67"/>
                </a:cxn>
                <a:cxn ang="0">
                  <a:pos x="331" y="49"/>
                </a:cxn>
                <a:cxn ang="0">
                  <a:pos x="310" y="30"/>
                </a:cxn>
                <a:cxn ang="0">
                  <a:pos x="283" y="19"/>
                </a:cxn>
                <a:cxn ang="0">
                  <a:pos x="253" y="6"/>
                </a:cxn>
                <a:cxn ang="0">
                  <a:pos x="226" y="0"/>
                </a:cxn>
                <a:cxn ang="0">
                  <a:pos x="200" y="0"/>
                </a:cxn>
                <a:cxn ang="0">
                  <a:pos x="171" y="6"/>
                </a:cxn>
                <a:cxn ang="0">
                  <a:pos x="148" y="15"/>
                </a:cxn>
                <a:cxn ang="0">
                  <a:pos x="124" y="29"/>
                </a:cxn>
                <a:cxn ang="0">
                  <a:pos x="99" y="40"/>
                </a:cxn>
                <a:cxn ang="0">
                  <a:pos x="82" y="57"/>
                </a:cxn>
                <a:cxn ang="0">
                  <a:pos x="61" y="72"/>
                </a:cxn>
                <a:cxn ang="0">
                  <a:pos x="44" y="91"/>
                </a:cxn>
                <a:cxn ang="0">
                  <a:pos x="21" y="122"/>
                </a:cxn>
                <a:cxn ang="0">
                  <a:pos x="2" y="146"/>
                </a:cxn>
                <a:cxn ang="0">
                  <a:pos x="0" y="154"/>
                </a:cxn>
              </a:cxnLst>
              <a:rect l="0" t="0" r="r" b="b"/>
              <a:pathLst>
                <a:path w="386" h="344">
                  <a:moveTo>
                    <a:pt x="0" y="154"/>
                  </a:moveTo>
                  <a:lnTo>
                    <a:pt x="2" y="154"/>
                  </a:lnTo>
                  <a:lnTo>
                    <a:pt x="8" y="158"/>
                  </a:lnTo>
                  <a:lnTo>
                    <a:pt x="17" y="160"/>
                  </a:lnTo>
                  <a:lnTo>
                    <a:pt x="23" y="160"/>
                  </a:lnTo>
                  <a:lnTo>
                    <a:pt x="36" y="163"/>
                  </a:lnTo>
                  <a:lnTo>
                    <a:pt x="48" y="169"/>
                  </a:lnTo>
                  <a:lnTo>
                    <a:pt x="61" y="173"/>
                  </a:lnTo>
                  <a:lnTo>
                    <a:pt x="69" y="179"/>
                  </a:lnTo>
                  <a:lnTo>
                    <a:pt x="82" y="181"/>
                  </a:lnTo>
                  <a:lnTo>
                    <a:pt x="90" y="188"/>
                  </a:lnTo>
                  <a:lnTo>
                    <a:pt x="103" y="194"/>
                  </a:lnTo>
                  <a:lnTo>
                    <a:pt x="109" y="200"/>
                  </a:lnTo>
                  <a:lnTo>
                    <a:pt x="114" y="209"/>
                  </a:lnTo>
                  <a:lnTo>
                    <a:pt x="120" y="217"/>
                  </a:lnTo>
                  <a:lnTo>
                    <a:pt x="124" y="228"/>
                  </a:lnTo>
                  <a:lnTo>
                    <a:pt x="124" y="241"/>
                  </a:lnTo>
                  <a:lnTo>
                    <a:pt x="124" y="257"/>
                  </a:lnTo>
                  <a:lnTo>
                    <a:pt x="124" y="272"/>
                  </a:lnTo>
                  <a:lnTo>
                    <a:pt x="124" y="287"/>
                  </a:lnTo>
                  <a:lnTo>
                    <a:pt x="124" y="297"/>
                  </a:lnTo>
                  <a:lnTo>
                    <a:pt x="124" y="308"/>
                  </a:lnTo>
                  <a:lnTo>
                    <a:pt x="124" y="314"/>
                  </a:lnTo>
                  <a:lnTo>
                    <a:pt x="126" y="317"/>
                  </a:lnTo>
                  <a:lnTo>
                    <a:pt x="126" y="314"/>
                  </a:lnTo>
                  <a:lnTo>
                    <a:pt x="133" y="308"/>
                  </a:lnTo>
                  <a:lnTo>
                    <a:pt x="139" y="297"/>
                  </a:lnTo>
                  <a:lnTo>
                    <a:pt x="148" y="287"/>
                  </a:lnTo>
                  <a:lnTo>
                    <a:pt x="156" y="276"/>
                  </a:lnTo>
                  <a:lnTo>
                    <a:pt x="171" y="266"/>
                  </a:lnTo>
                  <a:lnTo>
                    <a:pt x="183" y="260"/>
                  </a:lnTo>
                  <a:lnTo>
                    <a:pt x="200" y="257"/>
                  </a:lnTo>
                  <a:lnTo>
                    <a:pt x="211" y="257"/>
                  </a:lnTo>
                  <a:lnTo>
                    <a:pt x="221" y="262"/>
                  </a:lnTo>
                  <a:lnTo>
                    <a:pt x="226" y="270"/>
                  </a:lnTo>
                  <a:lnTo>
                    <a:pt x="232" y="281"/>
                  </a:lnTo>
                  <a:lnTo>
                    <a:pt x="232" y="291"/>
                  </a:lnTo>
                  <a:lnTo>
                    <a:pt x="236" y="298"/>
                  </a:lnTo>
                  <a:lnTo>
                    <a:pt x="236" y="308"/>
                  </a:lnTo>
                  <a:lnTo>
                    <a:pt x="236" y="312"/>
                  </a:lnTo>
                  <a:lnTo>
                    <a:pt x="236" y="312"/>
                  </a:lnTo>
                  <a:lnTo>
                    <a:pt x="242" y="317"/>
                  </a:lnTo>
                  <a:lnTo>
                    <a:pt x="251" y="327"/>
                  </a:lnTo>
                  <a:lnTo>
                    <a:pt x="264" y="335"/>
                  </a:lnTo>
                  <a:lnTo>
                    <a:pt x="278" y="342"/>
                  </a:lnTo>
                  <a:lnTo>
                    <a:pt x="295" y="344"/>
                  </a:lnTo>
                  <a:lnTo>
                    <a:pt x="304" y="342"/>
                  </a:lnTo>
                  <a:lnTo>
                    <a:pt x="314" y="342"/>
                  </a:lnTo>
                  <a:lnTo>
                    <a:pt x="325" y="338"/>
                  </a:lnTo>
                  <a:lnTo>
                    <a:pt x="337" y="335"/>
                  </a:lnTo>
                  <a:lnTo>
                    <a:pt x="344" y="329"/>
                  </a:lnTo>
                  <a:lnTo>
                    <a:pt x="352" y="323"/>
                  </a:lnTo>
                  <a:lnTo>
                    <a:pt x="361" y="317"/>
                  </a:lnTo>
                  <a:lnTo>
                    <a:pt x="369" y="314"/>
                  </a:lnTo>
                  <a:lnTo>
                    <a:pt x="373" y="306"/>
                  </a:lnTo>
                  <a:lnTo>
                    <a:pt x="377" y="298"/>
                  </a:lnTo>
                  <a:lnTo>
                    <a:pt x="373" y="291"/>
                  </a:lnTo>
                  <a:lnTo>
                    <a:pt x="371" y="287"/>
                  </a:lnTo>
                  <a:lnTo>
                    <a:pt x="371" y="285"/>
                  </a:lnTo>
                  <a:lnTo>
                    <a:pt x="371" y="277"/>
                  </a:lnTo>
                  <a:lnTo>
                    <a:pt x="373" y="270"/>
                  </a:lnTo>
                  <a:lnTo>
                    <a:pt x="377" y="257"/>
                  </a:lnTo>
                  <a:lnTo>
                    <a:pt x="377" y="249"/>
                  </a:lnTo>
                  <a:lnTo>
                    <a:pt x="380" y="238"/>
                  </a:lnTo>
                  <a:lnTo>
                    <a:pt x="380" y="230"/>
                  </a:lnTo>
                  <a:lnTo>
                    <a:pt x="382" y="220"/>
                  </a:lnTo>
                  <a:lnTo>
                    <a:pt x="382" y="209"/>
                  </a:lnTo>
                  <a:lnTo>
                    <a:pt x="382" y="200"/>
                  </a:lnTo>
                  <a:lnTo>
                    <a:pt x="382" y="188"/>
                  </a:lnTo>
                  <a:lnTo>
                    <a:pt x="386" y="179"/>
                  </a:lnTo>
                  <a:lnTo>
                    <a:pt x="382" y="167"/>
                  </a:lnTo>
                  <a:lnTo>
                    <a:pt x="382" y="158"/>
                  </a:lnTo>
                  <a:lnTo>
                    <a:pt x="380" y="143"/>
                  </a:lnTo>
                  <a:lnTo>
                    <a:pt x="377" y="133"/>
                  </a:lnTo>
                  <a:lnTo>
                    <a:pt x="373" y="122"/>
                  </a:lnTo>
                  <a:lnTo>
                    <a:pt x="371" y="112"/>
                  </a:lnTo>
                  <a:lnTo>
                    <a:pt x="369" y="99"/>
                  </a:lnTo>
                  <a:lnTo>
                    <a:pt x="361" y="87"/>
                  </a:lnTo>
                  <a:lnTo>
                    <a:pt x="352" y="78"/>
                  </a:lnTo>
                  <a:lnTo>
                    <a:pt x="346" y="67"/>
                  </a:lnTo>
                  <a:lnTo>
                    <a:pt x="340" y="57"/>
                  </a:lnTo>
                  <a:lnTo>
                    <a:pt x="331" y="49"/>
                  </a:lnTo>
                  <a:lnTo>
                    <a:pt x="320" y="40"/>
                  </a:lnTo>
                  <a:lnTo>
                    <a:pt x="310" y="30"/>
                  </a:lnTo>
                  <a:lnTo>
                    <a:pt x="295" y="21"/>
                  </a:lnTo>
                  <a:lnTo>
                    <a:pt x="283" y="19"/>
                  </a:lnTo>
                  <a:lnTo>
                    <a:pt x="268" y="10"/>
                  </a:lnTo>
                  <a:lnTo>
                    <a:pt x="253" y="6"/>
                  </a:lnTo>
                  <a:lnTo>
                    <a:pt x="238" y="0"/>
                  </a:lnTo>
                  <a:lnTo>
                    <a:pt x="226" y="0"/>
                  </a:lnTo>
                  <a:lnTo>
                    <a:pt x="211" y="0"/>
                  </a:lnTo>
                  <a:lnTo>
                    <a:pt x="200" y="0"/>
                  </a:lnTo>
                  <a:lnTo>
                    <a:pt x="183" y="4"/>
                  </a:lnTo>
                  <a:lnTo>
                    <a:pt x="171" y="6"/>
                  </a:lnTo>
                  <a:lnTo>
                    <a:pt x="160" y="10"/>
                  </a:lnTo>
                  <a:lnTo>
                    <a:pt x="148" y="15"/>
                  </a:lnTo>
                  <a:lnTo>
                    <a:pt x="133" y="19"/>
                  </a:lnTo>
                  <a:lnTo>
                    <a:pt x="124" y="29"/>
                  </a:lnTo>
                  <a:lnTo>
                    <a:pt x="112" y="34"/>
                  </a:lnTo>
                  <a:lnTo>
                    <a:pt x="99" y="40"/>
                  </a:lnTo>
                  <a:lnTo>
                    <a:pt x="90" y="49"/>
                  </a:lnTo>
                  <a:lnTo>
                    <a:pt x="82" y="57"/>
                  </a:lnTo>
                  <a:lnTo>
                    <a:pt x="69" y="67"/>
                  </a:lnTo>
                  <a:lnTo>
                    <a:pt x="61" y="72"/>
                  </a:lnTo>
                  <a:lnTo>
                    <a:pt x="55" y="82"/>
                  </a:lnTo>
                  <a:lnTo>
                    <a:pt x="44" y="91"/>
                  </a:lnTo>
                  <a:lnTo>
                    <a:pt x="31" y="106"/>
                  </a:lnTo>
                  <a:lnTo>
                    <a:pt x="21" y="122"/>
                  </a:lnTo>
                  <a:lnTo>
                    <a:pt x="8" y="133"/>
                  </a:lnTo>
                  <a:lnTo>
                    <a:pt x="2" y="146"/>
                  </a:lnTo>
                  <a:lnTo>
                    <a:pt x="0" y="152"/>
                  </a:lnTo>
                  <a:lnTo>
                    <a:pt x="0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1" name="Freeform 87"/>
            <p:cNvSpPr>
              <a:spLocks/>
            </p:cNvSpPr>
            <p:nvPr/>
          </p:nvSpPr>
          <p:spPr bwMode="auto">
            <a:xfrm>
              <a:off x="5486395" y="4051301"/>
              <a:ext cx="69849" cy="204788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86" y="2"/>
                </a:cxn>
                <a:cxn ang="0">
                  <a:pos x="80" y="10"/>
                </a:cxn>
                <a:cxn ang="0">
                  <a:pos x="70" y="21"/>
                </a:cxn>
                <a:cxn ang="0">
                  <a:pos x="57" y="37"/>
                </a:cxn>
                <a:cxn ang="0">
                  <a:pos x="46" y="48"/>
                </a:cxn>
                <a:cxn ang="0">
                  <a:pos x="34" y="67"/>
                </a:cxn>
                <a:cxn ang="0">
                  <a:pos x="27" y="78"/>
                </a:cxn>
                <a:cxn ang="0">
                  <a:pos x="25" y="92"/>
                </a:cxn>
                <a:cxn ang="0">
                  <a:pos x="21" y="97"/>
                </a:cxn>
                <a:cxn ang="0">
                  <a:pos x="21" y="105"/>
                </a:cxn>
                <a:cxn ang="0">
                  <a:pos x="19" y="113"/>
                </a:cxn>
                <a:cxn ang="0">
                  <a:pos x="19" y="124"/>
                </a:cxn>
                <a:cxn ang="0">
                  <a:pos x="15" y="133"/>
                </a:cxn>
                <a:cxn ang="0">
                  <a:pos x="13" y="145"/>
                </a:cxn>
                <a:cxn ang="0">
                  <a:pos x="13" y="156"/>
                </a:cxn>
                <a:cxn ang="0">
                  <a:pos x="10" y="170"/>
                </a:cxn>
                <a:cxn ang="0">
                  <a:pos x="6" y="181"/>
                </a:cxn>
                <a:cxn ang="0">
                  <a:pos x="6" y="191"/>
                </a:cxn>
                <a:cxn ang="0">
                  <a:pos x="4" y="200"/>
                </a:cxn>
                <a:cxn ang="0">
                  <a:pos x="4" y="211"/>
                </a:cxn>
                <a:cxn ang="0">
                  <a:pos x="0" y="223"/>
                </a:cxn>
                <a:cxn ang="0">
                  <a:pos x="0" y="230"/>
                </a:cxn>
                <a:cxn ang="0">
                  <a:pos x="0" y="232"/>
                </a:cxn>
                <a:cxn ang="0">
                  <a:pos x="4" y="238"/>
                </a:cxn>
                <a:cxn ang="0">
                  <a:pos x="10" y="248"/>
                </a:cxn>
                <a:cxn ang="0">
                  <a:pos x="19" y="253"/>
                </a:cxn>
                <a:cxn ang="0">
                  <a:pos x="25" y="257"/>
                </a:cxn>
                <a:cxn ang="0">
                  <a:pos x="30" y="253"/>
                </a:cxn>
                <a:cxn ang="0">
                  <a:pos x="30" y="248"/>
                </a:cxn>
                <a:cxn ang="0">
                  <a:pos x="34" y="242"/>
                </a:cxn>
                <a:cxn ang="0">
                  <a:pos x="36" y="232"/>
                </a:cxn>
                <a:cxn ang="0">
                  <a:pos x="40" y="221"/>
                </a:cxn>
                <a:cxn ang="0">
                  <a:pos x="40" y="206"/>
                </a:cxn>
                <a:cxn ang="0">
                  <a:pos x="40" y="191"/>
                </a:cxn>
                <a:cxn ang="0">
                  <a:pos x="40" y="179"/>
                </a:cxn>
                <a:cxn ang="0">
                  <a:pos x="42" y="166"/>
                </a:cxn>
                <a:cxn ang="0">
                  <a:pos x="42" y="156"/>
                </a:cxn>
                <a:cxn ang="0">
                  <a:pos x="42" y="145"/>
                </a:cxn>
                <a:cxn ang="0">
                  <a:pos x="46" y="135"/>
                </a:cxn>
                <a:cxn ang="0">
                  <a:pos x="49" y="128"/>
                </a:cxn>
                <a:cxn ang="0">
                  <a:pos x="49" y="118"/>
                </a:cxn>
                <a:cxn ang="0">
                  <a:pos x="51" y="109"/>
                </a:cxn>
                <a:cxn ang="0">
                  <a:pos x="51" y="103"/>
                </a:cxn>
                <a:cxn ang="0">
                  <a:pos x="57" y="94"/>
                </a:cxn>
                <a:cxn ang="0">
                  <a:pos x="63" y="78"/>
                </a:cxn>
                <a:cxn ang="0">
                  <a:pos x="74" y="63"/>
                </a:cxn>
                <a:cxn ang="0">
                  <a:pos x="76" y="56"/>
                </a:cxn>
                <a:cxn ang="0">
                  <a:pos x="80" y="46"/>
                </a:cxn>
                <a:cxn ang="0">
                  <a:pos x="82" y="40"/>
                </a:cxn>
                <a:cxn ang="0">
                  <a:pos x="86" y="35"/>
                </a:cxn>
                <a:cxn ang="0">
                  <a:pos x="86" y="21"/>
                </a:cxn>
                <a:cxn ang="0">
                  <a:pos x="87" y="16"/>
                </a:cxn>
                <a:cxn ang="0">
                  <a:pos x="87" y="2"/>
                </a:cxn>
                <a:cxn ang="0">
                  <a:pos x="87" y="0"/>
                </a:cxn>
                <a:cxn ang="0">
                  <a:pos x="87" y="0"/>
                </a:cxn>
              </a:cxnLst>
              <a:rect l="0" t="0" r="r" b="b"/>
              <a:pathLst>
                <a:path w="87" h="257">
                  <a:moveTo>
                    <a:pt x="87" y="0"/>
                  </a:moveTo>
                  <a:lnTo>
                    <a:pt x="86" y="2"/>
                  </a:lnTo>
                  <a:lnTo>
                    <a:pt x="80" y="10"/>
                  </a:lnTo>
                  <a:lnTo>
                    <a:pt x="70" y="21"/>
                  </a:lnTo>
                  <a:lnTo>
                    <a:pt x="57" y="37"/>
                  </a:lnTo>
                  <a:lnTo>
                    <a:pt x="46" y="48"/>
                  </a:lnTo>
                  <a:lnTo>
                    <a:pt x="34" y="67"/>
                  </a:lnTo>
                  <a:lnTo>
                    <a:pt x="27" y="78"/>
                  </a:lnTo>
                  <a:lnTo>
                    <a:pt x="25" y="92"/>
                  </a:lnTo>
                  <a:lnTo>
                    <a:pt x="21" y="97"/>
                  </a:lnTo>
                  <a:lnTo>
                    <a:pt x="21" y="105"/>
                  </a:lnTo>
                  <a:lnTo>
                    <a:pt x="19" y="113"/>
                  </a:lnTo>
                  <a:lnTo>
                    <a:pt x="19" y="124"/>
                  </a:lnTo>
                  <a:lnTo>
                    <a:pt x="15" y="133"/>
                  </a:lnTo>
                  <a:lnTo>
                    <a:pt x="13" y="145"/>
                  </a:lnTo>
                  <a:lnTo>
                    <a:pt x="13" y="156"/>
                  </a:lnTo>
                  <a:lnTo>
                    <a:pt x="10" y="170"/>
                  </a:lnTo>
                  <a:lnTo>
                    <a:pt x="6" y="181"/>
                  </a:lnTo>
                  <a:lnTo>
                    <a:pt x="6" y="191"/>
                  </a:lnTo>
                  <a:lnTo>
                    <a:pt x="4" y="200"/>
                  </a:lnTo>
                  <a:lnTo>
                    <a:pt x="4" y="211"/>
                  </a:lnTo>
                  <a:lnTo>
                    <a:pt x="0" y="223"/>
                  </a:lnTo>
                  <a:lnTo>
                    <a:pt x="0" y="230"/>
                  </a:lnTo>
                  <a:lnTo>
                    <a:pt x="0" y="232"/>
                  </a:lnTo>
                  <a:lnTo>
                    <a:pt x="4" y="238"/>
                  </a:lnTo>
                  <a:lnTo>
                    <a:pt x="10" y="248"/>
                  </a:lnTo>
                  <a:lnTo>
                    <a:pt x="19" y="253"/>
                  </a:lnTo>
                  <a:lnTo>
                    <a:pt x="25" y="257"/>
                  </a:lnTo>
                  <a:lnTo>
                    <a:pt x="30" y="253"/>
                  </a:lnTo>
                  <a:lnTo>
                    <a:pt x="30" y="248"/>
                  </a:lnTo>
                  <a:lnTo>
                    <a:pt x="34" y="242"/>
                  </a:lnTo>
                  <a:lnTo>
                    <a:pt x="36" y="232"/>
                  </a:lnTo>
                  <a:lnTo>
                    <a:pt x="40" y="221"/>
                  </a:lnTo>
                  <a:lnTo>
                    <a:pt x="40" y="206"/>
                  </a:lnTo>
                  <a:lnTo>
                    <a:pt x="40" y="191"/>
                  </a:lnTo>
                  <a:lnTo>
                    <a:pt x="40" y="179"/>
                  </a:lnTo>
                  <a:lnTo>
                    <a:pt x="42" y="166"/>
                  </a:lnTo>
                  <a:lnTo>
                    <a:pt x="42" y="156"/>
                  </a:lnTo>
                  <a:lnTo>
                    <a:pt x="42" y="145"/>
                  </a:lnTo>
                  <a:lnTo>
                    <a:pt x="46" y="135"/>
                  </a:lnTo>
                  <a:lnTo>
                    <a:pt x="49" y="128"/>
                  </a:lnTo>
                  <a:lnTo>
                    <a:pt x="49" y="118"/>
                  </a:lnTo>
                  <a:lnTo>
                    <a:pt x="51" y="109"/>
                  </a:lnTo>
                  <a:lnTo>
                    <a:pt x="51" y="103"/>
                  </a:lnTo>
                  <a:lnTo>
                    <a:pt x="57" y="94"/>
                  </a:lnTo>
                  <a:lnTo>
                    <a:pt x="63" y="78"/>
                  </a:lnTo>
                  <a:lnTo>
                    <a:pt x="74" y="63"/>
                  </a:lnTo>
                  <a:lnTo>
                    <a:pt x="76" y="56"/>
                  </a:lnTo>
                  <a:lnTo>
                    <a:pt x="80" y="46"/>
                  </a:lnTo>
                  <a:lnTo>
                    <a:pt x="82" y="40"/>
                  </a:lnTo>
                  <a:lnTo>
                    <a:pt x="86" y="35"/>
                  </a:lnTo>
                  <a:lnTo>
                    <a:pt x="86" y="21"/>
                  </a:lnTo>
                  <a:lnTo>
                    <a:pt x="87" y="16"/>
                  </a:lnTo>
                  <a:lnTo>
                    <a:pt x="87" y="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2" name="Freeform 90"/>
            <p:cNvSpPr>
              <a:spLocks/>
            </p:cNvSpPr>
            <p:nvPr/>
          </p:nvSpPr>
          <p:spPr bwMode="auto">
            <a:xfrm>
              <a:off x="6481757" y="4019552"/>
              <a:ext cx="293686" cy="120650"/>
            </a:xfrm>
            <a:custGeom>
              <a:avLst/>
              <a:gdLst/>
              <a:ahLst/>
              <a:cxnLst>
                <a:cxn ang="0">
                  <a:pos x="35" y="100"/>
                </a:cxn>
                <a:cxn ang="0">
                  <a:pos x="50" y="100"/>
                </a:cxn>
                <a:cxn ang="0">
                  <a:pos x="73" y="102"/>
                </a:cxn>
                <a:cxn ang="0">
                  <a:pos x="94" y="102"/>
                </a:cxn>
                <a:cxn ang="0">
                  <a:pos x="114" y="100"/>
                </a:cxn>
                <a:cxn ang="0">
                  <a:pos x="143" y="100"/>
                </a:cxn>
                <a:cxn ang="0">
                  <a:pos x="170" y="95"/>
                </a:cxn>
                <a:cxn ang="0">
                  <a:pos x="194" y="85"/>
                </a:cxn>
                <a:cxn ang="0">
                  <a:pos x="209" y="79"/>
                </a:cxn>
                <a:cxn ang="0">
                  <a:pos x="227" y="70"/>
                </a:cxn>
                <a:cxn ang="0">
                  <a:pos x="246" y="57"/>
                </a:cxn>
                <a:cxn ang="0">
                  <a:pos x="259" y="49"/>
                </a:cxn>
                <a:cxn ang="0">
                  <a:pos x="278" y="36"/>
                </a:cxn>
                <a:cxn ang="0">
                  <a:pos x="303" y="20"/>
                </a:cxn>
                <a:cxn ang="0">
                  <a:pos x="329" y="5"/>
                </a:cxn>
                <a:cxn ang="0">
                  <a:pos x="350" y="0"/>
                </a:cxn>
                <a:cxn ang="0">
                  <a:pos x="363" y="3"/>
                </a:cxn>
                <a:cxn ang="0">
                  <a:pos x="369" y="19"/>
                </a:cxn>
                <a:cxn ang="0">
                  <a:pos x="369" y="36"/>
                </a:cxn>
                <a:cxn ang="0">
                  <a:pos x="363" y="60"/>
                </a:cxn>
                <a:cxn ang="0">
                  <a:pos x="350" y="79"/>
                </a:cxn>
                <a:cxn ang="0">
                  <a:pos x="335" y="91"/>
                </a:cxn>
                <a:cxn ang="0">
                  <a:pos x="316" y="106"/>
                </a:cxn>
                <a:cxn ang="0">
                  <a:pos x="293" y="117"/>
                </a:cxn>
                <a:cxn ang="0">
                  <a:pos x="267" y="127"/>
                </a:cxn>
                <a:cxn ang="0">
                  <a:pos x="236" y="133"/>
                </a:cxn>
                <a:cxn ang="0">
                  <a:pos x="211" y="142"/>
                </a:cxn>
                <a:cxn ang="0">
                  <a:pos x="189" y="144"/>
                </a:cxn>
                <a:cxn ang="0">
                  <a:pos x="160" y="148"/>
                </a:cxn>
                <a:cxn ang="0">
                  <a:pos x="133" y="148"/>
                </a:cxn>
                <a:cxn ang="0">
                  <a:pos x="103" y="152"/>
                </a:cxn>
                <a:cxn ang="0">
                  <a:pos x="78" y="152"/>
                </a:cxn>
                <a:cxn ang="0">
                  <a:pos x="61" y="152"/>
                </a:cxn>
                <a:cxn ang="0">
                  <a:pos x="42" y="152"/>
                </a:cxn>
                <a:cxn ang="0">
                  <a:pos x="27" y="148"/>
                </a:cxn>
                <a:cxn ang="0">
                  <a:pos x="10" y="144"/>
                </a:cxn>
                <a:cxn ang="0">
                  <a:pos x="0" y="133"/>
                </a:cxn>
                <a:cxn ang="0">
                  <a:pos x="10" y="115"/>
                </a:cxn>
                <a:cxn ang="0">
                  <a:pos x="27" y="102"/>
                </a:cxn>
                <a:cxn ang="0">
                  <a:pos x="31" y="100"/>
                </a:cxn>
              </a:cxnLst>
              <a:rect l="0" t="0" r="r" b="b"/>
              <a:pathLst>
                <a:path w="369" h="152">
                  <a:moveTo>
                    <a:pt x="31" y="100"/>
                  </a:moveTo>
                  <a:lnTo>
                    <a:pt x="35" y="100"/>
                  </a:lnTo>
                  <a:lnTo>
                    <a:pt x="40" y="100"/>
                  </a:lnTo>
                  <a:lnTo>
                    <a:pt x="50" y="100"/>
                  </a:lnTo>
                  <a:lnTo>
                    <a:pt x="63" y="102"/>
                  </a:lnTo>
                  <a:lnTo>
                    <a:pt x="73" y="102"/>
                  </a:lnTo>
                  <a:lnTo>
                    <a:pt x="82" y="102"/>
                  </a:lnTo>
                  <a:lnTo>
                    <a:pt x="94" y="102"/>
                  </a:lnTo>
                  <a:lnTo>
                    <a:pt x="107" y="102"/>
                  </a:lnTo>
                  <a:lnTo>
                    <a:pt x="114" y="100"/>
                  </a:lnTo>
                  <a:lnTo>
                    <a:pt x="128" y="100"/>
                  </a:lnTo>
                  <a:lnTo>
                    <a:pt x="143" y="100"/>
                  </a:lnTo>
                  <a:lnTo>
                    <a:pt x="156" y="100"/>
                  </a:lnTo>
                  <a:lnTo>
                    <a:pt x="170" y="95"/>
                  </a:lnTo>
                  <a:lnTo>
                    <a:pt x="185" y="91"/>
                  </a:lnTo>
                  <a:lnTo>
                    <a:pt x="194" y="85"/>
                  </a:lnTo>
                  <a:lnTo>
                    <a:pt x="200" y="81"/>
                  </a:lnTo>
                  <a:lnTo>
                    <a:pt x="209" y="79"/>
                  </a:lnTo>
                  <a:lnTo>
                    <a:pt x="217" y="76"/>
                  </a:lnTo>
                  <a:lnTo>
                    <a:pt x="227" y="70"/>
                  </a:lnTo>
                  <a:lnTo>
                    <a:pt x="232" y="62"/>
                  </a:lnTo>
                  <a:lnTo>
                    <a:pt x="246" y="57"/>
                  </a:lnTo>
                  <a:lnTo>
                    <a:pt x="253" y="55"/>
                  </a:lnTo>
                  <a:lnTo>
                    <a:pt x="259" y="49"/>
                  </a:lnTo>
                  <a:lnTo>
                    <a:pt x="268" y="41"/>
                  </a:lnTo>
                  <a:lnTo>
                    <a:pt x="278" y="36"/>
                  </a:lnTo>
                  <a:lnTo>
                    <a:pt x="287" y="34"/>
                  </a:lnTo>
                  <a:lnTo>
                    <a:pt x="303" y="20"/>
                  </a:lnTo>
                  <a:lnTo>
                    <a:pt x="316" y="15"/>
                  </a:lnTo>
                  <a:lnTo>
                    <a:pt x="329" y="5"/>
                  </a:lnTo>
                  <a:lnTo>
                    <a:pt x="341" y="3"/>
                  </a:lnTo>
                  <a:lnTo>
                    <a:pt x="350" y="0"/>
                  </a:lnTo>
                  <a:lnTo>
                    <a:pt x="360" y="0"/>
                  </a:lnTo>
                  <a:lnTo>
                    <a:pt x="363" y="3"/>
                  </a:lnTo>
                  <a:lnTo>
                    <a:pt x="369" y="13"/>
                  </a:lnTo>
                  <a:lnTo>
                    <a:pt x="369" y="19"/>
                  </a:lnTo>
                  <a:lnTo>
                    <a:pt x="369" y="28"/>
                  </a:lnTo>
                  <a:lnTo>
                    <a:pt x="369" y="36"/>
                  </a:lnTo>
                  <a:lnTo>
                    <a:pt x="369" y="45"/>
                  </a:lnTo>
                  <a:lnTo>
                    <a:pt x="363" y="60"/>
                  </a:lnTo>
                  <a:lnTo>
                    <a:pt x="356" y="76"/>
                  </a:lnTo>
                  <a:lnTo>
                    <a:pt x="350" y="79"/>
                  </a:lnTo>
                  <a:lnTo>
                    <a:pt x="344" y="85"/>
                  </a:lnTo>
                  <a:lnTo>
                    <a:pt x="335" y="91"/>
                  </a:lnTo>
                  <a:lnTo>
                    <a:pt x="329" y="100"/>
                  </a:lnTo>
                  <a:lnTo>
                    <a:pt x="316" y="106"/>
                  </a:lnTo>
                  <a:lnTo>
                    <a:pt x="308" y="112"/>
                  </a:lnTo>
                  <a:lnTo>
                    <a:pt x="293" y="117"/>
                  </a:lnTo>
                  <a:lnTo>
                    <a:pt x="282" y="123"/>
                  </a:lnTo>
                  <a:lnTo>
                    <a:pt x="267" y="127"/>
                  </a:lnTo>
                  <a:lnTo>
                    <a:pt x="251" y="131"/>
                  </a:lnTo>
                  <a:lnTo>
                    <a:pt x="236" y="133"/>
                  </a:lnTo>
                  <a:lnTo>
                    <a:pt x="225" y="138"/>
                  </a:lnTo>
                  <a:lnTo>
                    <a:pt x="211" y="142"/>
                  </a:lnTo>
                  <a:lnTo>
                    <a:pt x="200" y="142"/>
                  </a:lnTo>
                  <a:lnTo>
                    <a:pt x="189" y="144"/>
                  </a:lnTo>
                  <a:lnTo>
                    <a:pt x="175" y="148"/>
                  </a:lnTo>
                  <a:lnTo>
                    <a:pt x="160" y="148"/>
                  </a:lnTo>
                  <a:lnTo>
                    <a:pt x="149" y="148"/>
                  </a:lnTo>
                  <a:lnTo>
                    <a:pt x="133" y="148"/>
                  </a:lnTo>
                  <a:lnTo>
                    <a:pt x="118" y="152"/>
                  </a:lnTo>
                  <a:lnTo>
                    <a:pt x="103" y="152"/>
                  </a:lnTo>
                  <a:lnTo>
                    <a:pt x="88" y="152"/>
                  </a:lnTo>
                  <a:lnTo>
                    <a:pt x="78" y="152"/>
                  </a:lnTo>
                  <a:lnTo>
                    <a:pt x="71" y="152"/>
                  </a:lnTo>
                  <a:lnTo>
                    <a:pt x="61" y="152"/>
                  </a:lnTo>
                  <a:lnTo>
                    <a:pt x="52" y="152"/>
                  </a:lnTo>
                  <a:lnTo>
                    <a:pt x="42" y="152"/>
                  </a:lnTo>
                  <a:lnTo>
                    <a:pt x="35" y="152"/>
                  </a:lnTo>
                  <a:lnTo>
                    <a:pt x="27" y="148"/>
                  </a:lnTo>
                  <a:lnTo>
                    <a:pt x="21" y="148"/>
                  </a:lnTo>
                  <a:lnTo>
                    <a:pt x="10" y="144"/>
                  </a:lnTo>
                  <a:lnTo>
                    <a:pt x="6" y="142"/>
                  </a:lnTo>
                  <a:lnTo>
                    <a:pt x="0" y="133"/>
                  </a:lnTo>
                  <a:lnTo>
                    <a:pt x="4" y="123"/>
                  </a:lnTo>
                  <a:lnTo>
                    <a:pt x="10" y="115"/>
                  </a:lnTo>
                  <a:lnTo>
                    <a:pt x="19" y="108"/>
                  </a:lnTo>
                  <a:lnTo>
                    <a:pt x="27" y="102"/>
                  </a:lnTo>
                  <a:lnTo>
                    <a:pt x="31" y="100"/>
                  </a:lnTo>
                  <a:lnTo>
                    <a:pt x="31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" name="Freeform 95"/>
            <p:cNvSpPr>
              <a:spLocks/>
            </p:cNvSpPr>
            <p:nvPr/>
          </p:nvSpPr>
          <p:spPr bwMode="auto">
            <a:xfrm>
              <a:off x="6791321" y="3452814"/>
              <a:ext cx="547686" cy="584200"/>
            </a:xfrm>
            <a:custGeom>
              <a:avLst/>
              <a:gdLst/>
              <a:ahLst/>
              <a:cxnLst>
                <a:cxn ang="0">
                  <a:pos x="21" y="154"/>
                </a:cxn>
                <a:cxn ang="0">
                  <a:pos x="67" y="139"/>
                </a:cxn>
                <a:cxn ang="0">
                  <a:pos x="129" y="123"/>
                </a:cxn>
                <a:cxn ang="0">
                  <a:pos x="192" y="103"/>
                </a:cxn>
                <a:cxn ang="0">
                  <a:pos x="259" y="84"/>
                </a:cxn>
                <a:cxn ang="0">
                  <a:pos x="314" y="68"/>
                </a:cxn>
                <a:cxn ang="0">
                  <a:pos x="357" y="57"/>
                </a:cxn>
                <a:cxn ang="0">
                  <a:pos x="409" y="42"/>
                </a:cxn>
                <a:cxn ang="0">
                  <a:pos x="483" y="11"/>
                </a:cxn>
                <a:cxn ang="0">
                  <a:pos x="521" y="0"/>
                </a:cxn>
                <a:cxn ang="0">
                  <a:pos x="551" y="27"/>
                </a:cxn>
                <a:cxn ang="0">
                  <a:pos x="572" y="76"/>
                </a:cxn>
                <a:cxn ang="0">
                  <a:pos x="582" y="125"/>
                </a:cxn>
                <a:cxn ang="0">
                  <a:pos x="599" y="186"/>
                </a:cxn>
                <a:cxn ang="0">
                  <a:pos x="608" y="232"/>
                </a:cxn>
                <a:cxn ang="0">
                  <a:pos x="623" y="279"/>
                </a:cxn>
                <a:cxn ang="0">
                  <a:pos x="635" y="333"/>
                </a:cxn>
                <a:cxn ang="0">
                  <a:pos x="654" y="386"/>
                </a:cxn>
                <a:cxn ang="0">
                  <a:pos x="665" y="435"/>
                </a:cxn>
                <a:cxn ang="0">
                  <a:pos x="679" y="483"/>
                </a:cxn>
                <a:cxn ang="0">
                  <a:pos x="686" y="534"/>
                </a:cxn>
                <a:cxn ang="0">
                  <a:pos x="690" y="591"/>
                </a:cxn>
                <a:cxn ang="0">
                  <a:pos x="669" y="616"/>
                </a:cxn>
                <a:cxn ang="0">
                  <a:pos x="610" y="642"/>
                </a:cxn>
                <a:cxn ang="0">
                  <a:pos x="566" y="652"/>
                </a:cxn>
                <a:cxn ang="0">
                  <a:pos x="521" y="671"/>
                </a:cxn>
                <a:cxn ang="0">
                  <a:pos x="475" y="682"/>
                </a:cxn>
                <a:cxn ang="0">
                  <a:pos x="428" y="694"/>
                </a:cxn>
                <a:cxn ang="0">
                  <a:pos x="386" y="707"/>
                </a:cxn>
                <a:cxn ang="0">
                  <a:pos x="331" y="720"/>
                </a:cxn>
                <a:cxn ang="0">
                  <a:pos x="274" y="735"/>
                </a:cxn>
                <a:cxn ang="0">
                  <a:pos x="243" y="709"/>
                </a:cxn>
                <a:cxn ang="0">
                  <a:pos x="308" y="694"/>
                </a:cxn>
                <a:cxn ang="0">
                  <a:pos x="382" y="675"/>
                </a:cxn>
                <a:cxn ang="0">
                  <a:pos x="426" y="667"/>
                </a:cxn>
                <a:cxn ang="0">
                  <a:pos x="470" y="652"/>
                </a:cxn>
                <a:cxn ang="0">
                  <a:pos x="546" y="633"/>
                </a:cxn>
                <a:cxn ang="0">
                  <a:pos x="603" y="610"/>
                </a:cxn>
                <a:cxn ang="0">
                  <a:pos x="629" y="580"/>
                </a:cxn>
                <a:cxn ang="0">
                  <a:pos x="629" y="524"/>
                </a:cxn>
                <a:cxn ang="0">
                  <a:pos x="625" y="479"/>
                </a:cxn>
                <a:cxn ang="0">
                  <a:pos x="614" y="426"/>
                </a:cxn>
                <a:cxn ang="0">
                  <a:pos x="603" y="371"/>
                </a:cxn>
                <a:cxn ang="0">
                  <a:pos x="589" y="323"/>
                </a:cxn>
                <a:cxn ang="0">
                  <a:pos x="576" y="277"/>
                </a:cxn>
                <a:cxn ang="0">
                  <a:pos x="561" y="232"/>
                </a:cxn>
                <a:cxn ang="0">
                  <a:pos x="540" y="175"/>
                </a:cxn>
                <a:cxn ang="0">
                  <a:pos x="515" y="103"/>
                </a:cxn>
                <a:cxn ang="0">
                  <a:pos x="506" y="57"/>
                </a:cxn>
                <a:cxn ang="0">
                  <a:pos x="452" y="66"/>
                </a:cxn>
                <a:cxn ang="0">
                  <a:pos x="386" y="97"/>
                </a:cxn>
                <a:cxn ang="0">
                  <a:pos x="340" y="118"/>
                </a:cxn>
                <a:cxn ang="0">
                  <a:pos x="283" y="139"/>
                </a:cxn>
                <a:cxn ang="0">
                  <a:pos x="232" y="150"/>
                </a:cxn>
                <a:cxn ang="0">
                  <a:pos x="175" y="169"/>
                </a:cxn>
                <a:cxn ang="0">
                  <a:pos x="120" y="184"/>
                </a:cxn>
                <a:cxn ang="0">
                  <a:pos x="72" y="196"/>
                </a:cxn>
                <a:cxn ang="0">
                  <a:pos x="30" y="211"/>
                </a:cxn>
              </a:cxnLst>
              <a:rect l="0" t="0" r="r" b="b"/>
              <a:pathLst>
                <a:path w="690" h="735">
                  <a:moveTo>
                    <a:pt x="0" y="163"/>
                  </a:moveTo>
                  <a:lnTo>
                    <a:pt x="2" y="163"/>
                  </a:lnTo>
                  <a:lnTo>
                    <a:pt x="8" y="160"/>
                  </a:lnTo>
                  <a:lnTo>
                    <a:pt x="15" y="158"/>
                  </a:lnTo>
                  <a:lnTo>
                    <a:pt x="21" y="154"/>
                  </a:lnTo>
                  <a:lnTo>
                    <a:pt x="30" y="154"/>
                  </a:lnTo>
                  <a:lnTo>
                    <a:pt x="38" y="150"/>
                  </a:lnTo>
                  <a:lnTo>
                    <a:pt x="44" y="148"/>
                  </a:lnTo>
                  <a:lnTo>
                    <a:pt x="53" y="144"/>
                  </a:lnTo>
                  <a:lnTo>
                    <a:pt x="67" y="139"/>
                  </a:lnTo>
                  <a:lnTo>
                    <a:pt x="78" y="137"/>
                  </a:lnTo>
                  <a:lnTo>
                    <a:pt x="87" y="133"/>
                  </a:lnTo>
                  <a:lnTo>
                    <a:pt x="99" y="129"/>
                  </a:lnTo>
                  <a:lnTo>
                    <a:pt x="114" y="125"/>
                  </a:lnTo>
                  <a:lnTo>
                    <a:pt x="129" y="123"/>
                  </a:lnTo>
                  <a:lnTo>
                    <a:pt x="141" y="120"/>
                  </a:lnTo>
                  <a:lnTo>
                    <a:pt x="154" y="114"/>
                  </a:lnTo>
                  <a:lnTo>
                    <a:pt x="165" y="112"/>
                  </a:lnTo>
                  <a:lnTo>
                    <a:pt x="181" y="108"/>
                  </a:lnTo>
                  <a:lnTo>
                    <a:pt x="192" y="103"/>
                  </a:lnTo>
                  <a:lnTo>
                    <a:pt x="207" y="99"/>
                  </a:lnTo>
                  <a:lnTo>
                    <a:pt x="222" y="97"/>
                  </a:lnTo>
                  <a:lnTo>
                    <a:pt x="234" y="93"/>
                  </a:lnTo>
                  <a:lnTo>
                    <a:pt x="247" y="87"/>
                  </a:lnTo>
                  <a:lnTo>
                    <a:pt x="259" y="84"/>
                  </a:lnTo>
                  <a:lnTo>
                    <a:pt x="270" y="82"/>
                  </a:lnTo>
                  <a:lnTo>
                    <a:pt x="283" y="78"/>
                  </a:lnTo>
                  <a:lnTo>
                    <a:pt x="291" y="72"/>
                  </a:lnTo>
                  <a:lnTo>
                    <a:pt x="304" y="72"/>
                  </a:lnTo>
                  <a:lnTo>
                    <a:pt x="314" y="68"/>
                  </a:lnTo>
                  <a:lnTo>
                    <a:pt x="321" y="66"/>
                  </a:lnTo>
                  <a:lnTo>
                    <a:pt x="331" y="63"/>
                  </a:lnTo>
                  <a:lnTo>
                    <a:pt x="340" y="61"/>
                  </a:lnTo>
                  <a:lnTo>
                    <a:pt x="350" y="57"/>
                  </a:lnTo>
                  <a:lnTo>
                    <a:pt x="357" y="57"/>
                  </a:lnTo>
                  <a:lnTo>
                    <a:pt x="365" y="55"/>
                  </a:lnTo>
                  <a:lnTo>
                    <a:pt x="373" y="51"/>
                  </a:lnTo>
                  <a:lnTo>
                    <a:pt x="386" y="47"/>
                  </a:lnTo>
                  <a:lnTo>
                    <a:pt x="393" y="47"/>
                  </a:lnTo>
                  <a:lnTo>
                    <a:pt x="409" y="42"/>
                  </a:lnTo>
                  <a:lnTo>
                    <a:pt x="426" y="36"/>
                  </a:lnTo>
                  <a:lnTo>
                    <a:pt x="443" y="27"/>
                  </a:lnTo>
                  <a:lnTo>
                    <a:pt x="458" y="23"/>
                  </a:lnTo>
                  <a:lnTo>
                    <a:pt x="470" y="17"/>
                  </a:lnTo>
                  <a:lnTo>
                    <a:pt x="483" y="11"/>
                  </a:lnTo>
                  <a:lnTo>
                    <a:pt x="494" y="9"/>
                  </a:lnTo>
                  <a:lnTo>
                    <a:pt x="506" y="6"/>
                  </a:lnTo>
                  <a:lnTo>
                    <a:pt x="511" y="0"/>
                  </a:lnTo>
                  <a:lnTo>
                    <a:pt x="519" y="0"/>
                  </a:lnTo>
                  <a:lnTo>
                    <a:pt x="521" y="0"/>
                  </a:lnTo>
                  <a:lnTo>
                    <a:pt x="525" y="0"/>
                  </a:lnTo>
                  <a:lnTo>
                    <a:pt x="530" y="2"/>
                  </a:lnTo>
                  <a:lnTo>
                    <a:pt x="536" y="9"/>
                  </a:lnTo>
                  <a:lnTo>
                    <a:pt x="547" y="21"/>
                  </a:lnTo>
                  <a:lnTo>
                    <a:pt x="551" y="27"/>
                  </a:lnTo>
                  <a:lnTo>
                    <a:pt x="553" y="36"/>
                  </a:lnTo>
                  <a:lnTo>
                    <a:pt x="561" y="42"/>
                  </a:lnTo>
                  <a:lnTo>
                    <a:pt x="563" y="55"/>
                  </a:lnTo>
                  <a:lnTo>
                    <a:pt x="566" y="63"/>
                  </a:lnTo>
                  <a:lnTo>
                    <a:pt x="572" y="76"/>
                  </a:lnTo>
                  <a:lnTo>
                    <a:pt x="576" y="87"/>
                  </a:lnTo>
                  <a:lnTo>
                    <a:pt x="578" y="103"/>
                  </a:lnTo>
                  <a:lnTo>
                    <a:pt x="578" y="108"/>
                  </a:lnTo>
                  <a:lnTo>
                    <a:pt x="582" y="118"/>
                  </a:lnTo>
                  <a:lnTo>
                    <a:pt x="582" y="125"/>
                  </a:lnTo>
                  <a:lnTo>
                    <a:pt x="584" y="141"/>
                  </a:lnTo>
                  <a:lnTo>
                    <a:pt x="587" y="154"/>
                  </a:lnTo>
                  <a:lnTo>
                    <a:pt x="593" y="169"/>
                  </a:lnTo>
                  <a:lnTo>
                    <a:pt x="597" y="179"/>
                  </a:lnTo>
                  <a:lnTo>
                    <a:pt x="599" y="186"/>
                  </a:lnTo>
                  <a:lnTo>
                    <a:pt x="599" y="196"/>
                  </a:lnTo>
                  <a:lnTo>
                    <a:pt x="603" y="205"/>
                  </a:lnTo>
                  <a:lnTo>
                    <a:pt x="604" y="215"/>
                  </a:lnTo>
                  <a:lnTo>
                    <a:pt x="608" y="222"/>
                  </a:lnTo>
                  <a:lnTo>
                    <a:pt x="608" y="232"/>
                  </a:lnTo>
                  <a:lnTo>
                    <a:pt x="610" y="241"/>
                  </a:lnTo>
                  <a:lnTo>
                    <a:pt x="614" y="251"/>
                  </a:lnTo>
                  <a:lnTo>
                    <a:pt x="618" y="258"/>
                  </a:lnTo>
                  <a:lnTo>
                    <a:pt x="622" y="272"/>
                  </a:lnTo>
                  <a:lnTo>
                    <a:pt x="623" y="279"/>
                  </a:lnTo>
                  <a:lnTo>
                    <a:pt x="625" y="289"/>
                  </a:lnTo>
                  <a:lnTo>
                    <a:pt x="629" y="302"/>
                  </a:lnTo>
                  <a:lnTo>
                    <a:pt x="633" y="312"/>
                  </a:lnTo>
                  <a:lnTo>
                    <a:pt x="635" y="323"/>
                  </a:lnTo>
                  <a:lnTo>
                    <a:pt x="635" y="333"/>
                  </a:lnTo>
                  <a:lnTo>
                    <a:pt x="642" y="344"/>
                  </a:lnTo>
                  <a:lnTo>
                    <a:pt x="642" y="353"/>
                  </a:lnTo>
                  <a:lnTo>
                    <a:pt x="648" y="365"/>
                  </a:lnTo>
                  <a:lnTo>
                    <a:pt x="650" y="374"/>
                  </a:lnTo>
                  <a:lnTo>
                    <a:pt x="654" y="386"/>
                  </a:lnTo>
                  <a:lnTo>
                    <a:pt x="654" y="395"/>
                  </a:lnTo>
                  <a:lnTo>
                    <a:pt x="658" y="407"/>
                  </a:lnTo>
                  <a:lnTo>
                    <a:pt x="660" y="416"/>
                  </a:lnTo>
                  <a:lnTo>
                    <a:pt x="663" y="426"/>
                  </a:lnTo>
                  <a:lnTo>
                    <a:pt x="665" y="435"/>
                  </a:lnTo>
                  <a:lnTo>
                    <a:pt x="669" y="447"/>
                  </a:lnTo>
                  <a:lnTo>
                    <a:pt x="669" y="456"/>
                  </a:lnTo>
                  <a:lnTo>
                    <a:pt x="671" y="464"/>
                  </a:lnTo>
                  <a:lnTo>
                    <a:pt x="675" y="473"/>
                  </a:lnTo>
                  <a:lnTo>
                    <a:pt x="679" y="483"/>
                  </a:lnTo>
                  <a:lnTo>
                    <a:pt x="679" y="492"/>
                  </a:lnTo>
                  <a:lnTo>
                    <a:pt x="680" y="500"/>
                  </a:lnTo>
                  <a:lnTo>
                    <a:pt x="680" y="509"/>
                  </a:lnTo>
                  <a:lnTo>
                    <a:pt x="684" y="519"/>
                  </a:lnTo>
                  <a:lnTo>
                    <a:pt x="686" y="534"/>
                  </a:lnTo>
                  <a:lnTo>
                    <a:pt x="686" y="549"/>
                  </a:lnTo>
                  <a:lnTo>
                    <a:pt x="690" y="561"/>
                  </a:lnTo>
                  <a:lnTo>
                    <a:pt x="690" y="574"/>
                  </a:lnTo>
                  <a:lnTo>
                    <a:pt x="690" y="582"/>
                  </a:lnTo>
                  <a:lnTo>
                    <a:pt x="690" y="591"/>
                  </a:lnTo>
                  <a:lnTo>
                    <a:pt x="690" y="597"/>
                  </a:lnTo>
                  <a:lnTo>
                    <a:pt x="690" y="606"/>
                  </a:lnTo>
                  <a:lnTo>
                    <a:pt x="684" y="610"/>
                  </a:lnTo>
                  <a:lnTo>
                    <a:pt x="679" y="612"/>
                  </a:lnTo>
                  <a:lnTo>
                    <a:pt x="669" y="616"/>
                  </a:lnTo>
                  <a:lnTo>
                    <a:pt x="663" y="621"/>
                  </a:lnTo>
                  <a:lnTo>
                    <a:pt x="650" y="625"/>
                  </a:lnTo>
                  <a:lnTo>
                    <a:pt x="639" y="631"/>
                  </a:lnTo>
                  <a:lnTo>
                    <a:pt x="623" y="637"/>
                  </a:lnTo>
                  <a:lnTo>
                    <a:pt x="610" y="642"/>
                  </a:lnTo>
                  <a:lnTo>
                    <a:pt x="603" y="642"/>
                  </a:lnTo>
                  <a:lnTo>
                    <a:pt x="593" y="646"/>
                  </a:lnTo>
                  <a:lnTo>
                    <a:pt x="584" y="648"/>
                  </a:lnTo>
                  <a:lnTo>
                    <a:pt x="576" y="652"/>
                  </a:lnTo>
                  <a:lnTo>
                    <a:pt x="566" y="652"/>
                  </a:lnTo>
                  <a:lnTo>
                    <a:pt x="557" y="658"/>
                  </a:lnTo>
                  <a:lnTo>
                    <a:pt x="547" y="661"/>
                  </a:lnTo>
                  <a:lnTo>
                    <a:pt x="540" y="663"/>
                  </a:lnTo>
                  <a:lnTo>
                    <a:pt x="530" y="667"/>
                  </a:lnTo>
                  <a:lnTo>
                    <a:pt x="521" y="671"/>
                  </a:lnTo>
                  <a:lnTo>
                    <a:pt x="511" y="671"/>
                  </a:lnTo>
                  <a:lnTo>
                    <a:pt x="504" y="673"/>
                  </a:lnTo>
                  <a:lnTo>
                    <a:pt x="494" y="675"/>
                  </a:lnTo>
                  <a:lnTo>
                    <a:pt x="485" y="678"/>
                  </a:lnTo>
                  <a:lnTo>
                    <a:pt x="475" y="682"/>
                  </a:lnTo>
                  <a:lnTo>
                    <a:pt x="468" y="684"/>
                  </a:lnTo>
                  <a:lnTo>
                    <a:pt x="458" y="688"/>
                  </a:lnTo>
                  <a:lnTo>
                    <a:pt x="449" y="692"/>
                  </a:lnTo>
                  <a:lnTo>
                    <a:pt x="437" y="692"/>
                  </a:lnTo>
                  <a:lnTo>
                    <a:pt x="428" y="694"/>
                  </a:lnTo>
                  <a:lnTo>
                    <a:pt x="418" y="697"/>
                  </a:lnTo>
                  <a:lnTo>
                    <a:pt x="409" y="699"/>
                  </a:lnTo>
                  <a:lnTo>
                    <a:pt x="401" y="703"/>
                  </a:lnTo>
                  <a:lnTo>
                    <a:pt x="393" y="707"/>
                  </a:lnTo>
                  <a:lnTo>
                    <a:pt x="386" y="707"/>
                  </a:lnTo>
                  <a:lnTo>
                    <a:pt x="373" y="709"/>
                  </a:lnTo>
                  <a:lnTo>
                    <a:pt x="367" y="709"/>
                  </a:lnTo>
                  <a:lnTo>
                    <a:pt x="357" y="713"/>
                  </a:lnTo>
                  <a:lnTo>
                    <a:pt x="344" y="718"/>
                  </a:lnTo>
                  <a:lnTo>
                    <a:pt x="331" y="720"/>
                  </a:lnTo>
                  <a:lnTo>
                    <a:pt x="316" y="724"/>
                  </a:lnTo>
                  <a:lnTo>
                    <a:pt x="304" y="728"/>
                  </a:lnTo>
                  <a:lnTo>
                    <a:pt x="295" y="730"/>
                  </a:lnTo>
                  <a:lnTo>
                    <a:pt x="287" y="734"/>
                  </a:lnTo>
                  <a:lnTo>
                    <a:pt x="274" y="735"/>
                  </a:lnTo>
                  <a:lnTo>
                    <a:pt x="270" y="735"/>
                  </a:lnTo>
                  <a:lnTo>
                    <a:pt x="222" y="718"/>
                  </a:lnTo>
                  <a:lnTo>
                    <a:pt x="226" y="715"/>
                  </a:lnTo>
                  <a:lnTo>
                    <a:pt x="238" y="713"/>
                  </a:lnTo>
                  <a:lnTo>
                    <a:pt x="243" y="709"/>
                  </a:lnTo>
                  <a:lnTo>
                    <a:pt x="255" y="709"/>
                  </a:lnTo>
                  <a:lnTo>
                    <a:pt x="264" y="707"/>
                  </a:lnTo>
                  <a:lnTo>
                    <a:pt x="279" y="703"/>
                  </a:lnTo>
                  <a:lnTo>
                    <a:pt x="291" y="697"/>
                  </a:lnTo>
                  <a:lnTo>
                    <a:pt x="308" y="694"/>
                  </a:lnTo>
                  <a:lnTo>
                    <a:pt x="321" y="692"/>
                  </a:lnTo>
                  <a:lnTo>
                    <a:pt x="340" y="688"/>
                  </a:lnTo>
                  <a:lnTo>
                    <a:pt x="355" y="684"/>
                  </a:lnTo>
                  <a:lnTo>
                    <a:pt x="371" y="678"/>
                  </a:lnTo>
                  <a:lnTo>
                    <a:pt x="382" y="675"/>
                  </a:lnTo>
                  <a:lnTo>
                    <a:pt x="392" y="675"/>
                  </a:lnTo>
                  <a:lnTo>
                    <a:pt x="401" y="673"/>
                  </a:lnTo>
                  <a:lnTo>
                    <a:pt x="409" y="673"/>
                  </a:lnTo>
                  <a:lnTo>
                    <a:pt x="414" y="671"/>
                  </a:lnTo>
                  <a:lnTo>
                    <a:pt x="426" y="667"/>
                  </a:lnTo>
                  <a:lnTo>
                    <a:pt x="433" y="663"/>
                  </a:lnTo>
                  <a:lnTo>
                    <a:pt x="443" y="661"/>
                  </a:lnTo>
                  <a:lnTo>
                    <a:pt x="452" y="658"/>
                  </a:lnTo>
                  <a:lnTo>
                    <a:pt x="460" y="658"/>
                  </a:lnTo>
                  <a:lnTo>
                    <a:pt x="470" y="652"/>
                  </a:lnTo>
                  <a:lnTo>
                    <a:pt x="479" y="652"/>
                  </a:lnTo>
                  <a:lnTo>
                    <a:pt x="494" y="646"/>
                  </a:lnTo>
                  <a:lnTo>
                    <a:pt x="511" y="642"/>
                  </a:lnTo>
                  <a:lnTo>
                    <a:pt x="527" y="637"/>
                  </a:lnTo>
                  <a:lnTo>
                    <a:pt x="546" y="633"/>
                  </a:lnTo>
                  <a:lnTo>
                    <a:pt x="557" y="627"/>
                  </a:lnTo>
                  <a:lnTo>
                    <a:pt x="568" y="625"/>
                  </a:lnTo>
                  <a:lnTo>
                    <a:pt x="582" y="618"/>
                  </a:lnTo>
                  <a:lnTo>
                    <a:pt x="593" y="616"/>
                  </a:lnTo>
                  <a:lnTo>
                    <a:pt x="603" y="610"/>
                  </a:lnTo>
                  <a:lnTo>
                    <a:pt x="608" y="606"/>
                  </a:lnTo>
                  <a:lnTo>
                    <a:pt x="614" y="602"/>
                  </a:lnTo>
                  <a:lnTo>
                    <a:pt x="622" y="601"/>
                  </a:lnTo>
                  <a:lnTo>
                    <a:pt x="623" y="591"/>
                  </a:lnTo>
                  <a:lnTo>
                    <a:pt x="629" y="580"/>
                  </a:lnTo>
                  <a:lnTo>
                    <a:pt x="629" y="568"/>
                  </a:lnTo>
                  <a:lnTo>
                    <a:pt x="633" y="553"/>
                  </a:lnTo>
                  <a:lnTo>
                    <a:pt x="629" y="543"/>
                  </a:lnTo>
                  <a:lnTo>
                    <a:pt x="629" y="534"/>
                  </a:lnTo>
                  <a:lnTo>
                    <a:pt x="629" y="524"/>
                  </a:lnTo>
                  <a:lnTo>
                    <a:pt x="629" y="519"/>
                  </a:lnTo>
                  <a:lnTo>
                    <a:pt x="629" y="507"/>
                  </a:lnTo>
                  <a:lnTo>
                    <a:pt x="629" y="498"/>
                  </a:lnTo>
                  <a:lnTo>
                    <a:pt x="625" y="488"/>
                  </a:lnTo>
                  <a:lnTo>
                    <a:pt x="625" y="479"/>
                  </a:lnTo>
                  <a:lnTo>
                    <a:pt x="623" y="467"/>
                  </a:lnTo>
                  <a:lnTo>
                    <a:pt x="623" y="458"/>
                  </a:lnTo>
                  <a:lnTo>
                    <a:pt x="622" y="443"/>
                  </a:lnTo>
                  <a:lnTo>
                    <a:pt x="618" y="435"/>
                  </a:lnTo>
                  <a:lnTo>
                    <a:pt x="614" y="426"/>
                  </a:lnTo>
                  <a:lnTo>
                    <a:pt x="614" y="414"/>
                  </a:lnTo>
                  <a:lnTo>
                    <a:pt x="610" y="405"/>
                  </a:lnTo>
                  <a:lnTo>
                    <a:pt x="608" y="395"/>
                  </a:lnTo>
                  <a:lnTo>
                    <a:pt x="604" y="382"/>
                  </a:lnTo>
                  <a:lnTo>
                    <a:pt x="603" y="371"/>
                  </a:lnTo>
                  <a:lnTo>
                    <a:pt x="599" y="361"/>
                  </a:lnTo>
                  <a:lnTo>
                    <a:pt x="599" y="353"/>
                  </a:lnTo>
                  <a:lnTo>
                    <a:pt x="597" y="344"/>
                  </a:lnTo>
                  <a:lnTo>
                    <a:pt x="593" y="333"/>
                  </a:lnTo>
                  <a:lnTo>
                    <a:pt x="589" y="323"/>
                  </a:lnTo>
                  <a:lnTo>
                    <a:pt x="587" y="317"/>
                  </a:lnTo>
                  <a:lnTo>
                    <a:pt x="584" y="308"/>
                  </a:lnTo>
                  <a:lnTo>
                    <a:pt x="582" y="298"/>
                  </a:lnTo>
                  <a:lnTo>
                    <a:pt x="578" y="287"/>
                  </a:lnTo>
                  <a:lnTo>
                    <a:pt x="576" y="277"/>
                  </a:lnTo>
                  <a:lnTo>
                    <a:pt x="572" y="268"/>
                  </a:lnTo>
                  <a:lnTo>
                    <a:pt x="568" y="258"/>
                  </a:lnTo>
                  <a:lnTo>
                    <a:pt x="566" y="251"/>
                  </a:lnTo>
                  <a:lnTo>
                    <a:pt x="563" y="241"/>
                  </a:lnTo>
                  <a:lnTo>
                    <a:pt x="561" y="232"/>
                  </a:lnTo>
                  <a:lnTo>
                    <a:pt x="557" y="222"/>
                  </a:lnTo>
                  <a:lnTo>
                    <a:pt x="553" y="215"/>
                  </a:lnTo>
                  <a:lnTo>
                    <a:pt x="551" y="205"/>
                  </a:lnTo>
                  <a:lnTo>
                    <a:pt x="546" y="190"/>
                  </a:lnTo>
                  <a:lnTo>
                    <a:pt x="540" y="175"/>
                  </a:lnTo>
                  <a:lnTo>
                    <a:pt x="532" y="158"/>
                  </a:lnTo>
                  <a:lnTo>
                    <a:pt x="527" y="141"/>
                  </a:lnTo>
                  <a:lnTo>
                    <a:pt x="525" y="125"/>
                  </a:lnTo>
                  <a:lnTo>
                    <a:pt x="521" y="114"/>
                  </a:lnTo>
                  <a:lnTo>
                    <a:pt x="515" y="103"/>
                  </a:lnTo>
                  <a:lnTo>
                    <a:pt x="515" y="91"/>
                  </a:lnTo>
                  <a:lnTo>
                    <a:pt x="511" y="78"/>
                  </a:lnTo>
                  <a:lnTo>
                    <a:pt x="511" y="68"/>
                  </a:lnTo>
                  <a:lnTo>
                    <a:pt x="509" y="61"/>
                  </a:lnTo>
                  <a:lnTo>
                    <a:pt x="506" y="57"/>
                  </a:lnTo>
                  <a:lnTo>
                    <a:pt x="496" y="55"/>
                  </a:lnTo>
                  <a:lnTo>
                    <a:pt x="489" y="57"/>
                  </a:lnTo>
                  <a:lnTo>
                    <a:pt x="475" y="57"/>
                  </a:lnTo>
                  <a:lnTo>
                    <a:pt x="464" y="63"/>
                  </a:lnTo>
                  <a:lnTo>
                    <a:pt x="452" y="66"/>
                  </a:lnTo>
                  <a:lnTo>
                    <a:pt x="437" y="76"/>
                  </a:lnTo>
                  <a:lnTo>
                    <a:pt x="418" y="82"/>
                  </a:lnTo>
                  <a:lnTo>
                    <a:pt x="403" y="91"/>
                  </a:lnTo>
                  <a:lnTo>
                    <a:pt x="393" y="93"/>
                  </a:lnTo>
                  <a:lnTo>
                    <a:pt x="386" y="97"/>
                  </a:lnTo>
                  <a:lnTo>
                    <a:pt x="376" y="103"/>
                  </a:lnTo>
                  <a:lnTo>
                    <a:pt x="367" y="104"/>
                  </a:lnTo>
                  <a:lnTo>
                    <a:pt x="357" y="108"/>
                  </a:lnTo>
                  <a:lnTo>
                    <a:pt x="350" y="114"/>
                  </a:lnTo>
                  <a:lnTo>
                    <a:pt x="340" y="118"/>
                  </a:lnTo>
                  <a:lnTo>
                    <a:pt x="335" y="120"/>
                  </a:lnTo>
                  <a:lnTo>
                    <a:pt x="316" y="125"/>
                  </a:lnTo>
                  <a:lnTo>
                    <a:pt x="300" y="133"/>
                  </a:lnTo>
                  <a:lnTo>
                    <a:pt x="291" y="137"/>
                  </a:lnTo>
                  <a:lnTo>
                    <a:pt x="283" y="139"/>
                  </a:lnTo>
                  <a:lnTo>
                    <a:pt x="270" y="139"/>
                  </a:lnTo>
                  <a:lnTo>
                    <a:pt x="262" y="144"/>
                  </a:lnTo>
                  <a:lnTo>
                    <a:pt x="253" y="144"/>
                  </a:lnTo>
                  <a:lnTo>
                    <a:pt x="240" y="150"/>
                  </a:lnTo>
                  <a:lnTo>
                    <a:pt x="232" y="150"/>
                  </a:lnTo>
                  <a:lnTo>
                    <a:pt x="219" y="158"/>
                  </a:lnTo>
                  <a:lnTo>
                    <a:pt x="207" y="158"/>
                  </a:lnTo>
                  <a:lnTo>
                    <a:pt x="196" y="160"/>
                  </a:lnTo>
                  <a:lnTo>
                    <a:pt x="183" y="163"/>
                  </a:lnTo>
                  <a:lnTo>
                    <a:pt x="175" y="169"/>
                  </a:lnTo>
                  <a:lnTo>
                    <a:pt x="162" y="173"/>
                  </a:lnTo>
                  <a:lnTo>
                    <a:pt x="150" y="175"/>
                  </a:lnTo>
                  <a:lnTo>
                    <a:pt x="141" y="179"/>
                  </a:lnTo>
                  <a:lnTo>
                    <a:pt x="133" y="180"/>
                  </a:lnTo>
                  <a:lnTo>
                    <a:pt x="120" y="184"/>
                  </a:lnTo>
                  <a:lnTo>
                    <a:pt x="108" y="186"/>
                  </a:lnTo>
                  <a:lnTo>
                    <a:pt x="99" y="190"/>
                  </a:lnTo>
                  <a:lnTo>
                    <a:pt x="89" y="194"/>
                  </a:lnTo>
                  <a:lnTo>
                    <a:pt x="80" y="194"/>
                  </a:lnTo>
                  <a:lnTo>
                    <a:pt x="72" y="196"/>
                  </a:lnTo>
                  <a:lnTo>
                    <a:pt x="67" y="199"/>
                  </a:lnTo>
                  <a:lnTo>
                    <a:pt x="59" y="201"/>
                  </a:lnTo>
                  <a:lnTo>
                    <a:pt x="44" y="205"/>
                  </a:lnTo>
                  <a:lnTo>
                    <a:pt x="36" y="207"/>
                  </a:lnTo>
                  <a:lnTo>
                    <a:pt x="30" y="211"/>
                  </a:lnTo>
                  <a:lnTo>
                    <a:pt x="30" y="211"/>
                  </a:lnTo>
                  <a:lnTo>
                    <a:pt x="0" y="163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4" name="Freeform 96"/>
            <p:cNvSpPr>
              <a:spLocks/>
            </p:cNvSpPr>
            <p:nvPr/>
          </p:nvSpPr>
          <p:spPr bwMode="auto">
            <a:xfrm>
              <a:off x="6538913" y="3133724"/>
              <a:ext cx="574675" cy="1157288"/>
            </a:xfrm>
            <a:custGeom>
              <a:avLst/>
              <a:gdLst/>
              <a:ahLst/>
              <a:cxnLst>
                <a:cxn ang="0">
                  <a:pos x="57" y="17"/>
                </a:cxn>
                <a:cxn ang="0">
                  <a:pos x="106" y="46"/>
                </a:cxn>
                <a:cxn ang="0">
                  <a:pos x="163" y="99"/>
                </a:cxn>
                <a:cxn ang="0">
                  <a:pos x="209" y="160"/>
                </a:cxn>
                <a:cxn ang="0">
                  <a:pos x="241" y="205"/>
                </a:cxn>
                <a:cxn ang="0">
                  <a:pos x="266" y="256"/>
                </a:cxn>
                <a:cxn ang="0">
                  <a:pos x="287" y="306"/>
                </a:cxn>
                <a:cxn ang="0">
                  <a:pos x="304" y="355"/>
                </a:cxn>
                <a:cxn ang="0">
                  <a:pos x="323" y="407"/>
                </a:cxn>
                <a:cxn ang="0">
                  <a:pos x="334" y="452"/>
                </a:cxn>
                <a:cxn ang="0">
                  <a:pos x="347" y="513"/>
                </a:cxn>
                <a:cxn ang="0">
                  <a:pos x="361" y="580"/>
                </a:cxn>
                <a:cxn ang="0">
                  <a:pos x="376" y="637"/>
                </a:cxn>
                <a:cxn ang="0">
                  <a:pos x="385" y="688"/>
                </a:cxn>
                <a:cxn ang="0">
                  <a:pos x="401" y="735"/>
                </a:cxn>
                <a:cxn ang="0">
                  <a:pos x="410" y="783"/>
                </a:cxn>
                <a:cxn ang="0">
                  <a:pos x="425" y="838"/>
                </a:cxn>
                <a:cxn ang="0">
                  <a:pos x="442" y="895"/>
                </a:cxn>
                <a:cxn ang="0">
                  <a:pos x="462" y="954"/>
                </a:cxn>
                <a:cxn ang="0">
                  <a:pos x="492" y="1028"/>
                </a:cxn>
                <a:cxn ang="0">
                  <a:pos x="513" y="1076"/>
                </a:cxn>
                <a:cxn ang="0">
                  <a:pos x="536" y="1125"/>
                </a:cxn>
                <a:cxn ang="0">
                  <a:pos x="557" y="1173"/>
                </a:cxn>
                <a:cxn ang="0">
                  <a:pos x="581" y="1222"/>
                </a:cxn>
                <a:cxn ang="0">
                  <a:pos x="615" y="1283"/>
                </a:cxn>
                <a:cxn ang="0">
                  <a:pos x="661" y="1342"/>
                </a:cxn>
                <a:cxn ang="0">
                  <a:pos x="705" y="1376"/>
                </a:cxn>
                <a:cxn ang="0">
                  <a:pos x="724" y="1427"/>
                </a:cxn>
                <a:cxn ang="0">
                  <a:pos x="699" y="1458"/>
                </a:cxn>
                <a:cxn ang="0">
                  <a:pos x="648" y="1442"/>
                </a:cxn>
                <a:cxn ang="0">
                  <a:pos x="615" y="1406"/>
                </a:cxn>
                <a:cxn ang="0">
                  <a:pos x="572" y="1340"/>
                </a:cxn>
                <a:cxn ang="0">
                  <a:pos x="549" y="1290"/>
                </a:cxn>
                <a:cxn ang="0">
                  <a:pos x="522" y="1239"/>
                </a:cxn>
                <a:cxn ang="0">
                  <a:pos x="494" y="1186"/>
                </a:cxn>
                <a:cxn ang="0">
                  <a:pos x="467" y="1129"/>
                </a:cxn>
                <a:cxn ang="0">
                  <a:pos x="442" y="1076"/>
                </a:cxn>
                <a:cxn ang="0">
                  <a:pos x="418" y="1028"/>
                </a:cxn>
                <a:cxn ang="0">
                  <a:pos x="401" y="986"/>
                </a:cxn>
                <a:cxn ang="0">
                  <a:pos x="384" y="929"/>
                </a:cxn>
                <a:cxn ang="0">
                  <a:pos x="365" y="802"/>
                </a:cxn>
                <a:cxn ang="0">
                  <a:pos x="340" y="669"/>
                </a:cxn>
                <a:cxn ang="0">
                  <a:pos x="311" y="551"/>
                </a:cxn>
                <a:cxn ang="0">
                  <a:pos x="277" y="448"/>
                </a:cxn>
                <a:cxn ang="0">
                  <a:pos x="243" y="365"/>
                </a:cxn>
                <a:cxn ang="0">
                  <a:pos x="209" y="289"/>
                </a:cxn>
                <a:cxn ang="0">
                  <a:pos x="175" y="228"/>
                </a:cxn>
                <a:cxn ang="0">
                  <a:pos x="138" y="179"/>
                </a:cxn>
                <a:cxn ang="0">
                  <a:pos x="106" y="139"/>
                </a:cxn>
                <a:cxn ang="0">
                  <a:pos x="51" y="84"/>
                </a:cxn>
                <a:cxn ang="0">
                  <a:pos x="5" y="36"/>
                </a:cxn>
                <a:cxn ang="0">
                  <a:pos x="11" y="0"/>
                </a:cxn>
              </a:cxnLst>
              <a:rect l="0" t="0" r="r" b="b"/>
              <a:pathLst>
                <a:path w="724" h="1458">
                  <a:moveTo>
                    <a:pt x="21" y="2"/>
                  </a:moveTo>
                  <a:lnTo>
                    <a:pt x="30" y="6"/>
                  </a:lnTo>
                  <a:lnTo>
                    <a:pt x="40" y="8"/>
                  </a:lnTo>
                  <a:lnTo>
                    <a:pt x="47" y="11"/>
                  </a:lnTo>
                  <a:lnTo>
                    <a:pt x="57" y="17"/>
                  </a:lnTo>
                  <a:lnTo>
                    <a:pt x="70" y="23"/>
                  </a:lnTo>
                  <a:lnTo>
                    <a:pt x="79" y="27"/>
                  </a:lnTo>
                  <a:lnTo>
                    <a:pt x="87" y="36"/>
                  </a:lnTo>
                  <a:lnTo>
                    <a:pt x="97" y="42"/>
                  </a:lnTo>
                  <a:lnTo>
                    <a:pt x="106" y="46"/>
                  </a:lnTo>
                  <a:lnTo>
                    <a:pt x="116" y="53"/>
                  </a:lnTo>
                  <a:lnTo>
                    <a:pt x="123" y="61"/>
                  </a:lnTo>
                  <a:lnTo>
                    <a:pt x="133" y="66"/>
                  </a:lnTo>
                  <a:lnTo>
                    <a:pt x="148" y="82"/>
                  </a:lnTo>
                  <a:lnTo>
                    <a:pt x="163" y="99"/>
                  </a:lnTo>
                  <a:lnTo>
                    <a:pt x="178" y="114"/>
                  </a:lnTo>
                  <a:lnTo>
                    <a:pt x="190" y="133"/>
                  </a:lnTo>
                  <a:lnTo>
                    <a:pt x="195" y="141"/>
                  </a:lnTo>
                  <a:lnTo>
                    <a:pt x="201" y="150"/>
                  </a:lnTo>
                  <a:lnTo>
                    <a:pt x="209" y="160"/>
                  </a:lnTo>
                  <a:lnTo>
                    <a:pt x="216" y="167"/>
                  </a:lnTo>
                  <a:lnTo>
                    <a:pt x="222" y="179"/>
                  </a:lnTo>
                  <a:lnTo>
                    <a:pt x="230" y="186"/>
                  </a:lnTo>
                  <a:lnTo>
                    <a:pt x="235" y="196"/>
                  </a:lnTo>
                  <a:lnTo>
                    <a:pt x="241" y="205"/>
                  </a:lnTo>
                  <a:lnTo>
                    <a:pt x="243" y="215"/>
                  </a:lnTo>
                  <a:lnTo>
                    <a:pt x="251" y="226"/>
                  </a:lnTo>
                  <a:lnTo>
                    <a:pt x="256" y="237"/>
                  </a:lnTo>
                  <a:lnTo>
                    <a:pt x="262" y="247"/>
                  </a:lnTo>
                  <a:lnTo>
                    <a:pt x="266" y="256"/>
                  </a:lnTo>
                  <a:lnTo>
                    <a:pt x="271" y="264"/>
                  </a:lnTo>
                  <a:lnTo>
                    <a:pt x="275" y="274"/>
                  </a:lnTo>
                  <a:lnTo>
                    <a:pt x="281" y="285"/>
                  </a:lnTo>
                  <a:lnTo>
                    <a:pt x="283" y="294"/>
                  </a:lnTo>
                  <a:lnTo>
                    <a:pt x="287" y="306"/>
                  </a:lnTo>
                  <a:lnTo>
                    <a:pt x="292" y="317"/>
                  </a:lnTo>
                  <a:lnTo>
                    <a:pt x="296" y="325"/>
                  </a:lnTo>
                  <a:lnTo>
                    <a:pt x="298" y="338"/>
                  </a:lnTo>
                  <a:lnTo>
                    <a:pt x="302" y="346"/>
                  </a:lnTo>
                  <a:lnTo>
                    <a:pt x="304" y="355"/>
                  </a:lnTo>
                  <a:lnTo>
                    <a:pt x="308" y="367"/>
                  </a:lnTo>
                  <a:lnTo>
                    <a:pt x="311" y="376"/>
                  </a:lnTo>
                  <a:lnTo>
                    <a:pt x="313" y="388"/>
                  </a:lnTo>
                  <a:lnTo>
                    <a:pt x="317" y="397"/>
                  </a:lnTo>
                  <a:lnTo>
                    <a:pt x="323" y="407"/>
                  </a:lnTo>
                  <a:lnTo>
                    <a:pt x="323" y="416"/>
                  </a:lnTo>
                  <a:lnTo>
                    <a:pt x="325" y="424"/>
                  </a:lnTo>
                  <a:lnTo>
                    <a:pt x="328" y="437"/>
                  </a:lnTo>
                  <a:lnTo>
                    <a:pt x="332" y="447"/>
                  </a:lnTo>
                  <a:lnTo>
                    <a:pt x="334" y="452"/>
                  </a:lnTo>
                  <a:lnTo>
                    <a:pt x="338" y="462"/>
                  </a:lnTo>
                  <a:lnTo>
                    <a:pt x="338" y="469"/>
                  </a:lnTo>
                  <a:lnTo>
                    <a:pt x="340" y="479"/>
                  </a:lnTo>
                  <a:lnTo>
                    <a:pt x="344" y="498"/>
                  </a:lnTo>
                  <a:lnTo>
                    <a:pt x="347" y="513"/>
                  </a:lnTo>
                  <a:lnTo>
                    <a:pt x="349" y="526"/>
                  </a:lnTo>
                  <a:lnTo>
                    <a:pt x="355" y="545"/>
                  </a:lnTo>
                  <a:lnTo>
                    <a:pt x="355" y="559"/>
                  </a:lnTo>
                  <a:lnTo>
                    <a:pt x="359" y="570"/>
                  </a:lnTo>
                  <a:lnTo>
                    <a:pt x="361" y="580"/>
                  </a:lnTo>
                  <a:lnTo>
                    <a:pt x="365" y="595"/>
                  </a:lnTo>
                  <a:lnTo>
                    <a:pt x="365" y="602"/>
                  </a:lnTo>
                  <a:lnTo>
                    <a:pt x="368" y="616"/>
                  </a:lnTo>
                  <a:lnTo>
                    <a:pt x="370" y="623"/>
                  </a:lnTo>
                  <a:lnTo>
                    <a:pt x="376" y="637"/>
                  </a:lnTo>
                  <a:lnTo>
                    <a:pt x="376" y="648"/>
                  </a:lnTo>
                  <a:lnTo>
                    <a:pt x="380" y="658"/>
                  </a:lnTo>
                  <a:lnTo>
                    <a:pt x="384" y="667"/>
                  </a:lnTo>
                  <a:lnTo>
                    <a:pt x="385" y="678"/>
                  </a:lnTo>
                  <a:lnTo>
                    <a:pt x="385" y="688"/>
                  </a:lnTo>
                  <a:lnTo>
                    <a:pt x="389" y="699"/>
                  </a:lnTo>
                  <a:lnTo>
                    <a:pt x="391" y="709"/>
                  </a:lnTo>
                  <a:lnTo>
                    <a:pt x="395" y="718"/>
                  </a:lnTo>
                  <a:lnTo>
                    <a:pt x="397" y="726"/>
                  </a:lnTo>
                  <a:lnTo>
                    <a:pt x="401" y="735"/>
                  </a:lnTo>
                  <a:lnTo>
                    <a:pt x="401" y="749"/>
                  </a:lnTo>
                  <a:lnTo>
                    <a:pt x="404" y="756"/>
                  </a:lnTo>
                  <a:lnTo>
                    <a:pt x="406" y="766"/>
                  </a:lnTo>
                  <a:lnTo>
                    <a:pt x="410" y="775"/>
                  </a:lnTo>
                  <a:lnTo>
                    <a:pt x="410" y="783"/>
                  </a:lnTo>
                  <a:lnTo>
                    <a:pt x="416" y="796"/>
                  </a:lnTo>
                  <a:lnTo>
                    <a:pt x="416" y="806"/>
                  </a:lnTo>
                  <a:lnTo>
                    <a:pt x="418" y="817"/>
                  </a:lnTo>
                  <a:lnTo>
                    <a:pt x="422" y="827"/>
                  </a:lnTo>
                  <a:lnTo>
                    <a:pt x="425" y="838"/>
                  </a:lnTo>
                  <a:lnTo>
                    <a:pt x="429" y="851"/>
                  </a:lnTo>
                  <a:lnTo>
                    <a:pt x="435" y="863"/>
                  </a:lnTo>
                  <a:lnTo>
                    <a:pt x="437" y="878"/>
                  </a:lnTo>
                  <a:lnTo>
                    <a:pt x="442" y="889"/>
                  </a:lnTo>
                  <a:lnTo>
                    <a:pt x="442" y="895"/>
                  </a:lnTo>
                  <a:lnTo>
                    <a:pt x="446" y="905"/>
                  </a:lnTo>
                  <a:lnTo>
                    <a:pt x="450" y="914"/>
                  </a:lnTo>
                  <a:lnTo>
                    <a:pt x="452" y="925"/>
                  </a:lnTo>
                  <a:lnTo>
                    <a:pt x="456" y="937"/>
                  </a:lnTo>
                  <a:lnTo>
                    <a:pt x="462" y="954"/>
                  </a:lnTo>
                  <a:lnTo>
                    <a:pt x="467" y="969"/>
                  </a:lnTo>
                  <a:lnTo>
                    <a:pt x="473" y="986"/>
                  </a:lnTo>
                  <a:lnTo>
                    <a:pt x="479" y="1002"/>
                  </a:lnTo>
                  <a:lnTo>
                    <a:pt x="488" y="1019"/>
                  </a:lnTo>
                  <a:lnTo>
                    <a:pt x="492" y="1028"/>
                  </a:lnTo>
                  <a:lnTo>
                    <a:pt x="494" y="1038"/>
                  </a:lnTo>
                  <a:lnTo>
                    <a:pt x="500" y="1047"/>
                  </a:lnTo>
                  <a:lnTo>
                    <a:pt x="503" y="1059"/>
                  </a:lnTo>
                  <a:lnTo>
                    <a:pt x="507" y="1068"/>
                  </a:lnTo>
                  <a:lnTo>
                    <a:pt x="513" y="1076"/>
                  </a:lnTo>
                  <a:lnTo>
                    <a:pt x="515" y="1085"/>
                  </a:lnTo>
                  <a:lnTo>
                    <a:pt x="522" y="1095"/>
                  </a:lnTo>
                  <a:lnTo>
                    <a:pt x="524" y="1108"/>
                  </a:lnTo>
                  <a:lnTo>
                    <a:pt x="530" y="1116"/>
                  </a:lnTo>
                  <a:lnTo>
                    <a:pt x="536" y="1125"/>
                  </a:lnTo>
                  <a:lnTo>
                    <a:pt x="539" y="1136"/>
                  </a:lnTo>
                  <a:lnTo>
                    <a:pt x="545" y="1146"/>
                  </a:lnTo>
                  <a:lnTo>
                    <a:pt x="549" y="1155"/>
                  </a:lnTo>
                  <a:lnTo>
                    <a:pt x="555" y="1165"/>
                  </a:lnTo>
                  <a:lnTo>
                    <a:pt x="557" y="1173"/>
                  </a:lnTo>
                  <a:lnTo>
                    <a:pt x="564" y="1182"/>
                  </a:lnTo>
                  <a:lnTo>
                    <a:pt x="566" y="1192"/>
                  </a:lnTo>
                  <a:lnTo>
                    <a:pt x="572" y="1201"/>
                  </a:lnTo>
                  <a:lnTo>
                    <a:pt x="576" y="1212"/>
                  </a:lnTo>
                  <a:lnTo>
                    <a:pt x="581" y="1222"/>
                  </a:lnTo>
                  <a:lnTo>
                    <a:pt x="585" y="1231"/>
                  </a:lnTo>
                  <a:lnTo>
                    <a:pt x="591" y="1239"/>
                  </a:lnTo>
                  <a:lnTo>
                    <a:pt x="596" y="1249"/>
                  </a:lnTo>
                  <a:lnTo>
                    <a:pt x="606" y="1264"/>
                  </a:lnTo>
                  <a:lnTo>
                    <a:pt x="615" y="1283"/>
                  </a:lnTo>
                  <a:lnTo>
                    <a:pt x="625" y="1294"/>
                  </a:lnTo>
                  <a:lnTo>
                    <a:pt x="633" y="1309"/>
                  </a:lnTo>
                  <a:lnTo>
                    <a:pt x="646" y="1321"/>
                  </a:lnTo>
                  <a:lnTo>
                    <a:pt x="653" y="1334"/>
                  </a:lnTo>
                  <a:lnTo>
                    <a:pt x="661" y="1342"/>
                  </a:lnTo>
                  <a:lnTo>
                    <a:pt x="669" y="1351"/>
                  </a:lnTo>
                  <a:lnTo>
                    <a:pt x="674" y="1357"/>
                  </a:lnTo>
                  <a:lnTo>
                    <a:pt x="684" y="1365"/>
                  </a:lnTo>
                  <a:lnTo>
                    <a:pt x="693" y="1370"/>
                  </a:lnTo>
                  <a:lnTo>
                    <a:pt x="705" y="1376"/>
                  </a:lnTo>
                  <a:lnTo>
                    <a:pt x="710" y="1385"/>
                  </a:lnTo>
                  <a:lnTo>
                    <a:pt x="718" y="1397"/>
                  </a:lnTo>
                  <a:lnTo>
                    <a:pt x="720" y="1406"/>
                  </a:lnTo>
                  <a:lnTo>
                    <a:pt x="724" y="1418"/>
                  </a:lnTo>
                  <a:lnTo>
                    <a:pt x="724" y="1427"/>
                  </a:lnTo>
                  <a:lnTo>
                    <a:pt x="724" y="1435"/>
                  </a:lnTo>
                  <a:lnTo>
                    <a:pt x="720" y="1442"/>
                  </a:lnTo>
                  <a:lnTo>
                    <a:pt x="714" y="1452"/>
                  </a:lnTo>
                  <a:lnTo>
                    <a:pt x="705" y="1454"/>
                  </a:lnTo>
                  <a:lnTo>
                    <a:pt x="699" y="1458"/>
                  </a:lnTo>
                  <a:lnTo>
                    <a:pt x="684" y="1454"/>
                  </a:lnTo>
                  <a:lnTo>
                    <a:pt x="672" y="1454"/>
                  </a:lnTo>
                  <a:lnTo>
                    <a:pt x="667" y="1448"/>
                  </a:lnTo>
                  <a:lnTo>
                    <a:pt x="657" y="1446"/>
                  </a:lnTo>
                  <a:lnTo>
                    <a:pt x="648" y="1442"/>
                  </a:lnTo>
                  <a:lnTo>
                    <a:pt x="638" y="1435"/>
                  </a:lnTo>
                  <a:lnTo>
                    <a:pt x="633" y="1431"/>
                  </a:lnTo>
                  <a:lnTo>
                    <a:pt x="627" y="1423"/>
                  </a:lnTo>
                  <a:lnTo>
                    <a:pt x="621" y="1414"/>
                  </a:lnTo>
                  <a:lnTo>
                    <a:pt x="615" y="1406"/>
                  </a:lnTo>
                  <a:lnTo>
                    <a:pt x="606" y="1391"/>
                  </a:lnTo>
                  <a:lnTo>
                    <a:pt x="596" y="1378"/>
                  </a:lnTo>
                  <a:lnTo>
                    <a:pt x="587" y="1365"/>
                  </a:lnTo>
                  <a:lnTo>
                    <a:pt x="579" y="1349"/>
                  </a:lnTo>
                  <a:lnTo>
                    <a:pt x="572" y="1340"/>
                  </a:lnTo>
                  <a:lnTo>
                    <a:pt x="570" y="1330"/>
                  </a:lnTo>
                  <a:lnTo>
                    <a:pt x="564" y="1321"/>
                  </a:lnTo>
                  <a:lnTo>
                    <a:pt x="557" y="1311"/>
                  </a:lnTo>
                  <a:lnTo>
                    <a:pt x="551" y="1300"/>
                  </a:lnTo>
                  <a:lnTo>
                    <a:pt x="549" y="1290"/>
                  </a:lnTo>
                  <a:lnTo>
                    <a:pt x="543" y="1283"/>
                  </a:lnTo>
                  <a:lnTo>
                    <a:pt x="539" y="1273"/>
                  </a:lnTo>
                  <a:lnTo>
                    <a:pt x="530" y="1260"/>
                  </a:lnTo>
                  <a:lnTo>
                    <a:pt x="524" y="1249"/>
                  </a:lnTo>
                  <a:lnTo>
                    <a:pt x="522" y="1239"/>
                  </a:lnTo>
                  <a:lnTo>
                    <a:pt x="515" y="1228"/>
                  </a:lnTo>
                  <a:lnTo>
                    <a:pt x="509" y="1218"/>
                  </a:lnTo>
                  <a:lnTo>
                    <a:pt x="503" y="1207"/>
                  </a:lnTo>
                  <a:lnTo>
                    <a:pt x="500" y="1195"/>
                  </a:lnTo>
                  <a:lnTo>
                    <a:pt x="494" y="1186"/>
                  </a:lnTo>
                  <a:lnTo>
                    <a:pt x="488" y="1173"/>
                  </a:lnTo>
                  <a:lnTo>
                    <a:pt x="482" y="1165"/>
                  </a:lnTo>
                  <a:lnTo>
                    <a:pt x="477" y="1150"/>
                  </a:lnTo>
                  <a:lnTo>
                    <a:pt x="471" y="1140"/>
                  </a:lnTo>
                  <a:lnTo>
                    <a:pt x="467" y="1129"/>
                  </a:lnTo>
                  <a:lnTo>
                    <a:pt x="462" y="1119"/>
                  </a:lnTo>
                  <a:lnTo>
                    <a:pt x="458" y="1108"/>
                  </a:lnTo>
                  <a:lnTo>
                    <a:pt x="452" y="1098"/>
                  </a:lnTo>
                  <a:lnTo>
                    <a:pt x="446" y="1085"/>
                  </a:lnTo>
                  <a:lnTo>
                    <a:pt x="442" y="1076"/>
                  </a:lnTo>
                  <a:lnTo>
                    <a:pt x="437" y="1064"/>
                  </a:lnTo>
                  <a:lnTo>
                    <a:pt x="435" y="1055"/>
                  </a:lnTo>
                  <a:lnTo>
                    <a:pt x="429" y="1047"/>
                  </a:lnTo>
                  <a:lnTo>
                    <a:pt x="425" y="1038"/>
                  </a:lnTo>
                  <a:lnTo>
                    <a:pt x="418" y="1028"/>
                  </a:lnTo>
                  <a:lnTo>
                    <a:pt x="416" y="1019"/>
                  </a:lnTo>
                  <a:lnTo>
                    <a:pt x="414" y="1011"/>
                  </a:lnTo>
                  <a:lnTo>
                    <a:pt x="406" y="1002"/>
                  </a:lnTo>
                  <a:lnTo>
                    <a:pt x="404" y="992"/>
                  </a:lnTo>
                  <a:lnTo>
                    <a:pt x="401" y="986"/>
                  </a:lnTo>
                  <a:lnTo>
                    <a:pt x="397" y="971"/>
                  </a:lnTo>
                  <a:lnTo>
                    <a:pt x="391" y="960"/>
                  </a:lnTo>
                  <a:lnTo>
                    <a:pt x="389" y="944"/>
                  </a:lnTo>
                  <a:lnTo>
                    <a:pt x="385" y="935"/>
                  </a:lnTo>
                  <a:lnTo>
                    <a:pt x="384" y="929"/>
                  </a:lnTo>
                  <a:lnTo>
                    <a:pt x="384" y="925"/>
                  </a:lnTo>
                  <a:lnTo>
                    <a:pt x="380" y="893"/>
                  </a:lnTo>
                  <a:lnTo>
                    <a:pt x="374" y="863"/>
                  </a:lnTo>
                  <a:lnTo>
                    <a:pt x="368" y="830"/>
                  </a:lnTo>
                  <a:lnTo>
                    <a:pt x="365" y="802"/>
                  </a:lnTo>
                  <a:lnTo>
                    <a:pt x="359" y="775"/>
                  </a:lnTo>
                  <a:lnTo>
                    <a:pt x="355" y="749"/>
                  </a:lnTo>
                  <a:lnTo>
                    <a:pt x="349" y="720"/>
                  </a:lnTo>
                  <a:lnTo>
                    <a:pt x="347" y="694"/>
                  </a:lnTo>
                  <a:lnTo>
                    <a:pt x="340" y="669"/>
                  </a:lnTo>
                  <a:lnTo>
                    <a:pt x="334" y="644"/>
                  </a:lnTo>
                  <a:lnTo>
                    <a:pt x="325" y="621"/>
                  </a:lnTo>
                  <a:lnTo>
                    <a:pt x="323" y="597"/>
                  </a:lnTo>
                  <a:lnTo>
                    <a:pt x="317" y="574"/>
                  </a:lnTo>
                  <a:lnTo>
                    <a:pt x="311" y="551"/>
                  </a:lnTo>
                  <a:lnTo>
                    <a:pt x="304" y="526"/>
                  </a:lnTo>
                  <a:lnTo>
                    <a:pt x="298" y="509"/>
                  </a:lnTo>
                  <a:lnTo>
                    <a:pt x="292" y="488"/>
                  </a:lnTo>
                  <a:lnTo>
                    <a:pt x="287" y="467"/>
                  </a:lnTo>
                  <a:lnTo>
                    <a:pt x="277" y="448"/>
                  </a:lnTo>
                  <a:lnTo>
                    <a:pt x="271" y="431"/>
                  </a:lnTo>
                  <a:lnTo>
                    <a:pt x="262" y="412"/>
                  </a:lnTo>
                  <a:lnTo>
                    <a:pt x="256" y="395"/>
                  </a:lnTo>
                  <a:lnTo>
                    <a:pt x="251" y="376"/>
                  </a:lnTo>
                  <a:lnTo>
                    <a:pt x="243" y="365"/>
                  </a:lnTo>
                  <a:lnTo>
                    <a:pt x="235" y="346"/>
                  </a:lnTo>
                  <a:lnTo>
                    <a:pt x="230" y="331"/>
                  </a:lnTo>
                  <a:lnTo>
                    <a:pt x="222" y="317"/>
                  </a:lnTo>
                  <a:lnTo>
                    <a:pt x="214" y="304"/>
                  </a:lnTo>
                  <a:lnTo>
                    <a:pt x="209" y="289"/>
                  </a:lnTo>
                  <a:lnTo>
                    <a:pt x="201" y="277"/>
                  </a:lnTo>
                  <a:lnTo>
                    <a:pt x="194" y="264"/>
                  </a:lnTo>
                  <a:lnTo>
                    <a:pt x="186" y="253"/>
                  </a:lnTo>
                  <a:lnTo>
                    <a:pt x="180" y="241"/>
                  </a:lnTo>
                  <a:lnTo>
                    <a:pt x="175" y="228"/>
                  </a:lnTo>
                  <a:lnTo>
                    <a:pt x="165" y="217"/>
                  </a:lnTo>
                  <a:lnTo>
                    <a:pt x="159" y="207"/>
                  </a:lnTo>
                  <a:lnTo>
                    <a:pt x="152" y="199"/>
                  </a:lnTo>
                  <a:lnTo>
                    <a:pt x="144" y="190"/>
                  </a:lnTo>
                  <a:lnTo>
                    <a:pt x="138" y="179"/>
                  </a:lnTo>
                  <a:lnTo>
                    <a:pt x="133" y="171"/>
                  </a:lnTo>
                  <a:lnTo>
                    <a:pt x="123" y="161"/>
                  </a:lnTo>
                  <a:lnTo>
                    <a:pt x="117" y="154"/>
                  </a:lnTo>
                  <a:lnTo>
                    <a:pt x="112" y="144"/>
                  </a:lnTo>
                  <a:lnTo>
                    <a:pt x="106" y="139"/>
                  </a:lnTo>
                  <a:lnTo>
                    <a:pt x="93" y="123"/>
                  </a:lnTo>
                  <a:lnTo>
                    <a:pt x="83" y="114"/>
                  </a:lnTo>
                  <a:lnTo>
                    <a:pt x="72" y="103"/>
                  </a:lnTo>
                  <a:lnTo>
                    <a:pt x="62" y="93"/>
                  </a:lnTo>
                  <a:lnTo>
                    <a:pt x="51" y="84"/>
                  </a:lnTo>
                  <a:lnTo>
                    <a:pt x="45" y="78"/>
                  </a:lnTo>
                  <a:lnTo>
                    <a:pt x="30" y="63"/>
                  </a:lnTo>
                  <a:lnTo>
                    <a:pt x="21" y="57"/>
                  </a:lnTo>
                  <a:lnTo>
                    <a:pt x="11" y="46"/>
                  </a:lnTo>
                  <a:lnTo>
                    <a:pt x="5" y="36"/>
                  </a:lnTo>
                  <a:lnTo>
                    <a:pt x="3" y="27"/>
                  </a:lnTo>
                  <a:lnTo>
                    <a:pt x="3" y="17"/>
                  </a:lnTo>
                  <a:lnTo>
                    <a:pt x="0" y="8"/>
                  </a:lnTo>
                  <a:lnTo>
                    <a:pt x="5" y="2"/>
                  </a:lnTo>
                  <a:lnTo>
                    <a:pt x="11" y="0"/>
                  </a:lnTo>
                  <a:lnTo>
                    <a:pt x="21" y="2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8" name="群組 144"/>
          <p:cNvGrpSpPr/>
          <p:nvPr/>
        </p:nvGrpSpPr>
        <p:grpSpPr>
          <a:xfrm>
            <a:off x="6215074" y="4929198"/>
            <a:ext cx="1088171" cy="1643056"/>
            <a:chOff x="5259382" y="2860675"/>
            <a:chExt cx="2079625" cy="3140077"/>
          </a:xfrm>
        </p:grpSpPr>
        <p:sp>
          <p:nvSpPr>
            <p:cNvPr id="146" name="Freeform 55"/>
            <p:cNvSpPr>
              <a:spLocks/>
            </p:cNvSpPr>
            <p:nvPr/>
          </p:nvSpPr>
          <p:spPr bwMode="auto">
            <a:xfrm>
              <a:off x="6645269" y="3200400"/>
              <a:ext cx="401637" cy="388939"/>
            </a:xfrm>
            <a:custGeom>
              <a:avLst/>
              <a:gdLst/>
              <a:ahLst/>
              <a:cxnLst>
                <a:cxn ang="0">
                  <a:pos x="15" y="13"/>
                </a:cxn>
                <a:cxn ang="0">
                  <a:pos x="40" y="34"/>
                </a:cxn>
                <a:cxn ang="0">
                  <a:pos x="57" y="49"/>
                </a:cxn>
                <a:cxn ang="0">
                  <a:pos x="76" y="60"/>
                </a:cxn>
                <a:cxn ang="0">
                  <a:pos x="93" y="72"/>
                </a:cxn>
                <a:cxn ang="0">
                  <a:pos x="114" y="87"/>
                </a:cxn>
                <a:cxn ang="0">
                  <a:pos x="135" y="102"/>
                </a:cxn>
                <a:cxn ang="0">
                  <a:pos x="157" y="115"/>
                </a:cxn>
                <a:cxn ang="0">
                  <a:pos x="175" y="127"/>
                </a:cxn>
                <a:cxn ang="0">
                  <a:pos x="195" y="138"/>
                </a:cxn>
                <a:cxn ang="0">
                  <a:pos x="216" y="153"/>
                </a:cxn>
                <a:cxn ang="0">
                  <a:pos x="237" y="169"/>
                </a:cxn>
                <a:cxn ang="0">
                  <a:pos x="262" y="180"/>
                </a:cxn>
                <a:cxn ang="0">
                  <a:pos x="281" y="193"/>
                </a:cxn>
                <a:cxn ang="0">
                  <a:pos x="304" y="209"/>
                </a:cxn>
                <a:cxn ang="0">
                  <a:pos x="323" y="220"/>
                </a:cxn>
                <a:cxn ang="0">
                  <a:pos x="340" y="235"/>
                </a:cxn>
                <a:cxn ang="0">
                  <a:pos x="361" y="247"/>
                </a:cxn>
                <a:cxn ang="0">
                  <a:pos x="380" y="262"/>
                </a:cxn>
                <a:cxn ang="0">
                  <a:pos x="403" y="283"/>
                </a:cxn>
                <a:cxn ang="0">
                  <a:pos x="433" y="311"/>
                </a:cxn>
                <a:cxn ang="0">
                  <a:pos x="460" y="340"/>
                </a:cxn>
                <a:cxn ang="0">
                  <a:pos x="482" y="372"/>
                </a:cxn>
                <a:cxn ang="0">
                  <a:pos x="498" y="401"/>
                </a:cxn>
                <a:cxn ang="0">
                  <a:pos x="503" y="425"/>
                </a:cxn>
                <a:cxn ang="0">
                  <a:pos x="505" y="442"/>
                </a:cxn>
                <a:cxn ang="0">
                  <a:pos x="503" y="461"/>
                </a:cxn>
                <a:cxn ang="0">
                  <a:pos x="484" y="475"/>
                </a:cxn>
                <a:cxn ang="0">
                  <a:pos x="463" y="482"/>
                </a:cxn>
                <a:cxn ang="0">
                  <a:pos x="446" y="486"/>
                </a:cxn>
                <a:cxn ang="0">
                  <a:pos x="437" y="475"/>
                </a:cxn>
                <a:cxn ang="0">
                  <a:pos x="424" y="446"/>
                </a:cxn>
                <a:cxn ang="0">
                  <a:pos x="410" y="420"/>
                </a:cxn>
                <a:cxn ang="0">
                  <a:pos x="389" y="393"/>
                </a:cxn>
                <a:cxn ang="0">
                  <a:pos x="367" y="368"/>
                </a:cxn>
                <a:cxn ang="0">
                  <a:pos x="344" y="340"/>
                </a:cxn>
                <a:cxn ang="0">
                  <a:pos x="317" y="313"/>
                </a:cxn>
                <a:cxn ang="0">
                  <a:pos x="285" y="290"/>
                </a:cxn>
                <a:cxn ang="0">
                  <a:pos x="256" y="262"/>
                </a:cxn>
                <a:cxn ang="0">
                  <a:pos x="226" y="235"/>
                </a:cxn>
                <a:cxn ang="0">
                  <a:pos x="192" y="210"/>
                </a:cxn>
                <a:cxn ang="0">
                  <a:pos x="163" y="184"/>
                </a:cxn>
                <a:cxn ang="0">
                  <a:pos x="133" y="159"/>
                </a:cxn>
                <a:cxn ang="0">
                  <a:pos x="102" y="133"/>
                </a:cxn>
                <a:cxn ang="0">
                  <a:pos x="72" y="106"/>
                </a:cxn>
                <a:cxn ang="0">
                  <a:pos x="45" y="81"/>
                </a:cxn>
                <a:cxn ang="0">
                  <a:pos x="0" y="0"/>
                </a:cxn>
              </a:cxnLst>
              <a:rect l="0" t="0" r="r" b="b"/>
              <a:pathLst>
                <a:path w="505" h="490">
                  <a:moveTo>
                    <a:pt x="0" y="0"/>
                  </a:moveTo>
                  <a:lnTo>
                    <a:pt x="15" y="13"/>
                  </a:lnTo>
                  <a:lnTo>
                    <a:pt x="30" y="26"/>
                  </a:lnTo>
                  <a:lnTo>
                    <a:pt x="40" y="34"/>
                  </a:lnTo>
                  <a:lnTo>
                    <a:pt x="47" y="39"/>
                  </a:lnTo>
                  <a:lnTo>
                    <a:pt x="57" y="49"/>
                  </a:lnTo>
                  <a:lnTo>
                    <a:pt x="66" y="55"/>
                  </a:lnTo>
                  <a:lnTo>
                    <a:pt x="76" y="60"/>
                  </a:lnTo>
                  <a:lnTo>
                    <a:pt x="83" y="66"/>
                  </a:lnTo>
                  <a:lnTo>
                    <a:pt x="93" y="72"/>
                  </a:lnTo>
                  <a:lnTo>
                    <a:pt x="104" y="81"/>
                  </a:lnTo>
                  <a:lnTo>
                    <a:pt x="114" y="87"/>
                  </a:lnTo>
                  <a:lnTo>
                    <a:pt x="123" y="95"/>
                  </a:lnTo>
                  <a:lnTo>
                    <a:pt x="135" y="102"/>
                  </a:lnTo>
                  <a:lnTo>
                    <a:pt x="148" y="108"/>
                  </a:lnTo>
                  <a:lnTo>
                    <a:pt x="157" y="115"/>
                  </a:lnTo>
                  <a:lnTo>
                    <a:pt x="165" y="121"/>
                  </a:lnTo>
                  <a:lnTo>
                    <a:pt x="175" y="127"/>
                  </a:lnTo>
                  <a:lnTo>
                    <a:pt x="186" y="136"/>
                  </a:lnTo>
                  <a:lnTo>
                    <a:pt x="195" y="138"/>
                  </a:lnTo>
                  <a:lnTo>
                    <a:pt x="207" y="148"/>
                  </a:lnTo>
                  <a:lnTo>
                    <a:pt x="216" y="153"/>
                  </a:lnTo>
                  <a:lnTo>
                    <a:pt x="228" y="163"/>
                  </a:lnTo>
                  <a:lnTo>
                    <a:pt x="237" y="169"/>
                  </a:lnTo>
                  <a:lnTo>
                    <a:pt x="251" y="174"/>
                  </a:lnTo>
                  <a:lnTo>
                    <a:pt x="262" y="180"/>
                  </a:lnTo>
                  <a:lnTo>
                    <a:pt x="271" y="188"/>
                  </a:lnTo>
                  <a:lnTo>
                    <a:pt x="281" y="193"/>
                  </a:lnTo>
                  <a:lnTo>
                    <a:pt x="292" y="201"/>
                  </a:lnTo>
                  <a:lnTo>
                    <a:pt x="304" y="209"/>
                  </a:lnTo>
                  <a:lnTo>
                    <a:pt x="313" y="218"/>
                  </a:lnTo>
                  <a:lnTo>
                    <a:pt x="323" y="220"/>
                  </a:lnTo>
                  <a:lnTo>
                    <a:pt x="330" y="230"/>
                  </a:lnTo>
                  <a:lnTo>
                    <a:pt x="340" y="235"/>
                  </a:lnTo>
                  <a:lnTo>
                    <a:pt x="349" y="241"/>
                  </a:lnTo>
                  <a:lnTo>
                    <a:pt x="361" y="247"/>
                  </a:lnTo>
                  <a:lnTo>
                    <a:pt x="370" y="256"/>
                  </a:lnTo>
                  <a:lnTo>
                    <a:pt x="380" y="262"/>
                  </a:lnTo>
                  <a:lnTo>
                    <a:pt x="389" y="269"/>
                  </a:lnTo>
                  <a:lnTo>
                    <a:pt x="403" y="283"/>
                  </a:lnTo>
                  <a:lnTo>
                    <a:pt x="422" y="296"/>
                  </a:lnTo>
                  <a:lnTo>
                    <a:pt x="433" y="311"/>
                  </a:lnTo>
                  <a:lnTo>
                    <a:pt x="448" y="326"/>
                  </a:lnTo>
                  <a:lnTo>
                    <a:pt x="460" y="340"/>
                  </a:lnTo>
                  <a:lnTo>
                    <a:pt x="473" y="357"/>
                  </a:lnTo>
                  <a:lnTo>
                    <a:pt x="482" y="372"/>
                  </a:lnTo>
                  <a:lnTo>
                    <a:pt x="492" y="385"/>
                  </a:lnTo>
                  <a:lnTo>
                    <a:pt x="498" y="401"/>
                  </a:lnTo>
                  <a:lnTo>
                    <a:pt x="503" y="420"/>
                  </a:lnTo>
                  <a:lnTo>
                    <a:pt x="503" y="425"/>
                  </a:lnTo>
                  <a:lnTo>
                    <a:pt x="505" y="435"/>
                  </a:lnTo>
                  <a:lnTo>
                    <a:pt x="505" y="442"/>
                  </a:lnTo>
                  <a:lnTo>
                    <a:pt x="505" y="454"/>
                  </a:lnTo>
                  <a:lnTo>
                    <a:pt x="503" y="461"/>
                  </a:lnTo>
                  <a:lnTo>
                    <a:pt x="498" y="467"/>
                  </a:lnTo>
                  <a:lnTo>
                    <a:pt x="484" y="475"/>
                  </a:lnTo>
                  <a:lnTo>
                    <a:pt x="475" y="480"/>
                  </a:lnTo>
                  <a:lnTo>
                    <a:pt x="463" y="482"/>
                  </a:lnTo>
                  <a:lnTo>
                    <a:pt x="452" y="486"/>
                  </a:lnTo>
                  <a:lnTo>
                    <a:pt x="446" y="486"/>
                  </a:lnTo>
                  <a:lnTo>
                    <a:pt x="443" y="490"/>
                  </a:lnTo>
                  <a:lnTo>
                    <a:pt x="437" y="475"/>
                  </a:lnTo>
                  <a:lnTo>
                    <a:pt x="433" y="461"/>
                  </a:lnTo>
                  <a:lnTo>
                    <a:pt x="424" y="446"/>
                  </a:lnTo>
                  <a:lnTo>
                    <a:pt x="418" y="435"/>
                  </a:lnTo>
                  <a:lnTo>
                    <a:pt x="410" y="420"/>
                  </a:lnTo>
                  <a:lnTo>
                    <a:pt x="401" y="408"/>
                  </a:lnTo>
                  <a:lnTo>
                    <a:pt x="389" y="393"/>
                  </a:lnTo>
                  <a:lnTo>
                    <a:pt x="380" y="380"/>
                  </a:lnTo>
                  <a:lnTo>
                    <a:pt x="367" y="368"/>
                  </a:lnTo>
                  <a:lnTo>
                    <a:pt x="355" y="357"/>
                  </a:lnTo>
                  <a:lnTo>
                    <a:pt x="344" y="340"/>
                  </a:lnTo>
                  <a:lnTo>
                    <a:pt x="330" y="328"/>
                  </a:lnTo>
                  <a:lnTo>
                    <a:pt x="317" y="313"/>
                  </a:lnTo>
                  <a:lnTo>
                    <a:pt x="302" y="302"/>
                  </a:lnTo>
                  <a:lnTo>
                    <a:pt x="285" y="290"/>
                  </a:lnTo>
                  <a:lnTo>
                    <a:pt x="273" y="277"/>
                  </a:lnTo>
                  <a:lnTo>
                    <a:pt x="256" y="262"/>
                  </a:lnTo>
                  <a:lnTo>
                    <a:pt x="241" y="247"/>
                  </a:lnTo>
                  <a:lnTo>
                    <a:pt x="226" y="235"/>
                  </a:lnTo>
                  <a:lnTo>
                    <a:pt x="211" y="222"/>
                  </a:lnTo>
                  <a:lnTo>
                    <a:pt x="192" y="210"/>
                  </a:lnTo>
                  <a:lnTo>
                    <a:pt x="178" y="199"/>
                  </a:lnTo>
                  <a:lnTo>
                    <a:pt x="163" y="184"/>
                  </a:lnTo>
                  <a:lnTo>
                    <a:pt x="148" y="172"/>
                  </a:lnTo>
                  <a:lnTo>
                    <a:pt x="133" y="159"/>
                  </a:lnTo>
                  <a:lnTo>
                    <a:pt x="118" y="144"/>
                  </a:lnTo>
                  <a:lnTo>
                    <a:pt x="102" y="133"/>
                  </a:lnTo>
                  <a:lnTo>
                    <a:pt x="87" y="121"/>
                  </a:lnTo>
                  <a:lnTo>
                    <a:pt x="72" y="106"/>
                  </a:lnTo>
                  <a:lnTo>
                    <a:pt x="61" y="95"/>
                  </a:lnTo>
                  <a:lnTo>
                    <a:pt x="45" y="81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7" name="Freeform 69"/>
            <p:cNvSpPr>
              <a:spLocks/>
            </p:cNvSpPr>
            <p:nvPr/>
          </p:nvSpPr>
          <p:spPr bwMode="auto">
            <a:xfrm>
              <a:off x="6016619" y="2860675"/>
              <a:ext cx="220662" cy="474663"/>
            </a:xfrm>
            <a:custGeom>
              <a:avLst/>
              <a:gdLst/>
              <a:ahLst/>
              <a:cxnLst>
                <a:cxn ang="0">
                  <a:pos x="243" y="63"/>
                </a:cxn>
                <a:cxn ang="0">
                  <a:pos x="217" y="66"/>
                </a:cxn>
                <a:cxn ang="0">
                  <a:pos x="192" y="74"/>
                </a:cxn>
                <a:cxn ang="0">
                  <a:pos x="148" y="103"/>
                </a:cxn>
                <a:cxn ang="0">
                  <a:pos x="108" y="144"/>
                </a:cxn>
                <a:cxn ang="0">
                  <a:pos x="93" y="171"/>
                </a:cxn>
                <a:cxn ang="0">
                  <a:pos x="80" y="198"/>
                </a:cxn>
                <a:cxn ang="0">
                  <a:pos x="69" y="226"/>
                </a:cxn>
                <a:cxn ang="0">
                  <a:pos x="63" y="258"/>
                </a:cxn>
                <a:cxn ang="0">
                  <a:pos x="53" y="289"/>
                </a:cxn>
                <a:cxn ang="0">
                  <a:pos x="51" y="319"/>
                </a:cxn>
                <a:cxn ang="0">
                  <a:pos x="48" y="352"/>
                </a:cxn>
                <a:cxn ang="0">
                  <a:pos x="51" y="386"/>
                </a:cxn>
                <a:cxn ang="0">
                  <a:pos x="53" y="416"/>
                </a:cxn>
                <a:cxn ang="0">
                  <a:pos x="59" y="447"/>
                </a:cxn>
                <a:cxn ang="0">
                  <a:pos x="72" y="473"/>
                </a:cxn>
                <a:cxn ang="0">
                  <a:pos x="84" y="500"/>
                </a:cxn>
                <a:cxn ang="0">
                  <a:pos x="118" y="543"/>
                </a:cxn>
                <a:cxn ang="0">
                  <a:pos x="162" y="564"/>
                </a:cxn>
                <a:cxn ang="0">
                  <a:pos x="198" y="543"/>
                </a:cxn>
                <a:cxn ang="0">
                  <a:pos x="217" y="519"/>
                </a:cxn>
                <a:cxn ang="0">
                  <a:pos x="238" y="490"/>
                </a:cxn>
                <a:cxn ang="0">
                  <a:pos x="257" y="469"/>
                </a:cxn>
                <a:cxn ang="0">
                  <a:pos x="272" y="473"/>
                </a:cxn>
                <a:cxn ang="0">
                  <a:pos x="272" y="504"/>
                </a:cxn>
                <a:cxn ang="0">
                  <a:pos x="257" y="530"/>
                </a:cxn>
                <a:cxn ang="0">
                  <a:pos x="223" y="566"/>
                </a:cxn>
                <a:cxn ang="0">
                  <a:pos x="196" y="585"/>
                </a:cxn>
                <a:cxn ang="0">
                  <a:pos x="165" y="593"/>
                </a:cxn>
                <a:cxn ang="0">
                  <a:pos x="139" y="597"/>
                </a:cxn>
                <a:cxn ang="0">
                  <a:pos x="114" y="591"/>
                </a:cxn>
                <a:cxn ang="0">
                  <a:pos x="72" y="564"/>
                </a:cxn>
                <a:cxn ang="0">
                  <a:pos x="44" y="524"/>
                </a:cxn>
                <a:cxn ang="0">
                  <a:pos x="21" y="483"/>
                </a:cxn>
                <a:cxn ang="0">
                  <a:pos x="15" y="454"/>
                </a:cxn>
                <a:cxn ang="0">
                  <a:pos x="10" y="428"/>
                </a:cxn>
                <a:cxn ang="0">
                  <a:pos x="6" y="401"/>
                </a:cxn>
                <a:cxn ang="0">
                  <a:pos x="2" y="376"/>
                </a:cxn>
                <a:cxn ang="0">
                  <a:pos x="0" y="350"/>
                </a:cxn>
                <a:cxn ang="0">
                  <a:pos x="0" y="308"/>
                </a:cxn>
                <a:cxn ang="0">
                  <a:pos x="0" y="283"/>
                </a:cxn>
                <a:cxn ang="0">
                  <a:pos x="2" y="241"/>
                </a:cxn>
                <a:cxn ang="0">
                  <a:pos x="6" y="213"/>
                </a:cxn>
                <a:cxn ang="0">
                  <a:pos x="17" y="169"/>
                </a:cxn>
                <a:cxn ang="0">
                  <a:pos x="36" y="123"/>
                </a:cxn>
                <a:cxn ang="0">
                  <a:pos x="57" y="82"/>
                </a:cxn>
                <a:cxn ang="0">
                  <a:pos x="91" y="47"/>
                </a:cxn>
                <a:cxn ang="0">
                  <a:pos x="129" y="23"/>
                </a:cxn>
                <a:cxn ang="0">
                  <a:pos x="160" y="9"/>
                </a:cxn>
                <a:cxn ang="0">
                  <a:pos x="190" y="2"/>
                </a:cxn>
                <a:cxn ang="0">
                  <a:pos x="217" y="2"/>
                </a:cxn>
                <a:cxn ang="0">
                  <a:pos x="251" y="0"/>
                </a:cxn>
                <a:cxn ang="0">
                  <a:pos x="278" y="11"/>
                </a:cxn>
                <a:cxn ang="0">
                  <a:pos x="280" y="46"/>
                </a:cxn>
                <a:cxn ang="0">
                  <a:pos x="266" y="66"/>
                </a:cxn>
              </a:cxnLst>
              <a:rect l="0" t="0" r="r" b="b"/>
              <a:pathLst>
                <a:path w="280" h="597">
                  <a:moveTo>
                    <a:pt x="266" y="66"/>
                  </a:moveTo>
                  <a:lnTo>
                    <a:pt x="253" y="63"/>
                  </a:lnTo>
                  <a:lnTo>
                    <a:pt x="243" y="63"/>
                  </a:lnTo>
                  <a:lnTo>
                    <a:pt x="236" y="63"/>
                  </a:lnTo>
                  <a:lnTo>
                    <a:pt x="226" y="66"/>
                  </a:lnTo>
                  <a:lnTo>
                    <a:pt x="217" y="66"/>
                  </a:lnTo>
                  <a:lnTo>
                    <a:pt x="207" y="68"/>
                  </a:lnTo>
                  <a:lnTo>
                    <a:pt x="198" y="72"/>
                  </a:lnTo>
                  <a:lnTo>
                    <a:pt x="192" y="74"/>
                  </a:lnTo>
                  <a:lnTo>
                    <a:pt x="175" y="82"/>
                  </a:lnTo>
                  <a:lnTo>
                    <a:pt x="160" y="93"/>
                  </a:lnTo>
                  <a:lnTo>
                    <a:pt x="148" y="103"/>
                  </a:lnTo>
                  <a:lnTo>
                    <a:pt x="135" y="116"/>
                  </a:lnTo>
                  <a:lnTo>
                    <a:pt x="120" y="129"/>
                  </a:lnTo>
                  <a:lnTo>
                    <a:pt x="108" y="144"/>
                  </a:lnTo>
                  <a:lnTo>
                    <a:pt x="103" y="154"/>
                  </a:lnTo>
                  <a:lnTo>
                    <a:pt x="99" y="163"/>
                  </a:lnTo>
                  <a:lnTo>
                    <a:pt x="93" y="171"/>
                  </a:lnTo>
                  <a:lnTo>
                    <a:pt x="91" y="180"/>
                  </a:lnTo>
                  <a:lnTo>
                    <a:pt x="84" y="190"/>
                  </a:lnTo>
                  <a:lnTo>
                    <a:pt x="80" y="198"/>
                  </a:lnTo>
                  <a:lnTo>
                    <a:pt x="78" y="207"/>
                  </a:lnTo>
                  <a:lnTo>
                    <a:pt x="76" y="217"/>
                  </a:lnTo>
                  <a:lnTo>
                    <a:pt x="69" y="226"/>
                  </a:lnTo>
                  <a:lnTo>
                    <a:pt x="67" y="237"/>
                  </a:lnTo>
                  <a:lnTo>
                    <a:pt x="63" y="247"/>
                  </a:lnTo>
                  <a:lnTo>
                    <a:pt x="63" y="258"/>
                  </a:lnTo>
                  <a:lnTo>
                    <a:pt x="57" y="268"/>
                  </a:lnTo>
                  <a:lnTo>
                    <a:pt x="57" y="277"/>
                  </a:lnTo>
                  <a:lnTo>
                    <a:pt x="53" y="289"/>
                  </a:lnTo>
                  <a:lnTo>
                    <a:pt x="53" y="298"/>
                  </a:lnTo>
                  <a:lnTo>
                    <a:pt x="51" y="308"/>
                  </a:lnTo>
                  <a:lnTo>
                    <a:pt x="51" y="319"/>
                  </a:lnTo>
                  <a:lnTo>
                    <a:pt x="51" y="331"/>
                  </a:lnTo>
                  <a:lnTo>
                    <a:pt x="51" y="344"/>
                  </a:lnTo>
                  <a:lnTo>
                    <a:pt x="48" y="352"/>
                  </a:lnTo>
                  <a:lnTo>
                    <a:pt x="48" y="361"/>
                  </a:lnTo>
                  <a:lnTo>
                    <a:pt x="48" y="372"/>
                  </a:lnTo>
                  <a:lnTo>
                    <a:pt x="51" y="386"/>
                  </a:lnTo>
                  <a:lnTo>
                    <a:pt x="51" y="395"/>
                  </a:lnTo>
                  <a:lnTo>
                    <a:pt x="51" y="405"/>
                  </a:lnTo>
                  <a:lnTo>
                    <a:pt x="53" y="416"/>
                  </a:lnTo>
                  <a:lnTo>
                    <a:pt x="57" y="428"/>
                  </a:lnTo>
                  <a:lnTo>
                    <a:pt x="57" y="437"/>
                  </a:lnTo>
                  <a:lnTo>
                    <a:pt x="59" y="447"/>
                  </a:lnTo>
                  <a:lnTo>
                    <a:pt x="63" y="454"/>
                  </a:lnTo>
                  <a:lnTo>
                    <a:pt x="67" y="464"/>
                  </a:lnTo>
                  <a:lnTo>
                    <a:pt x="72" y="473"/>
                  </a:lnTo>
                  <a:lnTo>
                    <a:pt x="76" y="483"/>
                  </a:lnTo>
                  <a:lnTo>
                    <a:pt x="80" y="490"/>
                  </a:lnTo>
                  <a:lnTo>
                    <a:pt x="84" y="500"/>
                  </a:lnTo>
                  <a:lnTo>
                    <a:pt x="93" y="515"/>
                  </a:lnTo>
                  <a:lnTo>
                    <a:pt x="105" y="530"/>
                  </a:lnTo>
                  <a:lnTo>
                    <a:pt x="118" y="543"/>
                  </a:lnTo>
                  <a:lnTo>
                    <a:pt x="135" y="559"/>
                  </a:lnTo>
                  <a:lnTo>
                    <a:pt x="148" y="564"/>
                  </a:lnTo>
                  <a:lnTo>
                    <a:pt x="162" y="564"/>
                  </a:lnTo>
                  <a:lnTo>
                    <a:pt x="175" y="559"/>
                  </a:lnTo>
                  <a:lnTo>
                    <a:pt x="192" y="549"/>
                  </a:lnTo>
                  <a:lnTo>
                    <a:pt x="198" y="543"/>
                  </a:lnTo>
                  <a:lnTo>
                    <a:pt x="205" y="536"/>
                  </a:lnTo>
                  <a:lnTo>
                    <a:pt x="211" y="526"/>
                  </a:lnTo>
                  <a:lnTo>
                    <a:pt x="217" y="519"/>
                  </a:lnTo>
                  <a:lnTo>
                    <a:pt x="223" y="509"/>
                  </a:lnTo>
                  <a:lnTo>
                    <a:pt x="230" y="500"/>
                  </a:lnTo>
                  <a:lnTo>
                    <a:pt x="238" y="490"/>
                  </a:lnTo>
                  <a:lnTo>
                    <a:pt x="243" y="485"/>
                  </a:lnTo>
                  <a:lnTo>
                    <a:pt x="247" y="477"/>
                  </a:lnTo>
                  <a:lnTo>
                    <a:pt x="257" y="469"/>
                  </a:lnTo>
                  <a:lnTo>
                    <a:pt x="262" y="467"/>
                  </a:lnTo>
                  <a:lnTo>
                    <a:pt x="268" y="467"/>
                  </a:lnTo>
                  <a:lnTo>
                    <a:pt x="272" y="473"/>
                  </a:lnTo>
                  <a:lnTo>
                    <a:pt x="274" y="479"/>
                  </a:lnTo>
                  <a:lnTo>
                    <a:pt x="274" y="488"/>
                  </a:lnTo>
                  <a:lnTo>
                    <a:pt x="272" y="504"/>
                  </a:lnTo>
                  <a:lnTo>
                    <a:pt x="266" y="511"/>
                  </a:lnTo>
                  <a:lnTo>
                    <a:pt x="262" y="523"/>
                  </a:lnTo>
                  <a:lnTo>
                    <a:pt x="257" y="530"/>
                  </a:lnTo>
                  <a:lnTo>
                    <a:pt x="251" y="540"/>
                  </a:lnTo>
                  <a:lnTo>
                    <a:pt x="238" y="551"/>
                  </a:lnTo>
                  <a:lnTo>
                    <a:pt x="223" y="566"/>
                  </a:lnTo>
                  <a:lnTo>
                    <a:pt x="213" y="572"/>
                  </a:lnTo>
                  <a:lnTo>
                    <a:pt x="205" y="580"/>
                  </a:lnTo>
                  <a:lnTo>
                    <a:pt x="196" y="585"/>
                  </a:lnTo>
                  <a:lnTo>
                    <a:pt x="186" y="587"/>
                  </a:lnTo>
                  <a:lnTo>
                    <a:pt x="175" y="591"/>
                  </a:lnTo>
                  <a:lnTo>
                    <a:pt x="165" y="593"/>
                  </a:lnTo>
                  <a:lnTo>
                    <a:pt x="156" y="597"/>
                  </a:lnTo>
                  <a:lnTo>
                    <a:pt x="148" y="597"/>
                  </a:lnTo>
                  <a:lnTo>
                    <a:pt x="139" y="597"/>
                  </a:lnTo>
                  <a:lnTo>
                    <a:pt x="129" y="593"/>
                  </a:lnTo>
                  <a:lnTo>
                    <a:pt x="120" y="593"/>
                  </a:lnTo>
                  <a:lnTo>
                    <a:pt x="114" y="591"/>
                  </a:lnTo>
                  <a:lnTo>
                    <a:pt x="99" y="585"/>
                  </a:lnTo>
                  <a:lnTo>
                    <a:pt x="88" y="576"/>
                  </a:lnTo>
                  <a:lnTo>
                    <a:pt x="72" y="564"/>
                  </a:lnTo>
                  <a:lnTo>
                    <a:pt x="63" y="551"/>
                  </a:lnTo>
                  <a:lnTo>
                    <a:pt x="51" y="540"/>
                  </a:lnTo>
                  <a:lnTo>
                    <a:pt x="44" y="524"/>
                  </a:lnTo>
                  <a:lnTo>
                    <a:pt x="36" y="505"/>
                  </a:lnTo>
                  <a:lnTo>
                    <a:pt x="27" y="490"/>
                  </a:lnTo>
                  <a:lnTo>
                    <a:pt x="21" y="483"/>
                  </a:lnTo>
                  <a:lnTo>
                    <a:pt x="21" y="473"/>
                  </a:lnTo>
                  <a:lnTo>
                    <a:pt x="17" y="464"/>
                  </a:lnTo>
                  <a:lnTo>
                    <a:pt x="15" y="454"/>
                  </a:lnTo>
                  <a:lnTo>
                    <a:pt x="12" y="447"/>
                  </a:lnTo>
                  <a:lnTo>
                    <a:pt x="12" y="437"/>
                  </a:lnTo>
                  <a:lnTo>
                    <a:pt x="10" y="428"/>
                  </a:lnTo>
                  <a:lnTo>
                    <a:pt x="10" y="422"/>
                  </a:lnTo>
                  <a:lnTo>
                    <a:pt x="6" y="410"/>
                  </a:lnTo>
                  <a:lnTo>
                    <a:pt x="6" y="401"/>
                  </a:lnTo>
                  <a:lnTo>
                    <a:pt x="6" y="395"/>
                  </a:lnTo>
                  <a:lnTo>
                    <a:pt x="6" y="386"/>
                  </a:lnTo>
                  <a:lnTo>
                    <a:pt x="2" y="376"/>
                  </a:lnTo>
                  <a:lnTo>
                    <a:pt x="2" y="367"/>
                  </a:lnTo>
                  <a:lnTo>
                    <a:pt x="0" y="359"/>
                  </a:lnTo>
                  <a:lnTo>
                    <a:pt x="0" y="350"/>
                  </a:lnTo>
                  <a:lnTo>
                    <a:pt x="0" y="334"/>
                  </a:lnTo>
                  <a:lnTo>
                    <a:pt x="0" y="319"/>
                  </a:lnTo>
                  <a:lnTo>
                    <a:pt x="0" y="308"/>
                  </a:lnTo>
                  <a:lnTo>
                    <a:pt x="0" y="298"/>
                  </a:lnTo>
                  <a:lnTo>
                    <a:pt x="0" y="289"/>
                  </a:lnTo>
                  <a:lnTo>
                    <a:pt x="0" y="283"/>
                  </a:lnTo>
                  <a:lnTo>
                    <a:pt x="0" y="266"/>
                  </a:lnTo>
                  <a:lnTo>
                    <a:pt x="2" y="251"/>
                  </a:lnTo>
                  <a:lnTo>
                    <a:pt x="2" y="241"/>
                  </a:lnTo>
                  <a:lnTo>
                    <a:pt x="2" y="232"/>
                  </a:lnTo>
                  <a:lnTo>
                    <a:pt x="6" y="222"/>
                  </a:lnTo>
                  <a:lnTo>
                    <a:pt x="6" y="213"/>
                  </a:lnTo>
                  <a:lnTo>
                    <a:pt x="10" y="198"/>
                  </a:lnTo>
                  <a:lnTo>
                    <a:pt x="15" y="184"/>
                  </a:lnTo>
                  <a:lnTo>
                    <a:pt x="17" y="169"/>
                  </a:lnTo>
                  <a:lnTo>
                    <a:pt x="21" y="150"/>
                  </a:lnTo>
                  <a:lnTo>
                    <a:pt x="31" y="139"/>
                  </a:lnTo>
                  <a:lnTo>
                    <a:pt x="36" y="123"/>
                  </a:lnTo>
                  <a:lnTo>
                    <a:pt x="42" y="108"/>
                  </a:lnTo>
                  <a:lnTo>
                    <a:pt x="51" y="93"/>
                  </a:lnTo>
                  <a:lnTo>
                    <a:pt x="57" y="82"/>
                  </a:lnTo>
                  <a:lnTo>
                    <a:pt x="69" y="72"/>
                  </a:lnTo>
                  <a:lnTo>
                    <a:pt x="78" y="57"/>
                  </a:lnTo>
                  <a:lnTo>
                    <a:pt x="91" y="47"/>
                  </a:lnTo>
                  <a:lnTo>
                    <a:pt x="103" y="38"/>
                  </a:lnTo>
                  <a:lnTo>
                    <a:pt x="118" y="32"/>
                  </a:lnTo>
                  <a:lnTo>
                    <a:pt x="129" y="23"/>
                  </a:lnTo>
                  <a:lnTo>
                    <a:pt x="145" y="17"/>
                  </a:lnTo>
                  <a:lnTo>
                    <a:pt x="154" y="11"/>
                  </a:lnTo>
                  <a:lnTo>
                    <a:pt x="160" y="9"/>
                  </a:lnTo>
                  <a:lnTo>
                    <a:pt x="169" y="6"/>
                  </a:lnTo>
                  <a:lnTo>
                    <a:pt x="177" y="6"/>
                  </a:lnTo>
                  <a:lnTo>
                    <a:pt x="190" y="2"/>
                  </a:lnTo>
                  <a:lnTo>
                    <a:pt x="198" y="2"/>
                  </a:lnTo>
                  <a:lnTo>
                    <a:pt x="207" y="2"/>
                  </a:lnTo>
                  <a:lnTo>
                    <a:pt x="217" y="2"/>
                  </a:lnTo>
                  <a:lnTo>
                    <a:pt x="226" y="0"/>
                  </a:lnTo>
                  <a:lnTo>
                    <a:pt x="242" y="0"/>
                  </a:lnTo>
                  <a:lnTo>
                    <a:pt x="251" y="0"/>
                  </a:lnTo>
                  <a:lnTo>
                    <a:pt x="262" y="2"/>
                  </a:lnTo>
                  <a:lnTo>
                    <a:pt x="272" y="2"/>
                  </a:lnTo>
                  <a:lnTo>
                    <a:pt x="278" y="11"/>
                  </a:lnTo>
                  <a:lnTo>
                    <a:pt x="280" y="21"/>
                  </a:lnTo>
                  <a:lnTo>
                    <a:pt x="280" y="32"/>
                  </a:lnTo>
                  <a:lnTo>
                    <a:pt x="280" y="46"/>
                  </a:lnTo>
                  <a:lnTo>
                    <a:pt x="278" y="53"/>
                  </a:lnTo>
                  <a:lnTo>
                    <a:pt x="272" y="59"/>
                  </a:lnTo>
                  <a:lnTo>
                    <a:pt x="266" y="66"/>
                  </a:lnTo>
                  <a:lnTo>
                    <a:pt x="266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8" name="Freeform 70"/>
            <p:cNvSpPr>
              <a:spLocks/>
            </p:cNvSpPr>
            <p:nvPr/>
          </p:nvSpPr>
          <p:spPr bwMode="auto">
            <a:xfrm>
              <a:off x="6203944" y="2862264"/>
              <a:ext cx="246062" cy="322263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66" y="0"/>
                </a:cxn>
                <a:cxn ang="0">
                  <a:pos x="81" y="7"/>
                </a:cxn>
                <a:cxn ang="0">
                  <a:pos x="106" y="15"/>
                </a:cxn>
                <a:cxn ang="0">
                  <a:pos x="135" y="34"/>
                </a:cxn>
                <a:cxn ang="0">
                  <a:pos x="159" y="55"/>
                </a:cxn>
                <a:cxn ang="0">
                  <a:pos x="180" y="80"/>
                </a:cxn>
                <a:cxn ang="0">
                  <a:pos x="199" y="108"/>
                </a:cxn>
                <a:cxn ang="0">
                  <a:pos x="211" y="139"/>
                </a:cxn>
                <a:cxn ang="0">
                  <a:pos x="220" y="173"/>
                </a:cxn>
                <a:cxn ang="0">
                  <a:pos x="220" y="203"/>
                </a:cxn>
                <a:cxn ang="0">
                  <a:pos x="220" y="235"/>
                </a:cxn>
                <a:cxn ang="0">
                  <a:pos x="226" y="266"/>
                </a:cxn>
                <a:cxn ang="0">
                  <a:pos x="241" y="287"/>
                </a:cxn>
                <a:cxn ang="0">
                  <a:pos x="256" y="306"/>
                </a:cxn>
                <a:cxn ang="0">
                  <a:pos x="272" y="321"/>
                </a:cxn>
                <a:cxn ang="0">
                  <a:pos x="289" y="334"/>
                </a:cxn>
                <a:cxn ang="0">
                  <a:pos x="308" y="357"/>
                </a:cxn>
                <a:cxn ang="0">
                  <a:pos x="308" y="382"/>
                </a:cxn>
                <a:cxn ang="0">
                  <a:pos x="289" y="403"/>
                </a:cxn>
                <a:cxn ang="0">
                  <a:pos x="262" y="403"/>
                </a:cxn>
                <a:cxn ang="0">
                  <a:pos x="235" y="388"/>
                </a:cxn>
                <a:cxn ang="0">
                  <a:pos x="214" y="370"/>
                </a:cxn>
                <a:cxn ang="0">
                  <a:pos x="194" y="359"/>
                </a:cxn>
                <a:cxn ang="0">
                  <a:pos x="175" y="342"/>
                </a:cxn>
                <a:cxn ang="0">
                  <a:pos x="156" y="323"/>
                </a:cxn>
                <a:cxn ang="0">
                  <a:pos x="148" y="306"/>
                </a:cxn>
                <a:cxn ang="0">
                  <a:pos x="142" y="287"/>
                </a:cxn>
                <a:cxn ang="0">
                  <a:pos x="142" y="270"/>
                </a:cxn>
                <a:cxn ang="0">
                  <a:pos x="142" y="249"/>
                </a:cxn>
                <a:cxn ang="0">
                  <a:pos x="142" y="226"/>
                </a:cxn>
                <a:cxn ang="0">
                  <a:pos x="142" y="205"/>
                </a:cxn>
                <a:cxn ang="0">
                  <a:pos x="142" y="184"/>
                </a:cxn>
                <a:cxn ang="0">
                  <a:pos x="135" y="163"/>
                </a:cxn>
                <a:cxn ang="0">
                  <a:pos x="127" y="139"/>
                </a:cxn>
                <a:cxn ang="0">
                  <a:pos x="118" y="121"/>
                </a:cxn>
                <a:cxn ang="0">
                  <a:pos x="106" y="101"/>
                </a:cxn>
                <a:cxn ang="0">
                  <a:pos x="91" y="85"/>
                </a:cxn>
                <a:cxn ang="0">
                  <a:pos x="72" y="72"/>
                </a:cxn>
                <a:cxn ang="0">
                  <a:pos x="55" y="64"/>
                </a:cxn>
                <a:cxn ang="0">
                  <a:pos x="34" y="61"/>
                </a:cxn>
                <a:cxn ang="0">
                  <a:pos x="13" y="57"/>
                </a:cxn>
                <a:cxn ang="0">
                  <a:pos x="0" y="40"/>
                </a:cxn>
                <a:cxn ang="0">
                  <a:pos x="0" y="19"/>
                </a:cxn>
                <a:cxn ang="0">
                  <a:pos x="15" y="0"/>
                </a:cxn>
                <a:cxn ang="0">
                  <a:pos x="24" y="0"/>
                </a:cxn>
              </a:cxnLst>
              <a:rect l="0" t="0" r="r" b="b"/>
              <a:pathLst>
                <a:path w="310" h="405">
                  <a:moveTo>
                    <a:pt x="24" y="0"/>
                  </a:moveTo>
                  <a:lnTo>
                    <a:pt x="40" y="0"/>
                  </a:lnTo>
                  <a:lnTo>
                    <a:pt x="57" y="0"/>
                  </a:lnTo>
                  <a:lnTo>
                    <a:pt x="66" y="0"/>
                  </a:lnTo>
                  <a:lnTo>
                    <a:pt x="76" y="4"/>
                  </a:lnTo>
                  <a:lnTo>
                    <a:pt x="81" y="7"/>
                  </a:lnTo>
                  <a:lnTo>
                    <a:pt x="91" y="13"/>
                  </a:lnTo>
                  <a:lnTo>
                    <a:pt x="106" y="15"/>
                  </a:lnTo>
                  <a:lnTo>
                    <a:pt x="119" y="25"/>
                  </a:lnTo>
                  <a:lnTo>
                    <a:pt x="135" y="34"/>
                  </a:lnTo>
                  <a:lnTo>
                    <a:pt x="148" y="45"/>
                  </a:lnTo>
                  <a:lnTo>
                    <a:pt x="159" y="55"/>
                  </a:lnTo>
                  <a:lnTo>
                    <a:pt x="171" y="66"/>
                  </a:lnTo>
                  <a:lnTo>
                    <a:pt x="180" y="80"/>
                  </a:lnTo>
                  <a:lnTo>
                    <a:pt x="194" y="93"/>
                  </a:lnTo>
                  <a:lnTo>
                    <a:pt x="199" y="108"/>
                  </a:lnTo>
                  <a:lnTo>
                    <a:pt x="205" y="125"/>
                  </a:lnTo>
                  <a:lnTo>
                    <a:pt x="211" y="139"/>
                  </a:lnTo>
                  <a:lnTo>
                    <a:pt x="220" y="154"/>
                  </a:lnTo>
                  <a:lnTo>
                    <a:pt x="220" y="173"/>
                  </a:lnTo>
                  <a:lnTo>
                    <a:pt x="224" y="188"/>
                  </a:lnTo>
                  <a:lnTo>
                    <a:pt x="220" y="203"/>
                  </a:lnTo>
                  <a:lnTo>
                    <a:pt x="220" y="220"/>
                  </a:lnTo>
                  <a:lnTo>
                    <a:pt x="220" y="235"/>
                  </a:lnTo>
                  <a:lnTo>
                    <a:pt x="220" y="251"/>
                  </a:lnTo>
                  <a:lnTo>
                    <a:pt x="226" y="266"/>
                  </a:lnTo>
                  <a:lnTo>
                    <a:pt x="235" y="281"/>
                  </a:lnTo>
                  <a:lnTo>
                    <a:pt x="241" y="287"/>
                  </a:lnTo>
                  <a:lnTo>
                    <a:pt x="251" y="296"/>
                  </a:lnTo>
                  <a:lnTo>
                    <a:pt x="256" y="306"/>
                  </a:lnTo>
                  <a:lnTo>
                    <a:pt x="266" y="312"/>
                  </a:lnTo>
                  <a:lnTo>
                    <a:pt x="272" y="321"/>
                  </a:lnTo>
                  <a:lnTo>
                    <a:pt x="281" y="327"/>
                  </a:lnTo>
                  <a:lnTo>
                    <a:pt x="289" y="334"/>
                  </a:lnTo>
                  <a:lnTo>
                    <a:pt x="298" y="344"/>
                  </a:lnTo>
                  <a:lnTo>
                    <a:pt x="308" y="357"/>
                  </a:lnTo>
                  <a:lnTo>
                    <a:pt x="310" y="369"/>
                  </a:lnTo>
                  <a:lnTo>
                    <a:pt x="308" y="382"/>
                  </a:lnTo>
                  <a:lnTo>
                    <a:pt x="302" y="393"/>
                  </a:lnTo>
                  <a:lnTo>
                    <a:pt x="289" y="403"/>
                  </a:lnTo>
                  <a:lnTo>
                    <a:pt x="277" y="405"/>
                  </a:lnTo>
                  <a:lnTo>
                    <a:pt x="262" y="403"/>
                  </a:lnTo>
                  <a:lnTo>
                    <a:pt x="247" y="395"/>
                  </a:lnTo>
                  <a:lnTo>
                    <a:pt x="235" y="388"/>
                  </a:lnTo>
                  <a:lnTo>
                    <a:pt x="226" y="382"/>
                  </a:lnTo>
                  <a:lnTo>
                    <a:pt x="214" y="370"/>
                  </a:lnTo>
                  <a:lnTo>
                    <a:pt x="205" y="365"/>
                  </a:lnTo>
                  <a:lnTo>
                    <a:pt x="194" y="359"/>
                  </a:lnTo>
                  <a:lnTo>
                    <a:pt x="184" y="350"/>
                  </a:lnTo>
                  <a:lnTo>
                    <a:pt x="175" y="342"/>
                  </a:lnTo>
                  <a:lnTo>
                    <a:pt x="167" y="332"/>
                  </a:lnTo>
                  <a:lnTo>
                    <a:pt x="156" y="323"/>
                  </a:lnTo>
                  <a:lnTo>
                    <a:pt x="150" y="313"/>
                  </a:lnTo>
                  <a:lnTo>
                    <a:pt x="148" y="306"/>
                  </a:lnTo>
                  <a:lnTo>
                    <a:pt x="144" y="296"/>
                  </a:lnTo>
                  <a:lnTo>
                    <a:pt x="142" y="287"/>
                  </a:lnTo>
                  <a:lnTo>
                    <a:pt x="142" y="277"/>
                  </a:lnTo>
                  <a:lnTo>
                    <a:pt x="142" y="270"/>
                  </a:lnTo>
                  <a:lnTo>
                    <a:pt x="142" y="256"/>
                  </a:lnTo>
                  <a:lnTo>
                    <a:pt x="142" y="249"/>
                  </a:lnTo>
                  <a:lnTo>
                    <a:pt x="142" y="235"/>
                  </a:lnTo>
                  <a:lnTo>
                    <a:pt x="142" y="226"/>
                  </a:lnTo>
                  <a:lnTo>
                    <a:pt x="144" y="215"/>
                  </a:lnTo>
                  <a:lnTo>
                    <a:pt x="142" y="205"/>
                  </a:lnTo>
                  <a:lnTo>
                    <a:pt x="142" y="194"/>
                  </a:lnTo>
                  <a:lnTo>
                    <a:pt x="142" y="184"/>
                  </a:lnTo>
                  <a:lnTo>
                    <a:pt x="138" y="175"/>
                  </a:lnTo>
                  <a:lnTo>
                    <a:pt x="135" y="163"/>
                  </a:lnTo>
                  <a:lnTo>
                    <a:pt x="133" y="152"/>
                  </a:lnTo>
                  <a:lnTo>
                    <a:pt x="127" y="139"/>
                  </a:lnTo>
                  <a:lnTo>
                    <a:pt x="123" y="129"/>
                  </a:lnTo>
                  <a:lnTo>
                    <a:pt x="118" y="121"/>
                  </a:lnTo>
                  <a:lnTo>
                    <a:pt x="112" y="112"/>
                  </a:lnTo>
                  <a:lnTo>
                    <a:pt x="106" y="101"/>
                  </a:lnTo>
                  <a:lnTo>
                    <a:pt x="99" y="93"/>
                  </a:lnTo>
                  <a:lnTo>
                    <a:pt x="91" y="85"/>
                  </a:lnTo>
                  <a:lnTo>
                    <a:pt x="81" y="80"/>
                  </a:lnTo>
                  <a:lnTo>
                    <a:pt x="72" y="72"/>
                  </a:lnTo>
                  <a:lnTo>
                    <a:pt x="66" y="70"/>
                  </a:lnTo>
                  <a:lnTo>
                    <a:pt x="55" y="64"/>
                  </a:lnTo>
                  <a:lnTo>
                    <a:pt x="42" y="64"/>
                  </a:lnTo>
                  <a:lnTo>
                    <a:pt x="34" y="61"/>
                  </a:lnTo>
                  <a:lnTo>
                    <a:pt x="21" y="61"/>
                  </a:lnTo>
                  <a:lnTo>
                    <a:pt x="13" y="57"/>
                  </a:lnTo>
                  <a:lnTo>
                    <a:pt x="4" y="49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5" y="7"/>
                  </a:lnTo>
                  <a:lnTo>
                    <a:pt x="15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9" name="Freeform 71"/>
            <p:cNvSpPr>
              <a:spLocks/>
            </p:cNvSpPr>
            <p:nvPr/>
          </p:nvSpPr>
          <p:spPr bwMode="auto">
            <a:xfrm>
              <a:off x="6215058" y="3098801"/>
              <a:ext cx="355599" cy="461964"/>
            </a:xfrm>
            <a:custGeom>
              <a:avLst/>
              <a:gdLst/>
              <a:ahLst/>
              <a:cxnLst>
                <a:cxn ang="0">
                  <a:pos x="403" y="57"/>
                </a:cxn>
                <a:cxn ang="0">
                  <a:pos x="378" y="57"/>
                </a:cxn>
                <a:cxn ang="0">
                  <a:pos x="352" y="61"/>
                </a:cxn>
                <a:cxn ang="0">
                  <a:pos x="325" y="63"/>
                </a:cxn>
                <a:cxn ang="0">
                  <a:pos x="285" y="78"/>
                </a:cxn>
                <a:cxn ang="0">
                  <a:pos x="259" y="92"/>
                </a:cxn>
                <a:cxn ang="0">
                  <a:pos x="232" y="112"/>
                </a:cxn>
                <a:cxn ang="0">
                  <a:pos x="201" y="139"/>
                </a:cxn>
                <a:cxn ang="0">
                  <a:pos x="175" y="175"/>
                </a:cxn>
                <a:cxn ang="0">
                  <a:pos x="141" y="213"/>
                </a:cxn>
                <a:cxn ang="0">
                  <a:pos x="114" y="261"/>
                </a:cxn>
                <a:cxn ang="0">
                  <a:pos x="101" y="287"/>
                </a:cxn>
                <a:cxn ang="0">
                  <a:pos x="89" y="314"/>
                </a:cxn>
                <a:cxn ang="0">
                  <a:pos x="74" y="340"/>
                </a:cxn>
                <a:cxn ang="0">
                  <a:pos x="68" y="371"/>
                </a:cxn>
                <a:cxn ang="0">
                  <a:pos x="59" y="405"/>
                </a:cxn>
                <a:cxn ang="0">
                  <a:pos x="53" y="437"/>
                </a:cxn>
                <a:cxn ang="0">
                  <a:pos x="48" y="464"/>
                </a:cxn>
                <a:cxn ang="0">
                  <a:pos x="44" y="494"/>
                </a:cxn>
                <a:cxn ang="0">
                  <a:pos x="36" y="531"/>
                </a:cxn>
                <a:cxn ang="0">
                  <a:pos x="27" y="567"/>
                </a:cxn>
                <a:cxn ang="0">
                  <a:pos x="15" y="584"/>
                </a:cxn>
                <a:cxn ang="0">
                  <a:pos x="6" y="567"/>
                </a:cxn>
                <a:cxn ang="0">
                  <a:pos x="0" y="525"/>
                </a:cxn>
                <a:cxn ang="0">
                  <a:pos x="2" y="498"/>
                </a:cxn>
                <a:cxn ang="0">
                  <a:pos x="2" y="468"/>
                </a:cxn>
                <a:cxn ang="0">
                  <a:pos x="8" y="437"/>
                </a:cxn>
                <a:cxn ang="0">
                  <a:pos x="11" y="405"/>
                </a:cxn>
                <a:cxn ang="0">
                  <a:pos x="21" y="375"/>
                </a:cxn>
                <a:cxn ang="0">
                  <a:pos x="29" y="340"/>
                </a:cxn>
                <a:cxn ang="0">
                  <a:pos x="42" y="304"/>
                </a:cxn>
                <a:cxn ang="0">
                  <a:pos x="53" y="272"/>
                </a:cxn>
                <a:cxn ang="0">
                  <a:pos x="68" y="242"/>
                </a:cxn>
                <a:cxn ang="0">
                  <a:pos x="84" y="207"/>
                </a:cxn>
                <a:cxn ang="0">
                  <a:pos x="101" y="175"/>
                </a:cxn>
                <a:cxn ang="0">
                  <a:pos x="116" y="149"/>
                </a:cxn>
                <a:cxn ang="0">
                  <a:pos x="137" y="118"/>
                </a:cxn>
                <a:cxn ang="0">
                  <a:pos x="158" y="93"/>
                </a:cxn>
                <a:cxn ang="0">
                  <a:pos x="196" y="54"/>
                </a:cxn>
                <a:cxn ang="0">
                  <a:pos x="238" y="27"/>
                </a:cxn>
                <a:cxn ang="0">
                  <a:pos x="264" y="12"/>
                </a:cxn>
                <a:cxn ang="0">
                  <a:pos x="293" y="4"/>
                </a:cxn>
                <a:cxn ang="0">
                  <a:pos x="329" y="4"/>
                </a:cxn>
                <a:cxn ang="0">
                  <a:pos x="352" y="4"/>
                </a:cxn>
                <a:cxn ang="0">
                  <a:pos x="378" y="10"/>
                </a:cxn>
                <a:cxn ang="0">
                  <a:pos x="409" y="16"/>
                </a:cxn>
                <a:cxn ang="0">
                  <a:pos x="439" y="31"/>
                </a:cxn>
                <a:cxn ang="0">
                  <a:pos x="445" y="54"/>
                </a:cxn>
                <a:cxn ang="0">
                  <a:pos x="428" y="61"/>
                </a:cxn>
              </a:cxnLst>
              <a:rect l="0" t="0" r="r" b="b"/>
              <a:pathLst>
                <a:path w="449" h="584">
                  <a:moveTo>
                    <a:pt x="428" y="61"/>
                  </a:moveTo>
                  <a:lnTo>
                    <a:pt x="418" y="57"/>
                  </a:lnTo>
                  <a:lnTo>
                    <a:pt x="403" y="57"/>
                  </a:lnTo>
                  <a:lnTo>
                    <a:pt x="393" y="57"/>
                  </a:lnTo>
                  <a:lnTo>
                    <a:pt x="388" y="57"/>
                  </a:lnTo>
                  <a:lnTo>
                    <a:pt x="378" y="57"/>
                  </a:lnTo>
                  <a:lnTo>
                    <a:pt x="373" y="61"/>
                  </a:lnTo>
                  <a:lnTo>
                    <a:pt x="363" y="61"/>
                  </a:lnTo>
                  <a:lnTo>
                    <a:pt x="352" y="61"/>
                  </a:lnTo>
                  <a:lnTo>
                    <a:pt x="346" y="61"/>
                  </a:lnTo>
                  <a:lnTo>
                    <a:pt x="336" y="63"/>
                  </a:lnTo>
                  <a:lnTo>
                    <a:pt x="325" y="63"/>
                  </a:lnTo>
                  <a:lnTo>
                    <a:pt x="316" y="67"/>
                  </a:lnTo>
                  <a:lnTo>
                    <a:pt x="300" y="69"/>
                  </a:lnTo>
                  <a:lnTo>
                    <a:pt x="285" y="78"/>
                  </a:lnTo>
                  <a:lnTo>
                    <a:pt x="276" y="82"/>
                  </a:lnTo>
                  <a:lnTo>
                    <a:pt x="268" y="86"/>
                  </a:lnTo>
                  <a:lnTo>
                    <a:pt x="259" y="92"/>
                  </a:lnTo>
                  <a:lnTo>
                    <a:pt x="253" y="99"/>
                  </a:lnTo>
                  <a:lnTo>
                    <a:pt x="239" y="103"/>
                  </a:lnTo>
                  <a:lnTo>
                    <a:pt x="232" y="112"/>
                  </a:lnTo>
                  <a:lnTo>
                    <a:pt x="222" y="120"/>
                  </a:lnTo>
                  <a:lnTo>
                    <a:pt x="213" y="130"/>
                  </a:lnTo>
                  <a:lnTo>
                    <a:pt x="201" y="139"/>
                  </a:lnTo>
                  <a:lnTo>
                    <a:pt x="192" y="150"/>
                  </a:lnTo>
                  <a:lnTo>
                    <a:pt x="182" y="160"/>
                  </a:lnTo>
                  <a:lnTo>
                    <a:pt x="175" y="175"/>
                  </a:lnTo>
                  <a:lnTo>
                    <a:pt x="162" y="187"/>
                  </a:lnTo>
                  <a:lnTo>
                    <a:pt x="154" y="200"/>
                  </a:lnTo>
                  <a:lnTo>
                    <a:pt x="141" y="213"/>
                  </a:lnTo>
                  <a:lnTo>
                    <a:pt x="131" y="228"/>
                  </a:lnTo>
                  <a:lnTo>
                    <a:pt x="122" y="245"/>
                  </a:lnTo>
                  <a:lnTo>
                    <a:pt x="114" y="261"/>
                  </a:lnTo>
                  <a:lnTo>
                    <a:pt x="106" y="268"/>
                  </a:lnTo>
                  <a:lnTo>
                    <a:pt x="105" y="278"/>
                  </a:lnTo>
                  <a:lnTo>
                    <a:pt x="101" y="287"/>
                  </a:lnTo>
                  <a:lnTo>
                    <a:pt x="99" y="295"/>
                  </a:lnTo>
                  <a:lnTo>
                    <a:pt x="93" y="304"/>
                  </a:lnTo>
                  <a:lnTo>
                    <a:pt x="89" y="314"/>
                  </a:lnTo>
                  <a:lnTo>
                    <a:pt x="84" y="323"/>
                  </a:lnTo>
                  <a:lnTo>
                    <a:pt x="80" y="331"/>
                  </a:lnTo>
                  <a:lnTo>
                    <a:pt x="74" y="340"/>
                  </a:lnTo>
                  <a:lnTo>
                    <a:pt x="72" y="350"/>
                  </a:lnTo>
                  <a:lnTo>
                    <a:pt x="68" y="363"/>
                  </a:lnTo>
                  <a:lnTo>
                    <a:pt x="68" y="371"/>
                  </a:lnTo>
                  <a:lnTo>
                    <a:pt x="63" y="384"/>
                  </a:lnTo>
                  <a:lnTo>
                    <a:pt x="63" y="392"/>
                  </a:lnTo>
                  <a:lnTo>
                    <a:pt x="59" y="405"/>
                  </a:lnTo>
                  <a:lnTo>
                    <a:pt x="57" y="413"/>
                  </a:lnTo>
                  <a:lnTo>
                    <a:pt x="53" y="426"/>
                  </a:lnTo>
                  <a:lnTo>
                    <a:pt x="53" y="437"/>
                  </a:lnTo>
                  <a:lnTo>
                    <a:pt x="49" y="449"/>
                  </a:lnTo>
                  <a:lnTo>
                    <a:pt x="49" y="462"/>
                  </a:lnTo>
                  <a:lnTo>
                    <a:pt x="48" y="464"/>
                  </a:lnTo>
                  <a:lnTo>
                    <a:pt x="48" y="470"/>
                  </a:lnTo>
                  <a:lnTo>
                    <a:pt x="44" y="481"/>
                  </a:lnTo>
                  <a:lnTo>
                    <a:pt x="44" y="494"/>
                  </a:lnTo>
                  <a:lnTo>
                    <a:pt x="38" y="504"/>
                  </a:lnTo>
                  <a:lnTo>
                    <a:pt x="38" y="519"/>
                  </a:lnTo>
                  <a:lnTo>
                    <a:pt x="36" y="531"/>
                  </a:lnTo>
                  <a:lnTo>
                    <a:pt x="32" y="546"/>
                  </a:lnTo>
                  <a:lnTo>
                    <a:pt x="29" y="555"/>
                  </a:lnTo>
                  <a:lnTo>
                    <a:pt x="27" y="567"/>
                  </a:lnTo>
                  <a:lnTo>
                    <a:pt x="23" y="572"/>
                  </a:lnTo>
                  <a:lnTo>
                    <a:pt x="21" y="584"/>
                  </a:lnTo>
                  <a:lnTo>
                    <a:pt x="15" y="584"/>
                  </a:lnTo>
                  <a:lnTo>
                    <a:pt x="11" y="584"/>
                  </a:lnTo>
                  <a:lnTo>
                    <a:pt x="8" y="576"/>
                  </a:lnTo>
                  <a:lnTo>
                    <a:pt x="6" y="567"/>
                  </a:lnTo>
                  <a:lnTo>
                    <a:pt x="2" y="550"/>
                  </a:lnTo>
                  <a:lnTo>
                    <a:pt x="2" y="534"/>
                  </a:lnTo>
                  <a:lnTo>
                    <a:pt x="0" y="525"/>
                  </a:lnTo>
                  <a:lnTo>
                    <a:pt x="0" y="515"/>
                  </a:lnTo>
                  <a:lnTo>
                    <a:pt x="0" y="508"/>
                  </a:lnTo>
                  <a:lnTo>
                    <a:pt x="2" y="498"/>
                  </a:lnTo>
                  <a:lnTo>
                    <a:pt x="2" y="489"/>
                  </a:lnTo>
                  <a:lnTo>
                    <a:pt x="2" y="481"/>
                  </a:lnTo>
                  <a:lnTo>
                    <a:pt x="2" y="468"/>
                  </a:lnTo>
                  <a:lnTo>
                    <a:pt x="6" y="458"/>
                  </a:lnTo>
                  <a:lnTo>
                    <a:pt x="6" y="447"/>
                  </a:lnTo>
                  <a:lnTo>
                    <a:pt x="8" y="437"/>
                  </a:lnTo>
                  <a:lnTo>
                    <a:pt x="8" y="426"/>
                  </a:lnTo>
                  <a:lnTo>
                    <a:pt x="11" y="417"/>
                  </a:lnTo>
                  <a:lnTo>
                    <a:pt x="11" y="405"/>
                  </a:lnTo>
                  <a:lnTo>
                    <a:pt x="15" y="396"/>
                  </a:lnTo>
                  <a:lnTo>
                    <a:pt x="17" y="384"/>
                  </a:lnTo>
                  <a:lnTo>
                    <a:pt x="21" y="375"/>
                  </a:lnTo>
                  <a:lnTo>
                    <a:pt x="23" y="363"/>
                  </a:lnTo>
                  <a:lnTo>
                    <a:pt x="27" y="350"/>
                  </a:lnTo>
                  <a:lnTo>
                    <a:pt x="29" y="340"/>
                  </a:lnTo>
                  <a:lnTo>
                    <a:pt x="32" y="329"/>
                  </a:lnTo>
                  <a:lnTo>
                    <a:pt x="36" y="318"/>
                  </a:lnTo>
                  <a:lnTo>
                    <a:pt x="42" y="304"/>
                  </a:lnTo>
                  <a:lnTo>
                    <a:pt x="44" y="295"/>
                  </a:lnTo>
                  <a:lnTo>
                    <a:pt x="49" y="283"/>
                  </a:lnTo>
                  <a:lnTo>
                    <a:pt x="53" y="272"/>
                  </a:lnTo>
                  <a:lnTo>
                    <a:pt x="59" y="263"/>
                  </a:lnTo>
                  <a:lnTo>
                    <a:pt x="63" y="251"/>
                  </a:lnTo>
                  <a:lnTo>
                    <a:pt x="68" y="242"/>
                  </a:lnTo>
                  <a:lnTo>
                    <a:pt x="74" y="228"/>
                  </a:lnTo>
                  <a:lnTo>
                    <a:pt x="78" y="217"/>
                  </a:lnTo>
                  <a:lnTo>
                    <a:pt x="84" y="207"/>
                  </a:lnTo>
                  <a:lnTo>
                    <a:pt x="89" y="196"/>
                  </a:lnTo>
                  <a:lnTo>
                    <a:pt x="95" y="187"/>
                  </a:lnTo>
                  <a:lnTo>
                    <a:pt x="101" y="175"/>
                  </a:lnTo>
                  <a:lnTo>
                    <a:pt x="106" y="166"/>
                  </a:lnTo>
                  <a:lnTo>
                    <a:pt x="114" y="156"/>
                  </a:lnTo>
                  <a:lnTo>
                    <a:pt x="116" y="149"/>
                  </a:lnTo>
                  <a:lnTo>
                    <a:pt x="125" y="139"/>
                  </a:lnTo>
                  <a:lnTo>
                    <a:pt x="129" y="130"/>
                  </a:lnTo>
                  <a:lnTo>
                    <a:pt x="137" y="118"/>
                  </a:lnTo>
                  <a:lnTo>
                    <a:pt x="143" y="109"/>
                  </a:lnTo>
                  <a:lnTo>
                    <a:pt x="154" y="99"/>
                  </a:lnTo>
                  <a:lnTo>
                    <a:pt x="158" y="93"/>
                  </a:lnTo>
                  <a:lnTo>
                    <a:pt x="167" y="88"/>
                  </a:lnTo>
                  <a:lnTo>
                    <a:pt x="181" y="69"/>
                  </a:lnTo>
                  <a:lnTo>
                    <a:pt x="196" y="54"/>
                  </a:lnTo>
                  <a:lnTo>
                    <a:pt x="213" y="42"/>
                  </a:lnTo>
                  <a:lnTo>
                    <a:pt x="228" y="33"/>
                  </a:lnTo>
                  <a:lnTo>
                    <a:pt x="238" y="27"/>
                  </a:lnTo>
                  <a:lnTo>
                    <a:pt x="243" y="21"/>
                  </a:lnTo>
                  <a:lnTo>
                    <a:pt x="255" y="16"/>
                  </a:lnTo>
                  <a:lnTo>
                    <a:pt x="264" y="12"/>
                  </a:lnTo>
                  <a:lnTo>
                    <a:pt x="274" y="10"/>
                  </a:lnTo>
                  <a:lnTo>
                    <a:pt x="281" y="6"/>
                  </a:lnTo>
                  <a:lnTo>
                    <a:pt x="293" y="4"/>
                  </a:lnTo>
                  <a:lnTo>
                    <a:pt x="300" y="4"/>
                  </a:lnTo>
                  <a:lnTo>
                    <a:pt x="314" y="0"/>
                  </a:lnTo>
                  <a:lnTo>
                    <a:pt x="329" y="4"/>
                  </a:lnTo>
                  <a:lnTo>
                    <a:pt x="335" y="4"/>
                  </a:lnTo>
                  <a:lnTo>
                    <a:pt x="342" y="4"/>
                  </a:lnTo>
                  <a:lnTo>
                    <a:pt x="352" y="4"/>
                  </a:lnTo>
                  <a:lnTo>
                    <a:pt x="361" y="6"/>
                  </a:lnTo>
                  <a:lnTo>
                    <a:pt x="371" y="6"/>
                  </a:lnTo>
                  <a:lnTo>
                    <a:pt x="378" y="10"/>
                  </a:lnTo>
                  <a:lnTo>
                    <a:pt x="386" y="10"/>
                  </a:lnTo>
                  <a:lnTo>
                    <a:pt x="393" y="12"/>
                  </a:lnTo>
                  <a:lnTo>
                    <a:pt x="409" y="16"/>
                  </a:lnTo>
                  <a:lnTo>
                    <a:pt x="420" y="21"/>
                  </a:lnTo>
                  <a:lnTo>
                    <a:pt x="430" y="25"/>
                  </a:lnTo>
                  <a:lnTo>
                    <a:pt x="439" y="31"/>
                  </a:lnTo>
                  <a:lnTo>
                    <a:pt x="445" y="38"/>
                  </a:lnTo>
                  <a:lnTo>
                    <a:pt x="449" y="48"/>
                  </a:lnTo>
                  <a:lnTo>
                    <a:pt x="445" y="54"/>
                  </a:lnTo>
                  <a:lnTo>
                    <a:pt x="443" y="61"/>
                  </a:lnTo>
                  <a:lnTo>
                    <a:pt x="435" y="61"/>
                  </a:lnTo>
                  <a:lnTo>
                    <a:pt x="428" y="61"/>
                  </a:lnTo>
                  <a:lnTo>
                    <a:pt x="42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0" name="Freeform 72"/>
            <p:cNvSpPr>
              <a:spLocks/>
            </p:cNvSpPr>
            <p:nvPr/>
          </p:nvSpPr>
          <p:spPr bwMode="auto">
            <a:xfrm>
              <a:off x="6291258" y="3978276"/>
              <a:ext cx="155575" cy="574676"/>
            </a:xfrm>
            <a:custGeom>
              <a:avLst/>
              <a:gdLst/>
              <a:ahLst/>
              <a:cxnLst>
                <a:cxn ang="0">
                  <a:pos x="80" y="59"/>
                </a:cxn>
                <a:cxn ang="0">
                  <a:pos x="93" y="90"/>
                </a:cxn>
                <a:cxn ang="0">
                  <a:pos x="112" y="130"/>
                </a:cxn>
                <a:cxn ang="0">
                  <a:pos x="127" y="169"/>
                </a:cxn>
                <a:cxn ang="0">
                  <a:pos x="144" y="207"/>
                </a:cxn>
                <a:cxn ang="0">
                  <a:pos x="160" y="242"/>
                </a:cxn>
                <a:cxn ang="0">
                  <a:pos x="175" y="284"/>
                </a:cxn>
                <a:cxn ang="0">
                  <a:pos x="181" y="316"/>
                </a:cxn>
                <a:cxn ang="0">
                  <a:pos x="186" y="344"/>
                </a:cxn>
                <a:cxn ang="0">
                  <a:pos x="190" y="380"/>
                </a:cxn>
                <a:cxn ang="0">
                  <a:pos x="194" y="418"/>
                </a:cxn>
                <a:cxn ang="0">
                  <a:pos x="198" y="453"/>
                </a:cxn>
                <a:cxn ang="0">
                  <a:pos x="198" y="485"/>
                </a:cxn>
                <a:cxn ang="0">
                  <a:pos x="194" y="519"/>
                </a:cxn>
                <a:cxn ang="0">
                  <a:pos x="186" y="550"/>
                </a:cxn>
                <a:cxn ang="0">
                  <a:pos x="181" y="582"/>
                </a:cxn>
                <a:cxn ang="0">
                  <a:pos x="175" y="616"/>
                </a:cxn>
                <a:cxn ang="0">
                  <a:pos x="164" y="648"/>
                </a:cxn>
                <a:cxn ang="0">
                  <a:pos x="152" y="685"/>
                </a:cxn>
                <a:cxn ang="0">
                  <a:pos x="137" y="719"/>
                </a:cxn>
                <a:cxn ang="0">
                  <a:pos x="116" y="724"/>
                </a:cxn>
                <a:cxn ang="0">
                  <a:pos x="101" y="705"/>
                </a:cxn>
                <a:cxn ang="0">
                  <a:pos x="108" y="673"/>
                </a:cxn>
                <a:cxn ang="0">
                  <a:pos x="118" y="639"/>
                </a:cxn>
                <a:cxn ang="0">
                  <a:pos x="127" y="607"/>
                </a:cxn>
                <a:cxn ang="0">
                  <a:pos x="129" y="576"/>
                </a:cxn>
                <a:cxn ang="0">
                  <a:pos x="133" y="546"/>
                </a:cxn>
                <a:cxn ang="0">
                  <a:pos x="133" y="519"/>
                </a:cxn>
                <a:cxn ang="0">
                  <a:pos x="133" y="485"/>
                </a:cxn>
                <a:cxn ang="0">
                  <a:pos x="129" y="455"/>
                </a:cxn>
                <a:cxn ang="0">
                  <a:pos x="127" y="422"/>
                </a:cxn>
                <a:cxn ang="0">
                  <a:pos x="122" y="390"/>
                </a:cxn>
                <a:cxn ang="0">
                  <a:pos x="118" y="356"/>
                </a:cxn>
                <a:cxn ang="0">
                  <a:pos x="106" y="310"/>
                </a:cxn>
                <a:cxn ang="0">
                  <a:pos x="91" y="274"/>
                </a:cxn>
                <a:cxn ang="0">
                  <a:pos x="72" y="244"/>
                </a:cxn>
                <a:cxn ang="0">
                  <a:pos x="55" y="211"/>
                </a:cxn>
                <a:cxn ang="0">
                  <a:pos x="36" y="175"/>
                </a:cxn>
                <a:cxn ang="0">
                  <a:pos x="25" y="141"/>
                </a:cxn>
                <a:cxn ang="0">
                  <a:pos x="15" y="114"/>
                </a:cxn>
                <a:cxn ang="0">
                  <a:pos x="4" y="73"/>
                </a:cxn>
                <a:cxn ang="0">
                  <a:pos x="0" y="31"/>
                </a:cxn>
                <a:cxn ang="0">
                  <a:pos x="10" y="12"/>
                </a:cxn>
                <a:cxn ang="0">
                  <a:pos x="46" y="0"/>
                </a:cxn>
                <a:cxn ang="0">
                  <a:pos x="70" y="17"/>
                </a:cxn>
                <a:cxn ang="0">
                  <a:pos x="76" y="36"/>
                </a:cxn>
              </a:cxnLst>
              <a:rect l="0" t="0" r="r" b="b"/>
              <a:pathLst>
                <a:path w="198" h="724">
                  <a:moveTo>
                    <a:pt x="76" y="36"/>
                  </a:moveTo>
                  <a:lnTo>
                    <a:pt x="76" y="48"/>
                  </a:lnTo>
                  <a:lnTo>
                    <a:pt x="80" y="59"/>
                  </a:lnTo>
                  <a:lnTo>
                    <a:pt x="86" y="73"/>
                  </a:lnTo>
                  <a:lnTo>
                    <a:pt x="87" y="82"/>
                  </a:lnTo>
                  <a:lnTo>
                    <a:pt x="93" y="90"/>
                  </a:lnTo>
                  <a:lnTo>
                    <a:pt x="101" y="103"/>
                  </a:lnTo>
                  <a:lnTo>
                    <a:pt x="106" y="114"/>
                  </a:lnTo>
                  <a:lnTo>
                    <a:pt x="112" y="130"/>
                  </a:lnTo>
                  <a:lnTo>
                    <a:pt x="118" y="141"/>
                  </a:lnTo>
                  <a:lnTo>
                    <a:pt x="124" y="156"/>
                  </a:lnTo>
                  <a:lnTo>
                    <a:pt x="127" y="169"/>
                  </a:lnTo>
                  <a:lnTo>
                    <a:pt x="133" y="185"/>
                  </a:lnTo>
                  <a:lnTo>
                    <a:pt x="139" y="196"/>
                  </a:lnTo>
                  <a:lnTo>
                    <a:pt x="144" y="207"/>
                  </a:lnTo>
                  <a:lnTo>
                    <a:pt x="152" y="221"/>
                  </a:lnTo>
                  <a:lnTo>
                    <a:pt x="158" y="232"/>
                  </a:lnTo>
                  <a:lnTo>
                    <a:pt x="160" y="242"/>
                  </a:lnTo>
                  <a:lnTo>
                    <a:pt x="165" y="255"/>
                  </a:lnTo>
                  <a:lnTo>
                    <a:pt x="169" y="268"/>
                  </a:lnTo>
                  <a:lnTo>
                    <a:pt x="175" y="284"/>
                  </a:lnTo>
                  <a:lnTo>
                    <a:pt x="179" y="295"/>
                  </a:lnTo>
                  <a:lnTo>
                    <a:pt x="181" y="310"/>
                  </a:lnTo>
                  <a:lnTo>
                    <a:pt x="181" y="316"/>
                  </a:lnTo>
                  <a:lnTo>
                    <a:pt x="184" y="325"/>
                  </a:lnTo>
                  <a:lnTo>
                    <a:pt x="184" y="335"/>
                  </a:lnTo>
                  <a:lnTo>
                    <a:pt x="186" y="344"/>
                  </a:lnTo>
                  <a:lnTo>
                    <a:pt x="186" y="356"/>
                  </a:lnTo>
                  <a:lnTo>
                    <a:pt x="190" y="369"/>
                  </a:lnTo>
                  <a:lnTo>
                    <a:pt x="190" y="380"/>
                  </a:lnTo>
                  <a:lnTo>
                    <a:pt x="194" y="396"/>
                  </a:lnTo>
                  <a:lnTo>
                    <a:pt x="194" y="407"/>
                  </a:lnTo>
                  <a:lnTo>
                    <a:pt x="194" y="418"/>
                  </a:lnTo>
                  <a:lnTo>
                    <a:pt x="198" y="428"/>
                  </a:lnTo>
                  <a:lnTo>
                    <a:pt x="198" y="441"/>
                  </a:lnTo>
                  <a:lnTo>
                    <a:pt x="198" y="453"/>
                  </a:lnTo>
                  <a:lnTo>
                    <a:pt x="198" y="464"/>
                  </a:lnTo>
                  <a:lnTo>
                    <a:pt x="198" y="474"/>
                  </a:lnTo>
                  <a:lnTo>
                    <a:pt x="198" y="485"/>
                  </a:lnTo>
                  <a:lnTo>
                    <a:pt x="194" y="494"/>
                  </a:lnTo>
                  <a:lnTo>
                    <a:pt x="194" y="510"/>
                  </a:lnTo>
                  <a:lnTo>
                    <a:pt x="194" y="519"/>
                  </a:lnTo>
                  <a:lnTo>
                    <a:pt x="194" y="531"/>
                  </a:lnTo>
                  <a:lnTo>
                    <a:pt x="190" y="540"/>
                  </a:lnTo>
                  <a:lnTo>
                    <a:pt x="186" y="550"/>
                  </a:lnTo>
                  <a:lnTo>
                    <a:pt x="184" y="561"/>
                  </a:lnTo>
                  <a:lnTo>
                    <a:pt x="184" y="572"/>
                  </a:lnTo>
                  <a:lnTo>
                    <a:pt x="181" y="582"/>
                  </a:lnTo>
                  <a:lnTo>
                    <a:pt x="179" y="591"/>
                  </a:lnTo>
                  <a:lnTo>
                    <a:pt x="175" y="603"/>
                  </a:lnTo>
                  <a:lnTo>
                    <a:pt x="175" y="616"/>
                  </a:lnTo>
                  <a:lnTo>
                    <a:pt x="169" y="626"/>
                  </a:lnTo>
                  <a:lnTo>
                    <a:pt x="165" y="637"/>
                  </a:lnTo>
                  <a:lnTo>
                    <a:pt x="164" y="648"/>
                  </a:lnTo>
                  <a:lnTo>
                    <a:pt x="160" y="662"/>
                  </a:lnTo>
                  <a:lnTo>
                    <a:pt x="154" y="673"/>
                  </a:lnTo>
                  <a:lnTo>
                    <a:pt x="152" y="685"/>
                  </a:lnTo>
                  <a:lnTo>
                    <a:pt x="144" y="698"/>
                  </a:lnTo>
                  <a:lnTo>
                    <a:pt x="143" y="711"/>
                  </a:lnTo>
                  <a:lnTo>
                    <a:pt x="137" y="719"/>
                  </a:lnTo>
                  <a:lnTo>
                    <a:pt x="129" y="724"/>
                  </a:lnTo>
                  <a:lnTo>
                    <a:pt x="122" y="724"/>
                  </a:lnTo>
                  <a:lnTo>
                    <a:pt x="116" y="724"/>
                  </a:lnTo>
                  <a:lnTo>
                    <a:pt x="106" y="719"/>
                  </a:lnTo>
                  <a:lnTo>
                    <a:pt x="101" y="715"/>
                  </a:lnTo>
                  <a:lnTo>
                    <a:pt x="101" y="705"/>
                  </a:lnTo>
                  <a:lnTo>
                    <a:pt x="103" y="698"/>
                  </a:lnTo>
                  <a:lnTo>
                    <a:pt x="106" y="685"/>
                  </a:lnTo>
                  <a:lnTo>
                    <a:pt x="108" y="673"/>
                  </a:lnTo>
                  <a:lnTo>
                    <a:pt x="112" y="662"/>
                  </a:lnTo>
                  <a:lnTo>
                    <a:pt x="118" y="648"/>
                  </a:lnTo>
                  <a:lnTo>
                    <a:pt x="118" y="639"/>
                  </a:lnTo>
                  <a:lnTo>
                    <a:pt x="122" y="628"/>
                  </a:lnTo>
                  <a:lnTo>
                    <a:pt x="124" y="618"/>
                  </a:lnTo>
                  <a:lnTo>
                    <a:pt x="127" y="607"/>
                  </a:lnTo>
                  <a:lnTo>
                    <a:pt x="127" y="597"/>
                  </a:lnTo>
                  <a:lnTo>
                    <a:pt x="129" y="588"/>
                  </a:lnTo>
                  <a:lnTo>
                    <a:pt x="129" y="576"/>
                  </a:lnTo>
                  <a:lnTo>
                    <a:pt x="133" y="567"/>
                  </a:lnTo>
                  <a:lnTo>
                    <a:pt x="133" y="557"/>
                  </a:lnTo>
                  <a:lnTo>
                    <a:pt x="133" y="546"/>
                  </a:lnTo>
                  <a:lnTo>
                    <a:pt x="133" y="536"/>
                  </a:lnTo>
                  <a:lnTo>
                    <a:pt x="137" y="529"/>
                  </a:lnTo>
                  <a:lnTo>
                    <a:pt x="133" y="519"/>
                  </a:lnTo>
                  <a:lnTo>
                    <a:pt x="133" y="506"/>
                  </a:lnTo>
                  <a:lnTo>
                    <a:pt x="133" y="494"/>
                  </a:lnTo>
                  <a:lnTo>
                    <a:pt x="133" y="485"/>
                  </a:lnTo>
                  <a:lnTo>
                    <a:pt x="129" y="475"/>
                  </a:lnTo>
                  <a:lnTo>
                    <a:pt x="129" y="468"/>
                  </a:lnTo>
                  <a:lnTo>
                    <a:pt x="129" y="455"/>
                  </a:lnTo>
                  <a:lnTo>
                    <a:pt x="129" y="447"/>
                  </a:lnTo>
                  <a:lnTo>
                    <a:pt x="127" y="434"/>
                  </a:lnTo>
                  <a:lnTo>
                    <a:pt x="127" y="422"/>
                  </a:lnTo>
                  <a:lnTo>
                    <a:pt x="124" y="413"/>
                  </a:lnTo>
                  <a:lnTo>
                    <a:pt x="124" y="401"/>
                  </a:lnTo>
                  <a:lnTo>
                    <a:pt x="122" y="390"/>
                  </a:lnTo>
                  <a:lnTo>
                    <a:pt x="122" y="377"/>
                  </a:lnTo>
                  <a:lnTo>
                    <a:pt x="118" y="365"/>
                  </a:lnTo>
                  <a:lnTo>
                    <a:pt x="118" y="356"/>
                  </a:lnTo>
                  <a:lnTo>
                    <a:pt x="116" y="337"/>
                  </a:lnTo>
                  <a:lnTo>
                    <a:pt x="112" y="323"/>
                  </a:lnTo>
                  <a:lnTo>
                    <a:pt x="106" y="310"/>
                  </a:lnTo>
                  <a:lnTo>
                    <a:pt x="101" y="299"/>
                  </a:lnTo>
                  <a:lnTo>
                    <a:pt x="93" y="287"/>
                  </a:lnTo>
                  <a:lnTo>
                    <a:pt x="91" y="274"/>
                  </a:lnTo>
                  <a:lnTo>
                    <a:pt x="86" y="266"/>
                  </a:lnTo>
                  <a:lnTo>
                    <a:pt x="82" y="255"/>
                  </a:lnTo>
                  <a:lnTo>
                    <a:pt x="72" y="244"/>
                  </a:lnTo>
                  <a:lnTo>
                    <a:pt x="67" y="232"/>
                  </a:lnTo>
                  <a:lnTo>
                    <a:pt x="61" y="223"/>
                  </a:lnTo>
                  <a:lnTo>
                    <a:pt x="55" y="211"/>
                  </a:lnTo>
                  <a:lnTo>
                    <a:pt x="48" y="198"/>
                  </a:lnTo>
                  <a:lnTo>
                    <a:pt x="42" y="187"/>
                  </a:lnTo>
                  <a:lnTo>
                    <a:pt x="36" y="175"/>
                  </a:lnTo>
                  <a:lnTo>
                    <a:pt x="30" y="162"/>
                  </a:lnTo>
                  <a:lnTo>
                    <a:pt x="27" y="154"/>
                  </a:lnTo>
                  <a:lnTo>
                    <a:pt x="25" y="141"/>
                  </a:lnTo>
                  <a:lnTo>
                    <a:pt x="21" y="135"/>
                  </a:lnTo>
                  <a:lnTo>
                    <a:pt x="19" y="130"/>
                  </a:lnTo>
                  <a:lnTo>
                    <a:pt x="15" y="114"/>
                  </a:lnTo>
                  <a:lnTo>
                    <a:pt x="10" y="103"/>
                  </a:lnTo>
                  <a:lnTo>
                    <a:pt x="6" y="84"/>
                  </a:lnTo>
                  <a:lnTo>
                    <a:pt x="4" y="73"/>
                  </a:lnTo>
                  <a:lnTo>
                    <a:pt x="4" y="57"/>
                  </a:lnTo>
                  <a:lnTo>
                    <a:pt x="4" y="42"/>
                  </a:lnTo>
                  <a:lnTo>
                    <a:pt x="0" y="31"/>
                  </a:lnTo>
                  <a:lnTo>
                    <a:pt x="4" y="23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21" y="2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61" y="6"/>
                  </a:lnTo>
                  <a:lnTo>
                    <a:pt x="67" y="12"/>
                  </a:lnTo>
                  <a:lnTo>
                    <a:pt x="70" y="17"/>
                  </a:lnTo>
                  <a:lnTo>
                    <a:pt x="72" y="23"/>
                  </a:lnTo>
                  <a:lnTo>
                    <a:pt x="76" y="36"/>
                  </a:lnTo>
                  <a:lnTo>
                    <a:pt x="76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1" name="Freeform 73"/>
            <p:cNvSpPr>
              <a:spLocks/>
            </p:cNvSpPr>
            <p:nvPr/>
          </p:nvSpPr>
          <p:spPr bwMode="auto">
            <a:xfrm>
              <a:off x="6370632" y="4198939"/>
              <a:ext cx="744537" cy="365126"/>
            </a:xfrm>
            <a:custGeom>
              <a:avLst/>
              <a:gdLst/>
              <a:ahLst/>
              <a:cxnLst>
                <a:cxn ang="0">
                  <a:pos x="43" y="387"/>
                </a:cxn>
                <a:cxn ang="0">
                  <a:pos x="83" y="393"/>
                </a:cxn>
                <a:cxn ang="0">
                  <a:pos x="133" y="393"/>
                </a:cxn>
                <a:cxn ang="0">
                  <a:pos x="156" y="389"/>
                </a:cxn>
                <a:cxn ang="0">
                  <a:pos x="182" y="387"/>
                </a:cxn>
                <a:cxn ang="0">
                  <a:pos x="211" y="384"/>
                </a:cxn>
                <a:cxn ang="0">
                  <a:pos x="239" y="378"/>
                </a:cxn>
                <a:cxn ang="0">
                  <a:pos x="270" y="372"/>
                </a:cxn>
                <a:cxn ang="0">
                  <a:pos x="300" y="368"/>
                </a:cxn>
                <a:cxn ang="0">
                  <a:pos x="330" y="359"/>
                </a:cxn>
                <a:cxn ang="0">
                  <a:pos x="361" y="353"/>
                </a:cxn>
                <a:cxn ang="0">
                  <a:pos x="388" y="346"/>
                </a:cxn>
                <a:cxn ang="0">
                  <a:pos x="414" y="338"/>
                </a:cxn>
                <a:cxn ang="0">
                  <a:pos x="445" y="329"/>
                </a:cxn>
                <a:cxn ang="0">
                  <a:pos x="469" y="323"/>
                </a:cxn>
                <a:cxn ang="0">
                  <a:pos x="496" y="313"/>
                </a:cxn>
                <a:cxn ang="0">
                  <a:pos x="532" y="306"/>
                </a:cxn>
                <a:cxn ang="0">
                  <a:pos x="572" y="290"/>
                </a:cxn>
                <a:cxn ang="0">
                  <a:pos x="617" y="270"/>
                </a:cxn>
                <a:cxn ang="0">
                  <a:pos x="659" y="251"/>
                </a:cxn>
                <a:cxn ang="0">
                  <a:pos x="695" y="232"/>
                </a:cxn>
                <a:cxn ang="0">
                  <a:pos x="735" y="209"/>
                </a:cxn>
                <a:cxn ang="0">
                  <a:pos x="770" y="188"/>
                </a:cxn>
                <a:cxn ang="0">
                  <a:pos x="800" y="161"/>
                </a:cxn>
                <a:cxn ang="0">
                  <a:pos x="830" y="133"/>
                </a:cxn>
                <a:cxn ang="0">
                  <a:pos x="859" y="100"/>
                </a:cxn>
                <a:cxn ang="0">
                  <a:pos x="885" y="64"/>
                </a:cxn>
                <a:cxn ang="0">
                  <a:pos x="906" y="23"/>
                </a:cxn>
                <a:cxn ang="0">
                  <a:pos x="933" y="0"/>
                </a:cxn>
                <a:cxn ang="0">
                  <a:pos x="931" y="36"/>
                </a:cxn>
                <a:cxn ang="0">
                  <a:pos x="906" y="81"/>
                </a:cxn>
                <a:cxn ang="0">
                  <a:pos x="882" y="125"/>
                </a:cxn>
                <a:cxn ang="0">
                  <a:pos x="855" y="163"/>
                </a:cxn>
                <a:cxn ang="0">
                  <a:pos x="828" y="199"/>
                </a:cxn>
                <a:cxn ang="0">
                  <a:pos x="800" y="235"/>
                </a:cxn>
                <a:cxn ang="0">
                  <a:pos x="768" y="264"/>
                </a:cxn>
                <a:cxn ang="0">
                  <a:pos x="732" y="292"/>
                </a:cxn>
                <a:cxn ang="0">
                  <a:pos x="692" y="321"/>
                </a:cxn>
                <a:cxn ang="0">
                  <a:pos x="650" y="346"/>
                </a:cxn>
                <a:cxn ang="0">
                  <a:pos x="604" y="367"/>
                </a:cxn>
                <a:cxn ang="0">
                  <a:pos x="562" y="384"/>
                </a:cxn>
                <a:cxn ang="0">
                  <a:pos x="530" y="395"/>
                </a:cxn>
                <a:cxn ang="0">
                  <a:pos x="500" y="408"/>
                </a:cxn>
                <a:cxn ang="0">
                  <a:pos x="465" y="418"/>
                </a:cxn>
                <a:cxn ang="0">
                  <a:pos x="439" y="429"/>
                </a:cxn>
                <a:cxn ang="0">
                  <a:pos x="408" y="435"/>
                </a:cxn>
                <a:cxn ang="0">
                  <a:pos x="376" y="441"/>
                </a:cxn>
                <a:cxn ang="0">
                  <a:pos x="346" y="446"/>
                </a:cxn>
                <a:cxn ang="0">
                  <a:pos x="313" y="450"/>
                </a:cxn>
                <a:cxn ang="0">
                  <a:pos x="275" y="456"/>
                </a:cxn>
                <a:cxn ang="0">
                  <a:pos x="239" y="460"/>
                </a:cxn>
                <a:cxn ang="0">
                  <a:pos x="213" y="460"/>
                </a:cxn>
                <a:cxn ang="0">
                  <a:pos x="177" y="460"/>
                </a:cxn>
                <a:cxn ang="0">
                  <a:pos x="135" y="456"/>
                </a:cxn>
                <a:cxn ang="0">
                  <a:pos x="97" y="446"/>
                </a:cxn>
                <a:cxn ang="0">
                  <a:pos x="53" y="435"/>
                </a:cxn>
                <a:cxn ang="0">
                  <a:pos x="11" y="414"/>
                </a:cxn>
                <a:cxn ang="0">
                  <a:pos x="0" y="395"/>
                </a:cxn>
                <a:cxn ang="0">
                  <a:pos x="11" y="378"/>
                </a:cxn>
                <a:cxn ang="0">
                  <a:pos x="26" y="384"/>
                </a:cxn>
              </a:cxnLst>
              <a:rect l="0" t="0" r="r" b="b"/>
              <a:pathLst>
                <a:path w="939" h="460">
                  <a:moveTo>
                    <a:pt x="26" y="384"/>
                  </a:moveTo>
                  <a:lnTo>
                    <a:pt x="36" y="384"/>
                  </a:lnTo>
                  <a:lnTo>
                    <a:pt x="43" y="387"/>
                  </a:lnTo>
                  <a:lnTo>
                    <a:pt x="57" y="389"/>
                  </a:lnTo>
                  <a:lnTo>
                    <a:pt x="72" y="393"/>
                  </a:lnTo>
                  <a:lnTo>
                    <a:pt x="83" y="393"/>
                  </a:lnTo>
                  <a:lnTo>
                    <a:pt x="99" y="393"/>
                  </a:lnTo>
                  <a:lnTo>
                    <a:pt x="114" y="393"/>
                  </a:lnTo>
                  <a:lnTo>
                    <a:pt x="133" y="393"/>
                  </a:lnTo>
                  <a:lnTo>
                    <a:pt x="139" y="393"/>
                  </a:lnTo>
                  <a:lnTo>
                    <a:pt x="146" y="393"/>
                  </a:lnTo>
                  <a:lnTo>
                    <a:pt x="156" y="389"/>
                  </a:lnTo>
                  <a:lnTo>
                    <a:pt x="165" y="389"/>
                  </a:lnTo>
                  <a:lnTo>
                    <a:pt x="175" y="389"/>
                  </a:lnTo>
                  <a:lnTo>
                    <a:pt x="182" y="387"/>
                  </a:lnTo>
                  <a:lnTo>
                    <a:pt x="192" y="387"/>
                  </a:lnTo>
                  <a:lnTo>
                    <a:pt x="201" y="387"/>
                  </a:lnTo>
                  <a:lnTo>
                    <a:pt x="211" y="384"/>
                  </a:lnTo>
                  <a:lnTo>
                    <a:pt x="222" y="384"/>
                  </a:lnTo>
                  <a:lnTo>
                    <a:pt x="232" y="378"/>
                  </a:lnTo>
                  <a:lnTo>
                    <a:pt x="239" y="378"/>
                  </a:lnTo>
                  <a:lnTo>
                    <a:pt x="249" y="374"/>
                  </a:lnTo>
                  <a:lnTo>
                    <a:pt x="260" y="374"/>
                  </a:lnTo>
                  <a:lnTo>
                    <a:pt x="270" y="372"/>
                  </a:lnTo>
                  <a:lnTo>
                    <a:pt x="283" y="372"/>
                  </a:lnTo>
                  <a:lnTo>
                    <a:pt x="292" y="368"/>
                  </a:lnTo>
                  <a:lnTo>
                    <a:pt x="300" y="368"/>
                  </a:lnTo>
                  <a:lnTo>
                    <a:pt x="310" y="367"/>
                  </a:lnTo>
                  <a:lnTo>
                    <a:pt x="321" y="363"/>
                  </a:lnTo>
                  <a:lnTo>
                    <a:pt x="330" y="359"/>
                  </a:lnTo>
                  <a:lnTo>
                    <a:pt x="340" y="359"/>
                  </a:lnTo>
                  <a:lnTo>
                    <a:pt x="349" y="357"/>
                  </a:lnTo>
                  <a:lnTo>
                    <a:pt x="361" y="353"/>
                  </a:lnTo>
                  <a:lnTo>
                    <a:pt x="370" y="349"/>
                  </a:lnTo>
                  <a:lnTo>
                    <a:pt x="378" y="348"/>
                  </a:lnTo>
                  <a:lnTo>
                    <a:pt x="388" y="346"/>
                  </a:lnTo>
                  <a:lnTo>
                    <a:pt x="397" y="346"/>
                  </a:lnTo>
                  <a:lnTo>
                    <a:pt x="407" y="342"/>
                  </a:lnTo>
                  <a:lnTo>
                    <a:pt x="414" y="338"/>
                  </a:lnTo>
                  <a:lnTo>
                    <a:pt x="424" y="336"/>
                  </a:lnTo>
                  <a:lnTo>
                    <a:pt x="435" y="336"/>
                  </a:lnTo>
                  <a:lnTo>
                    <a:pt x="445" y="329"/>
                  </a:lnTo>
                  <a:lnTo>
                    <a:pt x="454" y="327"/>
                  </a:lnTo>
                  <a:lnTo>
                    <a:pt x="460" y="323"/>
                  </a:lnTo>
                  <a:lnTo>
                    <a:pt x="469" y="323"/>
                  </a:lnTo>
                  <a:lnTo>
                    <a:pt x="479" y="321"/>
                  </a:lnTo>
                  <a:lnTo>
                    <a:pt x="488" y="317"/>
                  </a:lnTo>
                  <a:lnTo>
                    <a:pt x="496" y="313"/>
                  </a:lnTo>
                  <a:lnTo>
                    <a:pt x="505" y="313"/>
                  </a:lnTo>
                  <a:lnTo>
                    <a:pt x="517" y="308"/>
                  </a:lnTo>
                  <a:lnTo>
                    <a:pt x="532" y="306"/>
                  </a:lnTo>
                  <a:lnTo>
                    <a:pt x="545" y="300"/>
                  </a:lnTo>
                  <a:lnTo>
                    <a:pt x="560" y="296"/>
                  </a:lnTo>
                  <a:lnTo>
                    <a:pt x="572" y="290"/>
                  </a:lnTo>
                  <a:lnTo>
                    <a:pt x="589" y="285"/>
                  </a:lnTo>
                  <a:lnTo>
                    <a:pt x="602" y="277"/>
                  </a:lnTo>
                  <a:lnTo>
                    <a:pt x="617" y="270"/>
                  </a:lnTo>
                  <a:lnTo>
                    <a:pt x="629" y="264"/>
                  </a:lnTo>
                  <a:lnTo>
                    <a:pt x="644" y="256"/>
                  </a:lnTo>
                  <a:lnTo>
                    <a:pt x="659" y="251"/>
                  </a:lnTo>
                  <a:lnTo>
                    <a:pt x="671" y="245"/>
                  </a:lnTo>
                  <a:lnTo>
                    <a:pt x="684" y="239"/>
                  </a:lnTo>
                  <a:lnTo>
                    <a:pt x="695" y="232"/>
                  </a:lnTo>
                  <a:lnTo>
                    <a:pt x="711" y="224"/>
                  </a:lnTo>
                  <a:lnTo>
                    <a:pt x="722" y="218"/>
                  </a:lnTo>
                  <a:lnTo>
                    <a:pt x="735" y="209"/>
                  </a:lnTo>
                  <a:lnTo>
                    <a:pt x="747" y="203"/>
                  </a:lnTo>
                  <a:lnTo>
                    <a:pt x="758" y="194"/>
                  </a:lnTo>
                  <a:lnTo>
                    <a:pt x="770" y="188"/>
                  </a:lnTo>
                  <a:lnTo>
                    <a:pt x="779" y="178"/>
                  </a:lnTo>
                  <a:lnTo>
                    <a:pt x="789" y="169"/>
                  </a:lnTo>
                  <a:lnTo>
                    <a:pt x="800" y="161"/>
                  </a:lnTo>
                  <a:lnTo>
                    <a:pt x="813" y="152"/>
                  </a:lnTo>
                  <a:lnTo>
                    <a:pt x="821" y="142"/>
                  </a:lnTo>
                  <a:lnTo>
                    <a:pt x="830" y="133"/>
                  </a:lnTo>
                  <a:lnTo>
                    <a:pt x="840" y="121"/>
                  </a:lnTo>
                  <a:lnTo>
                    <a:pt x="849" y="112"/>
                  </a:lnTo>
                  <a:lnTo>
                    <a:pt x="859" y="100"/>
                  </a:lnTo>
                  <a:lnTo>
                    <a:pt x="866" y="89"/>
                  </a:lnTo>
                  <a:lnTo>
                    <a:pt x="876" y="76"/>
                  </a:lnTo>
                  <a:lnTo>
                    <a:pt x="885" y="64"/>
                  </a:lnTo>
                  <a:lnTo>
                    <a:pt x="891" y="49"/>
                  </a:lnTo>
                  <a:lnTo>
                    <a:pt x="901" y="36"/>
                  </a:lnTo>
                  <a:lnTo>
                    <a:pt x="906" y="23"/>
                  </a:lnTo>
                  <a:lnTo>
                    <a:pt x="918" y="7"/>
                  </a:lnTo>
                  <a:lnTo>
                    <a:pt x="923" y="0"/>
                  </a:lnTo>
                  <a:lnTo>
                    <a:pt x="933" y="0"/>
                  </a:lnTo>
                  <a:lnTo>
                    <a:pt x="939" y="9"/>
                  </a:lnTo>
                  <a:lnTo>
                    <a:pt x="939" y="23"/>
                  </a:lnTo>
                  <a:lnTo>
                    <a:pt x="931" y="36"/>
                  </a:lnTo>
                  <a:lnTo>
                    <a:pt x="922" y="51"/>
                  </a:lnTo>
                  <a:lnTo>
                    <a:pt x="916" y="66"/>
                  </a:lnTo>
                  <a:lnTo>
                    <a:pt x="906" y="81"/>
                  </a:lnTo>
                  <a:lnTo>
                    <a:pt x="897" y="97"/>
                  </a:lnTo>
                  <a:lnTo>
                    <a:pt x="887" y="110"/>
                  </a:lnTo>
                  <a:lnTo>
                    <a:pt x="882" y="125"/>
                  </a:lnTo>
                  <a:lnTo>
                    <a:pt x="874" y="138"/>
                  </a:lnTo>
                  <a:lnTo>
                    <a:pt x="865" y="152"/>
                  </a:lnTo>
                  <a:lnTo>
                    <a:pt x="855" y="163"/>
                  </a:lnTo>
                  <a:lnTo>
                    <a:pt x="846" y="178"/>
                  </a:lnTo>
                  <a:lnTo>
                    <a:pt x="838" y="190"/>
                  </a:lnTo>
                  <a:lnTo>
                    <a:pt x="828" y="199"/>
                  </a:lnTo>
                  <a:lnTo>
                    <a:pt x="819" y="211"/>
                  </a:lnTo>
                  <a:lnTo>
                    <a:pt x="809" y="224"/>
                  </a:lnTo>
                  <a:lnTo>
                    <a:pt x="800" y="235"/>
                  </a:lnTo>
                  <a:lnTo>
                    <a:pt x="789" y="245"/>
                  </a:lnTo>
                  <a:lnTo>
                    <a:pt x="777" y="254"/>
                  </a:lnTo>
                  <a:lnTo>
                    <a:pt x="768" y="264"/>
                  </a:lnTo>
                  <a:lnTo>
                    <a:pt x="756" y="275"/>
                  </a:lnTo>
                  <a:lnTo>
                    <a:pt x="743" y="285"/>
                  </a:lnTo>
                  <a:lnTo>
                    <a:pt x="732" y="292"/>
                  </a:lnTo>
                  <a:lnTo>
                    <a:pt x="720" y="302"/>
                  </a:lnTo>
                  <a:lnTo>
                    <a:pt x="707" y="311"/>
                  </a:lnTo>
                  <a:lnTo>
                    <a:pt x="692" y="321"/>
                  </a:lnTo>
                  <a:lnTo>
                    <a:pt x="676" y="327"/>
                  </a:lnTo>
                  <a:lnTo>
                    <a:pt x="665" y="336"/>
                  </a:lnTo>
                  <a:lnTo>
                    <a:pt x="650" y="346"/>
                  </a:lnTo>
                  <a:lnTo>
                    <a:pt x="635" y="349"/>
                  </a:lnTo>
                  <a:lnTo>
                    <a:pt x="619" y="359"/>
                  </a:lnTo>
                  <a:lnTo>
                    <a:pt x="604" y="367"/>
                  </a:lnTo>
                  <a:lnTo>
                    <a:pt x="589" y="374"/>
                  </a:lnTo>
                  <a:lnTo>
                    <a:pt x="574" y="378"/>
                  </a:lnTo>
                  <a:lnTo>
                    <a:pt x="562" y="384"/>
                  </a:lnTo>
                  <a:lnTo>
                    <a:pt x="551" y="387"/>
                  </a:lnTo>
                  <a:lnTo>
                    <a:pt x="541" y="393"/>
                  </a:lnTo>
                  <a:lnTo>
                    <a:pt x="530" y="395"/>
                  </a:lnTo>
                  <a:lnTo>
                    <a:pt x="521" y="399"/>
                  </a:lnTo>
                  <a:lnTo>
                    <a:pt x="509" y="405"/>
                  </a:lnTo>
                  <a:lnTo>
                    <a:pt x="500" y="408"/>
                  </a:lnTo>
                  <a:lnTo>
                    <a:pt x="490" y="410"/>
                  </a:lnTo>
                  <a:lnTo>
                    <a:pt x="479" y="414"/>
                  </a:lnTo>
                  <a:lnTo>
                    <a:pt x="465" y="418"/>
                  </a:lnTo>
                  <a:lnTo>
                    <a:pt x="456" y="420"/>
                  </a:lnTo>
                  <a:lnTo>
                    <a:pt x="448" y="424"/>
                  </a:lnTo>
                  <a:lnTo>
                    <a:pt x="439" y="429"/>
                  </a:lnTo>
                  <a:lnTo>
                    <a:pt x="427" y="429"/>
                  </a:lnTo>
                  <a:lnTo>
                    <a:pt x="418" y="435"/>
                  </a:lnTo>
                  <a:lnTo>
                    <a:pt x="408" y="435"/>
                  </a:lnTo>
                  <a:lnTo>
                    <a:pt x="397" y="439"/>
                  </a:lnTo>
                  <a:lnTo>
                    <a:pt x="388" y="439"/>
                  </a:lnTo>
                  <a:lnTo>
                    <a:pt x="376" y="441"/>
                  </a:lnTo>
                  <a:lnTo>
                    <a:pt x="367" y="444"/>
                  </a:lnTo>
                  <a:lnTo>
                    <a:pt x="355" y="444"/>
                  </a:lnTo>
                  <a:lnTo>
                    <a:pt x="346" y="446"/>
                  </a:lnTo>
                  <a:lnTo>
                    <a:pt x="336" y="450"/>
                  </a:lnTo>
                  <a:lnTo>
                    <a:pt x="325" y="450"/>
                  </a:lnTo>
                  <a:lnTo>
                    <a:pt x="313" y="450"/>
                  </a:lnTo>
                  <a:lnTo>
                    <a:pt x="300" y="452"/>
                  </a:lnTo>
                  <a:lnTo>
                    <a:pt x="289" y="452"/>
                  </a:lnTo>
                  <a:lnTo>
                    <a:pt x="275" y="456"/>
                  </a:lnTo>
                  <a:lnTo>
                    <a:pt x="264" y="456"/>
                  </a:lnTo>
                  <a:lnTo>
                    <a:pt x="253" y="460"/>
                  </a:lnTo>
                  <a:lnTo>
                    <a:pt x="239" y="460"/>
                  </a:lnTo>
                  <a:lnTo>
                    <a:pt x="232" y="460"/>
                  </a:lnTo>
                  <a:lnTo>
                    <a:pt x="222" y="460"/>
                  </a:lnTo>
                  <a:lnTo>
                    <a:pt x="213" y="460"/>
                  </a:lnTo>
                  <a:lnTo>
                    <a:pt x="207" y="460"/>
                  </a:lnTo>
                  <a:lnTo>
                    <a:pt x="192" y="460"/>
                  </a:lnTo>
                  <a:lnTo>
                    <a:pt x="177" y="460"/>
                  </a:lnTo>
                  <a:lnTo>
                    <a:pt x="165" y="456"/>
                  </a:lnTo>
                  <a:lnTo>
                    <a:pt x="150" y="456"/>
                  </a:lnTo>
                  <a:lnTo>
                    <a:pt x="135" y="456"/>
                  </a:lnTo>
                  <a:lnTo>
                    <a:pt x="123" y="452"/>
                  </a:lnTo>
                  <a:lnTo>
                    <a:pt x="108" y="450"/>
                  </a:lnTo>
                  <a:lnTo>
                    <a:pt x="97" y="446"/>
                  </a:lnTo>
                  <a:lnTo>
                    <a:pt x="80" y="444"/>
                  </a:lnTo>
                  <a:lnTo>
                    <a:pt x="68" y="441"/>
                  </a:lnTo>
                  <a:lnTo>
                    <a:pt x="53" y="435"/>
                  </a:lnTo>
                  <a:lnTo>
                    <a:pt x="38" y="429"/>
                  </a:lnTo>
                  <a:lnTo>
                    <a:pt x="26" y="420"/>
                  </a:lnTo>
                  <a:lnTo>
                    <a:pt x="11" y="414"/>
                  </a:lnTo>
                  <a:lnTo>
                    <a:pt x="2" y="408"/>
                  </a:lnTo>
                  <a:lnTo>
                    <a:pt x="0" y="403"/>
                  </a:lnTo>
                  <a:lnTo>
                    <a:pt x="0" y="395"/>
                  </a:lnTo>
                  <a:lnTo>
                    <a:pt x="2" y="389"/>
                  </a:lnTo>
                  <a:lnTo>
                    <a:pt x="5" y="384"/>
                  </a:lnTo>
                  <a:lnTo>
                    <a:pt x="11" y="378"/>
                  </a:lnTo>
                  <a:lnTo>
                    <a:pt x="17" y="378"/>
                  </a:lnTo>
                  <a:lnTo>
                    <a:pt x="26" y="384"/>
                  </a:lnTo>
                  <a:lnTo>
                    <a:pt x="26" y="3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2" name="Freeform 74"/>
            <p:cNvSpPr>
              <a:spLocks/>
            </p:cNvSpPr>
            <p:nvPr/>
          </p:nvSpPr>
          <p:spPr bwMode="auto">
            <a:xfrm>
              <a:off x="5632445" y="3309939"/>
              <a:ext cx="788987" cy="579438"/>
            </a:xfrm>
            <a:custGeom>
              <a:avLst/>
              <a:gdLst/>
              <a:ahLst/>
              <a:cxnLst>
                <a:cxn ang="0">
                  <a:pos x="937" y="105"/>
                </a:cxn>
                <a:cxn ang="0">
                  <a:pos x="896" y="160"/>
                </a:cxn>
                <a:cxn ang="0">
                  <a:pos x="875" y="192"/>
                </a:cxn>
                <a:cxn ang="0">
                  <a:pos x="850" y="232"/>
                </a:cxn>
                <a:cxn ang="0">
                  <a:pos x="833" y="272"/>
                </a:cxn>
                <a:cxn ang="0">
                  <a:pos x="812" y="306"/>
                </a:cxn>
                <a:cxn ang="0">
                  <a:pos x="793" y="350"/>
                </a:cxn>
                <a:cxn ang="0">
                  <a:pos x="772" y="392"/>
                </a:cxn>
                <a:cxn ang="0">
                  <a:pos x="751" y="432"/>
                </a:cxn>
                <a:cxn ang="0">
                  <a:pos x="734" y="470"/>
                </a:cxn>
                <a:cxn ang="0">
                  <a:pos x="713" y="506"/>
                </a:cxn>
                <a:cxn ang="0">
                  <a:pos x="690" y="542"/>
                </a:cxn>
                <a:cxn ang="0">
                  <a:pos x="667" y="588"/>
                </a:cxn>
                <a:cxn ang="0">
                  <a:pos x="624" y="643"/>
                </a:cxn>
                <a:cxn ang="0">
                  <a:pos x="586" y="673"/>
                </a:cxn>
                <a:cxn ang="0">
                  <a:pos x="542" y="694"/>
                </a:cxn>
                <a:cxn ang="0">
                  <a:pos x="498" y="709"/>
                </a:cxn>
                <a:cxn ang="0">
                  <a:pos x="447" y="721"/>
                </a:cxn>
                <a:cxn ang="0">
                  <a:pos x="400" y="724"/>
                </a:cxn>
                <a:cxn ang="0">
                  <a:pos x="335" y="730"/>
                </a:cxn>
                <a:cxn ang="0">
                  <a:pos x="278" y="730"/>
                </a:cxn>
                <a:cxn ang="0">
                  <a:pos x="236" y="730"/>
                </a:cxn>
                <a:cxn ang="0">
                  <a:pos x="196" y="726"/>
                </a:cxn>
                <a:cxn ang="0">
                  <a:pos x="139" y="724"/>
                </a:cxn>
                <a:cxn ang="0">
                  <a:pos x="82" y="717"/>
                </a:cxn>
                <a:cxn ang="0">
                  <a:pos x="36" y="715"/>
                </a:cxn>
                <a:cxn ang="0">
                  <a:pos x="6" y="705"/>
                </a:cxn>
                <a:cxn ang="0">
                  <a:pos x="0" y="669"/>
                </a:cxn>
                <a:cxn ang="0">
                  <a:pos x="25" y="660"/>
                </a:cxn>
                <a:cxn ang="0">
                  <a:pos x="67" y="669"/>
                </a:cxn>
                <a:cxn ang="0">
                  <a:pos x="109" y="675"/>
                </a:cxn>
                <a:cxn ang="0">
                  <a:pos x="149" y="679"/>
                </a:cxn>
                <a:cxn ang="0">
                  <a:pos x="196" y="681"/>
                </a:cxn>
                <a:cxn ang="0">
                  <a:pos x="246" y="675"/>
                </a:cxn>
                <a:cxn ang="0">
                  <a:pos x="303" y="667"/>
                </a:cxn>
                <a:cxn ang="0">
                  <a:pos x="365" y="654"/>
                </a:cxn>
                <a:cxn ang="0">
                  <a:pos x="428" y="637"/>
                </a:cxn>
                <a:cxn ang="0">
                  <a:pos x="485" y="612"/>
                </a:cxn>
                <a:cxn ang="0">
                  <a:pos x="540" y="591"/>
                </a:cxn>
                <a:cxn ang="0">
                  <a:pos x="586" y="567"/>
                </a:cxn>
                <a:cxn ang="0">
                  <a:pos x="631" y="514"/>
                </a:cxn>
                <a:cxn ang="0">
                  <a:pos x="654" y="470"/>
                </a:cxn>
                <a:cxn ang="0">
                  <a:pos x="675" y="434"/>
                </a:cxn>
                <a:cxn ang="0">
                  <a:pos x="694" y="398"/>
                </a:cxn>
                <a:cxn ang="0">
                  <a:pos x="713" y="360"/>
                </a:cxn>
                <a:cxn ang="0">
                  <a:pos x="734" y="320"/>
                </a:cxn>
                <a:cxn ang="0">
                  <a:pos x="751" y="280"/>
                </a:cxn>
                <a:cxn ang="0">
                  <a:pos x="766" y="242"/>
                </a:cxn>
                <a:cxn ang="0">
                  <a:pos x="787" y="202"/>
                </a:cxn>
                <a:cxn ang="0">
                  <a:pos x="806" y="166"/>
                </a:cxn>
                <a:cxn ang="0">
                  <a:pos x="827" y="130"/>
                </a:cxn>
                <a:cxn ang="0">
                  <a:pos x="848" y="97"/>
                </a:cxn>
                <a:cxn ang="0">
                  <a:pos x="890" y="44"/>
                </a:cxn>
                <a:cxn ang="0">
                  <a:pos x="947" y="0"/>
                </a:cxn>
                <a:cxn ang="0">
                  <a:pos x="993" y="29"/>
                </a:cxn>
                <a:cxn ang="0">
                  <a:pos x="981" y="73"/>
                </a:cxn>
              </a:cxnLst>
              <a:rect l="0" t="0" r="r" b="b"/>
              <a:pathLst>
                <a:path w="994" h="730">
                  <a:moveTo>
                    <a:pt x="981" y="73"/>
                  </a:moveTo>
                  <a:lnTo>
                    <a:pt x="966" y="82"/>
                  </a:lnTo>
                  <a:lnTo>
                    <a:pt x="953" y="94"/>
                  </a:lnTo>
                  <a:lnTo>
                    <a:pt x="937" y="105"/>
                  </a:lnTo>
                  <a:lnTo>
                    <a:pt x="926" y="120"/>
                  </a:lnTo>
                  <a:lnTo>
                    <a:pt x="915" y="135"/>
                  </a:lnTo>
                  <a:lnTo>
                    <a:pt x="901" y="151"/>
                  </a:lnTo>
                  <a:lnTo>
                    <a:pt x="896" y="160"/>
                  </a:lnTo>
                  <a:lnTo>
                    <a:pt x="890" y="168"/>
                  </a:lnTo>
                  <a:lnTo>
                    <a:pt x="888" y="177"/>
                  </a:lnTo>
                  <a:lnTo>
                    <a:pt x="880" y="187"/>
                  </a:lnTo>
                  <a:lnTo>
                    <a:pt x="875" y="192"/>
                  </a:lnTo>
                  <a:lnTo>
                    <a:pt x="869" y="202"/>
                  </a:lnTo>
                  <a:lnTo>
                    <a:pt x="863" y="215"/>
                  </a:lnTo>
                  <a:lnTo>
                    <a:pt x="856" y="223"/>
                  </a:lnTo>
                  <a:lnTo>
                    <a:pt x="850" y="232"/>
                  </a:lnTo>
                  <a:lnTo>
                    <a:pt x="848" y="242"/>
                  </a:lnTo>
                  <a:lnTo>
                    <a:pt x="840" y="249"/>
                  </a:lnTo>
                  <a:lnTo>
                    <a:pt x="839" y="259"/>
                  </a:lnTo>
                  <a:lnTo>
                    <a:pt x="833" y="272"/>
                  </a:lnTo>
                  <a:lnTo>
                    <a:pt x="827" y="280"/>
                  </a:lnTo>
                  <a:lnTo>
                    <a:pt x="823" y="289"/>
                  </a:lnTo>
                  <a:lnTo>
                    <a:pt x="818" y="299"/>
                  </a:lnTo>
                  <a:lnTo>
                    <a:pt x="812" y="306"/>
                  </a:lnTo>
                  <a:lnTo>
                    <a:pt x="808" y="320"/>
                  </a:lnTo>
                  <a:lnTo>
                    <a:pt x="802" y="331"/>
                  </a:lnTo>
                  <a:lnTo>
                    <a:pt x="799" y="341"/>
                  </a:lnTo>
                  <a:lnTo>
                    <a:pt x="793" y="350"/>
                  </a:lnTo>
                  <a:lnTo>
                    <a:pt x="787" y="360"/>
                  </a:lnTo>
                  <a:lnTo>
                    <a:pt x="783" y="371"/>
                  </a:lnTo>
                  <a:lnTo>
                    <a:pt x="778" y="382"/>
                  </a:lnTo>
                  <a:lnTo>
                    <a:pt x="772" y="392"/>
                  </a:lnTo>
                  <a:lnTo>
                    <a:pt x="766" y="401"/>
                  </a:lnTo>
                  <a:lnTo>
                    <a:pt x="763" y="411"/>
                  </a:lnTo>
                  <a:lnTo>
                    <a:pt x="757" y="422"/>
                  </a:lnTo>
                  <a:lnTo>
                    <a:pt x="751" y="432"/>
                  </a:lnTo>
                  <a:lnTo>
                    <a:pt x="749" y="439"/>
                  </a:lnTo>
                  <a:lnTo>
                    <a:pt x="742" y="449"/>
                  </a:lnTo>
                  <a:lnTo>
                    <a:pt x="740" y="460"/>
                  </a:lnTo>
                  <a:lnTo>
                    <a:pt x="734" y="470"/>
                  </a:lnTo>
                  <a:lnTo>
                    <a:pt x="730" y="479"/>
                  </a:lnTo>
                  <a:lnTo>
                    <a:pt x="725" y="489"/>
                  </a:lnTo>
                  <a:lnTo>
                    <a:pt x="721" y="500"/>
                  </a:lnTo>
                  <a:lnTo>
                    <a:pt x="713" y="506"/>
                  </a:lnTo>
                  <a:lnTo>
                    <a:pt x="709" y="515"/>
                  </a:lnTo>
                  <a:lnTo>
                    <a:pt x="702" y="529"/>
                  </a:lnTo>
                  <a:lnTo>
                    <a:pt x="696" y="536"/>
                  </a:lnTo>
                  <a:lnTo>
                    <a:pt x="690" y="542"/>
                  </a:lnTo>
                  <a:lnTo>
                    <a:pt x="688" y="552"/>
                  </a:lnTo>
                  <a:lnTo>
                    <a:pt x="681" y="561"/>
                  </a:lnTo>
                  <a:lnTo>
                    <a:pt x="679" y="571"/>
                  </a:lnTo>
                  <a:lnTo>
                    <a:pt x="667" y="588"/>
                  </a:lnTo>
                  <a:lnTo>
                    <a:pt x="654" y="603"/>
                  </a:lnTo>
                  <a:lnTo>
                    <a:pt x="645" y="616"/>
                  </a:lnTo>
                  <a:lnTo>
                    <a:pt x="633" y="633"/>
                  </a:lnTo>
                  <a:lnTo>
                    <a:pt x="624" y="643"/>
                  </a:lnTo>
                  <a:lnTo>
                    <a:pt x="616" y="652"/>
                  </a:lnTo>
                  <a:lnTo>
                    <a:pt x="603" y="658"/>
                  </a:lnTo>
                  <a:lnTo>
                    <a:pt x="595" y="667"/>
                  </a:lnTo>
                  <a:lnTo>
                    <a:pt x="586" y="673"/>
                  </a:lnTo>
                  <a:lnTo>
                    <a:pt x="576" y="679"/>
                  </a:lnTo>
                  <a:lnTo>
                    <a:pt x="567" y="685"/>
                  </a:lnTo>
                  <a:lnTo>
                    <a:pt x="559" y="690"/>
                  </a:lnTo>
                  <a:lnTo>
                    <a:pt x="542" y="694"/>
                  </a:lnTo>
                  <a:lnTo>
                    <a:pt x="534" y="700"/>
                  </a:lnTo>
                  <a:lnTo>
                    <a:pt x="521" y="702"/>
                  </a:lnTo>
                  <a:lnTo>
                    <a:pt x="514" y="705"/>
                  </a:lnTo>
                  <a:lnTo>
                    <a:pt x="498" y="709"/>
                  </a:lnTo>
                  <a:lnTo>
                    <a:pt x="485" y="713"/>
                  </a:lnTo>
                  <a:lnTo>
                    <a:pt x="474" y="715"/>
                  </a:lnTo>
                  <a:lnTo>
                    <a:pt x="462" y="721"/>
                  </a:lnTo>
                  <a:lnTo>
                    <a:pt x="447" y="721"/>
                  </a:lnTo>
                  <a:lnTo>
                    <a:pt x="438" y="721"/>
                  </a:lnTo>
                  <a:lnTo>
                    <a:pt x="422" y="724"/>
                  </a:lnTo>
                  <a:lnTo>
                    <a:pt x="411" y="724"/>
                  </a:lnTo>
                  <a:lnTo>
                    <a:pt x="400" y="724"/>
                  </a:lnTo>
                  <a:lnTo>
                    <a:pt x="384" y="726"/>
                  </a:lnTo>
                  <a:lnTo>
                    <a:pt x="367" y="726"/>
                  </a:lnTo>
                  <a:lnTo>
                    <a:pt x="354" y="730"/>
                  </a:lnTo>
                  <a:lnTo>
                    <a:pt x="335" y="730"/>
                  </a:lnTo>
                  <a:lnTo>
                    <a:pt x="320" y="730"/>
                  </a:lnTo>
                  <a:lnTo>
                    <a:pt x="304" y="730"/>
                  </a:lnTo>
                  <a:lnTo>
                    <a:pt x="289" y="730"/>
                  </a:lnTo>
                  <a:lnTo>
                    <a:pt x="278" y="730"/>
                  </a:lnTo>
                  <a:lnTo>
                    <a:pt x="272" y="730"/>
                  </a:lnTo>
                  <a:lnTo>
                    <a:pt x="263" y="730"/>
                  </a:lnTo>
                  <a:lnTo>
                    <a:pt x="253" y="730"/>
                  </a:lnTo>
                  <a:lnTo>
                    <a:pt x="236" y="730"/>
                  </a:lnTo>
                  <a:lnTo>
                    <a:pt x="221" y="730"/>
                  </a:lnTo>
                  <a:lnTo>
                    <a:pt x="211" y="726"/>
                  </a:lnTo>
                  <a:lnTo>
                    <a:pt x="204" y="726"/>
                  </a:lnTo>
                  <a:lnTo>
                    <a:pt x="196" y="726"/>
                  </a:lnTo>
                  <a:lnTo>
                    <a:pt x="187" y="726"/>
                  </a:lnTo>
                  <a:lnTo>
                    <a:pt x="170" y="724"/>
                  </a:lnTo>
                  <a:lnTo>
                    <a:pt x="154" y="724"/>
                  </a:lnTo>
                  <a:lnTo>
                    <a:pt x="139" y="724"/>
                  </a:lnTo>
                  <a:lnTo>
                    <a:pt x="124" y="724"/>
                  </a:lnTo>
                  <a:lnTo>
                    <a:pt x="109" y="721"/>
                  </a:lnTo>
                  <a:lnTo>
                    <a:pt x="97" y="721"/>
                  </a:lnTo>
                  <a:lnTo>
                    <a:pt x="82" y="717"/>
                  </a:lnTo>
                  <a:lnTo>
                    <a:pt x="67" y="717"/>
                  </a:lnTo>
                  <a:lnTo>
                    <a:pt x="55" y="715"/>
                  </a:lnTo>
                  <a:lnTo>
                    <a:pt x="46" y="715"/>
                  </a:lnTo>
                  <a:lnTo>
                    <a:pt x="36" y="715"/>
                  </a:lnTo>
                  <a:lnTo>
                    <a:pt x="29" y="713"/>
                  </a:lnTo>
                  <a:lnTo>
                    <a:pt x="16" y="713"/>
                  </a:lnTo>
                  <a:lnTo>
                    <a:pt x="12" y="713"/>
                  </a:lnTo>
                  <a:lnTo>
                    <a:pt x="6" y="705"/>
                  </a:lnTo>
                  <a:lnTo>
                    <a:pt x="4" y="700"/>
                  </a:lnTo>
                  <a:lnTo>
                    <a:pt x="0" y="690"/>
                  </a:lnTo>
                  <a:lnTo>
                    <a:pt x="0" y="681"/>
                  </a:lnTo>
                  <a:lnTo>
                    <a:pt x="0" y="669"/>
                  </a:lnTo>
                  <a:lnTo>
                    <a:pt x="4" y="664"/>
                  </a:lnTo>
                  <a:lnTo>
                    <a:pt x="6" y="658"/>
                  </a:lnTo>
                  <a:lnTo>
                    <a:pt x="12" y="660"/>
                  </a:lnTo>
                  <a:lnTo>
                    <a:pt x="25" y="660"/>
                  </a:lnTo>
                  <a:lnTo>
                    <a:pt x="36" y="664"/>
                  </a:lnTo>
                  <a:lnTo>
                    <a:pt x="46" y="667"/>
                  </a:lnTo>
                  <a:lnTo>
                    <a:pt x="57" y="669"/>
                  </a:lnTo>
                  <a:lnTo>
                    <a:pt x="67" y="669"/>
                  </a:lnTo>
                  <a:lnTo>
                    <a:pt x="76" y="673"/>
                  </a:lnTo>
                  <a:lnTo>
                    <a:pt x="88" y="673"/>
                  </a:lnTo>
                  <a:lnTo>
                    <a:pt x="99" y="675"/>
                  </a:lnTo>
                  <a:lnTo>
                    <a:pt x="109" y="675"/>
                  </a:lnTo>
                  <a:lnTo>
                    <a:pt x="118" y="675"/>
                  </a:lnTo>
                  <a:lnTo>
                    <a:pt x="130" y="675"/>
                  </a:lnTo>
                  <a:lnTo>
                    <a:pt x="139" y="679"/>
                  </a:lnTo>
                  <a:lnTo>
                    <a:pt x="149" y="679"/>
                  </a:lnTo>
                  <a:lnTo>
                    <a:pt x="160" y="681"/>
                  </a:lnTo>
                  <a:lnTo>
                    <a:pt x="171" y="681"/>
                  </a:lnTo>
                  <a:lnTo>
                    <a:pt x="187" y="685"/>
                  </a:lnTo>
                  <a:lnTo>
                    <a:pt x="196" y="681"/>
                  </a:lnTo>
                  <a:lnTo>
                    <a:pt x="206" y="681"/>
                  </a:lnTo>
                  <a:lnTo>
                    <a:pt x="217" y="681"/>
                  </a:lnTo>
                  <a:lnTo>
                    <a:pt x="228" y="681"/>
                  </a:lnTo>
                  <a:lnTo>
                    <a:pt x="246" y="675"/>
                  </a:lnTo>
                  <a:lnTo>
                    <a:pt x="257" y="675"/>
                  </a:lnTo>
                  <a:lnTo>
                    <a:pt x="272" y="673"/>
                  </a:lnTo>
                  <a:lnTo>
                    <a:pt x="289" y="673"/>
                  </a:lnTo>
                  <a:lnTo>
                    <a:pt x="303" y="667"/>
                  </a:lnTo>
                  <a:lnTo>
                    <a:pt x="318" y="664"/>
                  </a:lnTo>
                  <a:lnTo>
                    <a:pt x="331" y="660"/>
                  </a:lnTo>
                  <a:lnTo>
                    <a:pt x="350" y="658"/>
                  </a:lnTo>
                  <a:lnTo>
                    <a:pt x="365" y="654"/>
                  </a:lnTo>
                  <a:lnTo>
                    <a:pt x="380" y="648"/>
                  </a:lnTo>
                  <a:lnTo>
                    <a:pt x="400" y="645"/>
                  </a:lnTo>
                  <a:lnTo>
                    <a:pt x="413" y="643"/>
                  </a:lnTo>
                  <a:lnTo>
                    <a:pt x="428" y="637"/>
                  </a:lnTo>
                  <a:lnTo>
                    <a:pt x="443" y="631"/>
                  </a:lnTo>
                  <a:lnTo>
                    <a:pt x="458" y="624"/>
                  </a:lnTo>
                  <a:lnTo>
                    <a:pt x="474" y="618"/>
                  </a:lnTo>
                  <a:lnTo>
                    <a:pt x="485" y="612"/>
                  </a:lnTo>
                  <a:lnTo>
                    <a:pt x="500" y="610"/>
                  </a:lnTo>
                  <a:lnTo>
                    <a:pt x="515" y="603"/>
                  </a:lnTo>
                  <a:lnTo>
                    <a:pt x="527" y="597"/>
                  </a:lnTo>
                  <a:lnTo>
                    <a:pt x="540" y="591"/>
                  </a:lnTo>
                  <a:lnTo>
                    <a:pt x="550" y="588"/>
                  </a:lnTo>
                  <a:lnTo>
                    <a:pt x="561" y="582"/>
                  </a:lnTo>
                  <a:lnTo>
                    <a:pt x="571" y="576"/>
                  </a:lnTo>
                  <a:lnTo>
                    <a:pt x="586" y="567"/>
                  </a:lnTo>
                  <a:lnTo>
                    <a:pt x="597" y="557"/>
                  </a:lnTo>
                  <a:lnTo>
                    <a:pt x="607" y="542"/>
                  </a:lnTo>
                  <a:lnTo>
                    <a:pt x="618" y="529"/>
                  </a:lnTo>
                  <a:lnTo>
                    <a:pt x="631" y="514"/>
                  </a:lnTo>
                  <a:lnTo>
                    <a:pt x="643" y="498"/>
                  </a:lnTo>
                  <a:lnTo>
                    <a:pt x="645" y="489"/>
                  </a:lnTo>
                  <a:lnTo>
                    <a:pt x="652" y="479"/>
                  </a:lnTo>
                  <a:lnTo>
                    <a:pt x="654" y="470"/>
                  </a:lnTo>
                  <a:lnTo>
                    <a:pt x="660" y="460"/>
                  </a:lnTo>
                  <a:lnTo>
                    <a:pt x="667" y="453"/>
                  </a:lnTo>
                  <a:lnTo>
                    <a:pt x="673" y="443"/>
                  </a:lnTo>
                  <a:lnTo>
                    <a:pt x="675" y="434"/>
                  </a:lnTo>
                  <a:lnTo>
                    <a:pt x="681" y="428"/>
                  </a:lnTo>
                  <a:lnTo>
                    <a:pt x="685" y="417"/>
                  </a:lnTo>
                  <a:lnTo>
                    <a:pt x="690" y="407"/>
                  </a:lnTo>
                  <a:lnTo>
                    <a:pt x="694" y="398"/>
                  </a:lnTo>
                  <a:lnTo>
                    <a:pt x="700" y="388"/>
                  </a:lnTo>
                  <a:lnTo>
                    <a:pt x="702" y="377"/>
                  </a:lnTo>
                  <a:lnTo>
                    <a:pt x="709" y="367"/>
                  </a:lnTo>
                  <a:lnTo>
                    <a:pt x="713" y="360"/>
                  </a:lnTo>
                  <a:lnTo>
                    <a:pt x="719" y="350"/>
                  </a:lnTo>
                  <a:lnTo>
                    <a:pt x="725" y="339"/>
                  </a:lnTo>
                  <a:lnTo>
                    <a:pt x="726" y="329"/>
                  </a:lnTo>
                  <a:lnTo>
                    <a:pt x="734" y="320"/>
                  </a:lnTo>
                  <a:lnTo>
                    <a:pt x="736" y="310"/>
                  </a:lnTo>
                  <a:lnTo>
                    <a:pt x="742" y="299"/>
                  </a:lnTo>
                  <a:lnTo>
                    <a:pt x="745" y="289"/>
                  </a:lnTo>
                  <a:lnTo>
                    <a:pt x="751" y="280"/>
                  </a:lnTo>
                  <a:lnTo>
                    <a:pt x="755" y="272"/>
                  </a:lnTo>
                  <a:lnTo>
                    <a:pt x="757" y="259"/>
                  </a:lnTo>
                  <a:lnTo>
                    <a:pt x="763" y="249"/>
                  </a:lnTo>
                  <a:lnTo>
                    <a:pt x="766" y="242"/>
                  </a:lnTo>
                  <a:lnTo>
                    <a:pt x="772" y="232"/>
                  </a:lnTo>
                  <a:lnTo>
                    <a:pt x="778" y="223"/>
                  </a:lnTo>
                  <a:lnTo>
                    <a:pt x="782" y="215"/>
                  </a:lnTo>
                  <a:lnTo>
                    <a:pt x="787" y="202"/>
                  </a:lnTo>
                  <a:lnTo>
                    <a:pt x="791" y="192"/>
                  </a:lnTo>
                  <a:lnTo>
                    <a:pt x="797" y="183"/>
                  </a:lnTo>
                  <a:lnTo>
                    <a:pt x="799" y="175"/>
                  </a:lnTo>
                  <a:lnTo>
                    <a:pt x="806" y="166"/>
                  </a:lnTo>
                  <a:lnTo>
                    <a:pt x="808" y="156"/>
                  </a:lnTo>
                  <a:lnTo>
                    <a:pt x="814" y="147"/>
                  </a:lnTo>
                  <a:lnTo>
                    <a:pt x="820" y="139"/>
                  </a:lnTo>
                  <a:lnTo>
                    <a:pt x="827" y="130"/>
                  </a:lnTo>
                  <a:lnTo>
                    <a:pt x="833" y="124"/>
                  </a:lnTo>
                  <a:lnTo>
                    <a:pt x="835" y="111"/>
                  </a:lnTo>
                  <a:lnTo>
                    <a:pt x="840" y="103"/>
                  </a:lnTo>
                  <a:lnTo>
                    <a:pt x="848" y="97"/>
                  </a:lnTo>
                  <a:lnTo>
                    <a:pt x="854" y="86"/>
                  </a:lnTo>
                  <a:lnTo>
                    <a:pt x="863" y="73"/>
                  </a:lnTo>
                  <a:lnTo>
                    <a:pt x="877" y="57"/>
                  </a:lnTo>
                  <a:lnTo>
                    <a:pt x="890" y="44"/>
                  </a:lnTo>
                  <a:lnTo>
                    <a:pt x="901" y="29"/>
                  </a:lnTo>
                  <a:lnTo>
                    <a:pt x="916" y="17"/>
                  </a:lnTo>
                  <a:lnTo>
                    <a:pt x="932" y="8"/>
                  </a:lnTo>
                  <a:lnTo>
                    <a:pt x="947" y="0"/>
                  </a:lnTo>
                  <a:lnTo>
                    <a:pt x="962" y="0"/>
                  </a:lnTo>
                  <a:lnTo>
                    <a:pt x="973" y="6"/>
                  </a:lnTo>
                  <a:lnTo>
                    <a:pt x="987" y="17"/>
                  </a:lnTo>
                  <a:lnTo>
                    <a:pt x="993" y="29"/>
                  </a:lnTo>
                  <a:lnTo>
                    <a:pt x="994" y="44"/>
                  </a:lnTo>
                  <a:lnTo>
                    <a:pt x="989" y="57"/>
                  </a:lnTo>
                  <a:lnTo>
                    <a:pt x="981" y="73"/>
                  </a:lnTo>
                  <a:lnTo>
                    <a:pt x="981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3" name="Freeform 75"/>
            <p:cNvSpPr>
              <a:spLocks/>
            </p:cNvSpPr>
            <p:nvPr/>
          </p:nvSpPr>
          <p:spPr bwMode="auto">
            <a:xfrm>
              <a:off x="5668958" y="3611564"/>
              <a:ext cx="841374" cy="477839"/>
            </a:xfrm>
            <a:custGeom>
              <a:avLst/>
              <a:gdLst/>
              <a:ahLst/>
              <a:cxnLst>
                <a:cxn ang="0">
                  <a:pos x="1049" y="44"/>
                </a:cxn>
                <a:cxn ang="0">
                  <a:pos x="1038" y="84"/>
                </a:cxn>
                <a:cxn ang="0">
                  <a:pos x="1028" y="118"/>
                </a:cxn>
                <a:cxn ang="0">
                  <a:pos x="1019" y="156"/>
                </a:cxn>
                <a:cxn ang="0">
                  <a:pos x="1007" y="196"/>
                </a:cxn>
                <a:cxn ang="0">
                  <a:pos x="992" y="238"/>
                </a:cxn>
                <a:cxn ang="0">
                  <a:pos x="973" y="284"/>
                </a:cxn>
                <a:cxn ang="0">
                  <a:pos x="952" y="333"/>
                </a:cxn>
                <a:cxn ang="0">
                  <a:pos x="927" y="377"/>
                </a:cxn>
                <a:cxn ang="0">
                  <a:pos x="901" y="419"/>
                </a:cxn>
                <a:cxn ang="0">
                  <a:pos x="869" y="464"/>
                </a:cxn>
                <a:cxn ang="0">
                  <a:pos x="829" y="500"/>
                </a:cxn>
                <a:cxn ang="0">
                  <a:pos x="787" y="535"/>
                </a:cxn>
                <a:cxn ang="0">
                  <a:pos x="737" y="565"/>
                </a:cxn>
                <a:cxn ang="0">
                  <a:pos x="688" y="586"/>
                </a:cxn>
                <a:cxn ang="0">
                  <a:pos x="642" y="595"/>
                </a:cxn>
                <a:cxn ang="0">
                  <a:pos x="606" y="597"/>
                </a:cxn>
                <a:cxn ang="0">
                  <a:pos x="563" y="603"/>
                </a:cxn>
                <a:cxn ang="0">
                  <a:pos x="517" y="603"/>
                </a:cxn>
                <a:cxn ang="0">
                  <a:pos x="473" y="603"/>
                </a:cxn>
                <a:cxn ang="0">
                  <a:pos x="422" y="603"/>
                </a:cxn>
                <a:cxn ang="0">
                  <a:pos x="374" y="601"/>
                </a:cxn>
                <a:cxn ang="0">
                  <a:pos x="325" y="597"/>
                </a:cxn>
                <a:cxn ang="0">
                  <a:pos x="274" y="592"/>
                </a:cxn>
                <a:cxn ang="0">
                  <a:pos x="222" y="590"/>
                </a:cxn>
                <a:cxn ang="0">
                  <a:pos x="179" y="586"/>
                </a:cxn>
                <a:cxn ang="0">
                  <a:pos x="133" y="578"/>
                </a:cxn>
                <a:cxn ang="0">
                  <a:pos x="93" y="576"/>
                </a:cxn>
                <a:cxn ang="0">
                  <a:pos x="53" y="571"/>
                </a:cxn>
                <a:cxn ang="0">
                  <a:pos x="6" y="565"/>
                </a:cxn>
                <a:cxn ang="0">
                  <a:pos x="0" y="531"/>
                </a:cxn>
                <a:cxn ang="0">
                  <a:pos x="17" y="519"/>
                </a:cxn>
                <a:cxn ang="0">
                  <a:pos x="51" y="519"/>
                </a:cxn>
                <a:cxn ang="0">
                  <a:pos x="87" y="521"/>
                </a:cxn>
                <a:cxn ang="0">
                  <a:pos x="125" y="525"/>
                </a:cxn>
                <a:cxn ang="0">
                  <a:pos x="167" y="529"/>
                </a:cxn>
                <a:cxn ang="0">
                  <a:pos x="217" y="531"/>
                </a:cxn>
                <a:cxn ang="0">
                  <a:pos x="262" y="531"/>
                </a:cxn>
                <a:cxn ang="0">
                  <a:pos x="310" y="535"/>
                </a:cxn>
                <a:cxn ang="0">
                  <a:pos x="359" y="535"/>
                </a:cxn>
                <a:cxn ang="0">
                  <a:pos x="407" y="535"/>
                </a:cxn>
                <a:cxn ang="0">
                  <a:pos x="452" y="531"/>
                </a:cxn>
                <a:cxn ang="0">
                  <a:pos x="496" y="529"/>
                </a:cxn>
                <a:cxn ang="0">
                  <a:pos x="540" y="525"/>
                </a:cxn>
                <a:cxn ang="0">
                  <a:pos x="578" y="519"/>
                </a:cxn>
                <a:cxn ang="0">
                  <a:pos x="623" y="514"/>
                </a:cxn>
                <a:cxn ang="0">
                  <a:pos x="680" y="495"/>
                </a:cxn>
                <a:cxn ang="0">
                  <a:pos x="730" y="472"/>
                </a:cxn>
                <a:cxn ang="0">
                  <a:pos x="772" y="443"/>
                </a:cxn>
                <a:cxn ang="0">
                  <a:pos x="813" y="417"/>
                </a:cxn>
                <a:cxn ang="0">
                  <a:pos x="846" y="383"/>
                </a:cxn>
                <a:cxn ang="0">
                  <a:pos x="876" y="346"/>
                </a:cxn>
                <a:cxn ang="0">
                  <a:pos x="907" y="305"/>
                </a:cxn>
                <a:cxn ang="0">
                  <a:pos x="935" y="259"/>
                </a:cxn>
                <a:cxn ang="0">
                  <a:pos x="958" y="215"/>
                </a:cxn>
                <a:cxn ang="0">
                  <a:pos x="973" y="160"/>
                </a:cxn>
                <a:cxn ang="0">
                  <a:pos x="988" y="103"/>
                </a:cxn>
                <a:cxn ang="0">
                  <a:pos x="1004" y="63"/>
                </a:cxn>
                <a:cxn ang="0">
                  <a:pos x="1023" y="16"/>
                </a:cxn>
                <a:cxn ang="0">
                  <a:pos x="1061" y="12"/>
                </a:cxn>
              </a:cxnLst>
              <a:rect l="0" t="0" r="r" b="b"/>
              <a:pathLst>
                <a:path w="1061" h="603">
                  <a:moveTo>
                    <a:pt x="1059" y="27"/>
                  </a:moveTo>
                  <a:lnTo>
                    <a:pt x="1055" y="31"/>
                  </a:lnTo>
                  <a:lnTo>
                    <a:pt x="1051" y="37"/>
                  </a:lnTo>
                  <a:lnTo>
                    <a:pt x="1049" y="44"/>
                  </a:lnTo>
                  <a:lnTo>
                    <a:pt x="1045" y="54"/>
                  </a:lnTo>
                  <a:lnTo>
                    <a:pt x="1043" y="63"/>
                  </a:lnTo>
                  <a:lnTo>
                    <a:pt x="1040" y="78"/>
                  </a:lnTo>
                  <a:lnTo>
                    <a:pt x="1038" y="84"/>
                  </a:lnTo>
                  <a:lnTo>
                    <a:pt x="1034" y="90"/>
                  </a:lnTo>
                  <a:lnTo>
                    <a:pt x="1034" y="103"/>
                  </a:lnTo>
                  <a:lnTo>
                    <a:pt x="1030" y="113"/>
                  </a:lnTo>
                  <a:lnTo>
                    <a:pt x="1028" y="118"/>
                  </a:lnTo>
                  <a:lnTo>
                    <a:pt x="1024" y="126"/>
                  </a:lnTo>
                  <a:lnTo>
                    <a:pt x="1023" y="135"/>
                  </a:lnTo>
                  <a:lnTo>
                    <a:pt x="1023" y="149"/>
                  </a:lnTo>
                  <a:lnTo>
                    <a:pt x="1019" y="156"/>
                  </a:lnTo>
                  <a:lnTo>
                    <a:pt x="1017" y="166"/>
                  </a:lnTo>
                  <a:lnTo>
                    <a:pt x="1013" y="175"/>
                  </a:lnTo>
                  <a:lnTo>
                    <a:pt x="1009" y="187"/>
                  </a:lnTo>
                  <a:lnTo>
                    <a:pt x="1007" y="196"/>
                  </a:lnTo>
                  <a:lnTo>
                    <a:pt x="1004" y="208"/>
                  </a:lnTo>
                  <a:lnTo>
                    <a:pt x="1002" y="217"/>
                  </a:lnTo>
                  <a:lnTo>
                    <a:pt x="998" y="230"/>
                  </a:lnTo>
                  <a:lnTo>
                    <a:pt x="992" y="238"/>
                  </a:lnTo>
                  <a:lnTo>
                    <a:pt x="988" y="253"/>
                  </a:lnTo>
                  <a:lnTo>
                    <a:pt x="983" y="263"/>
                  </a:lnTo>
                  <a:lnTo>
                    <a:pt x="981" y="274"/>
                  </a:lnTo>
                  <a:lnTo>
                    <a:pt x="973" y="284"/>
                  </a:lnTo>
                  <a:lnTo>
                    <a:pt x="969" y="295"/>
                  </a:lnTo>
                  <a:lnTo>
                    <a:pt x="964" y="308"/>
                  </a:lnTo>
                  <a:lnTo>
                    <a:pt x="958" y="320"/>
                  </a:lnTo>
                  <a:lnTo>
                    <a:pt x="952" y="333"/>
                  </a:lnTo>
                  <a:lnTo>
                    <a:pt x="947" y="344"/>
                  </a:lnTo>
                  <a:lnTo>
                    <a:pt x="941" y="356"/>
                  </a:lnTo>
                  <a:lnTo>
                    <a:pt x="935" y="369"/>
                  </a:lnTo>
                  <a:lnTo>
                    <a:pt x="927" y="377"/>
                  </a:lnTo>
                  <a:lnTo>
                    <a:pt x="922" y="390"/>
                  </a:lnTo>
                  <a:lnTo>
                    <a:pt x="916" y="398"/>
                  </a:lnTo>
                  <a:lnTo>
                    <a:pt x="910" y="411"/>
                  </a:lnTo>
                  <a:lnTo>
                    <a:pt x="901" y="419"/>
                  </a:lnTo>
                  <a:lnTo>
                    <a:pt x="895" y="432"/>
                  </a:lnTo>
                  <a:lnTo>
                    <a:pt x="884" y="440"/>
                  </a:lnTo>
                  <a:lnTo>
                    <a:pt x="876" y="453"/>
                  </a:lnTo>
                  <a:lnTo>
                    <a:pt x="869" y="464"/>
                  </a:lnTo>
                  <a:lnTo>
                    <a:pt x="859" y="474"/>
                  </a:lnTo>
                  <a:lnTo>
                    <a:pt x="850" y="483"/>
                  </a:lnTo>
                  <a:lnTo>
                    <a:pt x="842" y="493"/>
                  </a:lnTo>
                  <a:lnTo>
                    <a:pt x="829" y="500"/>
                  </a:lnTo>
                  <a:lnTo>
                    <a:pt x="819" y="510"/>
                  </a:lnTo>
                  <a:lnTo>
                    <a:pt x="808" y="519"/>
                  </a:lnTo>
                  <a:lnTo>
                    <a:pt x="798" y="529"/>
                  </a:lnTo>
                  <a:lnTo>
                    <a:pt x="787" y="535"/>
                  </a:lnTo>
                  <a:lnTo>
                    <a:pt x="777" y="544"/>
                  </a:lnTo>
                  <a:lnTo>
                    <a:pt x="762" y="550"/>
                  </a:lnTo>
                  <a:lnTo>
                    <a:pt x="753" y="557"/>
                  </a:lnTo>
                  <a:lnTo>
                    <a:pt x="737" y="565"/>
                  </a:lnTo>
                  <a:lnTo>
                    <a:pt x="726" y="571"/>
                  </a:lnTo>
                  <a:lnTo>
                    <a:pt x="715" y="576"/>
                  </a:lnTo>
                  <a:lnTo>
                    <a:pt x="703" y="582"/>
                  </a:lnTo>
                  <a:lnTo>
                    <a:pt x="688" y="586"/>
                  </a:lnTo>
                  <a:lnTo>
                    <a:pt x="673" y="592"/>
                  </a:lnTo>
                  <a:lnTo>
                    <a:pt x="660" y="592"/>
                  </a:lnTo>
                  <a:lnTo>
                    <a:pt x="650" y="595"/>
                  </a:lnTo>
                  <a:lnTo>
                    <a:pt x="642" y="595"/>
                  </a:lnTo>
                  <a:lnTo>
                    <a:pt x="635" y="597"/>
                  </a:lnTo>
                  <a:lnTo>
                    <a:pt x="623" y="597"/>
                  </a:lnTo>
                  <a:lnTo>
                    <a:pt x="614" y="597"/>
                  </a:lnTo>
                  <a:lnTo>
                    <a:pt x="606" y="597"/>
                  </a:lnTo>
                  <a:lnTo>
                    <a:pt x="597" y="601"/>
                  </a:lnTo>
                  <a:lnTo>
                    <a:pt x="585" y="601"/>
                  </a:lnTo>
                  <a:lnTo>
                    <a:pt x="576" y="601"/>
                  </a:lnTo>
                  <a:lnTo>
                    <a:pt x="563" y="603"/>
                  </a:lnTo>
                  <a:lnTo>
                    <a:pt x="555" y="603"/>
                  </a:lnTo>
                  <a:lnTo>
                    <a:pt x="542" y="603"/>
                  </a:lnTo>
                  <a:lnTo>
                    <a:pt x="530" y="603"/>
                  </a:lnTo>
                  <a:lnTo>
                    <a:pt x="517" y="603"/>
                  </a:lnTo>
                  <a:lnTo>
                    <a:pt x="509" y="603"/>
                  </a:lnTo>
                  <a:lnTo>
                    <a:pt x="494" y="603"/>
                  </a:lnTo>
                  <a:lnTo>
                    <a:pt x="485" y="603"/>
                  </a:lnTo>
                  <a:lnTo>
                    <a:pt x="473" y="603"/>
                  </a:lnTo>
                  <a:lnTo>
                    <a:pt x="460" y="603"/>
                  </a:lnTo>
                  <a:lnTo>
                    <a:pt x="447" y="603"/>
                  </a:lnTo>
                  <a:lnTo>
                    <a:pt x="437" y="603"/>
                  </a:lnTo>
                  <a:lnTo>
                    <a:pt x="422" y="603"/>
                  </a:lnTo>
                  <a:lnTo>
                    <a:pt x="412" y="603"/>
                  </a:lnTo>
                  <a:lnTo>
                    <a:pt x="397" y="601"/>
                  </a:lnTo>
                  <a:lnTo>
                    <a:pt x="386" y="601"/>
                  </a:lnTo>
                  <a:lnTo>
                    <a:pt x="374" y="601"/>
                  </a:lnTo>
                  <a:lnTo>
                    <a:pt x="365" y="601"/>
                  </a:lnTo>
                  <a:lnTo>
                    <a:pt x="350" y="601"/>
                  </a:lnTo>
                  <a:lnTo>
                    <a:pt x="338" y="597"/>
                  </a:lnTo>
                  <a:lnTo>
                    <a:pt x="325" y="597"/>
                  </a:lnTo>
                  <a:lnTo>
                    <a:pt x="314" y="597"/>
                  </a:lnTo>
                  <a:lnTo>
                    <a:pt x="298" y="595"/>
                  </a:lnTo>
                  <a:lnTo>
                    <a:pt x="285" y="595"/>
                  </a:lnTo>
                  <a:lnTo>
                    <a:pt x="274" y="592"/>
                  </a:lnTo>
                  <a:lnTo>
                    <a:pt x="262" y="592"/>
                  </a:lnTo>
                  <a:lnTo>
                    <a:pt x="249" y="592"/>
                  </a:lnTo>
                  <a:lnTo>
                    <a:pt x="238" y="590"/>
                  </a:lnTo>
                  <a:lnTo>
                    <a:pt x="222" y="590"/>
                  </a:lnTo>
                  <a:lnTo>
                    <a:pt x="215" y="590"/>
                  </a:lnTo>
                  <a:lnTo>
                    <a:pt x="201" y="586"/>
                  </a:lnTo>
                  <a:lnTo>
                    <a:pt x="190" y="586"/>
                  </a:lnTo>
                  <a:lnTo>
                    <a:pt x="179" y="586"/>
                  </a:lnTo>
                  <a:lnTo>
                    <a:pt x="167" y="586"/>
                  </a:lnTo>
                  <a:lnTo>
                    <a:pt x="158" y="582"/>
                  </a:lnTo>
                  <a:lnTo>
                    <a:pt x="144" y="582"/>
                  </a:lnTo>
                  <a:lnTo>
                    <a:pt x="133" y="578"/>
                  </a:lnTo>
                  <a:lnTo>
                    <a:pt x="124" y="578"/>
                  </a:lnTo>
                  <a:lnTo>
                    <a:pt x="110" y="578"/>
                  </a:lnTo>
                  <a:lnTo>
                    <a:pt x="103" y="576"/>
                  </a:lnTo>
                  <a:lnTo>
                    <a:pt x="93" y="576"/>
                  </a:lnTo>
                  <a:lnTo>
                    <a:pt x="84" y="576"/>
                  </a:lnTo>
                  <a:lnTo>
                    <a:pt x="72" y="573"/>
                  </a:lnTo>
                  <a:lnTo>
                    <a:pt x="63" y="573"/>
                  </a:lnTo>
                  <a:lnTo>
                    <a:pt x="53" y="571"/>
                  </a:lnTo>
                  <a:lnTo>
                    <a:pt x="46" y="571"/>
                  </a:lnTo>
                  <a:lnTo>
                    <a:pt x="27" y="567"/>
                  </a:lnTo>
                  <a:lnTo>
                    <a:pt x="15" y="567"/>
                  </a:lnTo>
                  <a:lnTo>
                    <a:pt x="6" y="565"/>
                  </a:lnTo>
                  <a:lnTo>
                    <a:pt x="4" y="557"/>
                  </a:lnTo>
                  <a:lnTo>
                    <a:pt x="0" y="550"/>
                  </a:lnTo>
                  <a:lnTo>
                    <a:pt x="0" y="540"/>
                  </a:lnTo>
                  <a:lnTo>
                    <a:pt x="0" y="531"/>
                  </a:lnTo>
                  <a:lnTo>
                    <a:pt x="0" y="521"/>
                  </a:lnTo>
                  <a:lnTo>
                    <a:pt x="6" y="519"/>
                  </a:lnTo>
                  <a:lnTo>
                    <a:pt x="11" y="519"/>
                  </a:lnTo>
                  <a:lnTo>
                    <a:pt x="17" y="519"/>
                  </a:lnTo>
                  <a:lnTo>
                    <a:pt x="25" y="519"/>
                  </a:lnTo>
                  <a:lnTo>
                    <a:pt x="32" y="519"/>
                  </a:lnTo>
                  <a:lnTo>
                    <a:pt x="42" y="519"/>
                  </a:lnTo>
                  <a:lnTo>
                    <a:pt x="51" y="519"/>
                  </a:lnTo>
                  <a:lnTo>
                    <a:pt x="61" y="521"/>
                  </a:lnTo>
                  <a:lnTo>
                    <a:pt x="68" y="521"/>
                  </a:lnTo>
                  <a:lnTo>
                    <a:pt x="78" y="521"/>
                  </a:lnTo>
                  <a:lnTo>
                    <a:pt x="87" y="521"/>
                  </a:lnTo>
                  <a:lnTo>
                    <a:pt x="97" y="521"/>
                  </a:lnTo>
                  <a:lnTo>
                    <a:pt x="105" y="525"/>
                  </a:lnTo>
                  <a:lnTo>
                    <a:pt x="118" y="525"/>
                  </a:lnTo>
                  <a:lnTo>
                    <a:pt x="125" y="525"/>
                  </a:lnTo>
                  <a:lnTo>
                    <a:pt x="139" y="525"/>
                  </a:lnTo>
                  <a:lnTo>
                    <a:pt x="146" y="529"/>
                  </a:lnTo>
                  <a:lnTo>
                    <a:pt x="160" y="529"/>
                  </a:lnTo>
                  <a:lnTo>
                    <a:pt x="167" y="529"/>
                  </a:lnTo>
                  <a:lnTo>
                    <a:pt x="181" y="529"/>
                  </a:lnTo>
                  <a:lnTo>
                    <a:pt x="192" y="529"/>
                  </a:lnTo>
                  <a:lnTo>
                    <a:pt x="205" y="531"/>
                  </a:lnTo>
                  <a:lnTo>
                    <a:pt x="217" y="531"/>
                  </a:lnTo>
                  <a:lnTo>
                    <a:pt x="228" y="531"/>
                  </a:lnTo>
                  <a:lnTo>
                    <a:pt x="238" y="531"/>
                  </a:lnTo>
                  <a:lnTo>
                    <a:pt x="253" y="531"/>
                  </a:lnTo>
                  <a:lnTo>
                    <a:pt x="262" y="531"/>
                  </a:lnTo>
                  <a:lnTo>
                    <a:pt x="274" y="531"/>
                  </a:lnTo>
                  <a:lnTo>
                    <a:pt x="285" y="531"/>
                  </a:lnTo>
                  <a:lnTo>
                    <a:pt x="298" y="535"/>
                  </a:lnTo>
                  <a:lnTo>
                    <a:pt x="310" y="535"/>
                  </a:lnTo>
                  <a:lnTo>
                    <a:pt x="321" y="535"/>
                  </a:lnTo>
                  <a:lnTo>
                    <a:pt x="334" y="535"/>
                  </a:lnTo>
                  <a:lnTo>
                    <a:pt x="346" y="535"/>
                  </a:lnTo>
                  <a:lnTo>
                    <a:pt x="359" y="535"/>
                  </a:lnTo>
                  <a:lnTo>
                    <a:pt x="371" y="535"/>
                  </a:lnTo>
                  <a:lnTo>
                    <a:pt x="382" y="535"/>
                  </a:lnTo>
                  <a:lnTo>
                    <a:pt x="395" y="535"/>
                  </a:lnTo>
                  <a:lnTo>
                    <a:pt x="407" y="535"/>
                  </a:lnTo>
                  <a:lnTo>
                    <a:pt x="418" y="535"/>
                  </a:lnTo>
                  <a:lnTo>
                    <a:pt x="428" y="535"/>
                  </a:lnTo>
                  <a:lnTo>
                    <a:pt x="439" y="535"/>
                  </a:lnTo>
                  <a:lnTo>
                    <a:pt x="452" y="531"/>
                  </a:lnTo>
                  <a:lnTo>
                    <a:pt x="464" y="531"/>
                  </a:lnTo>
                  <a:lnTo>
                    <a:pt x="473" y="531"/>
                  </a:lnTo>
                  <a:lnTo>
                    <a:pt x="485" y="531"/>
                  </a:lnTo>
                  <a:lnTo>
                    <a:pt x="496" y="529"/>
                  </a:lnTo>
                  <a:lnTo>
                    <a:pt x="509" y="529"/>
                  </a:lnTo>
                  <a:lnTo>
                    <a:pt x="517" y="529"/>
                  </a:lnTo>
                  <a:lnTo>
                    <a:pt x="530" y="529"/>
                  </a:lnTo>
                  <a:lnTo>
                    <a:pt x="540" y="525"/>
                  </a:lnTo>
                  <a:lnTo>
                    <a:pt x="549" y="525"/>
                  </a:lnTo>
                  <a:lnTo>
                    <a:pt x="557" y="521"/>
                  </a:lnTo>
                  <a:lnTo>
                    <a:pt x="570" y="521"/>
                  </a:lnTo>
                  <a:lnTo>
                    <a:pt x="578" y="519"/>
                  </a:lnTo>
                  <a:lnTo>
                    <a:pt x="587" y="519"/>
                  </a:lnTo>
                  <a:lnTo>
                    <a:pt x="597" y="516"/>
                  </a:lnTo>
                  <a:lnTo>
                    <a:pt x="606" y="516"/>
                  </a:lnTo>
                  <a:lnTo>
                    <a:pt x="623" y="514"/>
                  </a:lnTo>
                  <a:lnTo>
                    <a:pt x="639" y="510"/>
                  </a:lnTo>
                  <a:lnTo>
                    <a:pt x="654" y="504"/>
                  </a:lnTo>
                  <a:lnTo>
                    <a:pt x="669" y="500"/>
                  </a:lnTo>
                  <a:lnTo>
                    <a:pt x="680" y="495"/>
                  </a:lnTo>
                  <a:lnTo>
                    <a:pt x="694" y="489"/>
                  </a:lnTo>
                  <a:lnTo>
                    <a:pt x="705" y="483"/>
                  </a:lnTo>
                  <a:lnTo>
                    <a:pt x="717" y="476"/>
                  </a:lnTo>
                  <a:lnTo>
                    <a:pt x="730" y="472"/>
                  </a:lnTo>
                  <a:lnTo>
                    <a:pt x="741" y="464"/>
                  </a:lnTo>
                  <a:lnTo>
                    <a:pt x="751" y="459"/>
                  </a:lnTo>
                  <a:lnTo>
                    <a:pt x="762" y="453"/>
                  </a:lnTo>
                  <a:lnTo>
                    <a:pt x="772" y="443"/>
                  </a:lnTo>
                  <a:lnTo>
                    <a:pt x="783" y="438"/>
                  </a:lnTo>
                  <a:lnTo>
                    <a:pt x="793" y="432"/>
                  </a:lnTo>
                  <a:lnTo>
                    <a:pt x="804" y="426"/>
                  </a:lnTo>
                  <a:lnTo>
                    <a:pt x="813" y="417"/>
                  </a:lnTo>
                  <a:lnTo>
                    <a:pt x="823" y="411"/>
                  </a:lnTo>
                  <a:lnTo>
                    <a:pt x="831" y="398"/>
                  </a:lnTo>
                  <a:lnTo>
                    <a:pt x="842" y="392"/>
                  </a:lnTo>
                  <a:lnTo>
                    <a:pt x="846" y="383"/>
                  </a:lnTo>
                  <a:lnTo>
                    <a:pt x="855" y="375"/>
                  </a:lnTo>
                  <a:lnTo>
                    <a:pt x="863" y="365"/>
                  </a:lnTo>
                  <a:lnTo>
                    <a:pt x="870" y="360"/>
                  </a:lnTo>
                  <a:lnTo>
                    <a:pt x="876" y="346"/>
                  </a:lnTo>
                  <a:lnTo>
                    <a:pt x="886" y="337"/>
                  </a:lnTo>
                  <a:lnTo>
                    <a:pt x="895" y="325"/>
                  </a:lnTo>
                  <a:lnTo>
                    <a:pt x="901" y="316"/>
                  </a:lnTo>
                  <a:lnTo>
                    <a:pt x="907" y="305"/>
                  </a:lnTo>
                  <a:lnTo>
                    <a:pt x="912" y="293"/>
                  </a:lnTo>
                  <a:lnTo>
                    <a:pt x="920" y="284"/>
                  </a:lnTo>
                  <a:lnTo>
                    <a:pt x="927" y="272"/>
                  </a:lnTo>
                  <a:lnTo>
                    <a:pt x="935" y="259"/>
                  </a:lnTo>
                  <a:lnTo>
                    <a:pt x="941" y="248"/>
                  </a:lnTo>
                  <a:lnTo>
                    <a:pt x="947" y="236"/>
                  </a:lnTo>
                  <a:lnTo>
                    <a:pt x="956" y="223"/>
                  </a:lnTo>
                  <a:lnTo>
                    <a:pt x="958" y="215"/>
                  </a:lnTo>
                  <a:lnTo>
                    <a:pt x="962" y="202"/>
                  </a:lnTo>
                  <a:lnTo>
                    <a:pt x="964" y="187"/>
                  </a:lnTo>
                  <a:lnTo>
                    <a:pt x="969" y="175"/>
                  </a:lnTo>
                  <a:lnTo>
                    <a:pt x="973" y="160"/>
                  </a:lnTo>
                  <a:lnTo>
                    <a:pt x="981" y="145"/>
                  </a:lnTo>
                  <a:lnTo>
                    <a:pt x="983" y="126"/>
                  </a:lnTo>
                  <a:lnTo>
                    <a:pt x="988" y="113"/>
                  </a:lnTo>
                  <a:lnTo>
                    <a:pt x="988" y="103"/>
                  </a:lnTo>
                  <a:lnTo>
                    <a:pt x="992" y="94"/>
                  </a:lnTo>
                  <a:lnTo>
                    <a:pt x="994" y="84"/>
                  </a:lnTo>
                  <a:lnTo>
                    <a:pt x="998" y="78"/>
                  </a:lnTo>
                  <a:lnTo>
                    <a:pt x="1004" y="63"/>
                  </a:lnTo>
                  <a:lnTo>
                    <a:pt x="1009" y="48"/>
                  </a:lnTo>
                  <a:lnTo>
                    <a:pt x="1013" y="33"/>
                  </a:lnTo>
                  <a:lnTo>
                    <a:pt x="1019" y="23"/>
                  </a:lnTo>
                  <a:lnTo>
                    <a:pt x="1023" y="16"/>
                  </a:lnTo>
                  <a:lnTo>
                    <a:pt x="1028" y="8"/>
                  </a:lnTo>
                  <a:lnTo>
                    <a:pt x="1040" y="0"/>
                  </a:lnTo>
                  <a:lnTo>
                    <a:pt x="1055" y="2"/>
                  </a:lnTo>
                  <a:lnTo>
                    <a:pt x="1061" y="12"/>
                  </a:lnTo>
                  <a:lnTo>
                    <a:pt x="1059" y="27"/>
                  </a:lnTo>
                  <a:lnTo>
                    <a:pt x="1059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4" name="Freeform 76"/>
            <p:cNvSpPr>
              <a:spLocks/>
            </p:cNvSpPr>
            <p:nvPr/>
          </p:nvSpPr>
          <p:spPr bwMode="auto">
            <a:xfrm>
              <a:off x="5603870" y="3814764"/>
              <a:ext cx="84136" cy="244476"/>
            </a:xfrm>
            <a:custGeom>
              <a:avLst/>
              <a:gdLst/>
              <a:ahLst/>
              <a:cxnLst>
                <a:cxn ang="0">
                  <a:pos x="69" y="32"/>
                </a:cxn>
                <a:cxn ang="0">
                  <a:pos x="67" y="48"/>
                </a:cxn>
                <a:cxn ang="0">
                  <a:pos x="67" y="63"/>
                </a:cxn>
                <a:cxn ang="0">
                  <a:pos x="69" y="76"/>
                </a:cxn>
                <a:cxn ang="0">
                  <a:pos x="72" y="87"/>
                </a:cxn>
                <a:cxn ang="0">
                  <a:pos x="76" y="99"/>
                </a:cxn>
                <a:cxn ang="0">
                  <a:pos x="82" y="112"/>
                </a:cxn>
                <a:cxn ang="0">
                  <a:pos x="86" y="126"/>
                </a:cxn>
                <a:cxn ang="0">
                  <a:pos x="88" y="141"/>
                </a:cxn>
                <a:cxn ang="0">
                  <a:pos x="88" y="156"/>
                </a:cxn>
                <a:cxn ang="0">
                  <a:pos x="91" y="171"/>
                </a:cxn>
                <a:cxn ang="0">
                  <a:pos x="91" y="183"/>
                </a:cxn>
                <a:cxn ang="0">
                  <a:pos x="93" y="196"/>
                </a:cxn>
                <a:cxn ang="0">
                  <a:pos x="93" y="211"/>
                </a:cxn>
                <a:cxn ang="0">
                  <a:pos x="97" y="222"/>
                </a:cxn>
                <a:cxn ang="0">
                  <a:pos x="99" y="238"/>
                </a:cxn>
                <a:cxn ang="0">
                  <a:pos x="107" y="253"/>
                </a:cxn>
                <a:cxn ang="0">
                  <a:pos x="107" y="268"/>
                </a:cxn>
                <a:cxn ang="0">
                  <a:pos x="103" y="283"/>
                </a:cxn>
                <a:cxn ang="0">
                  <a:pos x="97" y="295"/>
                </a:cxn>
                <a:cxn ang="0">
                  <a:pos x="86" y="304"/>
                </a:cxn>
                <a:cxn ang="0">
                  <a:pos x="69" y="308"/>
                </a:cxn>
                <a:cxn ang="0">
                  <a:pos x="57" y="304"/>
                </a:cxn>
                <a:cxn ang="0">
                  <a:pos x="42" y="295"/>
                </a:cxn>
                <a:cxn ang="0">
                  <a:pos x="36" y="283"/>
                </a:cxn>
                <a:cxn ang="0">
                  <a:pos x="31" y="274"/>
                </a:cxn>
                <a:cxn ang="0">
                  <a:pos x="27" y="264"/>
                </a:cxn>
                <a:cxn ang="0">
                  <a:pos x="25" y="259"/>
                </a:cxn>
                <a:cxn ang="0">
                  <a:pos x="25" y="251"/>
                </a:cxn>
                <a:cxn ang="0">
                  <a:pos x="17" y="236"/>
                </a:cxn>
                <a:cxn ang="0">
                  <a:pos x="17" y="222"/>
                </a:cxn>
                <a:cxn ang="0">
                  <a:pos x="15" y="207"/>
                </a:cxn>
                <a:cxn ang="0">
                  <a:pos x="12" y="190"/>
                </a:cxn>
                <a:cxn ang="0">
                  <a:pos x="12" y="181"/>
                </a:cxn>
                <a:cxn ang="0">
                  <a:pos x="10" y="175"/>
                </a:cxn>
                <a:cxn ang="0">
                  <a:pos x="10" y="165"/>
                </a:cxn>
                <a:cxn ang="0">
                  <a:pos x="10" y="156"/>
                </a:cxn>
                <a:cxn ang="0">
                  <a:pos x="4" y="146"/>
                </a:cxn>
                <a:cxn ang="0">
                  <a:pos x="4" y="139"/>
                </a:cxn>
                <a:cxn ang="0">
                  <a:pos x="0" y="129"/>
                </a:cxn>
                <a:cxn ang="0">
                  <a:pos x="0" y="120"/>
                </a:cxn>
                <a:cxn ang="0">
                  <a:pos x="0" y="105"/>
                </a:cxn>
                <a:cxn ang="0">
                  <a:pos x="4" y="89"/>
                </a:cxn>
                <a:cxn ang="0">
                  <a:pos x="4" y="76"/>
                </a:cxn>
                <a:cxn ang="0">
                  <a:pos x="10" y="59"/>
                </a:cxn>
                <a:cxn ang="0">
                  <a:pos x="10" y="51"/>
                </a:cxn>
                <a:cxn ang="0">
                  <a:pos x="12" y="38"/>
                </a:cxn>
                <a:cxn ang="0">
                  <a:pos x="15" y="30"/>
                </a:cxn>
                <a:cxn ang="0">
                  <a:pos x="17" y="23"/>
                </a:cxn>
                <a:cxn ang="0">
                  <a:pos x="21" y="11"/>
                </a:cxn>
                <a:cxn ang="0">
                  <a:pos x="27" y="2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7" y="6"/>
                </a:cxn>
                <a:cxn ang="0">
                  <a:pos x="67" y="11"/>
                </a:cxn>
                <a:cxn ang="0">
                  <a:pos x="69" y="21"/>
                </a:cxn>
                <a:cxn ang="0">
                  <a:pos x="69" y="32"/>
                </a:cxn>
                <a:cxn ang="0">
                  <a:pos x="69" y="32"/>
                </a:cxn>
              </a:cxnLst>
              <a:rect l="0" t="0" r="r" b="b"/>
              <a:pathLst>
                <a:path w="107" h="308">
                  <a:moveTo>
                    <a:pt x="69" y="32"/>
                  </a:moveTo>
                  <a:lnTo>
                    <a:pt x="67" y="48"/>
                  </a:lnTo>
                  <a:lnTo>
                    <a:pt x="67" y="63"/>
                  </a:lnTo>
                  <a:lnTo>
                    <a:pt x="69" y="76"/>
                  </a:lnTo>
                  <a:lnTo>
                    <a:pt x="72" y="87"/>
                  </a:lnTo>
                  <a:lnTo>
                    <a:pt x="76" y="99"/>
                  </a:lnTo>
                  <a:lnTo>
                    <a:pt x="82" y="112"/>
                  </a:lnTo>
                  <a:lnTo>
                    <a:pt x="86" y="126"/>
                  </a:lnTo>
                  <a:lnTo>
                    <a:pt x="88" y="141"/>
                  </a:lnTo>
                  <a:lnTo>
                    <a:pt x="88" y="156"/>
                  </a:lnTo>
                  <a:lnTo>
                    <a:pt x="91" y="171"/>
                  </a:lnTo>
                  <a:lnTo>
                    <a:pt x="91" y="183"/>
                  </a:lnTo>
                  <a:lnTo>
                    <a:pt x="93" y="196"/>
                  </a:lnTo>
                  <a:lnTo>
                    <a:pt x="93" y="211"/>
                  </a:lnTo>
                  <a:lnTo>
                    <a:pt x="97" y="222"/>
                  </a:lnTo>
                  <a:lnTo>
                    <a:pt x="99" y="238"/>
                  </a:lnTo>
                  <a:lnTo>
                    <a:pt x="107" y="253"/>
                  </a:lnTo>
                  <a:lnTo>
                    <a:pt x="107" y="268"/>
                  </a:lnTo>
                  <a:lnTo>
                    <a:pt x="103" y="283"/>
                  </a:lnTo>
                  <a:lnTo>
                    <a:pt x="97" y="295"/>
                  </a:lnTo>
                  <a:lnTo>
                    <a:pt x="86" y="304"/>
                  </a:lnTo>
                  <a:lnTo>
                    <a:pt x="69" y="308"/>
                  </a:lnTo>
                  <a:lnTo>
                    <a:pt x="57" y="304"/>
                  </a:lnTo>
                  <a:lnTo>
                    <a:pt x="42" y="295"/>
                  </a:lnTo>
                  <a:lnTo>
                    <a:pt x="36" y="283"/>
                  </a:lnTo>
                  <a:lnTo>
                    <a:pt x="31" y="274"/>
                  </a:lnTo>
                  <a:lnTo>
                    <a:pt x="27" y="264"/>
                  </a:lnTo>
                  <a:lnTo>
                    <a:pt x="25" y="259"/>
                  </a:lnTo>
                  <a:lnTo>
                    <a:pt x="25" y="251"/>
                  </a:lnTo>
                  <a:lnTo>
                    <a:pt x="17" y="236"/>
                  </a:lnTo>
                  <a:lnTo>
                    <a:pt x="17" y="222"/>
                  </a:lnTo>
                  <a:lnTo>
                    <a:pt x="15" y="207"/>
                  </a:lnTo>
                  <a:lnTo>
                    <a:pt x="12" y="190"/>
                  </a:lnTo>
                  <a:lnTo>
                    <a:pt x="12" y="181"/>
                  </a:lnTo>
                  <a:lnTo>
                    <a:pt x="10" y="175"/>
                  </a:lnTo>
                  <a:lnTo>
                    <a:pt x="10" y="165"/>
                  </a:lnTo>
                  <a:lnTo>
                    <a:pt x="10" y="156"/>
                  </a:lnTo>
                  <a:lnTo>
                    <a:pt x="4" y="146"/>
                  </a:lnTo>
                  <a:lnTo>
                    <a:pt x="4" y="139"/>
                  </a:lnTo>
                  <a:lnTo>
                    <a:pt x="0" y="129"/>
                  </a:lnTo>
                  <a:lnTo>
                    <a:pt x="0" y="120"/>
                  </a:lnTo>
                  <a:lnTo>
                    <a:pt x="0" y="105"/>
                  </a:lnTo>
                  <a:lnTo>
                    <a:pt x="4" y="89"/>
                  </a:lnTo>
                  <a:lnTo>
                    <a:pt x="4" y="76"/>
                  </a:lnTo>
                  <a:lnTo>
                    <a:pt x="10" y="59"/>
                  </a:lnTo>
                  <a:lnTo>
                    <a:pt x="10" y="51"/>
                  </a:lnTo>
                  <a:lnTo>
                    <a:pt x="12" y="38"/>
                  </a:lnTo>
                  <a:lnTo>
                    <a:pt x="15" y="30"/>
                  </a:lnTo>
                  <a:lnTo>
                    <a:pt x="17" y="23"/>
                  </a:lnTo>
                  <a:lnTo>
                    <a:pt x="21" y="11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8" y="2"/>
                  </a:lnTo>
                  <a:lnTo>
                    <a:pt x="57" y="6"/>
                  </a:lnTo>
                  <a:lnTo>
                    <a:pt x="67" y="11"/>
                  </a:lnTo>
                  <a:lnTo>
                    <a:pt x="69" y="21"/>
                  </a:lnTo>
                  <a:lnTo>
                    <a:pt x="69" y="32"/>
                  </a:lnTo>
                  <a:lnTo>
                    <a:pt x="69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5" name="Freeform 77"/>
            <p:cNvSpPr>
              <a:spLocks/>
            </p:cNvSpPr>
            <p:nvPr/>
          </p:nvSpPr>
          <p:spPr bwMode="auto">
            <a:xfrm>
              <a:off x="5330821" y="3868739"/>
              <a:ext cx="334962" cy="163514"/>
            </a:xfrm>
            <a:custGeom>
              <a:avLst/>
              <a:gdLst/>
              <a:ahLst/>
              <a:cxnLst>
                <a:cxn ang="0">
                  <a:pos x="359" y="61"/>
                </a:cxn>
                <a:cxn ang="0">
                  <a:pos x="333" y="61"/>
                </a:cxn>
                <a:cxn ang="0">
                  <a:pos x="308" y="61"/>
                </a:cxn>
                <a:cxn ang="0">
                  <a:pos x="282" y="61"/>
                </a:cxn>
                <a:cxn ang="0">
                  <a:pos x="257" y="61"/>
                </a:cxn>
                <a:cxn ang="0">
                  <a:pos x="230" y="61"/>
                </a:cxn>
                <a:cxn ang="0">
                  <a:pos x="206" y="65"/>
                </a:cxn>
                <a:cxn ang="0">
                  <a:pos x="179" y="71"/>
                </a:cxn>
                <a:cxn ang="0">
                  <a:pos x="158" y="78"/>
                </a:cxn>
                <a:cxn ang="0">
                  <a:pos x="137" y="88"/>
                </a:cxn>
                <a:cxn ang="0">
                  <a:pos x="118" y="97"/>
                </a:cxn>
                <a:cxn ang="0">
                  <a:pos x="103" y="109"/>
                </a:cxn>
                <a:cxn ang="0">
                  <a:pos x="84" y="122"/>
                </a:cxn>
                <a:cxn ang="0">
                  <a:pos x="71" y="139"/>
                </a:cxn>
                <a:cxn ang="0">
                  <a:pos x="52" y="158"/>
                </a:cxn>
                <a:cxn ang="0">
                  <a:pos x="34" y="185"/>
                </a:cxn>
                <a:cxn ang="0">
                  <a:pos x="15" y="204"/>
                </a:cxn>
                <a:cxn ang="0">
                  <a:pos x="6" y="204"/>
                </a:cxn>
                <a:cxn ang="0">
                  <a:pos x="0" y="189"/>
                </a:cxn>
                <a:cxn ang="0">
                  <a:pos x="0" y="164"/>
                </a:cxn>
                <a:cxn ang="0">
                  <a:pos x="10" y="147"/>
                </a:cxn>
                <a:cxn ang="0">
                  <a:pos x="19" y="122"/>
                </a:cxn>
                <a:cxn ang="0">
                  <a:pos x="27" y="103"/>
                </a:cxn>
                <a:cxn ang="0">
                  <a:pos x="46" y="77"/>
                </a:cxn>
                <a:cxn ang="0">
                  <a:pos x="72" y="52"/>
                </a:cxn>
                <a:cxn ang="0">
                  <a:pos x="101" y="37"/>
                </a:cxn>
                <a:cxn ang="0">
                  <a:pos x="118" y="31"/>
                </a:cxn>
                <a:cxn ang="0">
                  <a:pos x="143" y="21"/>
                </a:cxn>
                <a:cxn ang="0">
                  <a:pos x="164" y="12"/>
                </a:cxn>
                <a:cxn ang="0">
                  <a:pos x="181" y="8"/>
                </a:cxn>
                <a:cxn ang="0">
                  <a:pos x="202" y="4"/>
                </a:cxn>
                <a:cxn ang="0">
                  <a:pos x="226" y="0"/>
                </a:cxn>
                <a:cxn ang="0">
                  <a:pos x="259" y="4"/>
                </a:cxn>
                <a:cxn ang="0">
                  <a:pos x="291" y="4"/>
                </a:cxn>
                <a:cxn ang="0">
                  <a:pos x="320" y="10"/>
                </a:cxn>
                <a:cxn ang="0">
                  <a:pos x="344" y="12"/>
                </a:cxn>
                <a:cxn ang="0">
                  <a:pos x="361" y="16"/>
                </a:cxn>
                <a:cxn ang="0">
                  <a:pos x="377" y="16"/>
                </a:cxn>
                <a:cxn ang="0">
                  <a:pos x="397" y="19"/>
                </a:cxn>
                <a:cxn ang="0">
                  <a:pos x="420" y="19"/>
                </a:cxn>
                <a:cxn ang="0">
                  <a:pos x="422" y="31"/>
                </a:cxn>
                <a:cxn ang="0">
                  <a:pos x="411" y="46"/>
                </a:cxn>
                <a:cxn ang="0">
                  <a:pos x="386" y="58"/>
                </a:cxn>
                <a:cxn ang="0">
                  <a:pos x="371" y="65"/>
                </a:cxn>
              </a:cxnLst>
              <a:rect l="0" t="0" r="r" b="b"/>
              <a:pathLst>
                <a:path w="422" h="206">
                  <a:moveTo>
                    <a:pt x="371" y="65"/>
                  </a:moveTo>
                  <a:lnTo>
                    <a:pt x="359" y="61"/>
                  </a:lnTo>
                  <a:lnTo>
                    <a:pt x="344" y="61"/>
                  </a:lnTo>
                  <a:lnTo>
                    <a:pt x="333" y="61"/>
                  </a:lnTo>
                  <a:lnTo>
                    <a:pt x="320" y="61"/>
                  </a:lnTo>
                  <a:lnTo>
                    <a:pt x="308" y="61"/>
                  </a:lnTo>
                  <a:lnTo>
                    <a:pt x="293" y="61"/>
                  </a:lnTo>
                  <a:lnTo>
                    <a:pt x="282" y="61"/>
                  </a:lnTo>
                  <a:lnTo>
                    <a:pt x="270" y="61"/>
                  </a:lnTo>
                  <a:lnTo>
                    <a:pt x="257" y="61"/>
                  </a:lnTo>
                  <a:lnTo>
                    <a:pt x="245" y="61"/>
                  </a:lnTo>
                  <a:lnTo>
                    <a:pt x="230" y="61"/>
                  </a:lnTo>
                  <a:lnTo>
                    <a:pt x="217" y="65"/>
                  </a:lnTo>
                  <a:lnTo>
                    <a:pt x="206" y="65"/>
                  </a:lnTo>
                  <a:lnTo>
                    <a:pt x="190" y="67"/>
                  </a:lnTo>
                  <a:lnTo>
                    <a:pt x="179" y="71"/>
                  </a:lnTo>
                  <a:lnTo>
                    <a:pt x="166" y="77"/>
                  </a:lnTo>
                  <a:lnTo>
                    <a:pt x="158" y="78"/>
                  </a:lnTo>
                  <a:lnTo>
                    <a:pt x="145" y="82"/>
                  </a:lnTo>
                  <a:lnTo>
                    <a:pt x="137" y="88"/>
                  </a:lnTo>
                  <a:lnTo>
                    <a:pt x="128" y="92"/>
                  </a:lnTo>
                  <a:lnTo>
                    <a:pt x="118" y="97"/>
                  </a:lnTo>
                  <a:lnTo>
                    <a:pt x="109" y="103"/>
                  </a:lnTo>
                  <a:lnTo>
                    <a:pt x="103" y="109"/>
                  </a:lnTo>
                  <a:lnTo>
                    <a:pt x="95" y="115"/>
                  </a:lnTo>
                  <a:lnTo>
                    <a:pt x="84" y="122"/>
                  </a:lnTo>
                  <a:lnTo>
                    <a:pt x="76" y="130"/>
                  </a:lnTo>
                  <a:lnTo>
                    <a:pt x="71" y="139"/>
                  </a:lnTo>
                  <a:lnTo>
                    <a:pt x="61" y="149"/>
                  </a:lnTo>
                  <a:lnTo>
                    <a:pt x="52" y="158"/>
                  </a:lnTo>
                  <a:lnTo>
                    <a:pt x="42" y="170"/>
                  </a:lnTo>
                  <a:lnTo>
                    <a:pt x="34" y="185"/>
                  </a:lnTo>
                  <a:lnTo>
                    <a:pt x="25" y="196"/>
                  </a:lnTo>
                  <a:lnTo>
                    <a:pt x="15" y="204"/>
                  </a:lnTo>
                  <a:lnTo>
                    <a:pt x="10" y="206"/>
                  </a:lnTo>
                  <a:lnTo>
                    <a:pt x="6" y="204"/>
                  </a:lnTo>
                  <a:lnTo>
                    <a:pt x="4" y="200"/>
                  </a:lnTo>
                  <a:lnTo>
                    <a:pt x="0" y="189"/>
                  </a:lnTo>
                  <a:lnTo>
                    <a:pt x="0" y="173"/>
                  </a:lnTo>
                  <a:lnTo>
                    <a:pt x="0" y="164"/>
                  </a:lnTo>
                  <a:lnTo>
                    <a:pt x="4" y="154"/>
                  </a:lnTo>
                  <a:lnTo>
                    <a:pt x="10" y="147"/>
                  </a:lnTo>
                  <a:lnTo>
                    <a:pt x="14" y="137"/>
                  </a:lnTo>
                  <a:lnTo>
                    <a:pt x="19" y="122"/>
                  </a:lnTo>
                  <a:lnTo>
                    <a:pt x="21" y="113"/>
                  </a:lnTo>
                  <a:lnTo>
                    <a:pt x="27" y="103"/>
                  </a:lnTo>
                  <a:lnTo>
                    <a:pt x="34" y="94"/>
                  </a:lnTo>
                  <a:lnTo>
                    <a:pt x="46" y="77"/>
                  </a:lnTo>
                  <a:lnTo>
                    <a:pt x="61" y="65"/>
                  </a:lnTo>
                  <a:lnTo>
                    <a:pt x="72" y="52"/>
                  </a:lnTo>
                  <a:lnTo>
                    <a:pt x="91" y="44"/>
                  </a:lnTo>
                  <a:lnTo>
                    <a:pt x="101" y="37"/>
                  </a:lnTo>
                  <a:lnTo>
                    <a:pt x="109" y="35"/>
                  </a:lnTo>
                  <a:lnTo>
                    <a:pt x="118" y="31"/>
                  </a:lnTo>
                  <a:lnTo>
                    <a:pt x="129" y="29"/>
                  </a:lnTo>
                  <a:lnTo>
                    <a:pt x="143" y="21"/>
                  </a:lnTo>
                  <a:lnTo>
                    <a:pt x="154" y="16"/>
                  </a:lnTo>
                  <a:lnTo>
                    <a:pt x="164" y="12"/>
                  </a:lnTo>
                  <a:lnTo>
                    <a:pt x="173" y="10"/>
                  </a:lnTo>
                  <a:lnTo>
                    <a:pt x="181" y="8"/>
                  </a:lnTo>
                  <a:lnTo>
                    <a:pt x="190" y="8"/>
                  </a:lnTo>
                  <a:lnTo>
                    <a:pt x="202" y="4"/>
                  </a:lnTo>
                  <a:lnTo>
                    <a:pt x="211" y="4"/>
                  </a:lnTo>
                  <a:lnTo>
                    <a:pt x="226" y="0"/>
                  </a:lnTo>
                  <a:lnTo>
                    <a:pt x="245" y="0"/>
                  </a:lnTo>
                  <a:lnTo>
                    <a:pt x="259" y="4"/>
                  </a:lnTo>
                  <a:lnTo>
                    <a:pt x="278" y="4"/>
                  </a:lnTo>
                  <a:lnTo>
                    <a:pt x="291" y="4"/>
                  </a:lnTo>
                  <a:lnTo>
                    <a:pt x="304" y="8"/>
                  </a:lnTo>
                  <a:lnTo>
                    <a:pt x="320" y="10"/>
                  </a:lnTo>
                  <a:lnTo>
                    <a:pt x="335" y="12"/>
                  </a:lnTo>
                  <a:lnTo>
                    <a:pt x="344" y="12"/>
                  </a:lnTo>
                  <a:lnTo>
                    <a:pt x="354" y="16"/>
                  </a:lnTo>
                  <a:lnTo>
                    <a:pt x="361" y="16"/>
                  </a:lnTo>
                  <a:lnTo>
                    <a:pt x="371" y="16"/>
                  </a:lnTo>
                  <a:lnTo>
                    <a:pt x="377" y="16"/>
                  </a:lnTo>
                  <a:lnTo>
                    <a:pt x="386" y="19"/>
                  </a:lnTo>
                  <a:lnTo>
                    <a:pt x="397" y="19"/>
                  </a:lnTo>
                  <a:lnTo>
                    <a:pt x="411" y="19"/>
                  </a:lnTo>
                  <a:lnTo>
                    <a:pt x="420" y="19"/>
                  </a:lnTo>
                  <a:lnTo>
                    <a:pt x="422" y="25"/>
                  </a:lnTo>
                  <a:lnTo>
                    <a:pt x="422" y="31"/>
                  </a:lnTo>
                  <a:lnTo>
                    <a:pt x="420" y="40"/>
                  </a:lnTo>
                  <a:lnTo>
                    <a:pt x="411" y="46"/>
                  </a:lnTo>
                  <a:lnTo>
                    <a:pt x="401" y="52"/>
                  </a:lnTo>
                  <a:lnTo>
                    <a:pt x="386" y="58"/>
                  </a:lnTo>
                  <a:lnTo>
                    <a:pt x="371" y="65"/>
                  </a:lnTo>
                  <a:lnTo>
                    <a:pt x="371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6" name="Freeform 78"/>
            <p:cNvSpPr>
              <a:spLocks/>
            </p:cNvSpPr>
            <p:nvPr/>
          </p:nvSpPr>
          <p:spPr bwMode="auto">
            <a:xfrm>
              <a:off x="5383209" y="3987801"/>
              <a:ext cx="274637" cy="112713"/>
            </a:xfrm>
            <a:custGeom>
              <a:avLst/>
              <a:gdLst/>
              <a:ahLst/>
              <a:cxnLst>
                <a:cxn ang="0">
                  <a:pos x="319" y="53"/>
                </a:cxn>
                <a:cxn ang="0">
                  <a:pos x="294" y="59"/>
                </a:cxn>
                <a:cxn ang="0">
                  <a:pos x="273" y="60"/>
                </a:cxn>
                <a:cxn ang="0">
                  <a:pos x="253" y="64"/>
                </a:cxn>
                <a:cxn ang="0">
                  <a:pos x="232" y="70"/>
                </a:cxn>
                <a:cxn ang="0">
                  <a:pos x="209" y="74"/>
                </a:cxn>
                <a:cxn ang="0">
                  <a:pos x="186" y="85"/>
                </a:cxn>
                <a:cxn ang="0">
                  <a:pos x="159" y="97"/>
                </a:cxn>
                <a:cxn ang="0">
                  <a:pos x="133" y="114"/>
                </a:cxn>
                <a:cxn ang="0">
                  <a:pos x="102" y="119"/>
                </a:cxn>
                <a:cxn ang="0">
                  <a:pos x="76" y="125"/>
                </a:cxn>
                <a:cxn ang="0">
                  <a:pos x="45" y="135"/>
                </a:cxn>
                <a:cxn ang="0">
                  <a:pos x="21" y="140"/>
                </a:cxn>
                <a:cxn ang="0">
                  <a:pos x="4" y="131"/>
                </a:cxn>
                <a:cxn ang="0">
                  <a:pos x="0" y="119"/>
                </a:cxn>
                <a:cxn ang="0">
                  <a:pos x="9" y="106"/>
                </a:cxn>
                <a:cxn ang="0">
                  <a:pos x="34" y="97"/>
                </a:cxn>
                <a:cxn ang="0">
                  <a:pos x="57" y="81"/>
                </a:cxn>
                <a:cxn ang="0">
                  <a:pos x="81" y="68"/>
                </a:cxn>
                <a:cxn ang="0">
                  <a:pos x="102" y="53"/>
                </a:cxn>
                <a:cxn ang="0">
                  <a:pos x="129" y="38"/>
                </a:cxn>
                <a:cxn ang="0">
                  <a:pos x="154" y="28"/>
                </a:cxn>
                <a:cxn ang="0">
                  <a:pos x="180" y="19"/>
                </a:cxn>
                <a:cxn ang="0">
                  <a:pos x="209" y="17"/>
                </a:cxn>
                <a:cxn ang="0">
                  <a:pos x="232" y="17"/>
                </a:cxn>
                <a:cxn ang="0">
                  <a:pos x="256" y="13"/>
                </a:cxn>
                <a:cxn ang="0">
                  <a:pos x="281" y="9"/>
                </a:cxn>
                <a:cxn ang="0">
                  <a:pos x="304" y="7"/>
                </a:cxn>
                <a:cxn ang="0">
                  <a:pos x="325" y="0"/>
                </a:cxn>
                <a:cxn ang="0">
                  <a:pos x="342" y="7"/>
                </a:cxn>
                <a:cxn ang="0">
                  <a:pos x="346" y="24"/>
                </a:cxn>
                <a:cxn ang="0">
                  <a:pos x="342" y="43"/>
                </a:cxn>
                <a:cxn ang="0">
                  <a:pos x="334" y="49"/>
                </a:cxn>
              </a:cxnLst>
              <a:rect l="0" t="0" r="r" b="b"/>
              <a:pathLst>
                <a:path w="346" h="140">
                  <a:moveTo>
                    <a:pt x="334" y="49"/>
                  </a:moveTo>
                  <a:lnTo>
                    <a:pt x="319" y="53"/>
                  </a:lnTo>
                  <a:lnTo>
                    <a:pt x="308" y="55"/>
                  </a:lnTo>
                  <a:lnTo>
                    <a:pt x="294" y="59"/>
                  </a:lnTo>
                  <a:lnTo>
                    <a:pt x="287" y="60"/>
                  </a:lnTo>
                  <a:lnTo>
                    <a:pt x="273" y="60"/>
                  </a:lnTo>
                  <a:lnTo>
                    <a:pt x="262" y="64"/>
                  </a:lnTo>
                  <a:lnTo>
                    <a:pt x="253" y="64"/>
                  </a:lnTo>
                  <a:lnTo>
                    <a:pt x="245" y="68"/>
                  </a:lnTo>
                  <a:lnTo>
                    <a:pt x="232" y="70"/>
                  </a:lnTo>
                  <a:lnTo>
                    <a:pt x="220" y="74"/>
                  </a:lnTo>
                  <a:lnTo>
                    <a:pt x="209" y="74"/>
                  </a:lnTo>
                  <a:lnTo>
                    <a:pt x="199" y="79"/>
                  </a:lnTo>
                  <a:lnTo>
                    <a:pt x="186" y="85"/>
                  </a:lnTo>
                  <a:lnTo>
                    <a:pt x="175" y="91"/>
                  </a:lnTo>
                  <a:lnTo>
                    <a:pt x="159" y="97"/>
                  </a:lnTo>
                  <a:lnTo>
                    <a:pt x="148" y="106"/>
                  </a:lnTo>
                  <a:lnTo>
                    <a:pt x="133" y="114"/>
                  </a:lnTo>
                  <a:lnTo>
                    <a:pt x="118" y="116"/>
                  </a:lnTo>
                  <a:lnTo>
                    <a:pt x="102" y="119"/>
                  </a:lnTo>
                  <a:lnTo>
                    <a:pt x="91" y="125"/>
                  </a:lnTo>
                  <a:lnTo>
                    <a:pt x="76" y="125"/>
                  </a:lnTo>
                  <a:lnTo>
                    <a:pt x="61" y="131"/>
                  </a:lnTo>
                  <a:lnTo>
                    <a:pt x="45" y="135"/>
                  </a:lnTo>
                  <a:lnTo>
                    <a:pt x="34" y="140"/>
                  </a:lnTo>
                  <a:lnTo>
                    <a:pt x="21" y="140"/>
                  </a:lnTo>
                  <a:lnTo>
                    <a:pt x="9" y="136"/>
                  </a:lnTo>
                  <a:lnTo>
                    <a:pt x="4" y="131"/>
                  </a:lnTo>
                  <a:lnTo>
                    <a:pt x="4" y="125"/>
                  </a:lnTo>
                  <a:lnTo>
                    <a:pt x="0" y="119"/>
                  </a:lnTo>
                  <a:lnTo>
                    <a:pt x="4" y="114"/>
                  </a:lnTo>
                  <a:lnTo>
                    <a:pt x="9" y="106"/>
                  </a:lnTo>
                  <a:lnTo>
                    <a:pt x="21" y="102"/>
                  </a:lnTo>
                  <a:lnTo>
                    <a:pt x="34" y="97"/>
                  </a:lnTo>
                  <a:lnTo>
                    <a:pt x="49" y="91"/>
                  </a:lnTo>
                  <a:lnTo>
                    <a:pt x="57" y="81"/>
                  </a:lnTo>
                  <a:lnTo>
                    <a:pt x="72" y="76"/>
                  </a:lnTo>
                  <a:lnTo>
                    <a:pt x="81" y="68"/>
                  </a:lnTo>
                  <a:lnTo>
                    <a:pt x="91" y="60"/>
                  </a:lnTo>
                  <a:lnTo>
                    <a:pt x="102" y="53"/>
                  </a:lnTo>
                  <a:lnTo>
                    <a:pt x="118" y="45"/>
                  </a:lnTo>
                  <a:lnTo>
                    <a:pt x="129" y="38"/>
                  </a:lnTo>
                  <a:lnTo>
                    <a:pt x="142" y="32"/>
                  </a:lnTo>
                  <a:lnTo>
                    <a:pt x="154" y="28"/>
                  </a:lnTo>
                  <a:lnTo>
                    <a:pt x="169" y="22"/>
                  </a:lnTo>
                  <a:lnTo>
                    <a:pt x="180" y="19"/>
                  </a:lnTo>
                  <a:lnTo>
                    <a:pt x="196" y="17"/>
                  </a:lnTo>
                  <a:lnTo>
                    <a:pt x="209" y="17"/>
                  </a:lnTo>
                  <a:lnTo>
                    <a:pt x="220" y="17"/>
                  </a:lnTo>
                  <a:lnTo>
                    <a:pt x="232" y="17"/>
                  </a:lnTo>
                  <a:lnTo>
                    <a:pt x="245" y="13"/>
                  </a:lnTo>
                  <a:lnTo>
                    <a:pt x="256" y="13"/>
                  </a:lnTo>
                  <a:lnTo>
                    <a:pt x="268" y="13"/>
                  </a:lnTo>
                  <a:lnTo>
                    <a:pt x="281" y="9"/>
                  </a:lnTo>
                  <a:lnTo>
                    <a:pt x="292" y="9"/>
                  </a:lnTo>
                  <a:lnTo>
                    <a:pt x="304" y="7"/>
                  </a:lnTo>
                  <a:lnTo>
                    <a:pt x="317" y="3"/>
                  </a:lnTo>
                  <a:lnTo>
                    <a:pt x="325" y="0"/>
                  </a:lnTo>
                  <a:lnTo>
                    <a:pt x="334" y="3"/>
                  </a:lnTo>
                  <a:lnTo>
                    <a:pt x="342" y="7"/>
                  </a:lnTo>
                  <a:lnTo>
                    <a:pt x="346" y="17"/>
                  </a:lnTo>
                  <a:lnTo>
                    <a:pt x="346" y="24"/>
                  </a:lnTo>
                  <a:lnTo>
                    <a:pt x="346" y="34"/>
                  </a:lnTo>
                  <a:lnTo>
                    <a:pt x="342" y="43"/>
                  </a:lnTo>
                  <a:lnTo>
                    <a:pt x="334" y="49"/>
                  </a:lnTo>
                  <a:lnTo>
                    <a:pt x="334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7" name="Freeform 79"/>
            <p:cNvSpPr>
              <a:spLocks/>
            </p:cNvSpPr>
            <p:nvPr/>
          </p:nvSpPr>
          <p:spPr bwMode="auto">
            <a:xfrm>
              <a:off x="5259382" y="4117977"/>
              <a:ext cx="214312" cy="144463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101" y="61"/>
                </a:cxn>
                <a:cxn ang="0">
                  <a:pos x="89" y="89"/>
                </a:cxn>
                <a:cxn ang="0">
                  <a:pos x="74" y="110"/>
                </a:cxn>
                <a:cxn ang="0">
                  <a:pos x="74" y="122"/>
                </a:cxn>
                <a:cxn ang="0">
                  <a:pos x="89" y="122"/>
                </a:cxn>
                <a:cxn ang="0">
                  <a:pos x="106" y="118"/>
                </a:cxn>
                <a:cxn ang="0">
                  <a:pos x="125" y="118"/>
                </a:cxn>
                <a:cxn ang="0">
                  <a:pos x="143" y="118"/>
                </a:cxn>
                <a:cxn ang="0">
                  <a:pos x="162" y="116"/>
                </a:cxn>
                <a:cxn ang="0">
                  <a:pos x="179" y="116"/>
                </a:cxn>
                <a:cxn ang="0">
                  <a:pos x="200" y="118"/>
                </a:cxn>
                <a:cxn ang="0">
                  <a:pos x="228" y="127"/>
                </a:cxn>
                <a:cxn ang="0">
                  <a:pos x="249" y="137"/>
                </a:cxn>
                <a:cxn ang="0">
                  <a:pos x="270" y="154"/>
                </a:cxn>
                <a:cxn ang="0">
                  <a:pos x="270" y="175"/>
                </a:cxn>
                <a:cxn ang="0">
                  <a:pos x="249" y="183"/>
                </a:cxn>
                <a:cxn ang="0">
                  <a:pos x="228" y="179"/>
                </a:cxn>
                <a:cxn ang="0">
                  <a:pos x="198" y="173"/>
                </a:cxn>
                <a:cxn ang="0">
                  <a:pos x="171" y="167"/>
                </a:cxn>
                <a:cxn ang="0">
                  <a:pos x="146" y="167"/>
                </a:cxn>
                <a:cxn ang="0">
                  <a:pos x="125" y="167"/>
                </a:cxn>
                <a:cxn ang="0">
                  <a:pos x="101" y="164"/>
                </a:cxn>
                <a:cxn ang="0">
                  <a:pos x="80" y="160"/>
                </a:cxn>
                <a:cxn ang="0">
                  <a:pos x="55" y="158"/>
                </a:cxn>
                <a:cxn ang="0">
                  <a:pos x="32" y="152"/>
                </a:cxn>
                <a:cxn ang="0">
                  <a:pos x="8" y="139"/>
                </a:cxn>
                <a:cxn ang="0">
                  <a:pos x="0" y="118"/>
                </a:cxn>
                <a:cxn ang="0">
                  <a:pos x="23" y="95"/>
                </a:cxn>
                <a:cxn ang="0">
                  <a:pos x="40" y="72"/>
                </a:cxn>
                <a:cxn ang="0">
                  <a:pos x="53" y="55"/>
                </a:cxn>
                <a:cxn ang="0">
                  <a:pos x="68" y="40"/>
                </a:cxn>
                <a:cxn ang="0">
                  <a:pos x="76" y="21"/>
                </a:cxn>
                <a:cxn ang="0">
                  <a:pos x="86" y="0"/>
                </a:cxn>
                <a:cxn ang="0">
                  <a:pos x="106" y="10"/>
                </a:cxn>
                <a:cxn ang="0">
                  <a:pos x="112" y="25"/>
                </a:cxn>
              </a:cxnLst>
              <a:rect l="0" t="0" r="r" b="b"/>
              <a:pathLst>
                <a:path w="272" h="183">
                  <a:moveTo>
                    <a:pt x="112" y="25"/>
                  </a:moveTo>
                  <a:lnTo>
                    <a:pt x="110" y="36"/>
                  </a:lnTo>
                  <a:lnTo>
                    <a:pt x="106" y="49"/>
                  </a:lnTo>
                  <a:lnTo>
                    <a:pt x="101" y="61"/>
                  </a:lnTo>
                  <a:lnTo>
                    <a:pt x="97" y="76"/>
                  </a:lnTo>
                  <a:lnTo>
                    <a:pt x="89" y="89"/>
                  </a:lnTo>
                  <a:lnTo>
                    <a:pt x="82" y="97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74" y="122"/>
                  </a:lnTo>
                  <a:lnTo>
                    <a:pt x="82" y="122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106" y="118"/>
                  </a:lnTo>
                  <a:lnTo>
                    <a:pt x="116" y="118"/>
                  </a:lnTo>
                  <a:lnTo>
                    <a:pt x="125" y="118"/>
                  </a:lnTo>
                  <a:lnTo>
                    <a:pt x="133" y="118"/>
                  </a:lnTo>
                  <a:lnTo>
                    <a:pt x="143" y="118"/>
                  </a:lnTo>
                  <a:lnTo>
                    <a:pt x="152" y="116"/>
                  </a:lnTo>
                  <a:lnTo>
                    <a:pt x="162" y="116"/>
                  </a:lnTo>
                  <a:lnTo>
                    <a:pt x="171" y="116"/>
                  </a:lnTo>
                  <a:lnTo>
                    <a:pt x="179" y="116"/>
                  </a:lnTo>
                  <a:lnTo>
                    <a:pt x="192" y="118"/>
                  </a:lnTo>
                  <a:lnTo>
                    <a:pt x="200" y="118"/>
                  </a:lnTo>
                  <a:lnTo>
                    <a:pt x="213" y="126"/>
                  </a:lnTo>
                  <a:lnTo>
                    <a:pt x="228" y="127"/>
                  </a:lnTo>
                  <a:lnTo>
                    <a:pt x="239" y="133"/>
                  </a:lnTo>
                  <a:lnTo>
                    <a:pt x="249" y="137"/>
                  </a:lnTo>
                  <a:lnTo>
                    <a:pt x="257" y="143"/>
                  </a:lnTo>
                  <a:lnTo>
                    <a:pt x="270" y="154"/>
                  </a:lnTo>
                  <a:lnTo>
                    <a:pt x="272" y="167"/>
                  </a:lnTo>
                  <a:lnTo>
                    <a:pt x="270" y="175"/>
                  </a:lnTo>
                  <a:lnTo>
                    <a:pt x="257" y="183"/>
                  </a:lnTo>
                  <a:lnTo>
                    <a:pt x="249" y="183"/>
                  </a:lnTo>
                  <a:lnTo>
                    <a:pt x="239" y="183"/>
                  </a:lnTo>
                  <a:lnTo>
                    <a:pt x="228" y="179"/>
                  </a:lnTo>
                  <a:lnTo>
                    <a:pt x="213" y="179"/>
                  </a:lnTo>
                  <a:lnTo>
                    <a:pt x="198" y="173"/>
                  </a:lnTo>
                  <a:lnTo>
                    <a:pt x="186" y="169"/>
                  </a:lnTo>
                  <a:lnTo>
                    <a:pt x="171" y="167"/>
                  </a:lnTo>
                  <a:lnTo>
                    <a:pt x="162" y="167"/>
                  </a:lnTo>
                  <a:lnTo>
                    <a:pt x="146" y="167"/>
                  </a:lnTo>
                  <a:lnTo>
                    <a:pt x="137" y="167"/>
                  </a:lnTo>
                  <a:lnTo>
                    <a:pt x="125" y="167"/>
                  </a:lnTo>
                  <a:lnTo>
                    <a:pt x="112" y="167"/>
                  </a:lnTo>
                  <a:lnTo>
                    <a:pt x="101" y="164"/>
                  </a:lnTo>
                  <a:lnTo>
                    <a:pt x="91" y="164"/>
                  </a:lnTo>
                  <a:lnTo>
                    <a:pt x="80" y="160"/>
                  </a:lnTo>
                  <a:lnTo>
                    <a:pt x="70" y="160"/>
                  </a:lnTo>
                  <a:lnTo>
                    <a:pt x="55" y="158"/>
                  </a:lnTo>
                  <a:lnTo>
                    <a:pt x="44" y="154"/>
                  </a:lnTo>
                  <a:lnTo>
                    <a:pt x="32" y="152"/>
                  </a:lnTo>
                  <a:lnTo>
                    <a:pt x="19" y="146"/>
                  </a:lnTo>
                  <a:lnTo>
                    <a:pt x="8" y="139"/>
                  </a:lnTo>
                  <a:lnTo>
                    <a:pt x="0" y="131"/>
                  </a:lnTo>
                  <a:lnTo>
                    <a:pt x="0" y="118"/>
                  </a:lnTo>
                  <a:lnTo>
                    <a:pt x="8" y="110"/>
                  </a:lnTo>
                  <a:lnTo>
                    <a:pt x="23" y="95"/>
                  </a:lnTo>
                  <a:lnTo>
                    <a:pt x="38" y="82"/>
                  </a:lnTo>
                  <a:lnTo>
                    <a:pt x="40" y="72"/>
                  </a:lnTo>
                  <a:lnTo>
                    <a:pt x="48" y="65"/>
                  </a:lnTo>
                  <a:lnTo>
                    <a:pt x="53" y="55"/>
                  </a:lnTo>
                  <a:lnTo>
                    <a:pt x="61" y="49"/>
                  </a:lnTo>
                  <a:lnTo>
                    <a:pt x="68" y="40"/>
                  </a:lnTo>
                  <a:lnTo>
                    <a:pt x="74" y="30"/>
                  </a:lnTo>
                  <a:lnTo>
                    <a:pt x="76" y="21"/>
                  </a:lnTo>
                  <a:lnTo>
                    <a:pt x="80" y="13"/>
                  </a:lnTo>
                  <a:lnTo>
                    <a:pt x="86" y="0"/>
                  </a:lnTo>
                  <a:lnTo>
                    <a:pt x="95" y="0"/>
                  </a:lnTo>
                  <a:lnTo>
                    <a:pt x="106" y="10"/>
                  </a:lnTo>
                  <a:lnTo>
                    <a:pt x="112" y="25"/>
                  </a:lnTo>
                  <a:lnTo>
                    <a:pt x="11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8" name="Freeform 80"/>
            <p:cNvSpPr>
              <a:spLocks/>
            </p:cNvSpPr>
            <p:nvPr/>
          </p:nvSpPr>
          <p:spPr bwMode="auto">
            <a:xfrm>
              <a:off x="6546843" y="4427540"/>
              <a:ext cx="368299" cy="1535115"/>
            </a:xfrm>
            <a:custGeom>
              <a:avLst/>
              <a:gdLst/>
              <a:ahLst/>
              <a:cxnLst>
                <a:cxn ang="0">
                  <a:pos x="447" y="49"/>
                </a:cxn>
                <a:cxn ang="0">
                  <a:pos x="422" y="91"/>
                </a:cxn>
                <a:cxn ang="0">
                  <a:pos x="401" y="137"/>
                </a:cxn>
                <a:cxn ang="0">
                  <a:pos x="367" y="199"/>
                </a:cxn>
                <a:cxn ang="0">
                  <a:pos x="331" y="277"/>
                </a:cxn>
                <a:cxn ang="0">
                  <a:pos x="293" y="353"/>
                </a:cxn>
                <a:cxn ang="0">
                  <a:pos x="262" y="435"/>
                </a:cxn>
                <a:cxn ang="0">
                  <a:pos x="243" y="481"/>
                </a:cxn>
                <a:cxn ang="0">
                  <a:pos x="228" y="528"/>
                </a:cxn>
                <a:cxn ang="0">
                  <a:pos x="211" y="583"/>
                </a:cxn>
                <a:cxn ang="0">
                  <a:pos x="190" y="642"/>
                </a:cxn>
                <a:cxn ang="0">
                  <a:pos x="171" y="693"/>
                </a:cxn>
                <a:cxn ang="0">
                  <a:pos x="156" y="749"/>
                </a:cxn>
                <a:cxn ang="0">
                  <a:pos x="143" y="800"/>
                </a:cxn>
                <a:cxn ang="0">
                  <a:pos x="133" y="861"/>
                </a:cxn>
                <a:cxn ang="0">
                  <a:pos x="124" y="927"/>
                </a:cxn>
                <a:cxn ang="0">
                  <a:pos x="118" y="1005"/>
                </a:cxn>
                <a:cxn ang="0">
                  <a:pos x="118" y="1083"/>
                </a:cxn>
                <a:cxn ang="0">
                  <a:pos x="118" y="1163"/>
                </a:cxn>
                <a:cxn ang="0">
                  <a:pos x="118" y="1233"/>
                </a:cxn>
                <a:cxn ang="0">
                  <a:pos x="120" y="1309"/>
                </a:cxn>
                <a:cxn ang="0">
                  <a:pos x="124" y="1389"/>
                </a:cxn>
                <a:cxn ang="0">
                  <a:pos x="127" y="1461"/>
                </a:cxn>
                <a:cxn ang="0">
                  <a:pos x="124" y="1535"/>
                </a:cxn>
                <a:cxn ang="0">
                  <a:pos x="124" y="1609"/>
                </a:cxn>
                <a:cxn ang="0">
                  <a:pos x="114" y="1684"/>
                </a:cxn>
                <a:cxn ang="0">
                  <a:pos x="107" y="1760"/>
                </a:cxn>
                <a:cxn ang="0">
                  <a:pos x="84" y="1836"/>
                </a:cxn>
                <a:cxn ang="0">
                  <a:pos x="67" y="1902"/>
                </a:cxn>
                <a:cxn ang="0">
                  <a:pos x="12" y="1934"/>
                </a:cxn>
                <a:cxn ang="0">
                  <a:pos x="2" y="1910"/>
                </a:cxn>
                <a:cxn ang="0">
                  <a:pos x="15" y="1841"/>
                </a:cxn>
                <a:cxn ang="0">
                  <a:pos x="27" y="1765"/>
                </a:cxn>
                <a:cxn ang="0">
                  <a:pos x="36" y="1693"/>
                </a:cxn>
                <a:cxn ang="0">
                  <a:pos x="38" y="1615"/>
                </a:cxn>
                <a:cxn ang="0">
                  <a:pos x="42" y="1533"/>
                </a:cxn>
                <a:cxn ang="0">
                  <a:pos x="42" y="1452"/>
                </a:cxn>
                <a:cxn ang="0">
                  <a:pos x="42" y="1368"/>
                </a:cxn>
                <a:cxn ang="0">
                  <a:pos x="42" y="1286"/>
                </a:cxn>
                <a:cxn ang="0">
                  <a:pos x="42" y="1205"/>
                </a:cxn>
                <a:cxn ang="0">
                  <a:pos x="42" y="1123"/>
                </a:cxn>
                <a:cxn ang="0">
                  <a:pos x="42" y="1041"/>
                </a:cxn>
                <a:cxn ang="0">
                  <a:pos x="48" y="965"/>
                </a:cxn>
                <a:cxn ang="0">
                  <a:pos x="57" y="891"/>
                </a:cxn>
                <a:cxn ang="0">
                  <a:pos x="70" y="815"/>
                </a:cxn>
                <a:cxn ang="0">
                  <a:pos x="82" y="743"/>
                </a:cxn>
                <a:cxn ang="0">
                  <a:pos x="99" y="672"/>
                </a:cxn>
                <a:cxn ang="0">
                  <a:pos x="114" y="604"/>
                </a:cxn>
                <a:cxn ang="0">
                  <a:pos x="135" y="538"/>
                </a:cxn>
                <a:cxn ang="0">
                  <a:pos x="160" y="475"/>
                </a:cxn>
                <a:cxn ang="0">
                  <a:pos x="185" y="410"/>
                </a:cxn>
                <a:cxn ang="0">
                  <a:pos x="211" y="340"/>
                </a:cxn>
                <a:cxn ang="0">
                  <a:pos x="242" y="277"/>
                </a:cxn>
                <a:cxn ang="0">
                  <a:pos x="274" y="213"/>
                </a:cxn>
                <a:cxn ang="0">
                  <a:pos x="308" y="142"/>
                </a:cxn>
                <a:cxn ang="0">
                  <a:pos x="344" y="70"/>
                </a:cxn>
                <a:cxn ang="0">
                  <a:pos x="388" y="9"/>
                </a:cxn>
                <a:cxn ang="0">
                  <a:pos x="432" y="0"/>
                </a:cxn>
                <a:cxn ang="0">
                  <a:pos x="464" y="13"/>
                </a:cxn>
              </a:cxnLst>
              <a:rect l="0" t="0" r="r" b="b"/>
              <a:pathLst>
                <a:path w="464" h="1934">
                  <a:moveTo>
                    <a:pt x="464" y="13"/>
                  </a:moveTo>
                  <a:lnTo>
                    <a:pt x="458" y="19"/>
                  </a:lnTo>
                  <a:lnTo>
                    <a:pt x="454" y="26"/>
                  </a:lnTo>
                  <a:lnTo>
                    <a:pt x="449" y="36"/>
                  </a:lnTo>
                  <a:lnTo>
                    <a:pt x="447" y="49"/>
                  </a:lnTo>
                  <a:lnTo>
                    <a:pt x="441" y="59"/>
                  </a:lnTo>
                  <a:lnTo>
                    <a:pt x="437" y="66"/>
                  </a:lnTo>
                  <a:lnTo>
                    <a:pt x="432" y="76"/>
                  </a:lnTo>
                  <a:lnTo>
                    <a:pt x="428" y="85"/>
                  </a:lnTo>
                  <a:lnTo>
                    <a:pt x="422" y="91"/>
                  </a:lnTo>
                  <a:lnTo>
                    <a:pt x="416" y="102"/>
                  </a:lnTo>
                  <a:lnTo>
                    <a:pt x="413" y="108"/>
                  </a:lnTo>
                  <a:lnTo>
                    <a:pt x="407" y="118"/>
                  </a:lnTo>
                  <a:lnTo>
                    <a:pt x="405" y="127"/>
                  </a:lnTo>
                  <a:lnTo>
                    <a:pt x="401" y="137"/>
                  </a:lnTo>
                  <a:lnTo>
                    <a:pt x="395" y="144"/>
                  </a:lnTo>
                  <a:lnTo>
                    <a:pt x="392" y="154"/>
                  </a:lnTo>
                  <a:lnTo>
                    <a:pt x="382" y="169"/>
                  </a:lnTo>
                  <a:lnTo>
                    <a:pt x="375" y="184"/>
                  </a:lnTo>
                  <a:lnTo>
                    <a:pt x="367" y="199"/>
                  </a:lnTo>
                  <a:lnTo>
                    <a:pt x="359" y="214"/>
                  </a:lnTo>
                  <a:lnTo>
                    <a:pt x="350" y="230"/>
                  </a:lnTo>
                  <a:lnTo>
                    <a:pt x="344" y="245"/>
                  </a:lnTo>
                  <a:lnTo>
                    <a:pt x="338" y="262"/>
                  </a:lnTo>
                  <a:lnTo>
                    <a:pt x="331" y="277"/>
                  </a:lnTo>
                  <a:lnTo>
                    <a:pt x="323" y="290"/>
                  </a:lnTo>
                  <a:lnTo>
                    <a:pt x="314" y="308"/>
                  </a:lnTo>
                  <a:lnTo>
                    <a:pt x="308" y="323"/>
                  </a:lnTo>
                  <a:lnTo>
                    <a:pt x="302" y="338"/>
                  </a:lnTo>
                  <a:lnTo>
                    <a:pt x="293" y="353"/>
                  </a:lnTo>
                  <a:lnTo>
                    <a:pt x="287" y="372"/>
                  </a:lnTo>
                  <a:lnTo>
                    <a:pt x="281" y="386"/>
                  </a:lnTo>
                  <a:lnTo>
                    <a:pt x="274" y="401"/>
                  </a:lnTo>
                  <a:lnTo>
                    <a:pt x="268" y="420"/>
                  </a:lnTo>
                  <a:lnTo>
                    <a:pt x="262" y="435"/>
                  </a:lnTo>
                  <a:lnTo>
                    <a:pt x="257" y="444"/>
                  </a:lnTo>
                  <a:lnTo>
                    <a:pt x="253" y="454"/>
                  </a:lnTo>
                  <a:lnTo>
                    <a:pt x="249" y="462"/>
                  </a:lnTo>
                  <a:lnTo>
                    <a:pt x="247" y="471"/>
                  </a:lnTo>
                  <a:lnTo>
                    <a:pt x="243" y="481"/>
                  </a:lnTo>
                  <a:lnTo>
                    <a:pt x="242" y="490"/>
                  </a:lnTo>
                  <a:lnTo>
                    <a:pt x="238" y="498"/>
                  </a:lnTo>
                  <a:lnTo>
                    <a:pt x="234" y="511"/>
                  </a:lnTo>
                  <a:lnTo>
                    <a:pt x="232" y="519"/>
                  </a:lnTo>
                  <a:lnTo>
                    <a:pt x="228" y="528"/>
                  </a:lnTo>
                  <a:lnTo>
                    <a:pt x="226" y="538"/>
                  </a:lnTo>
                  <a:lnTo>
                    <a:pt x="223" y="549"/>
                  </a:lnTo>
                  <a:lnTo>
                    <a:pt x="221" y="560"/>
                  </a:lnTo>
                  <a:lnTo>
                    <a:pt x="213" y="574"/>
                  </a:lnTo>
                  <a:lnTo>
                    <a:pt x="211" y="583"/>
                  </a:lnTo>
                  <a:lnTo>
                    <a:pt x="205" y="595"/>
                  </a:lnTo>
                  <a:lnTo>
                    <a:pt x="200" y="606"/>
                  </a:lnTo>
                  <a:lnTo>
                    <a:pt x="196" y="619"/>
                  </a:lnTo>
                  <a:lnTo>
                    <a:pt x="192" y="631"/>
                  </a:lnTo>
                  <a:lnTo>
                    <a:pt x="190" y="642"/>
                  </a:lnTo>
                  <a:lnTo>
                    <a:pt x="186" y="652"/>
                  </a:lnTo>
                  <a:lnTo>
                    <a:pt x="181" y="665"/>
                  </a:lnTo>
                  <a:lnTo>
                    <a:pt x="177" y="672"/>
                  </a:lnTo>
                  <a:lnTo>
                    <a:pt x="175" y="686"/>
                  </a:lnTo>
                  <a:lnTo>
                    <a:pt x="171" y="693"/>
                  </a:lnTo>
                  <a:lnTo>
                    <a:pt x="169" y="707"/>
                  </a:lnTo>
                  <a:lnTo>
                    <a:pt x="166" y="718"/>
                  </a:lnTo>
                  <a:lnTo>
                    <a:pt x="164" y="728"/>
                  </a:lnTo>
                  <a:lnTo>
                    <a:pt x="160" y="737"/>
                  </a:lnTo>
                  <a:lnTo>
                    <a:pt x="156" y="749"/>
                  </a:lnTo>
                  <a:lnTo>
                    <a:pt x="150" y="758"/>
                  </a:lnTo>
                  <a:lnTo>
                    <a:pt x="150" y="769"/>
                  </a:lnTo>
                  <a:lnTo>
                    <a:pt x="148" y="779"/>
                  </a:lnTo>
                  <a:lnTo>
                    <a:pt x="145" y="790"/>
                  </a:lnTo>
                  <a:lnTo>
                    <a:pt x="143" y="800"/>
                  </a:lnTo>
                  <a:lnTo>
                    <a:pt x="143" y="815"/>
                  </a:lnTo>
                  <a:lnTo>
                    <a:pt x="139" y="825"/>
                  </a:lnTo>
                  <a:lnTo>
                    <a:pt x="135" y="836"/>
                  </a:lnTo>
                  <a:lnTo>
                    <a:pt x="133" y="849"/>
                  </a:lnTo>
                  <a:lnTo>
                    <a:pt x="133" y="861"/>
                  </a:lnTo>
                  <a:lnTo>
                    <a:pt x="129" y="872"/>
                  </a:lnTo>
                  <a:lnTo>
                    <a:pt x="129" y="885"/>
                  </a:lnTo>
                  <a:lnTo>
                    <a:pt x="127" y="899"/>
                  </a:lnTo>
                  <a:lnTo>
                    <a:pt x="127" y="912"/>
                  </a:lnTo>
                  <a:lnTo>
                    <a:pt x="124" y="927"/>
                  </a:lnTo>
                  <a:lnTo>
                    <a:pt x="124" y="944"/>
                  </a:lnTo>
                  <a:lnTo>
                    <a:pt x="120" y="956"/>
                  </a:lnTo>
                  <a:lnTo>
                    <a:pt x="120" y="975"/>
                  </a:lnTo>
                  <a:lnTo>
                    <a:pt x="120" y="990"/>
                  </a:lnTo>
                  <a:lnTo>
                    <a:pt x="118" y="1005"/>
                  </a:lnTo>
                  <a:lnTo>
                    <a:pt x="118" y="1024"/>
                  </a:lnTo>
                  <a:lnTo>
                    <a:pt x="118" y="1037"/>
                  </a:lnTo>
                  <a:lnTo>
                    <a:pt x="118" y="1053"/>
                  </a:lnTo>
                  <a:lnTo>
                    <a:pt x="118" y="1068"/>
                  </a:lnTo>
                  <a:lnTo>
                    <a:pt x="118" y="1083"/>
                  </a:lnTo>
                  <a:lnTo>
                    <a:pt x="118" y="1098"/>
                  </a:lnTo>
                  <a:lnTo>
                    <a:pt x="118" y="1113"/>
                  </a:lnTo>
                  <a:lnTo>
                    <a:pt x="118" y="1132"/>
                  </a:lnTo>
                  <a:lnTo>
                    <a:pt x="118" y="1144"/>
                  </a:lnTo>
                  <a:lnTo>
                    <a:pt x="118" y="1163"/>
                  </a:lnTo>
                  <a:lnTo>
                    <a:pt x="118" y="1176"/>
                  </a:lnTo>
                  <a:lnTo>
                    <a:pt x="118" y="1191"/>
                  </a:lnTo>
                  <a:lnTo>
                    <a:pt x="118" y="1205"/>
                  </a:lnTo>
                  <a:lnTo>
                    <a:pt x="118" y="1220"/>
                  </a:lnTo>
                  <a:lnTo>
                    <a:pt x="118" y="1233"/>
                  </a:lnTo>
                  <a:lnTo>
                    <a:pt x="118" y="1250"/>
                  </a:lnTo>
                  <a:lnTo>
                    <a:pt x="118" y="1265"/>
                  </a:lnTo>
                  <a:lnTo>
                    <a:pt x="120" y="1283"/>
                  </a:lnTo>
                  <a:lnTo>
                    <a:pt x="120" y="1294"/>
                  </a:lnTo>
                  <a:lnTo>
                    <a:pt x="120" y="1309"/>
                  </a:lnTo>
                  <a:lnTo>
                    <a:pt x="120" y="1328"/>
                  </a:lnTo>
                  <a:lnTo>
                    <a:pt x="124" y="1343"/>
                  </a:lnTo>
                  <a:lnTo>
                    <a:pt x="124" y="1355"/>
                  </a:lnTo>
                  <a:lnTo>
                    <a:pt x="124" y="1370"/>
                  </a:lnTo>
                  <a:lnTo>
                    <a:pt x="124" y="1389"/>
                  </a:lnTo>
                  <a:lnTo>
                    <a:pt x="127" y="1404"/>
                  </a:lnTo>
                  <a:lnTo>
                    <a:pt x="127" y="1416"/>
                  </a:lnTo>
                  <a:lnTo>
                    <a:pt x="127" y="1431"/>
                  </a:lnTo>
                  <a:lnTo>
                    <a:pt x="127" y="1446"/>
                  </a:lnTo>
                  <a:lnTo>
                    <a:pt x="127" y="1461"/>
                  </a:lnTo>
                  <a:lnTo>
                    <a:pt x="127" y="1473"/>
                  </a:lnTo>
                  <a:lnTo>
                    <a:pt x="127" y="1490"/>
                  </a:lnTo>
                  <a:lnTo>
                    <a:pt x="127" y="1507"/>
                  </a:lnTo>
                  <a:lnTo>
                    <a:pt x="127" y="1522"/>
                  </a:lnTo>
                  <a:lnTo>
                    <a:pt x="124" y="1535"/>
                  </a:lnTo>
                  <a:lnTo>
                    <a:pt x="124" y="1549"/>
                  </a:lnTo>
                  <a:lnTo>
                    <a:pt x="124" y="1564"/>
                  </a:lnTo>
                  <a:lnTo>
                    <a:pt x="124" y="1579"/>
                  </a:lnTo>
                  <a:lnTo>
                    <a:pt x="124" y="1594"/>
                  </a:lnTo>
                  <a:lnTo>
                    <a:pt x="124" y="1609"/>
                  </a:lnTo>
                  <a:lnTo>
                    <a:pt x="120" y="1625"/>
                  </a:lnTo>
                  <a:lnTo>
                    <a:pt x="120" y="1642"/>
                  </a:lnTo>
                  <a:lnTo>
                    <a:pt x="118" y="1653"/>
                  </a:lnTo>
                  <a:lnTo>
                    <a:pt x="118" y="1668"/>
                  </a:lnTo>
                  <a:lnTo>
                    <a:pt x="114" y="1684"/>
                  </a:lnTo>
                  <a:lnTo>
                    <a:pt x="114" y="1699"/>
                  </a:lnTo>
                  <a:lnTo>
                    <a:pt x="112" y="1714"/>
                  </a:lnTo>
                  <a:lnTo>
                    <a:pt x="108" y="1729"/>
                  </a:lnTo>
                  <a:lnTo>
                    <a:pt x="107" y="1744"/>
                  </a:lnTo>
                  <a:lnTo>
                    <a:pt x="107" y="1760"/>
                  </a:lnTo>
                  <a:lnTo>
                    <a:pt x="99" y="1775"/>
                  </a:lnTo>
                  <a:lnTo>
                    <a:pt x="97" y="1790"/>
                  </a:lnTo>
                  <a:lnTo>
                    <a:pt x="93" y="1805"/>
                  </a:lnTo>
                  <a:lnTo>
                    <a:pt x="91" y="1820"/>
                  </a:lnTo>
                  <a:lnTo>
                    <a:pt x="84" y="1836"/>
                  </a:lnTo>
                  <a:lnTo>
                    <a:pt x="82" y="1849"/>
                  </a:lnTo>
                  <a:lnTo>
                    <a:pt x="78" y="1866"/>
                  </a:lnTo>
                  <a:lnTo>
                    <a:pt x="74" y="1883"/>
                  </a:lnTo>
                  <a:lnTo>
                    <a:pt x="70" y="1889"/>
                  </a:lnTo>
                  <a:lnTo>
                    <a:pt x="67" y="1902"/>
                  </a:lnTo>
                  <a:lnTo>
                    <a:pt x="61" y="1908"/>
                  </a:lnTo>
                  <a:lnTo>
                    <a:pt x="53" y="1917"/>
                  </a:lnTo>
                  <a:lnTo>
                    <a:pt x="38" y="1925"/>
                  </a:lnTo>
                  <a:lnTo>
                    <a:pt x="27" y="1934"/>
                  </a:lnTo>
                  <a:lnTo>
                    <a:pt x="12" y="1934"/>
                  </a:lnTo>
                  <a:lnTo>
                    <a:pt x="2" y="1934"/>
                  </a:lnTo>
                  <a:lnTo>
                    <a:pt x="0" y="1929"/>
                  </a:lnTo>
                  <a:lnTo>
                    <a:pt x="0" y="1925"/>
                  </a:lnTo>
                  <a:lnTo>
                    <a:pt x="0" y="1919"/>
                  </a:lnTo>
                  <a:lnTo>
                    <a:pt x="2" y="1910"/>
                  </a:lnTo>
                  <a:lnTo>
                    <a:pt x="2" y="1898"/>
                  </a:lnTo>
                  <a:lnTo>
                    <a:pt x="10" y="1883"/>
                  </a:lnTo>
                  <a:lnTo>
                    <a:pt x="10" y="1868"/>
                  </a:lnTo>
                  <a:lnTo>
                    <a:pt x="15" y="1857"/>
                  </a:lnTo>
                  <a:lnTo>
                    <a:pt x="15" y="1841"/>
                  </a:lnTo>
                  <a:lnTo>
                    <a:pt x="17" y="1826"/>
                  </a:lnTo>
                  <a:lnTo>
                    <a:pt x="21" y="1811"/>
                  </a:lnTo>
                  <a:lnTo>
                    <a:pt x="25" y="1800"/>
                  </a:lnTo>
                  <a:lnTo>
                    <a:pt x="27" y="1781"/>
                  </a:lnTo>
                  <a:lnTo>
                    <a:pt x="27" y="1765"/>
                  </a:lnTo>
                  <a:lnTo>
                    <a:pt x="31" y="1750"/>
                  </a:lnTo>
                  <a:lnTo>
                    <a:pt x="31" y="1735"/>
                  </a:lnTo>
                  <a:lnTo>
                    <a:pt x="32" y="1722"/>
                  </a:lnTo>
                  <a:lnTo>
                    <a:pt x="32" y="1708"/>
                  </a:lnTo>
                  <a:lnTo>
                    <a:pt x="36" y="1693"/>
                  </a:lnTo>
                  <a:lnTo>
                    <a:pt x="36" y="1678"/>
                  </a:lnTo>
                  <a:lnTo>
                    <a:pt x="36" y="1661"/>
                  </a:lnTo>
                  <a:lnTo>
                    <a:pt x="38" y="1646"/>
                  </a:lnTo>
                  <a:lnTo>
                    <a:pt x="38" y="1630"/>
                  </a:lnTo>
                  <a:lnTo>
                    <a:pt x="38" y="1615"/>
                  </a:lnTo>
                  <a:lnTo>
                    <a:pt x="38" y="1596"/>
                  </a:lnTo>
                  <a:lnTo>
                    <a:pt x="38" y="1583"/>
                  </a:lnTo>
                  <a:lnTo>
                    <a:pt x="38" y="1566"/>
                  </a:lnTo>
                  <a:lnTo>
                    <a:pt x="42" y="1551"/>
                  </a:lnTo>
                  <a:lnTo>
                    <a:pt x="42" y="1533"/>
                  </a:lnTo>
                  <a:lnTo>
                    <a:pt x="42" y="1518"/>
                  </a:lnTo>
                  <a:lnTo>
                    <a:pt x="42" y="1501"/>
                  </a:lnTo>
                  <a:lnTo>
                    <a:pt x="42" y="1486"/>
                  </a:lnTo>
                  <a:lnTo>
                    <a:pt x="42" y="1467"/>
                  </a:lnTo>
                  <a:lnTo>
                    <a:pt x="42" y="1452"/>
                  </a:lnTo>
                  <a:lnTo>
                    <a:pt x="42" y="1437"/>
                  </a:lnTo>
                  <a:lnTo>
                    <a:pt x="42" y="1419"/>
                  </a:lnTo>
                  <a:lnTo>
                    <a:pt x="42" y="1400"/>
                  </a:lnTo>
                  <a:lnTo>
                    <a:pt x="42" y="1385"/>
                  </a:lnTo>
                  <a:lnTo>
                    <a:pt x="42" y="1368"/>
                  </a:lnTo>
                  <a:lnTo>
                    <a:pt x="42" y="1351"/>
                  </a:lnTo>
                  <a:lnTo>
                    <a:pt x="42" y="1334"/>
                  </a:lnTo>
                  <a:lnTo>
                    <a:pt x="42" y="1319"/>
                  </a:lnTo>
                  <a:lnTo>
                    <a:pt x="42" y="1302"/>
                  </a:lnTo>
                  <a:lnTo>
                    <a:pt x="42" y="1286"/>
                  </a:lnTo>
                  <a:lnTo>
                    <a:pt x="42" y="1267"/>
                  </a:lnTo>
                  <a:lnTo>
                    <a:pt x="42" y="1252"/>
                  </a:lnTo>
                  <a:lnTo>
                    <a:pt x="42" y="1237"/>
                  </a:lnTo>
                  <a:lnTo>
                    <a:pt x="42" y="1220"/>
                  </a:lnTo>
                  <a:lnTo>
                    <a:pt x="42" y="1205"/>
                  </a:lnTo>
                  <a:lnTo>
                    <a:pt x="42" y="1189"/>
                  </a:lnTo>
                  <a:lnTo>
                    <a:pt x="42" y="1170"/>
                  </a:lnTo>
                  <a:lnTo>
                    <a:pt x="42" y="1155"/>
                  </a:lnTo>
                  <a:lnTo>
                    <a:pt x="42" y="1138"/>
                  </a:lnTo>
                  <a:lnTo>
                    <a:pt x="42" y="1123"/>
                  </a:lnTo>
                  <a:lnTo>
                    <a:pt x="42" y="1106"/>
                  </a:lnTo>
                  <a:lnTo>
                    <a:pt x="42" y="1091"/>
                  </a:lnTo>
                  <a:lnTo>
                    <a:pt x="42" y="1074"/>
                  </a:lnTo>
                  <a:lnTo>
                    <a:pt x="42" y="1060"/>
                  </a:lnTo>
                  <a:lnTo>
                    <a:pt x="42" y="1041"/>
                  </a:lnTo>
                  <a:lnTo>
                    <a:pt x="46" y="1030"/>
                  </a:lnTo>
                  <a:lnTo>
                    <a:pt x="46" y="1011"/>
                  </a:lnTo>
                  <a:lnTo>
                    <a:pt x="46" y="996"/>
                  </a:lnTo>
                  <a:lnTo>
                    <a:pt x="48" y="980"/>
                  </a:lnTo>
                  <a:lnTo>
                    <a:pt x="48" y="965"/>
                  </a:lnTo>
                  <a:lnTo>
                    <a:pt x="48" y="952"/>
                  </a:lnTo>
                  <a:lnTo>
                    <a:pt x="53" y="935"/>
                  </a:lnTo>
                  <a:lnTo>
                    <a:pt x="53" y="920"/>
                  </a:lnTo>
                  <a:lnTo>
                    <a:pt x="57" y="906"/>
                  </a:lnTo>
                  <a:lnTo>
                    <a:pt x="57" y="891"/>
                  </a:lnTo>
                  <a:lnTo>
                    <a:pt x="61" y="876"/>
                  </a:lnTo>
                  <a:lnTo>
                    <a:pt x="61" y="857"/>
                  </a:lnTo>
                  <a:lnTo>
                    <a:pt x="63" y="845"/>
                  </a:lnTo>
                  <a:lnTo>
                    <a:pt x="67" y="830"/>
                  </a:lnTo>
                  <a:lnTo>
                    <a:pt x="70" y="815"/>
                  </a:lnTo>
                  <a:lnTo>
                    <a:pt x="70" y="800"/>
                  </a:lnTo>
                  <a:lnTo>
                    <a:pt x="72" y="785"/>
                  </a:lnTo>
                  <a:lnTo>
                    <a:pt x="74" y="769"/>
                  </a:lnTo>
                  <a:lnTo>
                    <a:pt x="78" y="754"/>
                  </a:lnTo>
                  <a:lnTo>
                    <a:pt x="82" y="743"/>
                  </a:lnTo>
                  <a:lnTo>
                    <a:pt x="84" y="728"/>
                  </a:lnTo>
                  <a:lnTo>
                    <a:pt x="88" y="716"/>
                  </a:lnTo>
                  <a:lnTo>
                    <a:pt x="91" y="699"/>
                  </a:lnTo>
                  <a:lnTo>
                    <a:pt x="93" y="686"/>
                  </a:lnTo>
                  <a:lnTo>
                    <a:pt x="99" y="672"/>
                  </a:lnTo>
                  <a:lnTo>
                    <a:pt x="99" y="661"/>
                  </a:lnTo>
                  <a:lnTo>
                    <a:pt x="103" y="646"/>
                  </a:lnTo>
                  <a:lnTo>
                    <a:pt x="107" y="631"/>
                  </a:lnTo>
                  <a:lnTo>
                    <a:pt x="112" y="619"/>
                  </a:lnTo>
                  <a:lnTo>
                    <a:pt x="114" y="604"/>
                  </a:lnTo>
                  <a:lnTo>
                    <a:pt x="118" y="593"/>
                  </a:lnTo>
                  <a:lnTo>
                    <a:pt x="124" y="576"/>
                  </a:lnTo>
                  <a:lnTo>
                    <a:pt x="127" y="564"/>
                  </a:lnTo>
                  <a:lnTo>
                    <a:pt x="129" y="549"/>
                  </a:lnTo>
                  <a:lnTo>
                    <a:pt x="135" y="538"/>
                  </a:lnTo>
                  <a:lnTo>
                    <a:pt x="139" y="524"/>
                  </a:lnTo>
                  <a:lnTo>
                    <a:pt x="145" y="513"/>
                  </a:lnTo>
                  <a:lnTo>
                    <a:pt x="148" y="498"/>
                  </a:lnTo>
                  <a:lnTo>
                    <a:pt x="154" y="486"/>
                  </a:lnTo>
                  <a:lnTo>
                    <a:pt x="160" y="475"/>
                  </a:lnTo>
                  <a:lnTo>
                    <a:pt x="166" y="462"/>
                  </a:lnTo>
                  <a:lnTo>
                    <a:pt x="169" y="446"/>
                  </a:lnTo>
                  <a:lnTo>
                    <a:pt x="175" y="435"/>
                  </a:lnTo>
                  <a:lnTo>
                    <a:pt x="177" y="422"/>
                  </a:lnTo>
                  <a:lnTo>
                    <a:pt x="185" y="410"/>
                  </a:lnTo>
                  <a:lnTo>
                    <a:pt x="186" y="395"/>
                  </a:lnTo>
                  <a:lnTo>
                    <a:pt x="192" y="380"/>
                  </a:lnTo>
                  <a:lnTo>
                    <a:pt x="200" y="368"/>
                  </a:lnTo>
                  <a:lnTo>
                    <a:pt x="205" y="357"/>
                  </a:lnTo>
                  <a:lnTo>
                    <a:pt x="211" y="340"/>
                  </a:lnTo>
                  <a:lnTo>
                    <a:pt x="217" y="328"/>
                  </a:lnTo>
                  <a:lnTo>
                    <a:pt x="223" y="317"/>
                  </a:lnTo>
                  <a:lnTo>
                    <a:pt x="228" y="304"/>
                  </a:lnTo>
                  <a:lnTo>
                    <a:pt x="234" y="290"/>
                  </a:lnTo>
                  <a:lnTo>
                    <a:pt x="242" y="277"/>
                  </a:lnTo>
                  <a:lnTo>
                    <a:pt x="247" y="266"/>
                  </a:lnTo>
                  <a:lnTo>
                    <a:pt x="253" y="254"/>
                  </a:lnTo>
                  <a:lnTo>
                    <a:pt x="259" y="239"/>
                  </a:lnTo>
                  <a:lnTo>
                    <a:pt x="268" y="224"/>
                  </a:lnTo>
                  <a:lnTo>
                    <a:pt x="274" y="213"/>
                  </a:lnTo>
                  <a:lnTo>
                    <a:pt x="281" y="197"/>
                  </a:lnTo>
                  <a:lnTo>
                    <a:pt x="287" y="180"/>
                  </a:lnTo>
                  <a:lnTo>
                    <a:pt x="295" y="169"/>
                  </a:lnTo>
                  <a:lnTo>
                    <a:pt x="302" y="154"/>
                  </a:lnTo>
                  <a:lnTo>
                    <a:pt x="308" y="142"/>
                  </a:lnTo>
                  <a:lnTo>
                    <a:pt x="314" y="127"/>
                  </a:lnTo>
                  <a:lnTo>
                    <a:pt x="323" y="112"/>
                  </a:lnTo>
                  <a:lnTo>
                    <a:pt x="329" y="100"/>
                  </a:lnTo>
                  <a:lnTo>
                    <a:pt x="338" y="85"/>
                  </a:lnTo>
                  <a:lnTo>
                    <a:pt x="344" y="70"/>
                  </a:lnTo>
                  <a:lnTo>
                    <a:pt x="352" y="55"/>
                  </a:lnTo>
                  <a:lnTo>
                    <a:pt x="359" y="40"/>
                  </a:lnTo>
                  <a:lnTo>
                    <a:pt x="371" y="26"/>
                  </a:lnTo>
                  <a:lnTo>
                    <a:pt x="376" y="19"/>
                  </a:lnTo>
                  <a:lnTo>
                    <a:pt x="388" y="9"/>
                  </a:lnTo>
                  <a:lnTo>
                    <a:pt x="395" y="5"/>
                  </a:lnTo>
                  <a:lnTo>
                    <a:pt x="405" y="5"/>
                  </a:lnTo>
                  <a:lnTo>
                    <a:pt x="413" y="3"/>
                  </a:lnTo>
                  <a:lnTo>
                    <a:pt x="426" y="3"/>
                  </a:lnTo>
                  <a:lnTo>
                    <a:pt x="432" y="0"/>
                  </a:lnTo>
                  <a:lnTo>
                    <a:pt x="441" y="0"/>
                  </a:lnTo>
                  <a:lnTo>
                    <a:pt x="447" y="0"/>
                  </a:lnTo>
                  <a:lnTo>
                    <a:pt x="454" y="0"/>
                  </a:lnTo>
                  <a:lnTo>
                    <a:pt x="462" y="3"/>
                  </a:lnTo>
                  <a:lnTo>
                    <a:pt x="464" y="13"/>
                  </a:lnTo>
                  <a:lnTo>
                    <a:pt x="464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9" name="Freeform 81"/>
            <p:cNvSpPr>
              <a:spLocks/>
            </p:cNvSpPr>
            <p:nvPr/>
          </p:nvSpPr>
          <p:spPr bwMode="auto">
            <a:xfrm>
              <a:off x="6302368" y="4511676"/>
              <a:ext cx="182562" cy="1489076"/>
            </a:xfrm>
            <a:custGeom>
              <a:avLst/>
              <a:gdLst/>
              <a:ahLst/>
              <a:cxnLst>
                <a:cxn ang="0">
                  <a:pos x="219" y="78"/>
                </a:cxn>
                <a:cxn ang="0">
                  <a:pos x="200" y="150"/>
                </a:cxn>
                <a:cxn ang="0">
                  <a:pos x="185" y="217"/>
                </a:cxn>
                <a:cxn ang="0">
                  <a:pos x="169" y="280"/>
                </a:cxn>
                <a:cxn ang="0">
                  <a:pos x="158" y="340"/>
                </a:cxn>
                <a:cxn ang="0">
                  <a:pos x="145" y="401"/>
                </a:cxn>
                <a:cxn ang="0">
                  <a:pos x="133" y="462"/>
                </a:cxn>
                <a:cxn ang="0">
                  <a:pos x="122" y="519"/>
                </a:cxn>
                <a:cxn ang="0">
                  <a:pos x="112" y="582"/>
                </a:cxn>
                <a:cxn ang="0">
                  <a:pos x="103" y="646"/>
                </a:cxn>
                <a:cxn ang="0">
                  <a:pos x="93" y="715"/>
                </a:cxn>
                <a:cxn ang="0">
                  <a:pos x="88" y="785"/>
                </a:cxn>
                <a:cxn ang="0">
                  <a:pos x="86" y="863"/>
                </a:cxn>
                <a:cxn ang="0">
                  <a:pos x="82" y="935"/>
                </a:cxn>
                <a:cxn ang="0">
                  <a:pos x="82" y="1007"/>
                </a:cxn>
                <a:cxn ang="0">
                  <a:pos x="86" y="1080"/>
                </a:cxn>
                <a:cxn ang="0">
                  <a:pos x="88" y="1152"/>
                </a:cxn>
                <a:cxn ang="0">
                  <a:pos x="93" y="1224"/>
                </a:cxn>
                <a:cxn ang="0">
                  <a:pos x="103" y="1298"/>
                </a:cxn>
                <a:cxn ang="0">
                  <a:pos x="112" y="1367"/>
                </a:cxn>
                <a:cxn ang="0">
                  <a:pos x="122" y="1439"/>
                </a:cxn>
                <a:cxn ang="0">
                  <a:pos x="128" y="1511"/>
                </a:cxn>
                <a:cxn ang="0">
                  <a:pos x="137" y="1583"/>
                </a:cxn>
                <a:cxn ang="0">
                  <a:pos x="143" y="1659"/>
                </a:cxn>
                <a:cxn ang="0">
                  <a:pos x="145" y="1735"/>
                </a:cxn>
                <a:cxn ang="0">
                  <a:pos x="149" y="1808"/>
                </a:cxn>
                <a:cxn ang="0">
                  <a:pos x="122" y="1861"/>
                </a:cxn>
                <a:cxn ang="0">
                  <a:pos x="67" y="1859"/>
                </a:cxn>
                <a:cxn ang="0">
                  <a:pos x="61" y="1802"/>
                </a:cxn>
                <a:cxn ang="0">
                  <a:pos x="55" y="1716"/>
                </a:cxn>
                <a:cxn ang="0">
                  <a:pos x="48" y="1638"/>
                </a:cxn>
                <a:cxn ang="0">
                  <a:pos x="46" y="1560"/>
                </a:cxn>
                <a:cxn ang="0">
                  <a:pos x="40" y="1481"/>
                </a:cxn>
                <a:cxn ang="0">
                  <a:pos x="27" y="1403"/>
                </a:cxn>
                <a:cxn ang="0">
                  <a:pos x="21" y="1327"/>
                </a:cxn>
                <a:cxn ang="0">
                  <a:pos x="15" y="1249"/>
                </a:cxn>
                <a:cxn ang="0">
                  <a:pos x="10" y="1175"/>
                </a:cxn>
                <a:cxn ang="0">
                  <a:pos x="4" y="1095"/>
                </a:cxn>
                <a:cxn ang="0">
                  <a:pos x="0" y="1017"/>
                </a:cxn>
                <a:cxn ang="0">
                  <a:pos x="0" y="939"/>
                </a:cxn>
                <a:cxn ang="0">
                  <a:pos x="4" y="863"/>
                </a:cxn>
                <a:cxn ang="0">
                  <a:pos x="10" y="785"/>
                </a:cxn>
                <a:cxn ang="0">
                  <a:pos x="12" y="709"/>
                </a:cxn>
                <a:cxn ang="0">
                  <a:pos x="21" y="641"/>
                </a:cxn>
                <a:cxn ang="0">
                  <a:pos x="31" y="580"/>
                </a:cxn>
                <a:cxn ang="0">
                  <a:pos x="44" y="523"/>
                </a:cxn>
                <a:cxn ang="0">
                  <a:pos x="55" y="470"/>
                </a:cxn>
                <a:cxn ang="0">
                  <a:pos x="65" y="418"/>
                </a:cxn>
                <a:cxn ang="0">
                  <a:pos x="78" y="369"/>
                </a:cxn>
                <a:cxn ang="0">
                  <a:pos x="91" y="316"/>
                </a:cxn>
                <a:cxn ang="0">
                  <a:pos x="107" y="262"/>
                </a:cxn>
                <a:cxn ang="0">
                  <a:pos x="122" y="202"/>
                </a:cxn>
                <a:cxn ang="0">
                  <a:pos x="137" y="139"/>
                </a:cxn>
                <a:cxn ang="0">
                  <a:pos x="154" y="69"/>
                </a:cxn>
                <a:cxn ang="0">
                  <a:pos x="179" y="10"/>
                </a:cxn>
                <a:cxn ang="0">
                  <a:pos x="230" y="10"/>
                </a:cxn>
              </a:cxnLst>
              <a:rect l="0" t="0" r="r" b="b"/>
              <a:pathLst>
                <a:path w="230" h="1876">
                  <a:moveTo>
                    <a:pt x="230" y="17"/>
                  </a:moveTo>
                  <a:lnTo>
                    <a:pt x="226" y="32"/>
                  </a:lnTo>
                  <a:lnTo>
                    <a:pt x="225" y="48"/>
                  </a:lnTo>
                  <a:lnTo>
                    <a:pt x="221" y="63"/>
                  </a:lnTo>
                  <a:lnTo>
                    <a:pt x="219" y="78"/>
                  </a:lnTo>
                  <a:lnTo>
                    <a:pt x="211" y="93"/>
                  </a:lnTo>
                  <a:lnTo>
                    <a:pt x="209" y="108"/>
                  </a:lnTo>
                  <a:lnTo>
                    <a:pt x="206" y="120"/>
                  </a:lnTo>
                  <a:lnTo>
                    <a:pt x="204" y="135"/>
                  </a:lnTo>
                  <a:lnTo>
                    <a:pt x="200" y="150"/>
                  </a:lnTo>
                  <a:lnTo>
                    <a:pt x="196" y="164"/>
                  </a:lnTo>
                  <a:lnTo>
                    <a:pt x="190" y="177"/>
                  </a:lnTo>
                  <a:lnTo>
                    <a:pt x="190" y="192"/>
                  </a:lnTo>
                  <a:lnTo>
                    <a:pt x="187" y="205"/>
                  </a:lnTo>
                  <a:lnTo>
                    <a:pt x="185" y="217"/>
                  </a:lnTo>
                  <a:lnTo>
                    <a:pt x="183" y="228"/>
                  </a:lnTo>
                  <a:lnTo>
                    <a:pt x="179" y="245"/>
                  </a:lnTo>
                  <a:lnTo>
                    <a:pt x="175" y="257"/>
                  </a:lnTo>
                  <a:lnTo>
                    <a:pt x="171" y="268"/>
                  </a:lnTo>
                  <a:lnTo>
                    <a:pt x="169" y="280"/>
                  </a:lnTo>
                  <a:lnTo>
                    <a:pt x="169" y="293"/>
                  </a:lnTo>
                  <a:lnTo>
                    <a:pt x="164" y="304"/>
                  </a:lnTo>
                  <a:lnTo>
                    <a:pt x="164" y="316"/>
                  </a:lnTo>
                  <a:lnTo>
                    <a:pt x="160" y="329"/>
                  </a:lnTo>
                  <a:lnTo>
                    <a:pt x="158" y="340"/>
                  </a:lnTo>
                  <a:lnTo>
                    <a:pt x="154" y="354"/>
                  </a:lnTo>
                  <a:lnTo>
                    <a:pt x="154" y="365"/>
                  </a:lnTo>
                  <a:lnTo>
                    <a:pt x="150" y="376"/>
                  </a:lnTo>
                  <a:lnTo>
                    <a:pt x="149" y="390"/>
                  </a:lnTo>
                  <a:lnTo>
                    <a:pt x="145" y="401"/>
                  </a:lnTo>
                  <a:lnTo>
                    <a:pt x="145" y="413"/>
                  </a:lnTo>
                  <a:lnTo>
                    <a:pt x="143" y="426"/>
                  </a:lnTo>
                  <a:lnTo>
                    <a:pt x="139" y="437"/>
                  </a:lnTo>
                  <a:lnTo>
                    <a:pt x="133" y="449"/>
                  </a:lnTo>
                  <a:lnTo>
                    <a:pt x="133" y="462"/>
                  </a:lnTo>
                  <a:lnTo>
                    <a:pt x="129" y="473"/>
                  </a:lnTo>
                  <a:lnTo>
                    <a:pt x="128" y="487"/>
                  </a:lnTo>
                  <a:lnTo>
                    <a:pt x="124" y="494"/>
                  </a:lnTo>
                  <a:lnTo>
                    <a:pt x="124" y="509"/>
                  </a:lnTo>
                  <a:lnTo>
                    <a:pt x="122" y="519"/>
                  </a:lnTo>
                  <a:lnTo>
                    <a:pt x="118" y="534"/>
                  </a:lnTo>
                  <a:lnTo>
                    <a:pt x="114" y="544"/>
                  </a:lnTo>
                  <a:lnTo>
                    <a:pt x="114" y="559"/>
                  </a:lnTo>
                  <a:lnTo>
                    <a:pt x="112" y="570"/>
                  </a:lnTo>
                  <a:lnTo>
                    <a:pt x="112" y="582"/>
                  </a:lnTo>
                  <a:lnTo>
                    <a:pt x="109" y="593"/>
                  </a:lnTo>
                  <a:lnTo>
                    <a:pt x="109" y="606"/>
                  </a:lnTo>
                  <a:lnTo>
                    <a:pt x="107" y="622"/>
                  </a:lnTo>
                  <a:lnTo>
                    <a:pt x="107" y="633"/>
                  </a:lnTo>
                  <a:lnTo>
                    <a:pt x="103" y="646"/>
                  </a:lnTo>
                  <a:lnTo>
                    <a:pt x="101" y="662"/>
                  </a:lnTo>
                  <a:lnTo>
                    <a:pt x="101" y="673"/>
                  </a:lnTo>
                  <a:lnTo>
                    <a:pt x="97" y="684"/>
                  </a:lnTo>
                  <a:lnTo>
                    <a:pt x="97" y="700"/>
                  </a:lnTo>
                  <a:lnTo>
                    <a:pt x="93" y="715"/>
                  </a:lnTo>
                  <a:lnTo>
                    <a:pt x="93" y="726"/>
                  </a:lnTo>
                  <a:lnTo>
                    <a:pt x="93" y="743"/>
                  </a:lnTo>
                  <a:lnTo>
                    <a:pt x="91" y="755"/>
                  </a:lnTo>
                  <a:lnTo>
                    <a:pt x="88" y="770"/>
                  </a:lnTo>
                  <a:lnTo>
                    <a:pt x="88" y="785"/>
                  </a:lnTo>
                  <a:lnTo>
                    <a:pt x="88" y="800"/>
                  </a:lnTo>
                  <a:lnTo>
                    <a:pt x="86" y="814"/>
                  </a:lnTo>
                  <a:lnTo>
                    <a:pt x="86" y="829"/>
                  </a:lnTo>
                  <a:lnTo>
                    <a:pt x="86" y="846"/>
                  </a:lnTo>
                  <a:lnTo>
                    <a:pt x="86" y="863"/>
                  </a:lnTo>
                  <a:lnTo>
                    <a:pt x="82" y="878"/>
                  </a:lnTo>
                  <a:lnTo>
                    <a:pt x="82" y="890"/>
                  </a:lnTo>
                  <a:lnTo>
                    <a:pt x="82" y="905"/>
                  </a:lnTo>
                  <a:lnTo>
                    <a:pt x="82" y="920"/>
                  </a:lnTo>
                  <a:lnTo>
                    <a:pt x="82" y="935"/>
                  </a:lnTo>
                  <a:lnTo>
                    <a:pt x="82" y="950"/>
                  </a:lnTo>
                  <a:lnTo>
                    <a:pt x="82" y="962"/>
                  </a:lnTo>
                  <a:lnTo>
                    <a:pt x="82" y="981"/>
                  </a:lnTo>
                  <a:lnTo>
                    <a:pt x="82" y="992"/>
                  </a:lnTo>
                  <a:lnTo>
                    <a:pt x="82" y="1007"/>
                  </a:lnTo>
                  <a:lnTo>
                    <a:pt x="82" y="1023"/>
                  </a:lnTo>
                  <a:lnTo>
                    <a:pt x="82" y="1038"/>
                  </a:lnTo>
                  <a:lnTo>
                    <a:pt x="82" y="1049"/>
                  </a:lnTo>
                  <a:lnTo>
                    <a:pt x="82" y="1068"/>
                  </a:lnTo>
                  <a:lnTo>
                    <a:pt x="86" y="1080"/>
                  </a:lnTo>
                  <a:lnTo>
                    <a:pt x="86" y="1095"/>
                  </a:lnTo>
                  <a:lnTo>
                    <a:pt x="86" y="1110"/>
                  </a:lnTo>
                  <a:lnTo>
                    <a:pt x="86" y="1125"/>
                  </a:lnTo>
                  <a:lnTo>
                    <a:pt x="88" y="1139"/>
                  </a:lnTo>
                  <a:lnTo>
                    <a:pt x="88" y="1152"/>
                  </a:lnTo>
                  <a:lnTo>
                    <a:pt x="88" y="1167"/>
                  </a:lnTo>
                  <a:lnTo>
                    <a:pt x="91" y="1182"/>
                  </a:lnTo>
                  <a:lnTo>
                    <a:pt x="93" y="1196"/>
                  </a:lnTo>
                  <a:lnTo>
                    <a:pt x="93" y="1209"/>
                  </a:lnTo>
                  <a:lnTo>
                    <a:pt x="93" y="1224"/>
                  </a:lnTo>
                  <a:lnTo>
                    <a:pt x="97" y="1241"/>
                  </a:lnTo>
                  <a:lnTo>
                    <a:pt x="97" y="1253"/>
                  </a:lnTo>
                  <a:lnTo>
                    <a:pt x="101" y="1268"/>
                  </a:lnTo>
                  <a:lnTo>
                    <a:pt x="103" y="1283"/>
                  </a:lnTo>
                  <a:lnTo>
                    <a:pt x="103" y="1298"/>
                  </a:lnTo>
                  <a:lnTo>
                    <a:pt x="107" y="1310"/>
                  </a:lnTo>
                  <a:lnTo>
                    <a:pt x="109" y="1327"/>
                  </a:lnTo>
                  <a:lnTo>
                    <a:pt x="109" y="1340"/>
                  </a:lnTo>
                  <a:lnTo>
                    <a:pt x="112" y="1355"/>
                  </a:lnTo>
                  <a:lnTo>
                    <a:pt x="112" y="1367"/>
                  </a:lnTo>
                  <a:lnTo>
                    <a:pt x="114" y="1382"/>
                  </a:lnTo>
                  <a:lnTo>
                    <a:pt x="114" y="1397"/>
                  </a:lnTo>
                  <a:lnTo>
                    <a:pt x="118" y="1408"/>
                  </a:lnTo>
                  <a:lnTo>
                    <a:pt x="118" y="1424"/>
                  </a:lnTo>
                  <a:lnTo>
                    <a:pt x="122" y="1439"/>
                  </a:lnTo>
                  <a:lnTo>
                    <a:pt x="122" y="1454"/>
                  </a:lnTo>
                  <a:lnTo>
                    <a:pt x="124" y="1465"/>
                  </a:lnTo>
                  <a:lnTo>
                    <a:pt x="124" y="1481"/>
                  </a:lnTo>
                  <a:lnTo>
                    <a:pt x="128" y="1498"/>
                  </a:lnTo>
                  <a:lnTo>
                    <a:pt x="128" y="1511"/>
                  </a:lnTo>
                  <a:lnTo>
                    <a:pt x="129" y="1526"/>
                  </a:lnTo>
                  <a:lnTo>
                    <a:pt x="129" y="1541"/>
                  </a:lnTo>
                  <a:lnTo>
                    <a:pt x="133" y="1557"/>
                  </a:lnTo>
                  <a:lnTo>
                    <a:pt x="133" y="1570"/>
                  </a:lnTo>
                  <a:lnTo>
                    <a:pt x="137" y="1583"/>
                  </a:lnTo>
                  <a:lnTo>
                    <a:pt x="137" y="1599"/>
                  </a:lnTo>
                  <a:lnTo>
                    <a:pt x="139" y="1616"/>
                  </a:lnTo>
                  <a:lnTo>
                    <a:pt x="139" y="1627"/>
                  </a:lnTo>
                  <a:lnTo>
                    <a:pt x="143" y="1644"/>
                  </a:lnTo>
                  <a:lnTo>
                    <a:pt x="143" y="1659"/>
                  </a:lnTo>
                  <a:lnTo>
                    <a:pt x="145" y="1675"/>
                  </a:lnTo>
                  <a:lnTo>
                    <a:pt x="145" y="1690"/>
                  </a:lnTo>
                  <a:lnTo>
                    <a:pt x="145" y="1705"/>
                  </a:lnTo>
                  <a:lnTo>
                    <a:pt x="145" y="1720"/>
                  </a:lnTo>
                  <a:lnTo>
                    <a:pt x="145" y="1735"/>
                  </a:lnTo>
                  <a:lnTo>
                    <a:pt x="145" y="1751"/>
                  </a:lnTo>
                  <a:lnTo>
                    <a:pt x="149" y="1766"/>
                  </a:lnTo>
                  <a:lnTo>
                    <a:pt x="149" y="1781"/>
                  </a:lnTo>
                  <a:lnTo>
                    <a:pt x="149" y="1798"/>
                  </a:lnTo>
                  <a:lnTo>
                    <a:pt x="149" y="1808"/>
                  </a:lnTo>
                  <a:lnTo>
                    <a:pt x="145" y="1819"/>
                  </a:lnTo>
                  <a:lnTo>
                    <a:pt x="139" y="1828"/>
                  </a:lnTo>
                  <a:lnTo>
                    <a:pt x="133" y="1844"/>
                  </a:lnTo>
                  <a:lnTo>
                    <a:pt x="128" y="1853"/>
                  </a:lnTo>
                  <a:lnTo>
                    <a:pt x="122" y="1861"/>
                  </a:lnTo>
                  <a:lnTo>
                    <a:pt x="112" y="1868"/>
                  </a:lnTo>
                  <a:lnTo>
                    <a:pt x="107" y="1874"/>
                  </a:lnTo>
                  <a:lnTo>
                    <a:pt x="88" y="1876"/>
                  </a:lnTo>
                  <a:lnTo>
                    <a:pt x="72" y="1868"/>
                  </a:lnTo>
                  <a:lnTo>
                    <a:pt x="67" y="1859"/>
                  </a:lnTo>
                  <a:lnTo>
                    <a:pt x="65" y="1844"/>
                  </a:lnTo>
                  <a:lnTo>
                    <a:pt x="61" y="1832"/>
                  </a:lnTo>
                  <a:lnTo>
                    <a:pt x="61" y="1823"/>
                  </a:lnTo>
                  <a:lnTo>
                    <a:pt x="61" y="1811"/>
                  </a:lnTo>
                  <a:lnTo>
                    <a:pt x="61" y="1802"/>
                  </a:lnTo>
                  <a:lnTo>
                    <a:pt x="57" y="1783"/>
                  </a:lnTo>
                  <a:lnTo>
                    <a:pt x="57" y="1768"/>
                  </a:lnTo>
                  <a:lnTo>
                    <a:pt x="55" y="1751"/>
                  </a:lnTo>
                  <a:lnTo>
                    <a:pt x="55" y="1735"/>
                  </a:lnTo>
                  <a:lnTo>
                    <a:pt x="55" y="1716"/>
                  </a:lnTo>
                  <a:lnTo>
                    <a:pt x="55" y="1701"/>
                  </a:lnTo>
                  <a:lnTo>
                    <a:pt x="52" y="1686"/>
                  </a:lnTo>
                  <a:lnTo>
                    <a:pt x="52" y="1673"/>
                  </a:lnTo>
                  <a:lnTo>
                    <a:pt x="52" y="1654"/>
                  </a:lnTo>
                  <a:lnTo>
                    <a:pt x="48" y="1638"/>
                  </a:lnTo>
                  <a:lnTo>
                    <a:pt x="48" y="1623"/>
                  </a:lnTo>
                  <a:lnTo>
                    <a:pt x="48" y="1608"/>
                  </a:lnTo>
                  <a:lnTo>
                    <a:pt x="46" y="1591"/>
                  </a:lnTo>
                  <a:lnTo>
                    <a:pt x="46" y="1576"/>
                  </a:lnTo>
                  <a:lnTo>
                    <a:pt x="46" y="1560"/>
                  </a:lnTo>
                  <a:lnTo>
                    <a:pt x="46" y="1545"/>
                  </a:lnTo>
                  <a:lnTo>
                    <a:pt x="44" y="1530"/>
                  </a:lnTo>
                  <a:lnTo>
                    <a:pt x="40" y="1511"/>
                  </a:lnTo>
                  <a:lnTo>
                    <a:pt x="40" y="1498"/>
                  </a:lnTo>
                  <a:lnTo>
                    <a:pt x="40" y="1481"/>
                  </a:lnTo>
                  <a:lnTo>
                    <a:pt x="36" y="1464"/>
                  </a:lnTo>
                  <a:lnTo>
                    <a:pt x="33" y="1452"/>
                  </a:lnTo>
                  <a:lnTo>
                    <a:pt x="31" y="1433"/>
                  </a:lnTo>
                  <a:lnTo>
                    <a:pt x="31" y="1418"/>
                  </a:lnTo>
                  <a:lnTo>
                    <a:pt x="27" y="1403"/>
                  </a:lnTo>
                  <a:lnTo>
                    <a:pt x="27" y="1388"/>
                  </a:lnTo>
                  <a:lnTo>
                    <a:pt x="25" y="1372"/>
                  </a:lnTo>
                  <a:lnTo>
                    <a:pt x="25" y="1357"/>
                  </a:lnTo>
                  <a:lnTo>
                    <a:pt x="25" y="1342"/>
                  </a:lnTo>
                  <a:lnTo>
                    <a:pt x="21" y="1327"/>
                  </a:lnTo>
                  <a:lnTo>
                    <a:pt x="21" y="1310"/>
                  </a:lnTo>
                  <a:lnTo>
                    <a:pt x="21" y="1298"/>
                  </a:lnTo>
                  <a:lnTo>
                    <a:pt x="19" y="1279"/>
                  </a:lnTo>
                  <a:lnTo>
                    <a:pt x="15" y="1264"/>
                  </a:lnTo>
                  <a:lnTo>
                    <a:pt x="15" y="1249"/>
                  </a:lnTo>
                  <a:lnTo>
                    <a:pt x="15" y="1234"/>
                  </a:lnTo>
                  <a:lnTo>
                    <a:pt x="12" y="1218"/>
                  </a:lnTo>
                  <a:lnTo>
                    <a:pt x="10" y="1201"/>
                  </a:lnTo>
                  <a:lnTo>
                    <a:pt x="10" y="1186"/>
                  </a:lnTo>
                  <a:lnTo>
                    <a:pt x="10" y="1175"/>
                  </a:lnTo>
                  <a:lnTo>
                    <a:pt x="6" y="1156"/>
                  </a:lnTo>
                  <a:lnTo>
                    <a:pt x="6" y="1140"/>
                  </a:lnTo>
                  <a:lnTo>
                    <a:pt x="4" y="1125"/>
                  </a:lnTo>
                  <a:lnTo>
                    <a:pt x="4" y="1110"/>
                  </a:lnTo>
                  <a:lnTo>
                    <a:pt x="4" y="1095"/>
                  </a:lnTo>
                  <a:lnTo>
                    <a:pt x="4" y="1080"/>
                  </a:lnTo>
                  <a:lnTo>
                    <a:pt x="4" y="1063"/>
                  </a:lnTo>
                  <a:lnTo>
                    <a:pt x="4" y="1049"/>
                  </a:lnTo>
                  <a:lnTo>
                    <a:pt x="0" y="1032"/>
                  </a:lnTo>
                  <a:lnTo>
                    <a:pt x="0" y="1017"/>
                  </a:lnTo>
                  <a:lnTo>
                    <a:pt x="0" y="1002"/>
                  </a:lnTo>
                  <a:lnTo>
                    <a:pt x="0" y="987"/>
                  </a:lnTo>
                  <a:lnTo>
                    <a:pt x="0" y="971"/>
                  </a:lnTo>
                  <a:lnTo>
                    <a:pt x="0" y="954"/>
                  </a:lnTo>
                  <a:lnTo>
                    <a:pt x="0" y="939"/>
                  </a:lnTo>
                  <a:lnTo>
                    <a:pt x="0" y="926"/>
                  </a:lnTo>
                  <a:lnTo>
                    <a:pt x="0" y="909"/>
                  </a:lnTo>
                  <a:lnTo>
                    <a:pt x="0" y="893"/>
                  </a:lnTo>
                  <a:lnTo>
                    <a:pt x="0" y="878"/>
                  </a:lnTo>
                  <a:lnTo>
                    <a:pt x="4" y="863"/>
                  </a:lnTo>
                  <a:lnTo>
                    <a:pt x="4" y="846"/>
                  </a:lnTo>
                  <a:lnTo>
                    <a:pt x="4" y="829"/>
                  </a:lnTo>
                  <a:lnTo>
                    <a:pt x="6" y="814"/>
                  </a:lnTo>
                  <a:lnTo>
                    <a:pt x="10" y="800"/>
                  </a:lnTo>
                  <a:lnTo>
                    <a:pt x="10" y="785"/>
                  </a:lnTo>
                  <a:lnTo>
                    <a:pt x="10" y="770"/>
                  </a:lnTo>
                  <a:lnTo>
                    <a:pt x="10" y="751"/>
                  </a:lnTo>
                  <a:lnTo>
                    <a:pt x="12" y="736"/>
                  </a:lnTo>
                  <a:lnTo>
                    <a:pt x="12" y="722"/>
                  </a:lnTo>
                  <a:lnTo>
                    <a:pt x="12" y="709"/>
                  </a:lnTo>
                  <a:lnTo>
                    <a:pt x="15" y="694"/>
                  </a:lnTo>
                  <a:lnTo>
                    <a:pt x="19" y="682"/>
                  </a:lnTo>
                  <a:lnTo>
                    <a:pt x="19" y="667"/>
                  </a:lnTo>
                  <a:lnTo>
                    <a:pt x="19" y="652"/>
                  </a:lnTo>
                  <a:lnTo>
                    <a:pt x="21" y="641"/>
                  </a:lnTo>
                  <a:lnTo>
                    <a:pt x="21" y="627"/>
                  </a:lnTo>
                  <a:lnTo>
                    <a:pt x="25" y="616"/>
                  </a:lnTo>
                  <a:lnTo>
                    <a:pt x="27" y="605"/>
                  </a:lnTo>
                  <a:lnTo>
                    <a:pt x="27" y="591"/>
                  </a:lnTo>
                  <a:lnTo>
                    <a:pt x="31" y="580"/>
                  </a:lnTo>
                  <a:lnTo>
                    <a:pt x="31" y="566"/>
                  </a:lnTo>
                  <a:lnTo>
                    <a:pt x="36" y="559"/>
                  </a:lnTo>
                  <a:lnTo>
                    <a:pt x="36" y="544"/>
                  </a:lnTo>
                  <a:lnTo>
                    <a:pt x="40" y="534"/>
                  </a:lnTo>
                  <a:lnTo>
                    <a:pt x="44" y="523"/>
                  </a:lnTo>
                  <a:lnTo>
                    <a:pt x="46" y="513"/>
                  </a:lnTo>
                  <a:lnTo>
                    <a:pt x="46" y="500"/>
                  </a:lnTo>
                  <a:lnTo>
                    <a:pt x="48" y="490"/>
                  </a:lnTo>
                  <a:lnTo>
                    <a:pt x="52" y="479"/>
                  </a:lnTo>
                  <a:lnTo>
                    <a:pt x="55" y="470"/>
                  </a:lnTo>
                  <a:lnTo>
                    <a:pt x="55" y="458"/>
                  </a:lnTo>
                  <a:lnTo>
                    <a:pt x="57" y="449"/>
                  </a:lnTo>
                  <a:lnTo>
                    <a:pt x="61" y="437"/>
                  </a:lnTo>
                  <a:lnTo>
                    <a:pt x="65" y="428"/>
                  </a:lnTo>
                  <a:lnTo>
                    <a:pt x="65" y="418"/>
                  </a:lnTo>
                  <a:lnTo>
                    <a:pt x="71" y="411"/>
                  </a:lnTo>
                  <a:lnTo>
                    <a:pt x="71" y="401"/>
                  </a:lnTo>
                  <a:lnTo>
                    <a:pt x="72" y="390"/>
                  </a:lnTo>
                  <a:lnTo>
                    <a:pt x="76" y="376"/>
                  </a:lnTo>
                  <a:lnTo>
                    <a:pt x="78" y="369"/>
                  </a:lnTo>
                  <a:lnTo>
                    <a:pt x="78" y="359"/>
                  </a:lnTo>
                  <a:lnTo>
                    <a:pt x="82" y="348"/>
                  </a:lnTo>
                  <a:lnTo>
                    <a:pt x="86" y="335"/>
                  </a:lnTo>
                  <a:lnTo>
                    <a:pt x="88" y="327"/>
                  </a:lnTo>
                  <a:lnTo>
                    <a:pt x="91" y="316"/>
                  </a:lnTo>
                  <a:lnTo>
                    <a:pt x="93" y="304"/>
                  </a:lnTo>
                  <a:lnTo>
                    <a:pt x="97" y="293"/>
                  </a:lnTo>
                  <a:lnTo>
                    <a:pt x="101" y="283"/>
                  </a:lnTo>
                  <a:lnTo>
                    <a:pt x="103" y="272"/>
                  </a:lnTo>
                  <a:lnTo>
                    <a:pt x="107" y="262"/>
                  </a:lnTo>
                  <a:lnTo>
                    <a:pt x="109" y="251"/>
                  </a:lnTo>
                  <a:lnTo>
                    <a:pt x="114" y="238"/>
                  </a:lnTo>
                  <a:lnTo>
                    <a:pt x="114" y="226"/>
                  </a:lnTo>
                  <a:lnTo>
                    <a:pt x="118" y="213"/>
                  </a:lnTo>
                  <a:lnTo>
                    <a:pt x="122" y="202"/>
                  </a:lnTo>
                  <a:lnTo>
                    <a:pt x="124" y="192"/>
                  </a:lnTo>
                  <a:lnTo>
                    <a:pt x="128" y="177"/>
                  </a:lnTo>
                  <a:lnTo>
                    <a:pt x="129" y="165"/>
                  </a:lnTo>
                  <a:lnTo>
                    <a:pt x="133" y="154"/>
                  </a:lnTo>
                  <a:lnTo>
                    <a:pt x="137" y="139"/>
                  </a:lnTo>
                  <a:lnTo>
                    <a:pt x="143" y="127"/>
                  </a:lnTo>
                  <a:lnTo>
                    <a:pt x="145" y="112"/>
                  </a:lnTo>
                  <a:lnTo>
                    <a:pt x="149" y="99"/>
                  </a:lnTo>
                  <a:lnTo>
                    <a:pt x="150" y="84"/>
                  </a:lnTo>
                  <a:lnTo>
                    <a:pt x="154" y="69"/>
                  </a:lnTo>
                  <a:lnTo>
                    <a:pt x="158" y="53"/>
                  </a:lnTo>
                  <a:lnTo>
                    <a:pt x="160" y="38"/>
                  </a:lnTo>
                  <a:lnTo>
                    <a:pt x="166" y="25"/>
                  </a:lnTo>
                  <a:lnTo>
                    <a:pt x="169" y="15"/>
                  </a:lnTo>
                  <a:lnTo>
                    <a:pt x="179" y="10"/>
                  </a:lnTo>
                  <a:lnTo>
                    <a:pt x="187" y="2"/>
                  </a:lnTo>
                  <a:lnTo>
                    <a:pt x="204" y="2"/>
                  </a:lnTo>
                  <a:lnTo>
                    <a:pt x="211" y="0"/>
                  </a:lnTo>
                  <a:lnTo>
                    <a:pt x="225" y="6"/>
                  </a:lnTo>
                  <a:lnTo>
                    <a:pt x="230" y="10"/>
                  </a:lnTo>
                  <a:lnTo>
                    <a:pt x="230" y="17"/>
                  </a:lnTo>
                  <a:lnTo>
                    <a:pt x="23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60" name="Freeform 82"/>
            <p:cNvSpPr>
              <a:spLocks/>
            </p:cNvSpPr>
            <p:nvPr/>
          </p:nvSpPr>
          <p:spPr bwMode="auto">
            <a:xfrm>
              <a:off x="6877043" y="4375152"/>
              <a:ext cx="298450" cy="1370014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4" y="107"/>
                </a:cxn>
                <a:cxn ang="0">
                  <a:pos x="105" y="154"/>
                </a:cxn>
                <a:cxn ang="0">
                  <a:pos x="99" y="198"/>
                </a:cxn>
                <a:cxn ang="0">
                  <a:pos x="94" y="232"/>
                </a:cxn>
                <a:cxn ang="0">
                  <a:pos x="88" y="287"/>
                </a:cxn>
                <a:cxn ang="0">
                  <a:pos x="78" y="344"/>
                </a:cxn>
                <a:cxn ang="0">
                  <a:pos x="75" y="401"/>
                </a:cxn>
                <a:cxn ang="0">
                  <a:pos x="75" y="447"/>
                </a:cxn>
                <a:cxn ang="0">
                  <a:pos x="78" y="483"/>
                </a:cxn>
                <a:cxn ang="0">
                  <a:pos x="82" y="529"/>
                </a:cxn>
                <a:cxn ang="0">
                  <a:pos x="88" y="580"/>
                </a:cxn>
                <a:cxn ang="0">
                  <a:pos x="97" y="637"/>
                </a:cxn>
                <a:cxn ang="0">
                  <a:pos x="103" y="703"/>
                </a:cxn>
                <a:cxn ang="0">
                  <a:pos x="118" y="764"/>
                </a:cxn>
                <a:cxn ang="0">
                  <a:pos x="132" y="827"/>
                </a:cxn>
                <a:cxn ang="0">
                  <a:pos x="151" y="888"/>
                </a:cxn>
                <a:cxn ang="0">
                  <a:pos x="171" y="945"/>
                </a:cxn>
                <a:cxn ang="0">
                  <a:pos x="192" y="1006"/>
                </a:cxn>
                <a:cxn ang="0">
                  <a:pos x="213" y="1063"/>
                </a:cxn>
                <a:cxn ang="0">
                  <a:pos x="238" y="1123"/>
                </a:cxn>
                <a:cxn ang="0">
                  <a:pos x="263" y="1184"/>
                </a:cxn>
                <a:cxn ang="0">
                  <a:pos x="285" y="1243"/>
                </a:cxn>
                <a:cxn ang="0">
                  <a:pos x="304" y="1304"/>
                </a:cxn>
                <a:cxn ang="0">
                  <a:pos x="325" y="1369"/>
                </a:cxn>
                <a:cxn ang="0">
                  <a:pos x="344" y="1435"/>
                </a:cxn>
                <a:cxn ang="0">
                  <a:pos x="356" y="1500"/>
                </a:cxn>
                <a:cxn ang="0">
                  <a:pos x="367" y="1570"/>
                </a:cxn>
                <a:cxn ang="0">
                  <a:pos x="375" y="1646"/>
                </a:cxn>
                <a:cxn ang="0">
                  <a:pos x="371" y="1707"/>
                </a:cxn>
                <a:cxn ang="0">
                  <a:pos x="344" y="1724"/>
                </a:cxn>
                <a:cxn ang="0">
                  <a:pos x="318" y="1671"/>
                </a:cxn>
                <a:cxn ang="0">
                  <a:pos x="299" y="1595"/>
                </a:cxn>
                <a:cxn ang="0">
                  <a:pos x="280" y="1524"/>
                </a:cxn>
                <a:cxn ang="0">
                  <a:pos x="263" y="1458"/>
                </a:cxn>
                <a:cxn ang="0">
                  <a:pos x="242" y="1395"/>
                </a:cxn>
                <a:cxn ang="0">
                  <a:pos x="221" y="1332"/>
                </a:cxn>
                <a:cxn ang="0">
                  <a:pos x="196" y="1272"/>
                </a:cxn>
                <a:cxn ang="0">
                  <a:pos x="175" y="1211"/>
                </a:cxn>
                <a:cxn ang="0">
                  <a:pos x="151" y="1154"/>
                </a:cxn>
                <a:cxn ang="0">
                  <a:pos x="130" y="1093"/>
                </a:cxn>
                <a:cxn ang="0">
                  <a:pos x="105" y="1032"/>
                </a:cxn>
                <a:cxn ang="0">
                  <a:pos x="84" y="969"/>
                </a:cxn>
                <a:cxn ang="0">
                  <a:pos x="67" y="905"/>
                </a:cxn>
                <a:cxn ang="0">
                  <a:pos x="48" y="840"/>
                </a:cxn>
                <a:cxn ang="0">
                  <a:pos x="31" y="774"/>
                </a:cxn>
                <a:cxn ang="0">
                  <a:pos x="17" y="703"/>
                </a:cxn>
                <a:cxn ang="0">
                  <a:pos x="10" y="637"/>
                </a:cxn>
                <a:cxn ang="0">
                  <a:pos x="4" y="595"/>
                </a:cxn>
                <a:cxn ang="0">
                  <a:pos x="0" y="557"/>
                </a:cxn>
                <a:cxn ang="0">
                  <a:pos x="0" y="511"/>
                </a:cxn>
                <a:cxn ang="0">
                  <a:pos x="0" y="447"/>
                </a:cxn>
                <a:cxn ang="0">
                  <a:pos x="4" y="386"/>
                </a:cxn>
                <a:cxn ang="0">
                  <a:pos x="12" y="323"/>
                </a:cxn>
                <a:cxn ang="0">
                  <a:pos x="17" y="281"/>
                </a:cxn>
                <a:cxn ang="0">
                  <a:pos x="27" y="242"/>
                </a:cxn>
                <a:cxn ang="0">
                  <a:pos x="33" y="200"/>
                </a:cxn>
                <a:cxn ang="0">
                  <a:pos x="42" y="154"/>
                </a:cxn>
                <a:cxn ang="0">
                  <a:pos x="52" y="107"/>
                </a:cxn>
                <a:cxn ang="0">
                  <a:pos x="63" y="51"/>
                </a:cxn>
                <a:cxn ang="0">
                  <a:pos x="84" y="12"/>
                </a:cxn>
                <a:cxn ang="0">
                  <a:pos x="124" y="0"/>
                </a:cxn>
              </a:cxnLst>
              <a:rect l="0" t="0" r="r" b="b"/>
              <a:pathLst>
                <a:path w="377" h="1728">
                  <a:moveTo>
                    <a:pt x="126" y="10"/>
                  </a:moveTo>
                  <a:lnTo>
                    <a:pt x="124" y="25"/>
                  </a:lnTo>
                  <a:lnTo>
                    <a:pt x="120" y="40"/>
                  </a:lnTo>
                  <a:lnTo>
                    <a:pt x="120" y="51"/>
                  </a:lnTo>
                  <a:lnTo>
                    <a:pt x="118" y="70"/>
                  </a:lnTo>
                  <a:lnTo>
                    <a:pt x="118" y="82"/>
                  </a:lnTo>
                  <a:lnTo>
                    <a:pt x="114" y="93"/>
                  </a:lnTo>
                  <a:lnTo>
                    <a:pt x="114" y="107"/>
                  </a:lnTo>
                  <a:lnTo>
                    <a:pt x="114" y="122"/>
                  </a:lnTo>
                  <a:lnTo>
                    <a:pt x="111" y="133"/>
                  </a:lnTo>
                  <a:lnTo>
                    <a:pt x="109" y="143"/>
                  </a:lnTo>
                  <a:lnTo>
                    <a:pt x="105" y="154"/>
                  </a:lnTo>
                  <a:lnTo>
                    <a:pt x="105" y="167"/>
                  </a:lnTo>
                  <a:lnTo>
                    <a:pt x="103" y="175"/>
                  </a:lnTo>
                  <a:lnTo>
                    <a:pt x="103" y="188"/>
                  </a:lnTo>
                  <a:lnTo>
                    <a:pt x="99" y="198"/>
                  </a:lnTo>
                  <a:lnTo>
                    <a:pt x="99" y="209"/>
                  </a:lnTo>
                  <a:lnTo>
                    <a:pt x="97" y="215"/>
                  </a:lnTo>
                  <a:lnTo>
                    <a:pt x="97" y="224"/>
                  </a:lnTo>
                  <a:lnTo>
                    <a:pt x="94" y="232"/>
                  </a:lnTo>
                  <a:lnTo>
                    <a:pt x="94" y="242"/>
                  </a:lnTo>
                  <a:lnTo>
                    <a:pt x="90" y="257"/>
                  </a:lnTo>
                  <a:lnTo>
                    <a:pt x="90" y="276"/>
                  </a:lnTo>
                  <a:lnTo>
                    <a:pt x="88" y="287"/>
                  </a:lnTo>
                  <a:lnTo>
                    <a:pt x="84" y="302"/>
                  </a:lnTo>
                  <a:lnTo>
                    <a:pt x="82" y="314"/>
                  </a:lnTo>
                  <a:lnTo>
                    <a:pt x="82" y="333"/>
                  </a:lnTo>
                  <a:lnTo>
                    <a:pt x="78" y="344"/>
                  </a:lnTo>
                  <a:lnTo>
                    <a:pt x="78" y="359"/>
                  </a:lnTo>
                  <a:lnTo>
                    <a:pt x="75" y="375"/>
                  </a:lnTo>
                  <a:lnTo>
                    <a:pt x="75" y="390"/>
                  </a:lnTo>
                  <a:lnTo>
                    <a:pt x="75" y="401"/>
                  </a:lnTo>
                  <a:lnTo>
                    <a:pt x="75" y="420"/>
                  </a:lnTo>
                  <a:lnTo>
                    <a:pt x="75" y="430"/>
                  </a:lnTo>
                  <a:lnTo>
                    <a:pt x="75" y="439"/>
                  </a:lnTo>
                  <a:lnTo>
                    <a:pt x="75" y="447"/>
                  </a:lnTo>
                  <a:lnTo>
                    <a:pt x="78" y="456"/>
                  </a:lnTo>
                  <a:lnTo>
                    <a:pt x="78" y="466"/>
                  </a:lnTo>
                  <a:lnTo>
                    <a:pt x="78" y="475"/>
                  </a:lnTo>
                  <a:lnTo>
                    <a:pt x="78" y="483"/>
                  </a:lnTo>
                  <a:lnTo>
                    <a:pt x="78" y="496"/>
                  </a:lnTo>
                  <a:lnTo>
                    <a:pt x="78" y="504"/>
                  </a:lnTo>
                  <a:lnTo>
                    <a:pt x="82" y="517"/>
                  </a:lnTo>
                  <a:lnTo>
                    <a:pt x="82" y="529"/>
                  </a:lnTo>
                  <a:lnTo>
                    <a:pt x="84" y="542"/>
                  </a:lnTo>
                  <a:lnTo>
                    <a:pt x="84" y="553"/>
                  </a:lnTo>
                  <a:lnTo>
                    <a:pt x="84" y="565"/>
                  </a:lnTo>
                  <a:lnTo>
                    <a:pt x="88" y="580"/>
                  </a:lnTo>
                  <a:lnTo>
                    <a:pt x="90" y="595"/>
                  </a:lnTo>
                  <a:lnTo>
                    <a:pt x="90" y="606"/>
                  </a:lnTo>
                  <a:lnTo>
                    <a:pt x="94" y="622"/>
                  </a:lnTo>
                  <a:lnTo>
                    <a:pt x="97" y="637"/>
                  </a:lnTo>
                  <a:lnTo>
                    <a:pt x="99" y="656"/>
                  </a:lnTo>
                  <a:lnTo>
                    <a:pt x="99" y="671"/>
                  </a:lnTo>
                  <a:lnTo>
                    <a:pt x="103" y="688"/>
                  </a:lnTo>
                  <a:lnTo>
                    <a:pt x="103" y="703"/>
                  </a:lnTo>
                  <a:lnTo>
                    <a:pt x="105" y="719"/>
                  </a:lnTo>
                  <a:lnTo>
                    <a:pt x="111" y="734"/>
                  </a:lnTo>
                  <a:lnTo>
                    <a:pt x="114" y="753"/>
                  </a:lnTo>
                  <a:lnTo>
                    <a:pt x="118" y="764"/>
                  </a:lnTo>
                  <a:lnTo>
                    <a:pt x="120" y="783"/>
                  </a:lnTo>
                  <a:lnTo>
                    <a:pt x="124" y="798"/>
                  </a:lnTo>
                  <a:lnTo>
                    <a:pt x="126" y="814"/>
                  </a:lnTo>
                  <a:lnTo>
                    <a:pt x="132" y="827"/>
                  </a:lnTo>
                  <a:lnTo>
                    <a:pt x="135" y="842"/>
                  </a:lnTo>
                  <a:lnTo>
                    <a:pt x="141" y="857"/>
                  </a:lnTo>
                  <a:lnTo>
                    <a:pt x="145" y="873"/>
                  </a:lnTo>
                  <a:lnTo>
                    <a:pt x="151" y="888"/>
                  </a:lnTo>
                  <a:lnTo>
                    <a:pt x="156" y="903"/>
                  </a:lnTo>
                  <a:lnTo>
                    <a:pt x="160" y="918"/>
                  </a:lnTo>
                  <a:lnTo>
                    <a:pt x="166" y="933"/>
                  </a:lnTo>
                  <a:lnTo>
                    <a:pt x="171" y="945"/>
                  </a:lnTo>
                  <a:lnTo>
                    <a:pt x="179" y="960"/>
                  </a:lnTo>
                  <a:lnTo>
                    <a:pt x="181" y="975"/>
                  </a:lnTo>
                  <a:lnTo>
                    <a:pt x="187" y="990"/>
                  </a:lnTo>
                  <a:lnTo>
                    <a:pt x="192" y="1006"/>
                  </a:lnTo>
                  <a:lnTo>
                    <a:pt x="200" y="1021"/>
                  </a:lnTo>
                  <a:lnTo>
                    <a:pt x="202" y="1036"/>
                  </a:lnTo>
                  <a:lnTo>
                    <a:pt x="208" y="1051"/>
                  </a:lnTo>
                  <a:lnTo>
                    <a:pt x="213" y="1063"/>
                  </a:lnTo>
                  <a:lnTo>
                    <a:pt x="223" y="1078"/>
                  </a:lnTo>
                  <a:lnTo>
                    <a:pt x="227" y="1093"/>
                  </a:lnTo>
                  <a:lnTo>
                    <a:pt x="236" y="1108"/>
                  </a:lnTo>
                  <a:lnTo>
                    <a:pt x="238" y="1123"/>
                  </a:lnTo>
                  <a:lnTo>
                    <a:pt x="247" y="1141"/>
                  </a:lnTo>
                  <a:lnTo>
                    <a:pt x="249" y="1154"/>
                  </a:lnTo>
                  <a:lnTo>
                    <a:pt x="257" y="1169"/>
                  </a:lnTo>
                  <a:lnTo>
                    <a:pt x="263" y="1184"/>
                  </a:lnTo>
                  <a:lnTo>
                    <a:pt x="268" y="1199"/>
                  </a:lnTo>
                  <a:lnTo>
                    <a:pt x="274" y="1215"/>
                  </a:lnTo>
                  <a:lnTo>
                    <a:pt x="280" y="1230"/>
                  </a:lnTo>
                  <a:lnTo>
                    <a:pt x="285" y="1243"/>
                  </a:lnTo>
                  <a:lnTo>
                    <a:pt x="293" y="1258"/>
                  </a:lnTo>
                  <a:lnTo>
                    <a:pt x="295" y="1274"/>
                  </a:lnTo>
                  <a:lnTo>
                    <a:pt x="301" y="1289"/>
                  </a:lnTo>
                  <a:lnTo>
                    <a:pt x="304" y="1304"/>
                  </a:lnTo>
                  <a:lnTo>
                    <a:pt x="310" y="1319"/>
                  </a:lnTo>
                  <a:lnTo>
                    <a:pt x="318" y="1334"/>
                  </a:lnTo>
                  <a:lnTo>
                    <a:pt x="320" y="1353"/>
                  </a:lnTo>
                  <a:lnTo>
                    <a:pt x="325" y="1369"/>
                  </a:lnTo>
                  <a:lnTo>
                    <a:pt x="331" y="1386"/>
                  </a:lnTo>
                  <a:lnTo>
                    <a:pt x="335" y="1401"/>
                  </a:lnTo>
                  <a:lnTo>
                    <a:pt x="341" y="1418"/>
                  </a:lnTo>
                  <a:lnTo>
                    <a:pt x="344" y="1435"/>
                  </a:lnTo>
                  <a:lnTo>
                    <a:pt x="346" y="1452"/>
                  </a:lnTo>
                  <a:lnTo>
                    <a:pt x="350" y="1467"/>
                  </a:lnTo>
                  <a:lnTo>
                    <a:pt x="352" y="1483"/>
                  </a:lnTo>
                  <a:lnTo>
                    <a:pt x="356" y="1500"/>
                  </a:lnTo>
                  <a:lnTo>
                    <a:pt x="362" y="1519"/>
                  </a:lnTo>
                  <a:lnTo>
                    <a:pt x="362" y="1536"/>
                  </a:lnTo>
                  <a:lnTo>
                    <a:pt x="365" y="1555"/>
                  </a:lnTo>
                  <a:lnTo>
                    <a:pt x="367" y="1570"/>
                  </a:lnTo>
                  <a:lnTo>
                    <a:pt x="371" y="1589"/>
                  </a:lnTo>
                  <a:lnTo>
                    <a:pt x="371" y="1610"/>
                  </a:lnTo>
                  <a:lnTo>
                    <a:pt x="375" y="1627"/>
                  </a:lnTo>
                  <a:lnTo>
                    <a:pt x="375" y="1646"/>
                  </a:lnTo>
                  <a:lnTo>
                    <a:pt x="377" y="1667"/>
                  </a:lnTo>
                  <a:lnTo>
                    <a:pt x="375" y="1678"/>
                  </a:lnTo>
                  <a:lnTo>
                    <a:pt x="375" y="1694"/>
                  </a:lnTo>
                  <a:lnTo>
                    <a:pt x="371" y="1707"/>
                  </a:lnTo>
                  <a:lnTo>
                    <a:pt x="367" y="1714"/>
                  </a:lnTo>
                  <a:lnTo>
                    <a:pt x="362" y="1724"/>
                  </a:lnTo>
                  <a:lnTo>
                    <a:pt x="352" y="1728"/>
                  </a:lnTo>
                  <a:lnTo>
                    <a:pt x="344" y="1724"/>
                  </a:lnTo>
                  <a:lnTo>
                    <a:pt x="335" y="1714"/>
                  </a:lnTo>
                  <a:lnTo>
                    <a:pt x="322" y="1699"/>
                  </a:lnTo>
                  <a:lnTo>
                    <a:pt x="320" y="1688"/>
                  </a:lnTo>
                  <a:lnTo>
                    <a:pt x="318" y="1671"/>
                  </a:lnTo>
                  <a:lnTo>
                    <a:pt x="310" y="1650"/>
                  </a:lnTo>
                  <a:lnTo>
                    <a:pt x="306" y="1631"/>
                  </a:lnTo>
                  <a:lnTo>
                    <a:pt x="304" y="1612"/>
                  </a:lnTo>
                  <a:lnTo>
                    <a:pt x="299" y="1595"/>
                  </a:lnTo>
                  <a:lnTo>
                    <a:pt x="295" y="1576"/>
                  </a:lnTo>
                  <a:lnTo>
                    <a:pt x="289" y="1561"/>
                  </a:lnTo>
                  <a:lnTo>
                    <a:pt x="285" y="1545"/>
                  </a:lnTo>
                  <a:lnTo>
                    <a:pt x="280" y="1524"/>
                  </a:lnTo>
                  <a:lnTo>
                    <a:pt x="278" y="1509"/>
                  </a:lnTo>
                  <a:lnTo>
                    <a:pt x="270" y="1492"/>
                  </a:lnTo>
                  <a:lnTo>
                    <a:pt x="265" y="1477"/>
                  </a:lnTo>
                  <a:lnTo>
                    <a:pt x="263" y="1458"/>
                  </a:lnTo>
                  <a:lnTo>
                    <a:pt x="257" y="1443"/>
                  </a:lnTo>
                  <a:lnTo>
                    <a:pt x="253" y="1426"/>
                  </a:lnTo>
                  <a:lnTo>
                    <a:pt x="247" y="1414"/>
                  </a:lnTo>
                  <a:lnTo>
                    <a:pt x="242" y="1395"/>
                  </a:lnTo>
                  <a:lnTo>
                    <a:pt x="236" y="1380"/>
                  </a:lnTo>
                  <a:lnTo>
                    <a:pt x="228" y="1365"/>
                  </a:lnTo>
                  <a:lnTo>
                    <a:pt x="227" y="1350"/>
                  </a:lnTo>
                  <a:lnTo>
                    <a:pt x="221" y="1332"/>
                  </a:lnTo>
                  <a:lnTo>
                    <a:pt x="213" y="1317"/>
                  </a:lnTo>
                  <a:lnTo>
                    <a:pt x="208" y="1300"/>
                  </a:lnTo>
                  <a:lnTo>
                    <a:pt x="202" y="1287"/>
                  </a:lnTo>
                  <a:lnTo>
                    <a:pt x="196" y="1272"/>
                  </a:lnTo>
                  <a:lnTo>
                    <a:pt x="190" y="1256"/>
                  </a:lnTo>
                  <a:lnTo>
                    <a:pt x="183" y="1241"/>
                  </a:lnTo>
                  <a:lnTo>
                    <a:pt x="181" y="1226"/>
                  </a:lnTo>
                  <a:lnTo>
                    <a:pt x="175" y="1211"/>
                  </a:lnTo>
                  <a:lnTo>
                    <a:pt x="168" y="1196"/>
                  </a:lnTo>
                  <a:lnTo>
                    <a:pt x="162" y="1180"/>
                  </a:lnTo>
                  <a:lnTo>
                    <a:pt x="156" y="1169"/>
                  </a:lnTo>
                  <a:lnTo>
                    <a:pt x="151" y="1154"/>
                  </a:lnTo>
                  <a:lnTo>
                    <a:pt x="145" y="1135"/>
                  </a:lnTo>
                  <a:lnTo>
                    <a:pt x="139" y="1120"/>
                  </a:lnTo>
                  <a:lnTo>
                    <a:pt x="135" y="1108"/>
                  </a:lnTo>
                  <a:lnTo>
                    <a:pt x="130" y="1093"/>
                  </a:lnTo>
                  <a:lnTo>
                    <a:pt x="124" y="1076"/>
                  </a:lnTo>
                  <a:lnTo>
                    <a:pt x="118" y="1061"/>
                  </a:lnTo>
                  <a:lnTo>
                    <a:pt x="111" y="1047"/>
                  </a:lnTo>
                  <a:lnTo>
                    <a:pt x="105" y="1032"/>
                  </a:lnTo>
                  <a:lnTo>
                    <a:pt x="99" y="1015"/>
                  </a:lnTo>
                  <a:lnTo>
                    <a:pt x="94" y="1000"/>
                  </a:lnTo>
                  <a:lnTo>
                    <a:pt x="90" y="985"/>
                  </a:lnTo>
                  <a:lnTo>
                    <a:pt x="84" y="969"/>
                  </a:lnTo>
                  <a:lnTo>
                    <a:pt x="82" y="954"/>
                  </a:lnTo>
                  <a:lnTo>
                    <a:pt x="75" y="939"/>
                  </a:lnTo>
                  <a:lnTo>
                    <a:pt x="73" y="924"/>
                  </a:lnTo>
                  <a:lnTo>
                    <a:pt x="67" y="905"/>
                  </a:lnTo>
                  <a:lnTo>
                    <a:pt x="63" y="892"/>
                  </a:lnTo>
                  <a:lnTo>
                    <a:pt x="57" y="873"/>
                  </a:lnTo>
                  <a:lnTo>
                    <a:pt x="52" y="857"/>
                  </a:lnTo>
                  <a:lnTo>
                    <a:pt x="48" y="840"/>
                  </a:lnTo>
                  <a:lnTo>
                    <a:pt x="42" y="825"/>
                  </a:lnTo>
                  <a:lnTo>
                    <a:pt x="38" y="806"/>
                  </a:lnTo>
                  <a:lnTo>
                    <a:pt x="37" y="791"/>
                  </a:lnTo>
                  <a:lnTo>
                    <a:pt x="31" y="774"/>
                  </a:lnTo>
                  <a:lnTo>
                    <a:pt x="27" y="755"/>
                  </a:lnTo>
                  <a:lnTo>
                    <a:pt x="25" y="739"/>
                  </a:lnTo>
                  <a:lnTo>
                    <a:pt x="21" y="722"/>
                  </a:lnTo>
                  <a:lnTo>
                    <a:pt x="17" y="703"/>
                  </a:lnTo>
                  <a:lnTo>
                    <a:pt x="16" y="686"/>
                  </a:lnTo>
                  <a:lnTo>
                    <a:pt x="12" y="667"/>
                  </a:lnTo>
                  <a:lnTo>
                    <a:pt x="12" y="650"/>
                  </a:lnTo>
                  <a:lnTo>
                    <a:pt x="10" y="637"/>
                  </a:lnTo>
                  <a:lnTo>
                    <a:pt x="10" y="627"/>
                  </a:lnTo>
                  <a:lnTo>
                    <a:pt x="6" y="614"/>
                  </a:lnTo>
                  <a:lnTo>
                    <a:pt x="6" y="605"/>
                  </a:lnTo>
                  <a:lnTo>
                    <a:pt x="4" y="595"/>
                  </a:lnTo>
                  <a:lnTo>
                    <a:pt x="4" y="586"/>
                  </a:lnTo>
                  <a:lnTo>
                    <a:pt x="4" y="578"/>
                  </a:lnTo>
                  <a:lnTo>
                    <a:pt x="4" y="565"/>
                  </a:lnTo>
                  <a:lnTo>
                    <a:pt x="0" y="557"/>
                  </a:lnTo>
                  <a:lnTo>
                    <a:pt x="0" y="548"/>
                  </a:lnTo>
                  <a:lnTo>
                    <a:pt x="0" y="538"/>
                  </a:lnTo>
                  <a:lnTo>
                    <a:pt x="0" y="529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0" y="481"/>
                  </a:lnTo>
                  <a:lnTo>
                    <a:pt x="0" y="462"/>
                  </a:lnTo>
                  <a:lnTo>
                    <a:pt x="0" y="447"/>
                  </a:lnTo>
                  <a:lnTo>
                    <a:pt x="0" y="432"/>
                  </a:lnTo>
                  <a:lnTo>
                    <a:pt x="0" y="418"/>
                  </a:lnTo>
                  <a:lnTo>
                    <a:pt x="4" y="401"/>
                  </a:lnTo>
                  <a:lnTo>
                    <a:pt x="4" y="386"/>
                  </a:lnTo>
                  <a:lnTo>
                    <a:pt x="10" y="375"/>
                  </a:lnTo>
                  <a:lnTo>
                    <a:pt x="10" y="357"/>
                  </a:lnTo>
                  <a:lnTo>
                    <a:pt x="12" y="342"/>
                  </a:lnTo>
                  <a:lnTo>
                    <a:pt x="12" y="323"/>
                  </a:lnTo>
                  <a:lnTo>
                    <a:pt x="16" y="308"/>
                  </a:lnTo>
                  <a:lnTo>
                    <a:pt x="16" y="300"/>
                  </a:lnTo>
                  <a:lnTo>
                    <a:pt x="17" y="291"/>
                  </a:lnTo>
                  <a:lnTo>
                    <a:pt x="17" y="281"/>
                  </a:lnTo>
                  <a:lnTo>
                    <a:pt x="21" y="272"/>
                  </a:lnTo>
                  <a:lnTo>
                    <a:pt x="25" y="261"/>
                  </a:lnTo>
                  <a:lnTo>
                    <a:pt x="25" y="251"/>
                  </a:lnTo>
                  <a:lnTo>
                    <a:pt x="27" y="242"/>
                  </a:lnTo>
                  <a:lnTo>
                    <a:pt x="31" y="232"/>
                  </a:lnTo>
                  <a:lnTo>
                    <a:pt x="31" y="224"/>
                  </a:lnTo>
                  <a:lnTo>
                    <a:pt x="33" y="211"/>
                  </a:lnTo>
                  <a:lnTo>
                    <a:pt x="33" y="200"/>
                  </a:lnTo>
                  <a:lnTo>
                    <a:pt x="37" y="190"/>
                  </a:lnTo>
                  <a:lnTo>
                    <a:pt x="38" y="179"/>
                  </a:lnTo>
                  <a:lnTo>
                    <a:pt x="42" y="169"/>
                  </a:lnTo>
                  <a:lnTo>
                    <a:pt x="42" y="154"/>
                  </a:lnTo>
                  <a:lnTo>
                    <a:pt x="46" y="147"/>
                  </a:lnTo>
                  <a:lnTo>
                    <a:pt x="48" y="129"/>
                  </a:lnTo>
                  <a:lnTo>
                    <a:pt x="52" y="118"/>
                  </a:lnTo>
                  <a:lnTo>
                    <a:pt x="52" y="107"/>
                  </a:lnTo>
                  <a:lnTo>
                    <a:pt x="54" y="93"/>
                  </a:lnTo>
                  <a:lnTo>
                    <a:pt x="57" y="80"/>
                  </a:lnTo>
                  <a:lnTo>
                    <a:pt x="61" y="67"/>
                  </a:lnTo>
                  <a:lnTo>
                    <a:pt x="63" y="51"/>
                  </a:lnTo>
                  <a:lnTo>
                    <a:pt x="67" y="36"/>
                  </a:lnTo>
                  <a:lnTo>
                    <a:pt x="69" y="31"/>
                  </a:lnTo>
                  <a:lnTo>
                    <a:pt x="75" y="23"/>
                  </a:lnTo>
                  <a:lnTo>
                    <a:pt x="84" y="12"/>
                  </a:lnTo>
                  <a:lnTo>
                    <a:pt x="97" y="10"/>
                  </a:lnTo>
                  <a:lnTo>
                    <a:pt x="105" y="0"/>
                  </a:lnTo>
                  <a:lnTo>
                    <a:pt x="118" y="0"/>
                  </a:lnTo>
                  <a:lnTo>
                    <a:pt x="124" y="0"/>
                  </a:lnTo>
                  <a:lnTo>
                    <a:pt x="126" y="10"/>
                  </a:lnTo>
                  <a:lnTo>
                    <a:pt x="12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61" name="Freeform 83"/>
            <p:cNvSpPr>
              <a:spLocks/>
            </p:cNvSpPr>
            <p:nvPr/>
          </p:nvSpPr>
          <p:spPr bwMode="auto">
            <a:xfrm>
              <a:off x="6669081" y="4830765"/>
              <a:ext cx="373062" cy="1004889"/>
            </a:xfrm>
            <a:custGeom>
              <a:avLst/>
              <a:gdLst/>
              <a:ahLst/>
              <a:cxnLst>
                <a:cxn ang="0">
                  <a:pos x="74" y="42"/>
                </a:cxn>
                <a:cxn ang="0">
                  <a:pos x="74" y="97"/>
                </a:cxn>
                <a:cxn ang="0">
                  <a:pos x="74" y="150"/>
                </a:cxn>
                <a:cxn ang="0">
                  <a:pos x="78" y="204"/>
                </a:cxn>
                <a:cxn ang="0">
                  <a:pos x="84" y="253"/>
                </a:cxn>
                <a:cxn ang="0">
                  <a:pos x="89" y="304"/>
                </a:cxn>
                <a:cxn ang="0">
                  <a:pos x="99" y="356"/>
                </a:cxn>
                <a:cxn ang="0">
                  <a:pos x="114" y="407"/>
                </a:cxn>
                <a:cxn ang="0">
                  <a:pos x="133" y="462"/>
                </a:cxn>
                <a:cxn ang="0">
                  <a:pos x="154" y="513"/>
                </a:cxn>
                <a:cxn ang="0">
                  <a:pos x="177" y="561"/>
                </a:cxn>
                <a:cxn ang="0">
                  <a:pos x="202" y="605"/>
                </a:cxn>
                <a:cxn ang="0">
                  <a:pos x="228" y="646"/>
                </a:cxn>
                <a:cxn ang="0">
                  <a:pos x="255" y="688"/>
                </a:cxn>
                <a:cxn ang="0">
                  <a:pos x="283" y="726"/>
                </a:cxn>
                <a:cxn ang="0">
                  <a:pos x="314" y="770"/>
                </a:cxn>
                <a:cxn ang="0">
                  <a:pos x="337" y="808"/>
                </a:cxn>
                <a:cxn ang="0">
                  <a:pos x="365" y="852"/>
                </a:cxn>
                <a:cxn ang="0">
                  <a:pos x="388" y="897"/>
                </a:cxn>
                <a:cxn ang="0">
                  <a:pos x="409" y="945"/>
                </a:cxn>
                <a:cxn ang="0">
                  <a:pos x="428" y="1000"/>
                </a:cxn>
                <a:cxn ang="0">
                  <a:pos x="445" y="1057"/>
                </a:cxn>
                <a:cxn ang="0">
                  <a:pos x="458" y="1120"/>
                </a:cxn>
                <a:cxn ang="0">
                  <a:pos x="468" y="1192"/>
                </a:cxn>
                <a:cxn ang="0">
                  <a:pos x="468" y="1237"/>
                </a:cxn>
                <a:cxn ang="0">
                  <a:pos x="452" y="1268"/>
                </a:cxn>
                <a:cxn ang="0">
                  <a:pos x="413" y="1228"/>
                </a:cxn>
                <a:cxn ang="0">
                  <a:pos x="394" y="1190"/>
                </a:cxn>
                <a:cxn ang="0">
                  <a:pos x="371" y="1129"/>
                </a:cxn>
                <a:cxn ang="0">
                  <a:pos x="346" y="1072"/>
                </a:cxn>
                <a:cxn ang="0">
                  <a:pos x="325" y="1017"/>
                </a:cxn>
                <a:cxn ang="0">
                  <a:pos x="299" y="969"/>
                </a:cxn>
                <a:cxn ang="0">
                  <a:pos x="274" y="924"/>
                </a:cxn>
                <a:cxn ang="0">
                  <a:pos x="251" y="882"/>
                </a:cxn>
                <a:cxn ang="0">
                  <a:pos x="228" y="840"/>
                </a:cxn>
                <a:cxn ang="0">
                  <a:pos x="205" y="800"/>
                </a:cxn>
                <a:cxn ang="0">
                  <a:pos x="181" y="758"/>
                </a:cxn>
                <a:cxn ang="0">
                  <a:pos x="156" y="715"/>
                </a:cxn>
                <a:cxn ang="0">
                  <a:pos x="135" y="677"/>
                </a:cxn>
                <a:cxn ang="0">
                  <a:pos x="114" y="631"/>
                </a:cxn>
                <a:cxn ang="0">
                  <a:pos x="89" y="586"/>
                </a:cxn>
                <a:cxn ang="0">
                  <a:pos x="72" y="534"/>
                </a:cxn>
                <a:cxn ang="0">
                  <a:pos x="51" y="483"/>
                </a:cxn>
                <a:cxn ang="0">
                  <a:pos x="32" y="428"/>
                </a:cxn>
                <a:cxn ang="0">
                  <a:pos x="21" y="378"/>
                </a:cxn>
                <a:cxn ang="0">
                  <a:pos x="12" y="342"/>
                </a:cxn>
                <a:cxn ang="0">
                  <a:pos x="6" y="297"/>
                </a:cxn>
                <a:cxn ang="0">
                  <a:pos x="0" y="253"/>
                </a:cxn>
                <a:cxn ang="0">
                  <a:pos x="0" y="221"/>
                </a:cxn>
                <a:cxn ang="0">
                  <a:pos x="0" y="179"/>
                </a:cxn>
                <a:cxn ang="0">
                  <a:pos x="2" y="129"/>
                </a:cxn>
                <a:cxn ang="0">
                  <a:pos x="10" y="88"/>
                </a:cxn>
                <a:cxn ang="0">
                  <a:pos x="32" y="46"/>
                </a:cxn>
                <a:cxn ang="0">
                  <a:pos x="59" y="10"/>
                </a:cxn>
                <a:cxn ang="0">
                  <a:pos x="78" y="6"/>
                </a:cxn>
              </a:cxnLst>
              <a:rect l="0" t="0" r="r" b="b"/>
              <a:pathLst>
                <a:path w="470" h="1268">
                  <a:moveTo>
                    <a:pt x="78" y="6"/>
                  </a:moveTo>
                  <a:lnTo>
                    <a:pt x="74" y="17"/>
                  </a:lnTo>
                  <a:lnTo>
                    <a:pt x="74" y="31"/>
                  </a:lnTo>
                  <a:lnTo>
                    <a:pt x="74" y="42"/>
                  </a:lnTo>
                  <a:lnTo>
                    <a:pt x="74" y="57"/>
                  </a:lnTo>
                  <a:lnTo>
                    <a:pt x="74" y="69"/>
                  </a:lnTo>
                  <a:lnTo>
                    <a:pt x="74" y="86"/>
                  </a:lnTo>
                  <a:lnTo>
                    <a:pt x="74" y="97"/>
                  </a:lnTo>
                  <a:lnTo>
                    <a:pt x="74" y="112"/>
                  </a:lnTo>
                  <a:lnTo>
                    <a:pt x="74" y="124"/>
                  </a:lnTo>
                  <a:lnTo>
                    <a:pt x="74" y="135"/>
                  </a:lnTo>
                  <a:lnTo>
                    <a:pt x="74" y="150"/>
                  </a:lnTo>
                  <a:lnTo>
                    <a:pt x="74" y="164"/>
                  </a:lnTo>
                  <a:lnTo>
                    <a:pt x="74" y="175"/>
                  </a:lnTo>
                  <a:lnTo>
                    <a:pt x="78" y="190"/>
                  </a:lnTo>
                  <a:lnTo>
                    <a:pt x="78" y="204"/>
                  </a:lnTo>
                  <a:lnTo>
                    <a:pt x="80" y="217"/>
                  </a:lnTo>
                  <a:lnTo>
                    <a:pt x="80" y="230"/>
                  </a:lnTo>
                  <a:lnTo>
                    <a:pt x="80" y="242"/>
                  </a:lnTo>
                  <a:lnTo>
                    <a:pt x="84" y="253"/>
                  </a:lnTo>
                  <a:lnTo>
                    <a:pt x="84" y="268"/>
                  </a:lnTo>
                  <a:lnTo>
                    <a:pt x="84" y="281"/>
                  </a:lnTo>
                  <a:lnTo>
                    <a:pt x="88" y="293"/>
                  </a:lnTo>
                  <a:lnTo>
                    <a:pt x="89" y="304"/>
                  </a:lnTo>
                  <a:lnTo>
                    <a:pt x="93" y="321"/>
                  </a:lnTo>
                  <a:lnTo>
                    <a:pt x="93" y="331"/>
                  </a:lnTo>
                  <a:lnTo>
                    <a:pt x="95" y="344"/>
                  </a:lnTo>
                  <a:lnTo>
                    <a:pt x="99" y="356"/>
                  </a:lnTo>
                  <a:lnTo>
                    <a:pt x="103" y="371"/>
                  </a:lnTo>
                  <a:lnTo>
                    <a:pt x="108" y="384"/>
                  </a:lnTo>
                  <a:lnTo>
                    <a:pt x="112" y="395"/>
                  </a:lnTo>
                  <a:lnTo>
                    <a:pt x="114" y="407"/>
                  </a:lnTo>
                  <a:lnTo>
                    <a:pt x="120" y="422"/>
                  </a:lnTo>
                  <a:lnTo>
                    <a:pt x="124" y="435"/>
                  </a:lnTo>
                  <a:lnTo>
                    <a:pt x="127" y="447"/>
                  </a:lnTo>
                  <a:lnTo>
                    <a:pt x="133" y="462"/>
                  </a:lnTo>
                  <a:lnTo>
                    <a:pt x="135" y="477"/>
                  </a:lnTo>
                  <a:lnTo>
                    <a:pt x="141" y="489"/>
                  </a:lnTo>
                  <a:lnTo>
                    <a:pt x="148" y="502"/>
                  </a:lnTo>
                  <a:lnTo>
                    <a:pt x="154" y="513"/>
                  </a:lnTo>
                  <a:lnTo>
                    <a:pt x="160" y="529"/>
                  </a:lnTo>
                  <a:lnTo>
                    <a:pt x="162" y="538"/>
                  </a:lnTo>
                  <a:lnTo>
                    <a:pt x="171" y="549"/>
                  </a:lnTo>
                  <a:lnTo>
                    <a:pt x="177" y="561"/>
                  </a:lnTo>
                  <a:lnTo>
                    <a:pt x="184" y="574"/>
                  </a:lnTo>
                  <a:lnTo>
                    <a:pt x="190" y="584"/>
                  </a:lnTo>
                  <a:lnTo>
                    <a:pt x="196" y="595"/>
                  </a:lnTo>
                  <a:lnTo>
                    <a:pt x="202" y="605"/>
                  </a:lnTo>
                  <a:lnTo>
                    <a:pt x="211" y="620"/>
                  </a:lnTo>
                  <a:lnTo>
                    <a:pt x="217" y="627"/>
                  </a:lnTo>
                  <a:lnTo>
                    <a:pt x="222" y="637"/>
                  </a:lnTo>
                  <a:lnTo>
                    <a:pt x="228" y="646"/>
                  </a:lnTo>
                  <a:lnTo>
                    <a:pt x="234" y="658"/>
                  </a:lnTo>
                  <a:lnTo>
                    <a:pt x="241" y="667"/>
                  </a:lnTo>
                  <a:lnTo>
                    <a:pt x="251" y="679"/>
                  </a:lnTo>
                  <a:lnTo>
                    <a:pt x="255" y="688"/>
                  </a:lnTo>
                  <a:lnTo>
                    <a:pt x="262" y="700"/>
                  </a:lnTo>
                  <a:lnTo>
                    <a:pt x="272" y="709"/>
                  </a:lnTo>
                  <a:lnTo>
                    <a:pt x="278" y="719"/>
                  </a:lnTo>
                  <a:lnTo>
                    <a:pt x="283" y="726"/>
                  </a:lnTo>
                  <a:lnTo>
                    <a:pt x="293" y="739"/>
                  </a:lnTo>
                  <a:lnTo>
                    <a:pt x="299" y="749"/>
                  </a:lnTo>
                  <a:lnTo>
                    <a:pt x="304" y="758"/>
                  </a:lnTo>
                  <a:lnTo>
                    <a:pt x="314" y="770"/>
                  </a:lnTo>
                  <a:lnTo>
                    <a:pt x="319" y="781"/>
                  </a:lnTo>
                  <a:lnTo>
                    <a:pt x="325" y="791"/>
                  </a:lnTo>
                  <a:lnTo>
                    <a:pt x="335" y="800"/>
                  </a:lnTo>
                  <a:lnTo>
                    <a:pt x="337" y="808"/>
                  </a:lnTo>
                  <a:lnTo>
                    <a:pt x="346" y="821"/>
                  </a:lnTo>
                  <a:lnTo>
                    <a:pt x="352" y="831"/>
                  </a:lnTo>
                  <a:lnTo>
                    <a:pt x="359" y="840"/>
                  </a:lnTo>
                  <a:lnTo>
                    <a:pt x="365" y="852"/>
                  </a:lnTo>
                  <a:lnTo>
                    <a:pt x="373" y="863"/>
                  </a:lnTo>
                  <a:lnTo>
                    <a:pt x="376" y="873"/>
                  </a:lnTo>
                  <a:lnTo>
                    <a:pt x="382" y="884"/>
                  </a:lnTo>
                  <a:lnTo>
                    <a:pt x="388" y="897"/>
                  </a:lnTo>
                  <a:lnTo>
                    <a:pt x="394" y="909"/>
                  </a:lnTo>
                  <a:lnTo>
                    <a:pt x="397" y="920"/>
                  </a:lnTo>
                  <a:lnTo>
                    <a:pt x="403" y="933"/>
                  </a:lnTo>
                  <a:lnTo>
                    <a:pt x="409" y="945"/>
                  </a:lnTo>
                  <a:lnTo>
                    <a:pt x="416" y="960"/>
                  </a:lnTo>
                  <a:lnTo>
                    <a:pt x="418" y="971"/>
                  </a:lnTo>
                  <a:lnTo>
                    <a:pt x="424" y="983"/>
                  </a:lnTo>
                  <a:lnTo>
                    <a:pt x="428" y="1000"/>
                  </a:lnTo>
                  <a:lnTo>
                    <a:pt x="433" y="1011"/>
                  </a:lnTo>
                  <a:lnTo>
                    <a:pt x="437" y="1026"/>
                  </a:lnTo>
                  <a:lnTo>
                    <a:pt x="443" y="1042"/>
                  </a:lnTo>
                  <a:lnTo>
                    <a:pt x="445" y="1057"/>
                  </a:lnTo>
                  <a:lnTo>
                    <a:pt x="449" y="1072"/>
                  </a:lnTo>
                  <a:lnTo>
                    <a:pt x="452" y="1087"/>
                  </a:lnTo>
                  <a:lnTo>
                    <a:pt x="454" y="1104"/>
                  </a:lnTo>
                  <a:lnTo>
                    <a:pt x="458" y="1120"/>
                  </a:lnTo>
                  <a:lnTo>
                    <a:pt x="462" y="1139"/>
                  </a:lnTo>
                  <a:lnTo>
                    <a:pt x="464" y="1156"/>
                  </a:lnTo>
                  <a:lnTo>
                    <a:pt x="464" y="1175"/>
                  </a:lnTo>
                  <a:lnTo>
                    <a:pt x="468" y="1192"/>
                  </a:lnTo>
                  <a:lnTo>
                    <a:pt x="470" y="1215"/>
                  </a:lnTo>
                  <a:lnTo>
                    <a:pt x="468" y="1222"/>
                  </a:lnTo>
                  <a:lnTo>
                    <a:pt x="468" y="1232"/>
                  </a:lnTo>
                  <a:lnTo>
                    <a:pt x="468" y="1237"/>
                  </a:lnTo>
                  <a:lnTo>
                    <a:pt x="468" y="1247"/>
                  </a:lnTo>
                  <a:lnTo>
                    <a:pt x="464" y="1256"/>
                  </a:lnTo>
                  <a:lnTo>
                    <a:pt x="462" y="1264"/>
                  </a:lnTo>
                  <a:lnTo>
                    <a:pt x="452" y="1268"/>
                  </a:lnTo>
                  <a:lnTo>
                    <a:pt x="443" y="1264"/>
                  </a:lnTo>
                  <a:lnTo>
                    <a:pt x="428" y="1253"/>
                  </a:lnTo>
                  <a:lnTo>
                    <a:pt x="416" y="1241"/>
                  </a:lnTo>
                  <a:lnTo>
                    <a:pt x="413" y="1228"/>
                  </a:lnTo>
                  <a:lnTo>
                    <a:pt x="407" y="1222"/>
                  </a:lnTo>
                  <a:lnTo>
                    <a:pt x="403" y="1215"/>
                  </a:lnTo>
                  <a:lnTo>
                    <a:pt x="401" y="1207"/>
                  </a:lnTo>
                  <a:lnTo>
                    <a:pt x="394" y="1190"/>
                  </a:lnTo>
                  <a:lnTo>
                    <a:pt x="388" y="1175"/>
                  </a:lnTo>
                  <a:lnTo>
                    <a:pt x="382" y="1156"/>
                  </a:lnTo>
                  <a:lnTo>
                    <a:pt x="376" y="1144"/>
                  </a:lnTo>
                  <a:lnTo>
                    <a:pt x="371" y="1129"/>
                  </a:lnTo>
                  <a:lnTo>
                    <a:pt x="365" y="1114"/>
                  </a:lnTo>
                  <a:lnTo>
                    <a:pt x="359" y="1099"/>
                  </a:lnTo>
                  <a:lnTo>
                    <a:pt x="352" y="1087"/>
                  </a:lnTo>
                  <a:lnTo>
                    <a:pt x="346" y="1072"/>
                  </a:lnTo>
                  <a:lnTo>
                    <a:pt x="340" y="1057"/>
                  </a:lnTo>
                  <a:lnTo>
                    <a:pt x="335" y="1044"/>
                  </a:lnTo>
                  <a:lnTo>
                    <a:pt x="331" y="1032"/>
                  </a:lnTo>
                  <a:lnTo>
                    <a:pt x="325" y="1017"/>
                  </a:lnTo>
                  <a:lnTo>
                    <a:pt x="316" y="1006"/>
                  </a:lnTo>
                  <a:lnTo>
                    <a:pt x="310" y="994"/>
                  </a:lnTo>
                  <a:lnTo>
                    <a:pt x="308" y="983"/>
                  </a:lnTo>
                  <a:lnTo>
                    <a:pt x="299" y="969"/>
                  </a:lnTo>
                  <a:lnTo>
                    <a:pt x="293" y="956"/>
                  </a:lnTo>
                  <a:lnTo>
                    <a:pt x="287" y="945"/>
                  </a:lnTo>
                  <a:lnTo>
                    <a:pt x="283" y="935"/>
                  </a:lnTo>
                  <a:lnTo>
                    <a:pt x="274" y="924"/>
                  </a:lnTo>
                  <a:lnTo>
                    <a:pt x="268" y="912"/>
                  </a:lnTo>
                  <a:lnTo>
                    <a:pt x="262" y="903"/>
                  </a:lnTo>
                  <a:lnTo>
                    <a:pt x="255" y="893"/>
                  </a:lnTo>
                  <a:lnTo>
                    <a:pt x="251" y="882"/>
                  </a:lnTo>
                  <a:lnTo>
                    <a:pt x="243" y="869"/>
                  </a:lnTo>
                  <a:lnTo>
                    <a:pt x="238" y="861"/>
                  </a:lnTo>
                  <a:lnTo>
                    <a:pt x="234" y="852"/>
                  </a:lnTo>
                  <a:lnTo>
                    <a:pt x="228" y="840"/>
                  </a:lnTo>
                  <a:lnTo>
                    <a:pt x="222" y="831"/>
                  </a:lnTo>
                  <a:lnTo>
                    <a:pt x="217" y="821"/>
                  </a:lnTo>
                  <a:lnTo>
                    <a:pt x="211" y="808"/>
                  </a:lnTo>
                  <a:lnTo>
                    <a:pt x="205" y="800"/>
                  </a:lnTo>
                  <a:lnTo>
                    <a:pt x="198" y="787"/>
                  </a:lnTo>
                  <a:lnTo>
                    <a:pt x="192" y="779"/>
                  </a:lnTo>
                  <a:lnTo>
                    <a:pt x="186" y="770"/>
                  </a:lnTo>
                  <a:lnTo>
                    <a:pt x="181" y="758"/>
                  </a:lnTo>
                  <a:lnTo>
                    <a:pt x="175" y="749"/>
                  </a:lnTo>
                  <a:lnTo>
                    <a:pt x="169" y="738"/>
                  </a:lnTo>
                  <a:lnTo>
                    <a:pt x="162" y="726"/>
                  </a:lnTo>
                  <a:lnTo>
                    <a:pt x="156" y="715"/>
                  </a:lnTo>
                  <a:lnTo>
                    <a:pt x="150" y="705"/>
                  </a:lnTo>
                  <a:lnTo>
                    <a:pt x="145" y="694"/>
                  </a:lnTo>
                  <a:lnTo>
                    <a:pt x="141" y="684"/>
                  </a:lnTo>
                  <a:lnTo>
                    <a:pt x="135" y="677"/>
                  </a:lnTo>
                  <a:lnTo>
                    <a:pt x="129" y="663"/>
                  </a:lnTo>
                  <a:lnTo>
                    <a:pt x="124" y="652"/>
                  </a:lnTo>
                  <a:lnTo>
                    <a:pt x="120" y="643"/>
                  </a:lnTo>
                  <a:lnTo>
                    <a:pt x="114" y="631"/>
                  </a:lnTo>
                  <a:lnTo>
                    <a:pt x="108" y="622"/>
                  </a:lnTo>
                  <a:lnTo>
                    <a:pt x="99" y="606"/>
                  </a:lnTo>
                  <a:lnTo>
                    <a:pt x="95" y="599"/>
                  </a:lnTo>
                  <a:lnTo>
                    <a:pt x="89" y="586"/>
                  </a:lnTo>
                  <a:lnTo>
                    <a:pt x="84" y="574"/>
                  </a:lnTo>
                  <a:lnTo>
                    <a:pt x="80" y="559"/>
                  </a:lnTo>
                  <a:lnTo>
                    <a:pt x="74" y="549"/>
                  </a:lnTo>
                  <a:lnTo>
                    <a:pt x="72" y="534"/>
                  </a:lnTo>
                  <a:lnTo>
                    <a:pt x="67" y="523"/>
                  </a:lnTo>
                  <a:lnTo>
                    <a:pt x="63" y="510"/>
                  </a:lnTo>
                  <a:lnTo>
                    <a:pt x="57" y="498"/>
                  </a:lnTo>
                  <a:lnTo>
                    <a:pt x="51" y="483"/>
                  </a:lnTo>
                  <a:lnTo>
                    <a:pt x="48" y="471"/>
                  </a:lnTo>
                  <a:lnTo>
                    <a:pt x="42" y="456"/>
                  </a:lnTo>
                  <a:lnTo>
                    <a:pt x="38" y="441"/>
                  </a:lnTo>
                  <a:lnTo>
                    <a:pt x="32" y="428"/>
                  </a:lnTo>
                  <a:lnTo>
                    <a:pt x="31" y="413"/>
                  </a:lnTo>
                  <a:lnTo>
                    <a:pt x="27" y="401"/>
                  </a:lnTo>
                  <a:lnTo>
                    <a:pt x="23" y="390"/>
                  </a:lnTo>
                  <a:lnTo>
                    <a:pt x="21" y="378"/>
                  </a:lnTo>
                  <a:lnTo>
                    <a:pt x="17" y="369"/>
                  </a:lnTo>
                  <a:lnTo>
                    <a:pt x="15" y="359"/>
                  </a:lnTo>
                  <a:lnTo>
                    <a:pt x="15" y="350"/>
                  </a:lnTo>
                  <a:lnTo>
                    <a:pt x="12" y="342"/>
                  </a:lnTo>
                  <a:lnTo>
                    <a:pt x="10" y="331"/>
                  </a:lnTo>
                  <a:lnTo>
                    <a:pt x="10" y="323"/>
                  </a:lnTo>
                  <a:lnTo>
                    <a:pt x="10" y="314"/>
                  </a:lnTo>
                  <a:lnTo>
                    <a:pt x="6" y="297"/>
                  </a:lnTo>
                  <a:lnTo>
                    <a:pt x="6" y="281"/>
                  </a:lnTo>
                  <a:lnTo>
                    <a:pt x="2" y="272"/>
                  </a:lnTo>
                  <a:lnTo>
                    <a:pt x="0" y="266"/>
                  </a:lnTo>
                  <a:lnTo>
                    <a:pt x="0" y="253"/>
                  </a:lnTo>
                  <a:lnTo>
                    <a:pt x="0" y="247"/>
                  </a:lnTo>
                  <a:lnTo>
                    <a:pt x="0" y="240"/>
                  </a:lnTo>
                  <a:lnTo>
                    <a:pt x="0" y="230"/>
                  </a:lnTo>
                  <a:lnTo>
                    <a:pt x="0" y="221"/>
                  </a:lnTo>
                  <a:lnTo>
                    <a:pt x="0" y="211"/>
                  </a:lnTo>
                  <a:lnTo>
                    <a:pt x="0" y="200"/>
                  </a:lnTo>
                  <a:lnTo>
                    <a:pt x="0" y="190"/>
                  </a:lnTo>
                  <a:lnTo>
                    <a:pt x="0" y="179"/>
                  </a:lnTo>
                  <a:lnTo>
                    <a:pt x="0" y="169"/>
                  </a:lnTo>
                  <a:lnTo>
                    <a:pt x="0" y="158"/>
                  </a:lnTo>
                  <a:lnTo>
                    <a:pt x="2" y="143"/>
                  </a:lnTo>
                  <a:lnTo>
                    <a:pt x="2" y="129"/>
                  </a:lnTo>
                  <a:lnTo>
                    <a:pt x="6" y="118"/>
                  </a:lnTo>
                  <a:lnTo>
                    <a:pt x="6" y="108"/>
                  </a:lnTo>
                  <a:lnTo>
                    <a:pt x="6" y="99"/>
                  </a:lnTo>
                  <a:lnTo>
                    <a:pt x="10" y="88"/>
                  </a:lnTo>
                  <a:lnTo>
                    <a:pt x="15" y="78"/>
                  </a:lnTo>
                  <a:lnTo>
                    <a:pt x="21" y="67"/>
                  </a:lnTo>
                  <a:lnTo>
                    <a:pt x="27" y="57"/>
                  </a:lnTo>
                  <a:lnTo>
                    <a:pt x="32" y="46"/>
                  </a:lnTo>
                  <a:lnTo>
                    <a:pt x="38" y="36"/>
                  </a:lnTo>
                  <a:lnTo>
                    <a:pt x="46" y="25"/>
                  </a:lnTo>
                  <a:lnTo>
                    <a:pt x="51" y="17"/>
                  </a:lnTo>
                  <a:lnTo>
                    <a:pt x="59" y="10"/>
                  </a:lnTo>
                  <a:lnTo>
                    <a:pt x="67" y="4"/>
                  </a:lnTo>
                  <a:lnTo>
                    <a:pt x="72" y="0"/>
                  </a:lnTo>
                  <a:lnTo>
                    <a:pt x="78" y="6"/>
                  </a:lnTo>
                  <a:lnTo>
                    <a:pt x="78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62" name="Freeform 86"/>
            <p:cNvSpPr>
              <a:spLocks/>
            </p:cNvSpPr>
            <p:nvPr/>
          </p:nvSpPr>
          <p:spPr bwMode="auto">
            <a:xfrm>
              <a:off x="6045194" y="2874964"/>
              <a:ext cx="306387" cy="273049"/>
            </a:xfrm>
            <a:custGeom>
              <a:avLst/>
              <a:gdLst/>
              <a:ahLst/>
              <a:cxnLst>
                <a:cxn ang="0">
                  <a:pos x="2" y="154"/>
                </a:cxn>
                <a:cxn ang="0">
                  <a:pos x="17" y="160"/>
                </a:cxn>
                <a:cxn ang="0">
                  <a:pos x="36" y="163"/>
                </a:cxn>
                <a:cxn ang="0">
                  <a:pos x="61" y="173"/>
                </a:cxn>
                <a:cxn ang="0">
                  <a:pos x="82" y="181"/>
                </a:cxn>
                <a:cxn ang="0">
                  <a:pos x="103" y="194"/>
                </a:cxn>
                <a:cxn ang="0">
                  <a:pos x="114" y="209"/>
                </a:cxn>
                <a:cxn ang="0">
                  <a:pos x="124" y="228"/>
                </a:cxn>
                <a:cxn ang="0">
                  <a:pos x="124" y="257"/>
                </a:cxn>
                <a:cxn ang="0">
                  <a:pos x="124" y="287"/>
                </a:cxn>
                <a:cxn ang="0">
                  <a:pos x="124" y="308"/>
                </a:cxn>
                <a:cxn ang="0">
                  <a:pos x="126" y="317"/>
                </a:cxn>
                <a:cxn ang="0">
                  <a:pos x="133" y="308"/>
                </a:cxn>
                <a:cxn ang="0">
                  <a:pos x="148" y="287"/>
                </a:cxn>
                <a:cxn ang="0">
                  <a:pos x="171" y="266"/>
                </a:cxn>
                <a:cxn ang="0">
                  <a:pos x="200" y="257"/>
                </a:cxn>
                <a:cxn ang="0">
                  <a:pos x="221" y="262"/>
                </a:cxn>
                <a:cxn ang="0">
                  <a:pos x="232" y="281"/>
                </a:cxn>
                <a:cxn ang="0">
                  <a:pos x="236" y="298"/>
                </a:cxn>
                <a:cxn ang="0">
                  <a:pos x="236" y="312"/>
                </a:cxn>
                <a:cxn ang="0">
                  <a:pos x="242" y="317"/>
                </a:cxn>
                <a:cxn ang="0">
                  <a:pos x="264" y="335"/>
                </a:cxn>
                <a:cxn ang="0">
                  <a:pos x="295" y="344"/>
                </a:cxn>
                <a:cxn ang="0">
                  <a:pos x="314" y="342"/>
                </a:cxn>
                <a:cxn ang="0">
                  <a:pos x="337" y="335"/>
                </a:cxn>
                <a:cxn ang="0">
                  <a:pos x="352" y="323"/>
                </a:cxn>
                <a:cxn ang="0">
                  <a:pos x="369" y="314"/>
                </a:cxn>
                <a:cxn ang="0">
                  <a:pos x="377" y="298"/>
                </a:cxn>
                <a:cxn ang="0">
                  <a:pos x="371" y="287"/>
                </a:cxn>
                <a:cxn ang="0">
                  <a:pos x="371" y="277"/>
                </a:cxn>
                <a:cxn ang="0">
                  <a:pos x="377" y="257"/>
                </a:cxn>
                <a:cxn ang="0">
                  <a:pos x="380" y="238"/>
                </a:cxn>
                <a:cxn ang="0">
                  <a:pos x="382" y="220"/>
                </a:cxn>
                <a:cxn ang="0">
                  <a:pos x="382" y="200"/>
                </a:cxn>
                <a:cxn ang="0">
                  <a:pos x="386" y="179"/>
                </a:cxn>
                <a:cxn ang="0">
                  <a:pos x="382" y="158"/>
                </a:cxn>
                <a:cxn ang="0">
                  <a:pos x="377" y="133"/>
                </a:cxn>
                <a:cxn ang="0">
                  <a:pos x="371" y="112"/>
                </a:cxn>
                <a:cxn ang="0">
                  <a:pos x="361" y="87"/>
                </a:cxn>
                <a:cxn ang="0">
                  <a:pos x="346" y="67"/>
                </a:cxn>
                <a:cxn ang="0">
                  <a:pos x="331" y="49"/>
                </a:cxn>
                <a:cxn ang="0">
                  <a:pos x="310" y="30"/>
                </a:cxn>
                <a:cxn ang="0">
                  <a:pos x="283" y="19"/>
                </a:cxn>
                <a:cxn ang="0">
                  <a:pos x="253" y="6"/>
                </a:cxn>
                <a:cxn ang="0">
                  <a:pos x="226" y="0"/>
                </a:cxn>
                <a:cxn ang="0">
                  <a:pos x="200" y="0"/>
                </a:cxn>
                <a:cxn ang="0">
                  <a:pos x="171" y="6"/>
                </a:cxn>
                <a:cxn ang="0">
                  <a:pos x="148" y="15"/>
                </a:cxn>
                <a:cxn ang="0">
                  <a:pos x="124" y="29"/>
                </a:cxn>
                <a:cxn ang="0">
                  <a:pos x="99" y="40"/>
                </a:cxn>
                <a:cxn ang="0">
                  <a:pos x="82" y="57"/>
                </a:cxn>
                <a:cxn ang="0">
                  <a:pos x="61" y="72"/>
                </a:cxn>
                <a:cxn ang="0">
                  <a:pos x="44" y="91"/>
                </a:cxn>
                <a:cxn ang="0">
                  <a:pos x="21" y="122"/>
                </a:cxn>
                <a:cxn ang="0">
                  <a:pos x="2" y="146"/>
                </a:cxn>
                <a:cxn ang="0">
                  <a:pos x="0" y="154"/>
                </a:cxn>
              </a:cxnLst>
              <a:rect l="0" t="0" r="r" b="b"/>
              <a:pathLst>
                <a:path w="386" h="344">
                  <a:moveTo>
                    <a:pt x="0" y="154"/>
                  </a:moveTo>
                  <a:lnTo>
                    <a:pt x="2" y="154"/>
                  </a:lnTo>
                  <a:lnTo>
                    <a:pt x="8" y="158"/>
                  </a:lnTo>
                  <a:lnTo>
                    <a:pt x="17" y="160"/>
                  </a:lnTo>
                  <a:lnTo>
                    <a:pt x="23" y="160"/>
                  </a:lnTo>
                  <a:lnTo>
                    <a:pt x="36" y="163"/>
                  </a:lnTo>
                  <a:lnTo>
                    <a:pt x="48" y="169"/>
                  </a:lnTo>
                  <a:lnTo>
                    <a:pt x="61" y="173"/>
                  </a:lnTo>
                  <a:lnTo>
                    <a:pt x="69" y="179"/>
                  </a:lnTo>
                  <a:lnTo>
                    <a:pt x="82" y="181"/>
                  </a:lnTo>
                  <a:lnTo>
                    <a:pt x="90" y="188"/>
                  </a:lnTo>
                  <a:lnTo>
                    <a:pt x="103" y="194"/>
                  </a:lnTo>
                  <a:lnTo>
                    <a:pt x="109" y="200"/>
                  </a:lnTo>
                  <a:lnTo>
                    <a:pt x="114" y="209"/>
                  </a:lnTo>
                  <a:lnTo>
                    <a:pt x="120" y="217"/>
                  </a:lnTo>
                  <a:lnTo>
                    <a:pt x="124" y="228"/>
                  </a:lnTo>
                  <a:lnTo>
                    <a:pt x="124" y="241"/>
                  </a:lnTo>
                  <a:lnTo>
                    <a:pt x="124" y="257"/>
                  </a:lnTo>
                  <a:lnTo>
                    <a:pt x="124" y="272"/>
                  </a:lnTo>
                  <a:lnTo>
                    <a:pt x="124" y="287"/>
                  </a:lnTo>
                  <a:lnTo>
                    <a:pt x="124" y="297"/>
                  </a:lnTo>
                  <a:lnTo>
                    <a:pt x="124" y="308"/>
                  </a:lnTo>
                  <a:lnTo>
                    <a:pt x="124" y="314"/>
                  </a:lnTo>
                  <a:lnTo>
                    <a:pt x="126" y="317"/>
                  </a:lnTo>
                  <a:lnTo>
                    <a:pt x="126" y="314"/>
                  </a:lnTo>
                  <a:lnTo>
                    <a:pt x="133" y="308"/>
                  </a:lnTo>
                  <a:lnTo>
                    <a:pt x="139" y="297"/>
                  </a:lnTo>
                  <a:lnTo>
                    <a:pt x="148" y="287"/>
                  </a:lnTo>
                  <a:lnTo>
                    <a:pt x="156" y="276"/>
                  </a:lnTo>
                  <a:lnTo>
                    <a:pt x="171" y="266"/>
                  </a:lnTo>
                  <a:lnTo>
                    <a:pt x="183" y="260"/>
                  </a:lnTo>
                  <a:lnTo>
                    <a:pt x="200" y="257"/>
                  </a:lnTo>
                  <a:lnTo>
                    <a:pt x="211" y="257"/>
                  </a:lnTo>
                  <a:lnTo>
                    <a:pt x="221" y="262"/>
                  </a:lnTo>
                  <a:lnTo>
                    <a:pt x="226" y="270"/>
                  </a:lnTo>
                  <a:lnTo>
                    <a:pt x="232" y="281"/>
                  </a:lnTo>
                  <a:lnTo>
                    <a:pt x="232" y="291"/>
                  </a:lnTo>
                  <a:lnTo>
                    <a:pt x="236" y="298"/>
                  </a:lnTo>
                  <a:lnTo>
                    <a:pt x="236" y="308"/>
                  </a:lnTo>
                  <a:lnTo>
                    <a:pt x="236" y="312"/>
                  </a:lnTo>
                  <a:lnTo>
                    <a:pt x="236" y="312"/>
                  </a:lnTo>
                  <a:lnTo>
                    <a:pt x="242" y="317"/>
                  </a:lnTo>
                  <a:lnTo>
                    <a:pt x="251" y="327"/>
                  </a:lnTo>
                  <a:lnTo>
                    <a:pt x="264" y="335"/>
                  </a:lnTo>
                  <a:lnTo>
                    <a:pt x="278" y="342"/>
                  </a:lnTo>
                  <a:lnTo>
                    <a:pt x="295" y="344"/>
                  </a:lnTo>
                  <a:lnTo>
                    <a:pt x="304" y="342"/>
                  </a:lnTo>
                  <a:lnTo>
                    <a:pt x="314" y="342"/>
                  </a:lnTo>
                  <a:lnTo>
                    <a:pt x="325" y="338"/>
                  </a:lnTo>
                  <a:lnTo>
                    <a:pt x="337" y="335"/>
                  </a:lnTo>
                  <a:lnTo>
                    <a:pt x="344" y="329"/>
                  </a:lnTo>
                  <a:lnTo>
                    <a:pt x="352" y="323"/>
                  </a:lnTo>
                  <a:lnTo>
                    <a:pt x="361" y="317"/>
                  </a:lnTo>
                  <a:lnTo>
                    <a:pt x="369" y="314"/>
                  </a:lnTo>
                  <a:lnTo>
                    <a:pt x="373" y="306"/>
                  </a:lnTo>
                  <a:lnTo>
                    <a:pt x="377" y="298"/>
                  </a:lnTo>
                  <a:lnTo>
                    <a:pt x="373" y="291"/>
                  </a:lnTo>
                  <a:lnTo>
                    <a:pt x="371" y="287"/>
                  </a:lnTo>
                  <a:lnTo>
                    <a:pt x="371" y="285"/>
                  </a:lnTo>
                  <a:lnTo>
                    <a:pt x="371" y="277"/>
                  </a:lnTo>
                  <a:lnTo>
                    <a:pt x="373" y="270"/>
                  </a:lnTo>
                  <a:lnTo>
                    <a:pt x="377" y="257"/>
                  </a:lnTo>
                  <a:lnTo>
                    <a:pt x="377" y="249"/>
                  </a:lnTo>
                  <a:lnTo>
                    <a:pt x="380" y="238"/>
                  </a:lnTo>
                  <a:lnTo>
                    <a:pt x="380" y="230"/>
                  </a:lnTo>
                  <a:lnTo>
                    <a:pt x="382" y="220"/>
                  </a:lnTo>
                  <a:lnTo>
                    <a:pt x="382" y="209"/>
                  </a:lnTo>
                  <a:lnTo>
                    <a:pt x="382" y="200"/>
                  </a:lnTo>
                  <a:lnTo>
                    <a:pt x="382" y="188"/>
                  </a:lnTo>
                  <a:lnTo>
                    <a:pt x="386" y="179"/>
                  </a:lnTo>
                  <a:lnTo>
                    <a:pt x="382" y="167"/>
                  </a:lnTo>
                  <a:lnTo>
                    <a:pt x="382" y="158"/>
                  </a:lnTo>
                  <a:lnTo>
                    <a:pt x="380" y="143"/>
                  </a:lnTo>
                  <a:lnTo>
                    <a:pt x="377" y="133"/>
                  </a:lnTo>
                  <a:lnTo>
                    <a:pt x="373" y="122"/>
                  </a:lnTo>
                  <a:lnTo>
                    <a:pt x="371" y="112"/>
                  </a:lnTo>
                  <a:lnTo>
                    <a:pt x="369" y="99"/>
                  </a:lnTo>
                  <a:lnTo>
                    <a:pt x="361" y="87"/>
                  </a:lnTo>
                  <a:lnTo>
                    <a:pt x="352" y="78"/>
                  </a:lnTo>
                  <a:lnTo>
                    <a:pt x="346" y="67"/>
                  </a:lnTo>
                  <a:lnTo>
                    <a:pt x="340" y="57"/>
                  </a:lnTo>
                  <a:lnTo>
                    <a:pt x="331" y="49"/>
                  </a:lnTo>
                  <a:lnTo>
                    <a:pt x="320" y="40"/>
                  </a:lnTo>
                  <a:lnTo>
                    <a:pt x="310" y="30"/>
                  </a:lnTo>
                  <a:lnTo>
                    <a:pt x="295" y="21"/>
                  </a:lnTo>
                  <a:lnTo>
                    <a:pt x="283" y="19"/>
                  </a:lnTo>
                  <a:lnTo>
                    <a:pt x="268" y="10"/>
                  </a:lnTo>
                  <a:lnTo>
                    <a:pt x="253" y="6"/>
                  </a:lnTo>
                  <a:lnTo>
                    <a:pt x="238" y="0"/>
                  </a:lnTo>
                  <a:lnTo>
                    <a:pt x="226" y="0"/>
                  </a:lnTo>
                  <a:lnTo>
                    <a:pt x="211" y="0"/>
                  </a:lnTo>
                  <a:lnTo>
                    <a:pt x="200" y="0"/>
                  </a:lnTo>
                  <a:lnTo>
                    <a:pt x="183" y="4"/>
                  </a:lnTo>
                  <a:lnTo>
                    <a:pt x="171" y="6"/>
                  </a:lnTo>
                  <a:lnTo>
                    <a:pt x="160" y="10"/>
                  </a:lnTo>
                  <a:lnTo>
                    <a:pt x="148" y="15"/>
                  </a:lnTo>
                  <a:lnTo>
                    <a:pt x="133" y="19"/>
                  </a:lnTo>
                  <a:lnTo>
                    <a:pt x="124" y="29"/>
                  </a:lnTo>
                  <a:lnTo>
                    <a:pt x="112" y="34"/>
                  </a:lnTo>
                  <a:lnTo>
                    <a:pt x="99" y="40"/>
                  </a:lnTo>
                  <a:lnTo>
                    <a:pt x="90" y="49"/>
                  </a:lnTo>
                  <a:lnTo>
                    <a:pt x="82" y="57"/>
                  </a:lnTo>
                  <a:lnTo>
                    <a:pt x="69" y="67"/>
                  </a:lnTo>
                  <a:lnTo>
                    <a:pt x="61" y="72"/>
                  </a:lnTo>
                  <a:lnTo>
                    <a:pt x="55" y="82"/>
                  </a:lnTo>
                  <a:lnTo>
                    <a:pt x="44" y="91"/>
                  </a:lnTo>
                  <a:lnTo>
                    <a:pt x="31" y="106"/>
                  </a:lnTo>
                  <a:lnTo>
                    <a:pt x="21" y="122"/>
                  </a:lnTo>
                  <a:lnTo>
                    <a:pt x="8" y="133"/>
                  </a:lnTo>
                  <a:lnTo>
                    <a:pt x="2" y="146"/>
                  </a:lnTo>
                  <a:lnTo>
                    <a:pt x="0" y="152"/>
                  </a:lnTo>
                  <a:lnTo>
                    <a:pt x="0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63" name="Freeform 87"/>
            <p:cNvSpPr>
              <a:spLocks/>
            </p:cNvSpPr>
            <p:nvPr/>
          </p:nvSpPr>
          <p:spPr bwMode="auto">
            <a:xfrm>
              <a:off x="5486395" y="4051301"/>
              <a:ext cx="69849" cy="204788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86" y="2"/>
                </a:cxn>
                <a:cxn ang="0">
                  <a:pos x="80" y="10"/>
                </a:cxn>
                <a:cxn ang="0">
                  <a:pos x="70" y="21"/>
                </a:cxn>
                <a:cxn ang="0">
                  <a:pos x="57" y="37"/>
                </a:cxn>
                <a:cxn ang="0">
                  <a:pos x="46" y="48"/>
                </a:cxn>
                <a:cxn ang="0">
                  <a:pos x="34" y="67"/>
                </a:cxn>
                <a:cxn ang="0">
                  <a:pos x="27" y="78"/>
                </a:cxn>
                <a:cxn ang="0">
                  <a:pos x="25" y="92"/>
                </a:cxn>
                <a:cxn ang="0">
                  <a:pos x="21" y="97"/>
                </a:cxn>
                <a:cxn ang="0">
                  <a:pos x="21" y="105"/>
                </a:cxn>
                <a:cxn ang="0">
                  <a:pos x="19" y="113"/>
                </a:cxn>
                <a:cxn ang="0">
                  <a:pos x="19" y="124"/>
                </a:cxn>
                <a:cxn ang="0">
                  <a:pos x="15" y="133"/>
                </a:cxn>
                <a:cxn ang="0">
                  <a:pos x="13" y="145"/>
                </a:cxn>
                <a:cxn ang="0">
                  <a:pos x="13" y="156"/>
                </a:cxn>
                <a:cxn ang="0">
                  <a:pos x="10" y="170"/>
                </a:cxn>
                <a:cxn ang="0">
                  <a:pos x="6" y="181"/>
                </a:cxn>
                <a:cxn ang="0">
                  <a:pos x="6" y="191"/>
                </a:cxn>
                <a:cxn ang="0">
                  <a:pos x="4" y="200"/>
                </a:cxn>
                <a:cxn ang="0">
                  <a:pos x="4" y="211"/>
                </a:cxn>
                <a:cxn ang="0">
                  <a:pos x="0" y="223"/>
                </a:cxn>
                <a:cxn ang="0">
                  <a:pos x="0" y="230"/>
                </a:cxn>
                <a:cxn ang="0">
                  <a:pos x="0" y="232"/>
                </a:cxn>
                <a:cxn ang="0">
                  <a:pos x="4" y="238"/>
                </a:cxn>
                <a:cxn ang="0">
                  <a:pos x="10" y="248"/>
                </a:cxn>
                <a:cxn ang="0">
                  <a:pos x="19" y="253"/>
                </a:cxn>
                <a:cxn ang="0">
                  <a:pos x="25" y="257"/>
                </a:cxn>
                <a:cxn ang="0">
                  <a:pos x="30" y="253"/>
                </a:cxn>
                <a:cxn ang="0">
                  <a:pos x="30" y="248"/>
                </a:cxn>
                <a:cxn ang="0">
                  <a:pos x="34" y="242"/>
                </a:cxn>
                <a:cxn ang="0">
                  <a:pos x="36" y="232"/>
                </a:cxn>
                <a:cxn ang="0">
                  <a:pos x="40" y="221"/>
                </a:cxn>
                <a:cxn ang="0">
                  <a:pos x="40" y="206"/>
                </a:cxn>
                <a:cxn ang="0">
                  <a:pos x="40" y="191"/>
                </a:cxn>
                <a:cxn ang="0">
                  <a:pos x="40" y="179"/>
                </a:cxn>
                <a:cxn ang="0">
                  <a:pos x="42" y="166"/>
                </a:cxn>
                <a:cxn ang="0">
                  <a:pos x="42" y="156"/>
                </a:cxn>
                <a:cxn ang="0">
                  <a:pos x="42" y="145"/>
                </a:cxn>
                <a:cxn ang="0">
                  <a:pos x="46" y="135"/>
                </a:cxn>
                <a:cxn ang="0">
                  <a:pos x="49" y="128"/>
                </a:cxn>
                <a:cxn ang="0">
                  <a:pos x="49" y="118"/>
                </a:cxn>
                <a:cxn ang="0">
                  <a:pos x="51" y="109"/>
                </a:cxn>
                <a:cxn ang="0">
                  <a:pos x="51" y="103"/>
                </a:cxn>
                <a:cxn ang="0">
                  <a:pos x="57" y="94"/>
                </a:cxn>
                <a:cxn ang="0">
                  <a:pos x="63" y="78"/>
                </a:cxn>
                <a:cxn ang="0">
                  <a:pos x="74" y="63"/>
                </a:cxn>
                <a:cxn ang="0">
                  <a:pos x="76" y="56"/>
                </a:cxn>
                <a:cxn ang="0">
                  <a:pos x="80" y="46"/>
                </a:cxn>
                <a:cxn ang="0">
                  <a:pos x="82" y="40"/>
                </a:cxn>
                <a:cxn ang="0">
                  <a:pos x="86" y="35"/>
                </a:cxn>
                <a:cxn ang="0">
                  <a:pos x="86" y="21"/>
                </a:cxn>
                <a:cxn ang="0">
                  <a:pos x="87" y="16"/>
                </a:cxn>
                <a:cxn ang="0">
                  <a:pos x="87" y="2"/>
                </a:cxn>
                <a:cxn ang="0">
                  <a:pos x="87" y="0"/>
                </a:cxn>
                <a:cxn ang="0">
                  <a:pos x="87" y="0"/>
                </a:cxn>
              </a:cxnLst>
              <a:rect l="0" t="0" r="r" b="b"/>
              <a:pathLst>
                <a:path w="87" h="257">
                  <a:moveTo>
                    <a:pt x="87" y="0"/>
                  </a:moveTo>
                  <a:lnTo>
                    <a:pt x="86" y="2"/>
                  </a:lnTo>
                  <a:lnTo>
                    <a:pt x="80" y="10"/>
                  </a:lnTo>
                  <a:lnTo>
                    <a:pt x="70" y="21"/>
                  </a:lnTo>
                  <a:lnTo>
                    <a:pt x="57" y="37"/>
                  </a:lnTo>
                  <a:lnTo>
                    <a:pt x="46" y="48"/>
                  </a:lnTo>
                  <a:lnTo>
                    <a:pt x="34" y="67"/>
                  </a:lnTo>
                  <a:lnTo>
                    <a:pt x="27" y="78"/>
                  </a:lnTo>
                  <a:lnTo>
                    <a:pt x="25" y="92"/>
                  </a:lnTo>
                  <a:lnTo>
                    <a:pt x="21" y="97"/>
                  </a:lnTo>
                  <a:lnTo>
                    <a:pt x="21" y="105"/>
                  </a:lnTo>
                  <a:lnTo>
                    <a:pt x="19" y="113"/>
                  </a:lnTo>
                  <a:lnTo>
                    <a:pt x="19" y="124"/>
                  </a:lnTo>
                  <a:lnTo>
                    <a:pt x="15" y="133"/>
                  </a:lnTo>
                  <a:lnTo>
                    <a:pt x="13" y="145"/>
                  </a:lnTo>
                  <a:lnTo>
                    <a:pt x="13" y="156"/>
                  </a:lnTo>
                  <a:lnTo>
                    <a:pt x="10" y="170"/>
                  </a:lnTo>
                  <a:lnTo>
                    <a:pt x="6" y="181"/>
                  </a:lnTo>
                  <a:lnTo>
                    <a:pt x="6" y="191"/>
                  </a:lnTo>
                  <a:lnTo>
                    <a:pt x="4" y="200"/>
                  </a:lnTo>
                  <a:lnTo>
                    <a:pt x="4" y="211"/>
                  </a:lnTo>
                  <a:lnTo>
                    <a:pt x="0" y="223"/>
                  </a:lnTo>
                  <a:lnTo>
                    <a:pt x="0" y="230"/>
                  </a:lnTo>
                  <a:lnTo>
                    <a:pt x="0" y="232"/>
                  </a:lnTo>
                  <a:lnTo>
                    <a:pt x="4" y="238"/>
                  </a:lnTo>
                  <a:lnTo>
                    <a:pt x="10" y="248"/>
                  </a:lnTo>
                  <a:lnTo>
                    <a:pt x="19" y="253"/>
                  </a:lnTo>
                  <a:lnTo>
                    <a:pt x="25" y="257"/>
                  </a:lnTo>
                  <a:lnTo>
                    <a:pt x="30" y="253"/>
                  </a:lnTo>
                  <a:lnTo>
                    <a:pt x="30" y="248"/>
                  </a:lnTo>
                  <a:lnTo>
                    <a:pt x="34" y="242"/>
                  </a:lnTo>
                  <a:lnTo>
                    <a:pt x="36" y="232"/>
                  </a:lnTo>
                  <a:lnTo>
                    <a:pt x="40" y="221"/>
                  </a:lnTo>
                  <a:lnTo>
                    <a:pt x="40" y="206"/>
                  </a:lnTo>
                  <a:lnTo>
                    <a:pt x="40" y="191"/>
                  </a:lnTo>
                  <a:lnTo>
                    <a:pt x="40" y="179"/>
                  </a:lnTo>
                  <a:lnTo>
                    <a:pt x="42" y="166"/>
                  </a:lnTo>
                  <a:lnTo>
                    <a:pt x="42" y="156"/>
                  </a:lnTo>
                  <a:lnTo>
                    <a:pt x="42" y="145"/>
                  </a:lnTo>
                  <a:lnTo>
                    <a:pt x="46" y="135"/>
                  </a:lnTo>
                  <a:lnTo>
                    <a:pt x="49" y="128"/>
                  </a:lnTo>
                  <a:lnTo>
                    <a:pt x="49" y="118"/>
                  </a:lnTo>
                  <a:lnTo>
                    <a:pt x="51" y="109"/>
                  </a:lnTo>
                  <a:lnTo>
                    <a:pt x="51" y="103"/>
                  </a:lnTo>
                  <a:lnTo>
                    <a:pt x="57" y="94"/>
                  </a:lnTo>
                  <a:lnTo>
                    <a:pt x="63" y="78"/>
                  </a:lnTo>
                  <a:lnTo>
                    <a:pt x="74" y="63"/>
                  </a:lnTo>
                  <a:lnTo>
                    <a:pt x="76" y="56"/>
                  </a:lnTo>
                  <a:lnTo>
                    <a:pt x="80" y="46"/>
                  </a:lnTo>
                  <a:lnTo>
                    <a:pt x="82" y="40"/>
                  </a:lnTo>
                  <a:lnTo>
                    <a:pt x="86" y="35"/>
                  </a:lnTo>
                  <a:lnTo>
                    <a:pt x="86" y="21"/>
                  </a:lnTo>
                  <a:lnTo>
                    <a:pt x="87" y="16"/>
                  </a:lnTo>
                  <a:lnTo>
                    <a:pt x="87" y="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64" name="Freeform 90"/>
            <p:cNvSpPr>
              <a:spLocks/>
            </p:cNvSpPr>
            <p:nvPr/>
          </p:nvSpPr>
          <p:spPr bwMode="auto">
            <a:xfrm>
              <a:off x="6481757" y="4019552"/>
              <a:ext cx="293686" cy="120650"/>
            </a:xfrm>
            <a:custGeom>
              <a:avLst/>
              <a:gdLst/>
              <a:ahLst/>
              <a:cxnLst>
                <a:cxn ang="0">
                  <a:pos x="35" y="100"/>
                </a:cxn>
                <a:cxn ang="0">
                  <a:pos x="50" y="100"/>
                </a:cxn>
                <a:cxn ang="0">
                  <a:pos x="73" y="102"/>
                </a:cxn>
                <a:cxn ang="0">
                  <a:pos x="94" y="102"/>
                </a:cxn>
                <a:cxn ang="0">
                  <a:pos x="114" y="100"/>
                </a:cxn>
                <a:cxn ang="0">
                  <a:pos x="143" y="100"/>
                </a:cxn>
                <a:cxn ang="0">
                  <a:pos x="170" y="95"/>
                </a:cxn>
                <a:cxn ang="0">
                  <a:pos x="194" y="85"/>
                </a:cxn>
                <a:cxn ang="0">
                  <a:pos x="209" y="79"/>
                </a:cxn>
                <a:cxn ang="0">
                  <a:pos x="227" y="70"/>
                </a:cxn>
                <a:cxn ang="0">
                  <a:pos x="246" y="57"/>
                </a:cxn>
                <a:cxn ang="0">
                  <a:pos x="259" y="49"/>
                </a:cxn>
                <a:cxn ang="0">
                  <a:pos x="278" y="36"/>
                </a:cxn>
                <a:cxn ang="0">
                  <a:pos x="303" y="20"/>
                </a:cxn>
                <a:cxn ang="0">
                  <a:pos x="329" y="5"/>
                </a:cxn>
                <a:cxn ang="0">
                  <a:pos x="350" y="0"/>
                </a:cxn>
                <a:cxn ang="0">
                  <a:pos x="363" y="3"/>
                </a:cxn>
                <a:cxn ang="0">
                  <a:pos x="369" y="19"/>
                </a:cxn>
                <a:cxn ang="0">
                  <a:pos x="369" y="36"/>
                </a:cxn>
                <a:cxn ang="0">
                  <a:pos x="363" y="60"/>
                </a:cxn>
                <a:cxn ang="0">
                  <a:pos x="350" y="79"/>
                </a:cxn>
                <a:cxn ang="0">
                  <a:pos x="335" y="91"/>
                </a:cxn>
                <a:cxn ang="0">
                  <a:pos x="316" y="106"/>
                </a:cxn>
                <a:cxn ang="0">
                  <a:pos x="293" y="117"/>
                </a:cxn>
                <a:cxn ang="0">
                  <a:pos x="267" y="127"/>
                </a:cxn>
                <a:cxn ang="0">
                  <a:pos x="236" y="133"/>
                </a:cxn>
                <a:cxn ang="0">
                  <a:pos x="211" y="142"/>
                </a:cxn>
                <a:cxn ang="0">
                  <a:pos x="189" y="144"/>
                </a:cxn>
                <a:cxn ang="0">
                  <a:pos x="160" y="148"/>
                </a:cxn>
                <a:cxn ang="0">
                  <a:pos x="133" y="148"/>
                </a:cxn>
                <a:cxn ang="0">
                  <a:pos x="103" y="152"/>
                </a:cxn>
                <a:cxn ang="0">
                  <a:pos x="78" y="152"/>
                </a:cxn>
                <a:cxn ang="0">
                  <a:pos x="61" y="152"/>
                </a:cxn>
                <a:cxn ang="0">
                  <a:pos x="42" y="152"/>
                </a:cxn>
                <a:cxn ang="0">
                  <a:pos x="27" y="148"/>
                </a:cxn>
                <a:cxn ang="0">
                  <a:pos x="10" y="144"/>
                </a:cxn>
                <a:cxn ang="0">
                  <a:pos x="0" y="133"/>
                </a:cxn>
                <a:cxn ang="0">
                  <a:pos x="10" y="115"/>
                </a:cxn>
                <a:cxn ang="0">
                  <a:pos x="27" y="102"/>
                </a:cxn>
                <a:cxn ang="0">
                  <a:pos x="31" y="100"/>
                </a:cxn>
              </a:cxnLst>
              <a:rect l="0" t="0" r="r" b="b"/>
              <a:pathLst>
                <a:path w="369" h="152">
                  <a:moveTo>
                    <a:pt x="31" y="100"/>
                  </a:moveTo>
                  <a:lnTo>
                    <a:pt x="35" y="100"/>
                  </a:lnTo>
                  <a:lnTo>
                    <a:pt x="40" y="100"/>
                  </a:lnTo>
                  <a:lnTo>
                    <a:pt x="50" y="100"/>
                  </a:lnTo>
                  <a:lnTo>
                    <a:pt x="63" y="102"/>
                  </a:lnTo>
                  <a:lnTo>
                    <a:pt x="73" y="102"/>
                  </a:lnTo>
                  <a:lnTo>
                    <a:pt x="82" y="102"/>
                  </a:lnTo>
                  <a:lnTo>
                    <a:pt x="94" y="102"/>
                  </a:lnTo>
                  <a:lnTo>
                    <a:pt x="107" y="102"/>
                  </a:lnTo>
                  <a:lnTo>
                    <a:pt x="114" y="100"/>
                  </a:lnTo>
                  <a:lnTo>
                    <a:pt x="128" y="100"/>
                  </a:lnTo>
                  <a:lnTo>
                    <a:pt x="143" y="100"/>
                  </a:lnTo>
                  <a:lnTo>
                    <a:pt x="156" y="100"/>
                  </a:lnTo>
                  <a:lnTo>
                    <a:pt x="170" y="95"/>
                  </a:lnTo>
                  <a:lnTo>
                    <a:pt x="185" y="91"/>
                  </a:lnTo>
                  <a:lnTo>
                    <a:pt x="194" y="85"/>
                  </a:lnTo>
                  <a:lnTo>
                    <a:pt x="200" y="81"/>
                  </a:lnTo>
                  <a:lnTo>
                    <a:pt x="209" y="79"/>
                  </a:lnTo>
                  <a:lnTo>
                    <a:pt x="217" y="76"/>
                  </a:lnTo>
                  <a:lnTo>
                    <a:pt x="227" y="70"/>
                  </a:lnTo>
                  <a:lnTo>
                    <a:pt x="232" y="62"/>
                  </a:lnTo>
                  <a:lnTo>
                    <a:pt x="246" y="57"/>
                  </a:lnTo>
                  <a:lnTo>
                    <a:pt x="253" y="55"/>
                  </a:lnTo>
                  <a:lnTo>
                    <a:pt x="259" y="49"/>
                  </a:lnTo>
                  <a:lnTo>
                    <a:pt x="268" y="41"/>
                  </a:lnTo>
                  <a:lnTo>
                    <a:pt x="278" y="36"/>
                  </a:lnTo>
                  <a:lnTo>
                    <a:pt x="287" y="34"/>
                  </a:lnTo>
                  <a:lnTo>
                    <a:pt x="303" y="20"/>
                  </a:lnTo>
                  <a:lnTo>
                    <a:pt x="316" y="15"/>
                  </a:lnTo>
                  <a:lnTo>
                    <a:pt x="329" y="5"/>
                  </a:lnTo>
                  <a:lnTo>
                    <a:pt x="341" y="3"/>
                  </a:lnTo>
                  <a:lnTo>
                    <a:pt x="350" y="0"/>
                  </a:lnTo>
                  <a:lnTo>
                    <a:pt x="360" y="0"/>
                  </a:lnTo>
                  <a:lnTo>
                    <a:pt x="363" y="3"/>
                  </a:lnTo>
                  <a:lnTo>
                    <a:pt x="369" y="13"/>
                  </a:lnTo>
                  <a:lnTo>
                    <a:pt x="369" y="19"/>
                  </a:lnTo>
                  <a:lnTo>
                    <a:pt x="369" y="28"/>
                  </a:lnTo>
                  <a:lnTo>
                    <a:pt x="369" y="36"/>
                  </a:lnTo>
                  <a:lnTo>
                    <a:pt x="369" y="45"/>
                  </a:lnTo>
                  <a:lnTo>
                    <a:pt x="363" y="60"/>
                  </a:lnTo>
                  <a:lnTo>
                    <a:pt x="356" y="76"/>
                  </a:lnTo>
                  <a:lnTo>
                    <a:pt x="350" y="79"/>
                  </a:lnTo>
                  <a:lnTo>
                    <a:pt x="344" y="85"/>
                  </a:lnTo>
                  <a:lnTo>
                    <a:pt x="335" y="91"/>
                  </a:lnTo>
                  <a:lnTo>
                    <a:pt x="329" y="100"/>
                  </a:lnTo>
                  <a:lnTo>
                    <a:pt x="316" y="106"/>
                  </a:lnTo>
                  <a:lnTo>
                    <a:pt x="308" y="112"/>
                  </a:lnTo>
                  <a:lnTo>
                    <a:pt x="293" y="117"/>
                  </a:lnTo>
                  <a:lnTo>
                    <a:pt x="282" y="123"/>
                  </a:lnTo>
                  <a:lnTo>
                    <a:pt x="267" y="127"/>
                  </a:lnTo>
                  <a:lnTo>
                    <a:pt x="251" y="131"/>
                  </a:lnTo>
                  <a:lnTo>
                    <a:pt x="236" y="133"/>
                  </a:lnTo>
                  <a:lnTo>
                    <a:pt x="225" y="138"/>
                  </a:lnTo>
                  <a:lnTo>
                    <a:pt x="211" y="142"/>
                  </a:lnTo>
                  <a:lnTo>
                    <a:pt x="200" y="142"/>
                  </a:lnTo>
                  <a:lnTo>
                    <a:pt x="189" y="144"/>
                  </a:lnTo>
                  <a:lnTo>
                    <a:pt x="175" y="148"/>
                  </a:lnTo>
                  <a:lnTo>
                    <a:pt x="160" y="148"/>
                  </a:lnTo>
                  <a:lnTo>
                    <a:pt x="149" y="148"/>
                  </a:lnTo>
                  <a:lnTo>
                    <a:pt x="133" y="148"/>
                  </a:lnTo>
                  <a:lnTo>
                    <a:pt x="118" y="152"/>
                  </a:lnTo>
                  <a:lnTo>
                    <a:pt x="103" y="152"/>
                  </a:lnTo>
                  <a:lnTo>
                    <a:pt x="88" y="152"/>
                  </a:lnTo>
                  <a:lnTo>
                    <a:pt x="78" y="152"/>
                  </a:lnTo>
                  <a:lnTo>
                    <a:pt x="71" y="152"/>
                  </a:lnTo>
                  <a:lnTo>
                    <a:pt x="61" y="152"/>
                  </a:lnTo>
                  <a:lnTo>
                    <a:pt x="52" y="152"/>
                  </a:lnTo>
                  <a:lnTo>
                    <a:pt x="42" y="152"/>
                  </a:lnTo>
                  <a:lnTo>
                    <a:pt x="35" y="152"/>
                  </a:lnTo>
                  <a:lnTo>
                    <a:pt x="27" y="148"/>
                  </a:lnTo>
                  <a:lnTo>
                    <a:pt x="21" y="148"/>
                  </a:lnTo>
                  <a:lnTo>
                    <a:pt x="10" y="144"/>
                  </a:lnTo>
                  <a:lnTo>
                    <a:pt x="6" y="142"/>
                  </a:lnTo>
                  <a:lnTo>
                    <a:pt x="0" y="133"/>
                  </a:lnTo>
                  <a:lnTo>
                    <a:pt x="4" y="123"/>
                  </a:lnTo>
                  <a:lnTo>
                    <a:pt x="10" y="115"/>
                  </a:lnTo>
                  <a:lnTo>
                    <a:pt x="19" y="108"/>
                  </a:lnTo>
                  <a:lnTo>
                    <a:pt x="27" y="102"/>
                  </a:lnTo>
                  <a:lnTo>
                    <a:pt x="31" y="100"/>
                  </a:lnTo>
                  <a:lnTo>
                    <a:pt x="31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65" name="Freeform 95"/>
            <p:cNvSpPr>
              <a:spLocks/>
            </p:cNvSpPr>
            <p:nvPr/>
          </p:nvSpPr>
          <p:spPr bwMode="auto">
            <a:xfrm>
              <a:off x="6791321" y="3452814"/>
              <a:ext cx="547686" cy="584200"/>
            </a:xfrm>
            <a:custGeom>
              <a:avLst/>
              <a:gdLst/>
              <a:ahLst/>
              <a:cxnLst>
                <a:cxn ang="0">
                  <a:pos x="21" y="154"/>
                </a:cxn>
                <a:cxn ang="0">
                  <a:pos x="67" y="139"/>
                </a:cxn>
                <a:cxn ang="0">
                  <a:pos x="129" y="123"/>
                </a:cxn>
                <a:cxn ang="0">
                  <a:pos x="192" y="103"/>
                </a:cxn>
                <a:cxn ang="0">
                  <a:pos x="259" y="84"/>
                </a:cxn>
                <a:cxn ang="0">
                  <a:pos x="314" y="68"/>
                </a:cxn>
                <a:cxn ang="0">
                  <a:pos x="357" y="57"/>
                </a:cxn>
                <a:cxn ang="0">
                  <a:pos x="409" y="42"/>
                </a:cxn>
                <a:cxn ang="0">
                  <a:pos x="483" y="11"/>
                </a:cxn>
                <a:cxn ang="0">
                  <a:pos x="521" y="0"/>
                </a:cxn>
                <a:cxn ang="0">
                  <a:pos x="551" y="27"/>
                </a:cxn>
                <a:cxn ang="0">
                  <a:pos x="572" y="76"/>
                </a:cxn>
                <a:cxn ang="0">
                  <a:pos x="582" y="125"/>
                </a:cxn>
                <a:cxn ang="0">
                  <a:pos x="599" y="186"/>
                </a:cxn>
                <a:cxn ang="0">
                  <a:pos x="608" y="232"/>
                </a:cxn>
                <a:cxn ang="0">
                  <a:pos x="623" y="279"/>
                </a:cxn>
                <a:cxn ang="0">
                  <a:pos x="635" y="333"/>
                </a:cxn>
                <a:cxn ang="0">
                  <a:pos x="654" y="386"/>
                </a:cxn>
                <a:cxn ang="0">
                  <a:pos x="665" y="435"/>
                </a:cxn>
                <a:cxn ang="0">
                  <a:pos x="679" y="483"/>
                </a:cxn>
                <a:cxn ang="0">
                  <a:pos x="686" y="534"/>
                </a:cxn>
                <a:cxn ang="0">
                  <a:pos x="690" y="591"/>
                </a:cxn>
                <a:cxn ang="0">
                  <a:pos x="669" y="616"/>
                </a:cxn>
                <a:cxn ang="0">
                  <a:pos x="610" y="642"/>
                </a:cxn>
                <a:cxn ang="0">
                  <a:pos x="566" y="652"/>
                </a:cxn>
                <a:cxn ang="0">
                  <a:pos x="521" y="671"/>
                </a:cxn>
                <a:cxn ang="0">
                  <a:pos x="475" y="682"/>
                </a:cxn>
                <a:cxn ang="0">
                  <a:pos x="428" y="694"/>
                </a:cxn>
                <a:cxn ang="0">
                  <a:pos x="386" y="707"/>
                </a:cxn>
                <a:cxn ang="0">
                  <a:pos x="331" y="720"/>
                </a:cxn>
                <a:cxn ang="0">
                  <a:pos x="274" y="735"/>
                </a:cxn>
                <a:cxn ang="0">
                  <a:pos x="243" y="709"/>
                </a:cxn>
                <a:cxn ang="0">
                  <a:pos x="308" y="694"/>
                </a:cxn>
                <a:cxn ang="0">
                  <a:pos x="382" y="675"/>
                </a:cxn>
                <a:cxn ang="0">
                  <a:pos x="426" y="667"/>
                </a:cxn>
                <a:cxn ang="0">
                  <a:pos x="470" y="652"/>
                </a:cxn>
                <a:cxn ang="0">
                  <a:pos x="546" y="633"/>
                </a:cxn>
                <a:cxn ang="0">
                  <a:pos x="603" y="610"/>
                </a:cxn>
                <a:cxn ang="0">
                  <a:pos x="629" y="580"/>
                </a:cxn>
                <a:cxn ang="0">
                  <a:pos x="629" y="524"/>
                </a:cxn>
                <a:cxn ang="0">
                  <a:pos x="625" y="479"/>
                </a:cxn>
                <a:cxn ang="0">
                  <a:pos x="614" y="426"/>
                </a:cxn>
                <a:cxn ang="0">
                  <a:pos x="603" y="371"/>
                </a:cxn>
                <a:cxn ang="0">
                  <a:pos x="589" y="323"/>
                </a:cxn>
                <a:cxn ang="0">
                  <a:pos x="576" y="277"/>
                </a:cxn>
                <a:cxn ang="0">
                  <a:pos x="561" y="232"/>
                </a:cxn>
                <a:cxn ang="0">
                  <a:pos x="540" y="175"/>
                </a:cxn>
                <a:cxn ang="0">
                  <a:pos x="515" y="103"/>
                </a:cxn>
                <a:cxn ang="0">
                  <a:pos x="506" y="57"/>
                </a:cxn>
                <a:cxn ang="0">
                  <a:pos x="452" y="66"/>
                </a:cxn>
                <a:cxn ang="0">
                  <a:pos x="386" y="97"/>
                </a:cxn>
                <a:cxn ang="0">
                  <a:pos x="340" y="118"/>
                </a:cxn>
                <a:cxn ang="0">
                  <a:pos x="283" y="139"/>
                </a:cxn>
                <a:cxn ang="0">
                  <a:pos x="232" y="150"/>
                </a:cxn>
                <a:cxn ang="0">
                  <a:pos x="175" y="169"/>
                </a:cxn>
                <a:cxn ang="0">
                  <a:pos x="120" y="184"/>
                </a:cxn>
                <a:cxn ang="0">
                  <a:pos x="72" y="196"/>
                </a:cxn>
                <a:cxn ang="0">
                  <a:pos x="30" y="211"/>
                </a:cxn>
              </a:cxnLst>
              <a:rect l="0" t="0" r="r" b="b"/>
              <a:pathLst>
                <a:path w="690" h="735">
                  <a:moveTo>
                    <a:pt x="0" y="163"/>
                  </a:moveTo>
                  <a:lnTo>
                    <a:pt x="2" y="163"/>
                  </a:lnTo>
                  <a:lnTo>
                    <a:pt x="8" y="160"/>
                  </a:lnTo>
                  <a:lnTo>
                    <a:pt x="15" y="158"/>
                  </a:lnTo>
                  <a:lnTo>
                    <a:pt x="21" y="154"/>
                  </a:lnTo>
                  <a:lnTo>
                    <a:pt x="30" y="154"/>
                  </a:lnTo>
                  <a:lnTo>
                    <a:pt x="38" y="150"/>
                  </a:lnTo>
                  <a:lnTo>
                    <a:pt x="44" y="148"/>
                  </a:lnTo>
                  <a:lnTo>
                    <a:pt x="53" y="144"/>
                  </a:lnTo>
                  <a:lnTo>
                    <a:pt x="67" y="139"/>
                  </a:lnTo>
                  <a:lnTo>
                    <a:pt x="78" y="137"/>
                  </a:lnTo>
                  <a:lnTo>
                    <a:pt x="87" y="133"/>
                  </a:lnTo>
                  <a:lnTo>
                    <a:pt x="99" y="129"/>
                  </a:lnTo>
                  <a:lnTo>
                    <a:pt x="114" y="125"/>
                  </a:lnTo>
                  <a:lnTo>
                    <a:pt x="129" y="123"/>
                  </a:lnTo>
                  <a:lnTo>
                    <a:pt x="141" y="120"/>
                  </a:lnTo>
                  <a:lnTo>
                    <a:pt x="154" y="114"/>
                  </a:lnTo>
                  <a:lnTo>
                    <a:pt x="165" y="112"/>
                  </a:lnTo>
                  <a:lnTo>
                    <a:pt x="181" y="108"/>
                  </a:lnTo>
                  <a:lnTo>
                    <a:pt x="192" y="103"/>
                  </a:lnTo>
                  <a:lnTo>
                    <a:pt x="207" y="99"/>
                  </a:lnTo>
                  <a:lnTo>
                    <a:pt x="222" y="97"/>
                  </a:lnTo>
                  <a:lnTo>
                    <a:pt x="234" y="93"/>
                  </a:lnTo>
                  <a:lnTo>
                    <a:pt x="247" y="87"/>
                  </a:lnTo>
                  <a:lnTo>
                    <a:pt x="259" y="84"/>
                  </a:lnTo>
                  <a:lnTo>
                    <a:pt x="270" y="82"/>
                  </a:lnTo>
                  <a:lnTo>
                    <a:pt x="283" y="78"/>
                  </a:lnTo>
                  <a:lnTo>
                    <a:pt x="291" y="72"/>
                  </a:lnTo>
                  <a:lnTo>
                    <a:pt x="304" y="72"/>
                  </a:lnTo>
                  <a:lnTo>
                    <a:pt x="314" y="68"/>
                  </a:lnTo>
                  <a:lnTo>
                    <a:pt x="321" y="66"/>
                  </a:lnTo>
                  <a:lnTo>
                    <a:pt x="331" y="63"/>
                  </a:lnTo>
                  <a:lnTo>
                    <a:pt x="340" y="61"/>
                  </a:lnTo>
                  <a:lnTo>
                    <a:pt x="350" y="57"/>
                  </a:lnTo>
                  <a:lnTo>
                    <a:pt x="357" y="57"/>
                  </a:lnTo>
                  <a:lnTo>
                    <a:pt x="365" y="55"/>
                  </a:lnTo>
                  <a:lnTo>
                    <a:pt x="373" y="51"/>
                  </a:lnTo>
                  <a:lnTo>
                    <a:pt x="386" y="47"/>
                  </a:lnTo>
                  <a:lnTo>
                    <a:pt x="393" y="47"/>
                  </a:lnTo>
                  <a:lnTo>
                    <a:pt x="409" y="42"/>
                  </a:lnTo>
                  <a:lnTo>
                    <a:pt x="426" y="36"/>
                  </a:lnTo>
                  <a:lnTo>
                    <a:pt x="443" y="27"/>
                  </a:lnTo>
                  <a:lnTo>
                    <a:pt x="458" y="23"/>
                  </a:lnTo>
                  <a:lnTo>
                    <a:pt x="470" y="17"/>
                  </a:lnTo>
                  <a:lnTo>
                    <a:pt x="483" y="11"/>
                  </a:lnTo>
                  <a:lnTo>
                    <a:pt x="494" y="9"/>
                  </a:lnTo>
                  <a:lnTo>
                    <a:pt x="506" y="6"/>
                  </a:lnTo>
                  <a:lnTo>
                    <a:pt x="511" y="0"/>
                  </a:lnTo>
                  <a:lnTo>
                    <a:pt x="519" y="0"/>
                  </a:lnTo>
                  <a:lnTo>
                    <a:pt x="521" y="0"/>
                  </a:lnTo>
                  <a:lnTo>
                    <a:pt x="525" y="0"/>
                  </a:lnTo>
                  <a:lnTo>
                    <a:pt x="530" y="2"/>
                  </a:lnTo>
                  <a:lnTo>
                    <a:pt x="536" y="9"/>
                  </a:lnTo>
                  <a:lnTo>
                    <a:pt x="547" y="21"/>
                  </a:lnTo>
                  <a:lnTo>
                    <a:pt x="551" y="27"/>
                  </a:lnTo>
                  <a:lnTo>
                    <a:pt x="553" y="36"/>
                  </a:lnTo>
                  <a:lnTo>
                    <a:pt x="561" y="42"/>
                  </a:lnTo>
                  <a:lnTo>
                    <a:pt x="563" y="55"/>
                  </a:lnTo>
                  <a:lnTo>
                    <a:pt x="566" y="63"/>
                  </a:lnTo>
                  <a:lnTo>
                    <a:pt x="572" y="76"/>
                  </a:lnTo>
                  <a:lnTo>
                    <a:pt x="576" y="87"/>
                  </a:lnTo>
                  <a:lnTo>
                    <a:pt x="578" y="103"/>
                  </a:lnTo>
                  <a:lnTo>
                    <a:pt x="578" y="108"/>
                  </a:lnTo>
                  <a:lnTo>
                    <a:pt x="582" y="118"/>
                  </a:lnTo>
                  <a:lnTo>
                    <a:pt x="582" y="125"/>
                  </a:lnTo>
                  <a:lnTo>
                    <a:pt x="584" y="141"/>
                  </a:lnTo>
                  <a:lnTo>
                    <a:pt x="587" y="154"/>
                  </a:lnTo>
                  <a:lnTo>
                    <a:pt x="593" y="169"/>
                  </a:lnTo>
                  <a:lnTo>
                    <a:pt x="597" y="179"/>
                  </a:lnTo>
                  <a:lnTo>
                    <a:pt x="599" y="186"/>
                  </a:lnTo>
                  <a:lnTo>
                    <a:pt x="599" y="196"/>
                  </a:lnTo>
                  <a:lnTo>
                    <a:pt x="603" y="205"/>
                  </a:lnTo>
                  <a:lnTo>
                    <a:pt x="604" y="215"/>
                  </a:lnTo>
                  <a:lnTo>
                    <a:pt x="608" y="222"/>
                  </a:lnTo>
                  <a:lnTo>
                    <a:pt x="608" y="232"/>
                  </a:lnTo>
                  <a:lnTo>
                    <a:pt x="610" y="241"/>
                  </a:lnTo>
                  <a:lnTo>
                    <a:pt x="614" y="251"/>
                  </a:lnTo>
                  <a:lnTo>
                    <a:pt x="618" y="258"/>
                  </a:lnTo>
                  <a:lnTo>
                    <a:pt x="622" y="272"/>
                  </a:lnTo>
                  <a:lnTo>
                    <a:pt x="623" y="279"/>
                  </a:lnTo>
                  <a:lnTo>
                    <a:pt x="625" y="289"/>
                  </a:lnTo>
                  <a:lnTo>
                    <a:pt x="629" y="302"/>
                  </a:lnTo>
                  <a:lnTo>
                    <a:pt x="633" y="312"/>
                  </a:lnTo>
                  <a:lnTo>
                    <a:pt x="635" y="323"/>
                  </a:lnTo>
                  <a:lnTo>
                    <a:pt x="635" y="333"/>
                  </a:lnTo>
                  <a:lnTo>
                    <a:pt x="642" y="344"/>
                  </a:lnTo>
                  <a:lnTo>
                    <a:pt x="642" y="353"/>
                  </a:lnTo>
                  <a:lnTo>
                    <a:pt x="648" y="365"/>
                  </a:lnTo>
                  <a:lnTo>
                    <a:pt x="650" y="374"/>
                  </a:lnTo>
                  <a:lnTo>
                    <a:pt x="654" y="386"/>
                  </a:lnTo>
                  <a:lnTo>
                    <a:pt x="654" y="395"/>
                  </a:lnTo>
                  <a:lnTo>
                    <a:pt x="658" y="407"/>
                  </a:lnTo>
                  <a:lnTo>
                    <a:pt x="660" y="416"/>
                  </a:lnTo>
                  <a:lnTo>
                    <a:pt x="663" y="426"/>
                  </a:lnTo>
                  <a:lnTo>
                    <a:pt x="665" y="435"/>
                  </a:lnTo>
                  <a:lnTo>
                    <a:pt x="669" y="447"/>
                  </a:lnTo>
                  <a:lnTo>
                    <a:pt x="669" y="456"/>
                  </a:lnTo>
                  <a:lnTo>
                    <a:pt x="671" y="464"/>
                  </a:lnTo>
                  <a:lnTo>
                    <a:pt x="675" y="473"/>
                  </a:lnTo>
                  <a:lnTo>
                    <a:pt x="679" y="483"/>
                  </a:lnTo>
                  <a:lnTo>
                    <a:pt x="679" y="492"/>
                  </a:lnTo>
                  <a:lnTo>
                    <a:pt x="680" y="500"/>
                  </a:lnTo>
                  <a:lnTo>
                    <a:pt x="680" y="509"/>
                  </a:lnTo>
                  <a:lnTo>
                    <a:pt x="684" y="519"/>
                  </a:lnTo>
                  <a:lnTo>
                    <a:pt x="686" y="534"/>
                  </a:lnTo>
                  <a:lnTo>
                    <a:pt x="686" y="549"/>
                  </a:lnTo>
                  <a:lnTo>
                    <a:pt x="690" y="561"/>
                  </a:lnTo>
                  <a:lnTo>
                    <a:pt x="690" y="574"/>
                  </a:lnTo>
                  <a:lnTo>
                    <a:pt x="690" y="582"/>
                  </a:lnTo>
                  <a:lnTo>
                    <a:pt x="690" y="591"/>
                  </a:lnTo>
                  <a:lnTo>
                    <a:pt x="690" y="597"/>
                  </a:lnTo>
                  <a:lnTo>
                    <a:pt x="690" y="606"/>
                  </a:lnTo>
                  <a:lnTo>
                    <a:pt x="684" y="610"/>
                  </a:lnTo>
                  <a:lnTo>
                    <a:pt x="679" y="612"/>
                  </a:lnTo>
                  <a:lnTo>
                    <a:pt x="669" y="616"/>
                  </a:lnTo>
                  <a:lnTo>
                    <a:pt x="663" y="621"/>
                  </a:lnTo>
                  <a:lnTo>
                    <a:pt x="650" y="625"/>
                  </a:lnTo>
                  <a:lnTo>
                    <a:pt x="639" y="631"/>
                  </a:lnTo>
                  <a:lnTo>
                    <a:pt x="623" y="637"/>
                  </a:lnTo>
                  <a:lnTo>
                    <a:pt x="610" y="642"/>
                  </a:lnTo>
                  <a:lnTo>
                    <a:pt x="603" y="642"/>
                  </a:lnTo>
                  <a:lnTo>
                    <a:pt x="593" y="646"/>
                  </a:lnTo>
                  <a:lnTo>
                    <a:pt x="584" y="648"/>
                  </a:lnTo>
                  <a:lnTo>
                    <a:pt x="576" y="652"/>
                  </a:lnTo>
                  <a:lnTo>
                    <a:pt x="566" y="652"/>
                  </a:lnTo>
                  <a:lnTo>
                    <a:pt x="557" y="658"/>
                  </a:lnTo>
                  <a:lnTo>
                    <a:pt x="547" y="661"/>
                  </a:lnTo>
                  <a:lnTo>
                    <a:pt x="540" y="663"/>
                  </a:lnTo>
                  <a:lnTo>
                    <a:pt x="530" y="667"/>
                  </a:lnTo>
                  <a:lnTo>
                    <a:pt x="521" y="671"/>
                  </a:lnTo>
                  <a:lnTo>
                    <a:pt x="511" y="671"/>
                  </a:lnTo>
                  <a:lnTo>
                    <a:pt x="504" y="673"/>
                  </a:lnTo>
                  <a:lnTo>
                    <a:pt x="494" y="675"/>
                  </a:lnTo>
                  <a:lnTo>
                    <a:pt x="485" y="678"/>
                  </a:lnTo>
                  <a:lnTo>
                    <a:pt x="475" y="682"/>
                  </a:lnTo>
                  <a:lnTo>
                    <a:pt x="468" y="684"/>
                  </a:lnTo>
                  <a:lnTo>
                    <a:pt x="458" y="688"/>
                  </a:lnTo>
                  <a:lnTo>
                    <a:pt x="449" y="692"/>
                  </a:lnTo>
                  <a:lnTo>
                    <a:pt x="437" y="692"/>
                  </a:lnTo>
                  <a:lnTo>
                    <a:pt x="428" y="694"/>
                  </a:lnTo>
                  <a:lnTo>
                    <a:pt x="418" y="697"/>
                  </a:lnTo>
                  <a:lnTo>
                    <a:pt x="409" y="699"/>
                  </a:lnTo>
                  <a:lnTo>
                    <a:pt x="401" y="703"/>
                  </a:lnTo>
                  <a:lnTo>
                    <a:pt x="393" y="707"/>
                  </a:lnTo>
                  <a:lnTo>
                    <a:pt x="386" y="707"/>
                  </a:lnTo>
                  <a:lnTo>
                    <a:pt x="373" y="709"/>
                  </a:lnTo>
                  <a:lnTo>
                    <a:pt x="367" y="709"/>
                  </a:lnTo>
                  <a:lnTo>
                    <a:pt x="357" y="713"/>
                  </a:lnTo>
                  <a:lnTo>
                    <a:pt x="344" y="718"/>
                  </a:lnTo>
                  <a:lnTo>
                    <a:pt x="331" y="720"/>
                  </a:lnTo>
                  <a:lnTo>
                    <a:pt x="316" y="724"/>
                  </a:lnTo>
                  <a:lnTo>
                    <a:pt x="304" y="728"/>
                  </a:lnTo>
                  <a:lnTo>
                    <a:pt x="295" y="730"/>
                  </a:lnTo>
                  <a:lnTo>
                    <a:pt x="287" y="734"/>
                  </a:lnTo>
                  <a:lnTo>
                    <a:pt x="274" y="735"/>
                  </a:lnTo>
                  <a:lnTo>
                    <a:pt x="270" y="735"/>
                  </a:lnTo>
                  <a:lnTo>
                    <a:pt x="222" y="718"/>
                  </a:lnTo>
                  <a:lnTo>
                    <a:pt x="226" y="715"/>
                  </a:lnTo>
                  <a:lnTo>
                    <a:pt x="238" y="713"/>
                  </a:lnTo>
                  <a:lnTo>
                    <a:pt x="243" y="709"/>
                  </a:lnTo>
                  <a:lnTo>
                    <a:pt x="255" y="709"/>
                  </a:lnTo>
                  <a:lnTo>
                    <a:pt x="264" y="707"/>
                  </a:lnTo>
                  <a:lnTo>
                    <a:pt x="279" y="703"/>
                  </a:lnTo>
                  <a:lnTo>
                    <a:pt x="291" y="697"/>
                  </a:lnTo>
                  <a:lnTo>
                    <a:pt x="308" y="694"/>
                  </a:lnTo>
                  <a:lnTo>
                    <a:pt x="321" y="692"/>
                  </a:lnTo>
                  <a:lnTo>
                    <a:pt x="340" y="688"/>
                  </a:lnTo>
                  <a:lnTo>
                    <a:pt x="355" y="684"/>
                  </a:lnTo>
                  <a:lnTo>
                    <a:pt x="371" y="678"/>
                  </a:lnTo>
                  <a:lnTo>
                    <a:pt x="382" y="675"/>
                  </a:lnTo>
                  <a:lnTo>
                    <a:pt x="392" y="675"/>
                  </a:lnTo>
                  <a:lnTo>
                    <a:pt x="401" y="673"/>
                  </a:lnTo>
                  <a:lnTo>
                    <a:pt x="409" y="673"/>
                  </a:lnTo>
                  <a:lnTo>
                    <a:pt x="414" y="671"/>
                  </a:lnTo>
                  <a:lnTo>
                    <a:pt x="426" y="667"/>
                  </a:lnTo>
                  <a:lnTo>
                    <a:pt x="433" y="663"/>
                  </a:lnTo>
                  <a:lnTo>
                    <a:pt x="443" y="661"/>
                  </a:lnTo>
                  <a:lnTo>
                    <a:pt x="452" y="658"/>
                  </a:lnTo>
                  <a:lnTo>
                    <a:pt x="460" y="658"/>
                  </a:lnTo>
                  <a:lnTo>
                    <a:pt x="470" y="652"/>
                  </a:lnTo>
                  <a:lnTo>
                    <a:pt x="479" y="652"/>
                  </a:lnTo>
                  <a:lnTo>
                    <a:pt x="494" y="646"/>
                  </a:lnTo>
                  <a:lnTo>
                    <a:pt x="511" y="642"/>
                  </a:lnTo>
                  <a:lnTo>
                    <a:pt x="527" y="637"/>
                  </a:lnTo>
                  <a:lnTo>
                    <a:pt x="546" y="633"/>
                  </a:lnTo>
                  <a:lnTo>
                    <a:pt x="557" y="627"/>
                  </a:lnTo>
                  <a:lnTo>
                    <a:pt x="568" y="625"/>
                  </a:lnTo>
                  <a:lnTo>
                    <a:pt x="582" y="618"/>
                  </a:lnTo>
                  <a:lnTo>
                    <a:pt x="593" y="616"/>
                  </a:lnTo>
                  <a:lnTo>
                    <a:pt x="603" y="610"/>
                  </a:lnTo>
                  <a:lnTo>
                    <a:pt x="608" y="606"/>
                  </a:lnTo>
                  <a:lnTo>
                    <a:pt x="614" y="602"/>
                  </a:lnTo>
                  <a:lnTo>
                    <a:pt x="622" y="601"/>
                  </a:lnTo>
                  <a:lnTo>
                    <a:pt x="623" y="591"/>
                  </a:lnTo>
                  <a:lnTo>
                    <a:pt x="629" y="580"/>
                  </a:lnTo>
                  <a:lnTo>
                    <a:pt x="629" y="568"/>
                  </a:lnTo>
                  <a:lnTo>
                    <a:pt x="633" y="553"/>
                  </a:lnTo>
                  <a:lnTo>
                    <a:pt x="629" y="543"/>
                  </a:lnTo>
                  <a:lnTo>
                    <a:pt x="629" y="534"/>
                  </a:lnTo>
                  <a:lnTo>
                    <a:pt x="629" y="524"/>
                  </a:lnTo>
                  <a:lnTo>
                    <a:pt x="629" y="519"/>
                  </a:lnTo>
                  <a:lnTo>
                    <a:pt x="629" y="507"/>
                  </a:lnTo>
                  <a:lnTo>
                    <a:pt x="629" y="498"/>
                  </a:lnTo>
                  <a:lnTo>
                    <a:pt x="625" y="488"/>
                  </a:lnTo>
                  <a:lnTo>
                    <a:pt x="625" y="479"/>
                  </a:lnTo>
                  <a:lnTo>
                    <a:pt x="623" y="467"/>
                  </a:lnTo>
                  <a:lnTo>
                    <a:pt x="623" y="458"/>
                  </a:lnTo>
                  <a:lnTo>
                    <a:pt x="622" y="443"/>
                  </a:lnTo>
                  <a:lnTo>
                    <a:pt x="618" y="435"/>
                  </a:lnTo>
                  <a:lnTo>
                    <a:pt x="614" y="426"/>
                  </a:lnTo>
                  <a:lnTo>
                    <a:pt x="614" y="414"/>
                  </a:lnTo>
                  <a:lnTo>
                    <a:pt x="610" y="405"/>
                  </a:lnTo>
                  <a:lnTo>
                    <a:pt x="608" y="395"/>
                  </a:lnTo>
                  <a:lnTo>
                    <a:pt x="604" y="382"/>
                  </a:lnTo>
                  <a:lnTo>
                    <a:pt x="603" y="371"/>
                  </a:lnTo>
                  <a:lnTo>
                    <a:pt x="599" y="361"/>
                  </a:lnTo>
                  <a:lnTo>
                    <a:pt x="599" y="353"/>
                  </a:lnTo>
                  <a:lnTo>
                    <a:pt x="597" y="344"/>
                  </a:lnTo>
                  <a:lnTo>
                    <a:pt x="593" y="333"/>
                  </a:lnTo>
                  <a:lnTo>
                    <a:pt x="589" y="323"/>
                  </a:lnTo>
                  <a:lnTo>
                    <a:pt x="587" y="317"/>
                  </a:lnTo>
                  <a:lnTo>
                    <a:pt x="584" y="308"/>
                  </a:lnTo>
                  <a:lnTo>
                    <a:pt x="582" y="298"/>
                  </a:lnTo>
                  <a:lnTo>
                    <a:pt x="578" y="287"/>
                  </a:lnTo>
                  <a:lnTo>
                    <a:pt x="576" y="277"/>
                  </a:lnTo>
                  <a:lnTo>
                    <a:pt x="572" y="268"/>
                  </a:lnTo>
                  <a:lnTo>
                    <a:pt x="568" y="258"/>
                  </a:lnTo>
                  <a:lnTo>
                    <a:pt x="566" y="251"/>
                  </a:lnTo>
                  <a:lnTo>
                    <a:pt x="563" y="241"/>
                  </a:lnTo>
                  <a:lnTo>
                    <a:pt x="561" y="232"/>
                  </a:lnTo>
                  <a:lnTo>
                    <a:pt x="557" y="222"/>
                  </a:lnTo>
                  <a:lnTo>
                    <a:pt x="553" y="215"/>
                  </a:lnTo>
                  <a:lnTo>
                    <a:pt x="551" y="205"/>
                  </a:lnTo>
                  <a:lnTo>
                    <a:pt x="546" y="190"/>
                  </a:lnTo>
                  <a:lnTo>
                    <a:pt x="540" y="175"/>
                  </a:lnTo>
                  <a:lnTo>
                    <a:pt x="532" y="158"/>
                  </a:lnTo>
                  <a:lnTo>
                    <a:pt x="527" y="141"/>
                  </a:lnTo>
                  <a:lnTo>
                    <a:pt x="525" y="125"/>
                  </a:lnTo>
                  <a:lnTo>
                    <a:pt x="521" y="114"/>
                  </a:lnTo>
                  <a:lnTo>
                    <a:pt x="515" y="103"/>
                  </a:lnTo>
                  <a:lnTo>
                    <a:pt x="515" y="91"/>
                  </a:lnTo>
                  <a:lnTo>
                    <a:pt x="511" y="78"/>
                  </a:lnTo>
                  <a:lnTo>
                    <a:pt x="511" y="68"/>
                  </a:lnTo>
                  <a:lnTo>
                    <a:pt x="509" y="61"/>
                  </a:lnTo>
                  <a:lnTo>
                    <a:pt x="506" y="57"/>
                  </a:lnTo>
                  <a:lnTo>
                    <a:pt x="496" y="55"/>
                  </a:lnTo>
                  <a:lnTo>
                    <a:pt x="489" y="57"/>
                  </a:lnTo>
                  <a:lnTo>
                    <a:pt x="475" y="57"/>
                  </a:lnTo>
                  <a:lnTo>
                    <a:pt x="464" y="63"/>
                  </a:lnTo>
                  <a:lnTo>
                    <a:pt x="452" y="66"/>
                  </a:lnTo>
                  <a:lnTo>
                    <a:pt x="437" y="76"/>
                  </a:lnTo>
                  <a:lnTo>
                    <a:pt x="418" y="82"/>
                  </a:lnTo>
                  <a:lnTo>
                    <a:pt x="403" y="91"/>
                  </a:lnTo>
                  <a:lnTo>
                    <a:pt x="393" y="93"/>
                  </a:lnTo>
                  <a:lnTo>
                    <a:pt x="386" y="97"/>
                  </a:lnTo>
                  <a:lnTo>
                    <a:pt x="376" y="103"/>
                  </a:lnTo>
                  <a:lnTo>
                    <a:pt x="367" y="104"/>
                  </a:lnTo>
                  <a:lnTo>
                    <a:pt x="357" y="108"/>
                  </a:lnTo>
                  <a:lnTo>
                    <a:pt x="350" y="114"/>
                  </a:lnTo>
                  <a:lnTo>
                    <a:pt x="340" y="118"/>
                  </a:lnTo>
                  <a:lnTo>
                    <a:pt x="335" y="120"/>
                  </a:lnTo>
                  <a:lnTo>
                    <a:pt x="316" y="125"/>
                  </a:lnTo>
                  <a:lnTo>
                    <a:pt x="300" y="133"/>
                  </a:lnTo>
                  <a:lnTo>
                    <a:pt x="291" y="137"/>
                  </a:lnTo>
                  <a:lnTo>
                    <a:pt x="283" y="139"/>
                  </a:lnTo>
                  <a:lnTo>
                    <a:pt x="270" y="139"/>
                  </a:lnTo>
                  <a:lnTo>
                    <a:pt x="262" y="144"/>
                  </a:lnTo>
                  <a:lnTo>
                    <a:pt x="253" y="144"/>
                  </a:lnTo>
                  <a:lnTo>
                    <a:pt x="240" y="150"/>
                  </a:lnTo>
                  <a:lnTo>
                    <a:pt x="232" y="150"/>
                  </a:lnTo>
                  <a:lnTo>
                    <a:pt x="219" y="158"/>
                  </a:lnTo>
                  <a:lnTo>
                    <a:pt x="207" y="158"/>
                  </a:lnTo>
                  <a:lnTo>
                    <a:pt x="196" y="160"/>
                  </a:lnTo>
                  <a:lnTo>
                    <a:pt x="183" y="163"/>
                  </a:lnTo>
                  <a:lnTo>
                    <a:pt x="175" y="169"/>
                  </a:lnTo>
                  <a:lnTo>
                    <a:pt x="162" y="173"/>
                  </a:lnTo>
                  <a:lnTo>
                    <a:pt x="150" y="175"/>
                  </a:lnTo>
                  <a:lnTo>
                    <a:pt x="141" y="179"/>
                  </a:lnTo>
                  <a:lnTo>
                    <a:pt x="133" y="180"/>
                  </a:lnTo>
                  <a:lnTo>
                    <a:pt x="120" y="184"/>
                  </a:lnTo>
                  <a:lnTo>
                    <a:pt x="108" y="186"/>
                  </a:lnTo>
                  <a:lnTo>
                    <a:pt x="99" y="190"/>
                  </a:lnTo>
                  <a:lnTo>
                    <a:pt x="89" y="194"/>
                  </a:lnTo>
                  <a:lnTo>
                    <a:pt x="80" y="194"/>
                  </a:lnTo>
                  <a:lnTo>
                    <a:pt x="72" y="196"/>
                  </a:lnTo>
                  <a:lnTo>
                    <a:pt x="67" y="199"/>
                  </a:lnTo>
                  <a:lnTo>
                    <a:pt x="59" y="201"/>
                  </a:lnTo>
                  <a:lnTo>
                    <a:pt x="44" y="205"/>
                  </a:lnTo>
                  <a:lnTo>
                    <a:pt x="36" y="207"/>
                  </a:lnTo>
                  <a:lnTo>
                    <a:pt x="30" y="211"/>
                  </a:lnTo>
                  <a:lnTo>
                    <a:pt x="30" y="211"/>
                  </a:lnTo>
                  <a:lnTo>
                    <a:pt x="0" y="163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66" name="Freeform 96"/>
            <p:cNvSpPr>
              <a:spLocks/>
            </p:cNvSpPr>
            <p:nvPr/>
          </p:nvSpPr>
          <p:spPr bwMode="auto">
            <a:xfrm>
              <a:off x="6538913" y="3133724"/>
              <a:ext cx="574675" cy="1157288"/>
            </a:xfrm>
            <a:custGeom>
              <a:avLst/>
              <a:gdLst/>
              <a:ahLst/>
              <a:cxnLst>
                <a:cxn ang="0">
                  <a:pos x="57" y="17"/>
                </a:cxn>
                <a:cxn ang="0">
                  <a:pos x="106" y="46"/>
                </a:cxn>
                <a:cxn ang="0">
                  <a:pos x="163" y="99"/>
                </a:cxn>
                <a:cxn ang="0">
                  <a:pos x="209" y="160"/>
                </a:cxn>
                <a:cxn ang="0">
                  <a:pos x="241" y="205"/>
                </a:cxn>
                <a:cxn ang="0">
                  <a:pos x="266" y="256"/>
                </a:cxn>
                <a:cxn ang="0">
                  <a:pos x="287" y="306"/>
                </a:cxn>
                <a:cxn ang="0">
                  <a:pos x="304" y="355"/>
                </a:cxn>
                <a:cxn ang="0">
                  <a:pos x="323" y="407"/>
                </a:cxn>
                <a:cxn ang="0">
                  <a:pos x="334" y="452"/>
                </a:cxn>
                <a:cxn ang="0">
                  <a:pos x="347" y="513"/>
                </a:cxn>
                <a:cxn ang="0">
                  <a:pos x="361" y="580"/>
                </a:cxn>
                <a:cxn ang="0">
                  <a:pos x="376" y="637"/>
                </a:cxn>
                <a:cxn ang="0">
                  <a:pos x="385" y="688"/>
                </a:cxn>
                <a:cxn ang="0">
                  <a:pos x="401" y="735"/>
                </a:cxn>
                <a:cxn ang="0">
                  <a:pos x="410" y="783"/>
                </a:cxn>
                <a:cxn ang="0">
                  <a:pos x="425" y="838"/>
                </a:cxn>
                <a:cxn ang="0">
                  <a:pos x="442" y="895"/>
                </a:cxn>
                <a:cxn ang="0">
                  <a:pos x="462" y="954"/>
                </a:cxn>
                <a:cxn ang="0">
                  <a:pos x="492" y="1028"/>
                </a:cxn>
                <a:cxn ang="0">
                  <a:pos x="513" y="1076"/>
                </a:cxn>
                <a:cxn ang="0">
                  <a:pos x="536" y="1125"/>
                </a:cxn>
                <a:cxn ang="0">
                  <a:pos x="557" y="1173"/>
                </a:cxn>
                <a:cxn ang="0">
                  <a:pos x="581" y="1222"/>
                </a:cxn>
                <a:cxn ang="0">
                  <a:pos x="615" y="1283"/>
                </a:cxn>
                <a:cxn ang="0">
                  <a:pos x="661" y="1342"/>
                </a:cxn>
                <a:cxn ang="0">
                  <a:pos x="705" y="1376"/>
                </a:cxn>
                <a:cxn ang="0">
                  <a:pos x="724" y="1427"/>
                </a:cxn>
                <a:cxn ang="0">
                  <a:pos x="699" y="1458"/>
                </a:cxn>
                <a:cxn ang="0">
                  <a:pos x="648" y="1442"/>
                </a:cxn>
                <a:cxn ang="0">
                  <a:pos x="615" y="1406"/>
                </a:cxn>
                <a:cxn ang="0">
                  <a:pos x="572" y="1340"/>
                </a:cxn>
                <a:cxn ang="0">
                  <a:pos x="549" y="1290"/>
                </a:cxn>
                <a:cxn ang="0">
                  <a:pos x="522" y="1239"/>
                </a:cxn>
                <a:cxn ang="0">
                  <a:pos x="494" y="1186"/>
                </a:cxn>
                <a:cxn ang="0">
                  <a:pos x="467" y="1129"/>
                </a:cxn>
                <a:cxn ang="0">
                  <a:pos x="442" y="1076"/>
                </a:cxn>
                <a:cxn ang="0">
                  <a:pos x="418" y="1028"/>
                </a:cxn>
                <a:cxn ang="0">
                  <a:pos x="401" y="986"/>
                </a:cxn>
                <a:cxn ang="0">
                  <a:pos x="384" y="929"/>
                </a:cxn>
                <a:cxn ang="0">
                  <a:pos x="365" y="802"/>
                </a:cxn>
                <a:cxn ang="0">
                  <a:pos x="340" y="669"/>
                </a:cxn>
                <a:cxn ang="0">
                  <a:pos x="311" y="551"/>
                </a:cxn>
                <a:cxn ang="0">
                  <a:pos x="277" y="448"/>
                </a:cxn>
                <a:cxn ang="0">
                  <a:pos x="243" y="365"/>
                </a:cxn>
                <a:cxn ang="0">
                  <a:pos x="209" y="289"/>
                </a:cxn>
                <a:cxn ang="0">
                  <a:pos x="175" y="228"/>
                </a:cxn>
                <a:cxn ang="0">
                  <a:pos x="138" y="179"/>
                </a:cxn>
                <a:cxn ang="0">
                  <a:pos x="106" y="139"/>
                </a:cxn>
                <a:cxn ang="0">
                  <a:pos x="51" y="84"/>
                </a:cxn>
                <a:cxn ang="0">
                  <a:pos x="5" y="36"/>
                </a:cxn>
                <a:cxn ang="0">
                  <a:pos x="11" y="0"/>
                </a:cxn>
              </a:cxnLst>
              <a:rect l="0" t="0" r="r" b="b"/>
              <a:pathLst>
                <a:path w="724" h="1458">
                  <a:moveTo>
                    <a:pt x="21" y="2"/>
                  </a:moveTo>
                  <a:lnTo>
                    <a:pt x="30" y="6"/>
                  </a:lnTo>
                  <a:lnTo>
                    <a:pt x="40" y="8"/>
                  </a:lnTo>
                  <a:lnTo>
                    <a:pt x="47" y="11"/>
                  </a:lnTo>
                  <a:lnTo>
                    <a:pt x="57" y="17"/>
                  </a:lnTo>
                  <a:lnTo>
                    <a:pt x="70" y="23"/>
                  </a:lnTo>
                  <a:lnTo>
                    <a:pt x="79" y="27"/>
                  </a:lnTo>
                  <a:lnTo>
                    <a:pt x="87" y="36"/>
                  </a:lnTo>
                  <a:lnTo>
                    <a:pt x="97" y="42"/>
                  </a:lnTo>
                  <a:lnTo>
                    <a:pt x="106" y="46"/>
                  </a:lnTo>
                  <a:lnTo>
                    <a:pt x="116" y="53"/>
                  </a:lnTo>
                  <a:lnTo>
                    <a:pt x="123" y="61"/>
                  </a:lnTo>
                  <a:lnTo>
                    <a:pt x="133" y="66"/>
                  </a:lnTo>
                  <a:lnTo>
                    <a:pt x="148" y="82"/>
                  </a:lnTo>
                  <a:lnTo>
                    <a:pt x="163" y="99"/>
                  </a:lnTo>
                  <a:lnTo>
                    <a:pt x="178" y="114"/>
                  </a:lnTo>
                  <a:lnTo>
                    <a:pt x="190" y="133"/>
                  </a:lnTo>
                  <a:lnTo>
                    <a:pt x="195" y="141"/>
                  </a:lnTo>
                  <a:lnTo>
                    <a:pt x="201" y="150"/>
                  </a:lnTo>
                  <a:lnTo>
                    <a:pt x="209" y="160"/>
                  </a:lnTo>
                  <a:lnTo>
                    <a:pt x="216" y="167"/>
                  </a:lnTo>
                  <a:lnTo>
                    <a:pt x="222" y="179"/>
                  </a:lnTo>
                  <a:lnTo>
                    <a:pt x="230" y="186"/>
                  </a:lnTo>
                  <a:lnTo>
                    <a:pt x="235" y="196"/>
                  </a:lnTo>
                  <a:lnTo>
                    <a:pt x="241" y="205"/>
                  </a:lnTo>
                  <a:lnTo>
                    <a:pt x="243" y="215"/>
                  </a:lnTo>
                  <a:lnTo>
                    <a:pt x="251" y="226"/>
                  </a:lnTo>
                  <a:lnTo>
                    <a:pt x="256" y="237"/>
                  </a:lnTo>
                  <a:lnTo>
                    <a:pt x="262" y="247"/>
                  </a:lnTo>
                  <a:lnTo>
                    <a:pt x="266" y="256"/>
                  </a:lnTo>
                  <a:lnTo>
                    <a:pt x="271" y="264"/>
                  </a:lnTo>
                  <a:lnTo>
                    <a:pt x="275" y="274"/>
                  </a:lnTo>
                  <a:lnTo>
                    <a:pt x="281" y="285"/>
                  </a:lnTo>
                  <a:lnTo>
                    <a:pt x="283" y="294"/>
                  </a:lnTo>
                  <a:lnTo>
                    <a:pt x="287" y="306"/>
                  </a:lnTo>
                  <a:lnTo>
                    <a:pt x="292" y="317"/>
                  </a:lnTo>
                  <a:lnTo>
                    <a:pt x="296" y="325"/>
                  </a:lnTo>
                  <a:lnTo>
                    <a:pt x="298" y="338"/>
                  </a:lnTo>
                  <a:lnTo>
                    <a:pt x="302" y="346"/>
                  </a:lnTo>
                  <a:lnTo>
                    <a:pt x="304" y="355"/>
                  </a:lnTo>
                  <a:lnTo>
                    <a:pt x="308" y="367"/>
                  </a:lnTo>
                  <a:lnTo>
                    <a:pt x="311" y="376"/>
                  </a:lnTo>
                  <a:lnTo>
                    <a:pt x="313" y="388"/>
                  </a:lnTo>
                  <a:lnTo>
                    <a:pt x="317" y="397"/>
                  </a:lnTo>
                  <a:lnTo>
                    <a:pt x="323" y="407"/>
                  </a:lnTo>
                  <a:lnTo>
                    <a:pt x="323" y="416"/>
                  </a:lnTo>
                  <a:lnTo>
                    <a:pt x="325" y="424"/>
                  </a:lnTo>
                  <a:lnTo>
                    <a:pt x="328" y="437"/>
                  </a:lnTo>
                  <a:lnTo>
                    <a:pt x="332" y="447"/>
                  </a:lnTo>
                  <a:lnTo>
                    <a:pt x="334" y="452"/>
                  </a:lnTo>
                  <a:lnTo>
                    <a:pt x="338" y="462"/>
                  </a:lnTo>
                  <a:lnTo>
                    <a:pt x="338" y="469"/>
                  </a:lnTo>
                  <a:lnTo>
                    <a:pt x="340" y="479"/>
                  </a:lnTo>
                  <a:lnTo>
                    <a:pt x="344" y="498"/>
                  </a:lnTo>
                  <a:lnTo>
                    <a:pt x="347" y="513"/>
                  </a:lnTo>
                  <a:lnTo>
                    <a:pt x="349" y="526"/>
                  </a:lnTo>
                  <a:lnTo>
                    <a:pt x="355" y="545"/>
                  </a:lnTo>
                  <a:lnTo>
                    <a:pt x="355" y="559"/>
                  </a:lnTo>
                  <a:lnTo>
                    <a:pt x="359" y="570"/>
                  </a:lnTo>
                  <a:lnTo>
                    <a:pt x="361" y="580"/>
                  </a:lnTo>
                  <a:lnTo>
                    <a:pt x="365" y="595"/>
                  </a:lnTo>
                  <a:lnTo>
                    <a:pt x="365" y="602"/>
                  </a:lnTo>
                  <a:lnTo>
                    <a:pt x="368" y="616"/>
                  </a:lnTo>
                  <a:lnTo>
                    <a:pt x="370" y="623"/>
                  </a:lnTo>
                  <a:lnTo>
                    <a:pt x="376" y="637"/>
                  </a:lnTo>
                  <a:lnTo>
                    <a:pt x="376" y="648"/>
                  </a:lnTo>
                  <a:lnTo>
                    <a:pt x="380" y="658"/>
                  </a:lnTo>
                  <a:lnTo>
                    <a:pt x="384" y="667"/>
                  </a:lnTo>
                  <a:lnTo>
                    <a:pt x="385" y="678"/>
                  </a:lnTo>
                  <a:lnTo>
                    <a:pt x="385" y="688"/>
                  </a:lnTo>
                  <a:lnTo>
                    <a:pt x="389" y="699"/>
                  </a:lnTo>
                  <a:lnTo>
                    <a:pt x="391" y="709"/>
                  </a:lnTo>
                  <a:lnTo>
                    <a:pt x="395" y="718"/>
                  </a:lnTo>
                  <a:lnTo>
                    <a:pt x="397" y="726"/>
                  </a:lnTo>
                  <a:lnTo>
                    <a:pt x="401" y="735"/>
                  </a:lnTo>
                  <a:lnTo>
                    <a:pt x="401" y="749"/>
                  </a:lnTo>
                  <a:lnTo>
                    <a:pt x="404" y="756"/>
                  </a:lnTo>
                  <a:lnTo>
                    <a:pt x="406" y="766"/>
                  </a:lnTo>
                  <a:lnTo>
                    <a:pt x="410" y="775"/>
                  </a:lnTo>
                  <a:lnTo>
                    <a:pt x="410" y="783"/>
                  </a:lnTo>
                  <a:lnTo>
                    <a:pt x="416" y="796"/>
                  </a:lnTo>
                  <a:lnTo>
                    <a:pt x="416" y="806"/>
                  </a:lnTo>
                  <a:lnTo>
                    <a:pt x="418" y="817"/>
                  </a:lnTo>
                  <a:lnTo>
                    <a:pt x="422" y="827"/>
                  </a:lnTo>
                  <a:lnTo>
                    <a:pt x="425" y="838"/>
                  </a:lnTo>
                  <a:lnTo>
                    <a:pt x="429" y="851"/>
                  </a:lnTo>
                  <a:lnTo>
                    <a:pt x="435" y="863"/>
                  </a:lnTo>
                  <a:lnTo>
                    <a:pt x="437" y="878"/>
                  </a:lnTo>
                  <a:lnTo>
                    <a:pt x="442" y="889"/>
                  </a:lnTo>
                  <a:lnTo>
                    <a:pt x="442" y="895"/>
                  </a:lnTo>
                  <a:lnTo>
                    <a:pt x="446" y="905"/>
                  </a:lnTo>
                  <a:lnTo>
                    <a:pt x="450" y="914"/>
                  </a:lnTo>
                  <a:lnTo>
                    <a:pt x="452" y="925"/>
                  </a:lnTo>
                  <a:lnTo>
                    <a:pt x="456" y="937"/>
                  </a:lnTo>
                  <a:lnTo>
                    <a:pt x="462" y="954"/>
                  </a:lnTo>
                  <a:lnTo>
                    <a:pt x="467" y="969"/>
                  </a:lnTo>
                  <a:lnTo>
                    <a:pt x="473" y="986"/>
                  </a:lnTo>
                  <a:lnTo>
                    <a:pt x="479" y="1002"/>
                  </a:lnTo>
                  <a:lnTo>
                    <a:pt x="488" y="1019"/>
                  </a:lnTo>
                  <a:lnTo>
                    <a:pt x="492" y="1028"/>
                  </a:lnTo>
                  <a:lnTo>
                    <a:pt x="494" y="1038"/>
                  </a:lnTo>
                  <a:lnTo>
                    <a:pt x="500" y="1047"/>
                  </a:lnTo>
                  <a:lnTo>
                    <a:pt x="503" y="1059"/>
                  </a:lnTo>
                  <a:lnTo>
                    <a:pt x="507" y="1068"/>
                  </a:lnTo>
                  <a:lnTo>
                    <a:pt x="513" y="1076"/>
                  </a:lnTo>
                  <a:lnTo>
                    <a:pt x="515" y="1085"/>
                  </a:lnTo>
                  <a:lnTo>
                    <a:pt x="522" y="1095"/>
                  </a:lnTo>
                  <a:lnTo>
                    <a:pt x="524" y="1108"/>
                  </a:lnTo>
                  <a:lnTo>
                    <a:pt x="530" y="1116"/>
                  </a:lnTo>
                  <a:lnTo>
                    <a:pt x="536" y="1125"/>
                  </a:lnTo>
                  <a:lnTo>
                    <a:pt x="539" y="1136"/>
                  </a:lnTo>
                  <a:lnTo>
                    <a:pt x="545" y="1146"/>
                  </a:lnTo>
                  <a:lnTo>
                    <a:pt x="549" y="1155"/>
                  </a:lnTo>
                  <a:lnTo>
                    <a:pt x="555" y="1165"/>
                  </a:lnTo>
                  <a:lnTo>
                    <a:pt x="557" y="1173"/>
                  </a:lnTo>
                  <a:lnTo>
                    <a:pt x="564" y="1182"/>
                  </a:lnTo>
                  <a:lnTo>
                    <a:pt x="566" y="1192"/>
                  </a:lnTo>
                  <a:lnTo>
                    <a:pt x="572" y="1201"/>
                  </a:lnTo>
                  <a:lnTo>
                    <a:pt x="576" y="1212"/>
                  </a:lnTo>
                  <a:lnTo>
                    <a:pt x="581" y="1222"/>
                  </a:lnTo>
                  <a:lnTo>
                    <a:pt x="585" y="1231"/>
                  </a:lnTo>
                  <a:lnTo>
                    <a:pt x="591" y="1239"/>
                  </a:lnTo>
                  <a:lnTo>
                    <a:pt x="596" y="1249"/>
                  </a:lnTo>
                  <a:lnTo>
                    <a:pt x="606" y="1264"/>
                  </a:lnTo>
                  <a:lnTo>
                    <a:pt x="615" y="1283"/>
                  </a:lnTo>
                  <a:lnTo>
                    <a:pt x="625" y="1294"/>
                  </a:lnTo>
                  <a:lnTo>
                    <a:pt x="633" y="1309"/>
                  </a:lnTo>
                  <a:lnTo>
                    <a:pt x="646" y="1321"/>
                  </a:lnTo>
                  <a:lnTo>
                    <a:pt x="653" y="1334"/>
                  </a:lnTo>
                  <a:lnTo>
                    <a:pt x="661" y="1342"/>
                  </a:lnTo>
                  <a:lnTo>
                    <a:pt x="669" y="1351"/>
                  </a:lnTo>
                  <a:lnTo>
                    <a:pt x="674" y="1357"/>
                  </a:lnTo>
                  <a:lnTo>
                    <a:pt x="684" y="1365"/>
                  </a:lnTo>
                  <a:lnTo>
                    <a:pt x="693" y="1370"/>
                  </a:lnTo>
                  <a:lnTo>
                    <a:pt x="705" y="1376"/>
                  </a:lnTo>
                  <a:lnTo>
                    <a:pt x="710" y="1385"/>
                  </a:lnTo>
                  <a:lnTo>
                    <a:pt x="718" y="1397"/>
                  </a:lnTo>
                  <a:lnTo>
                    <a:pt x="720" y="1406"/>
                  </a:lnTo>
                  <a:lnTo>
                    <a:pt x="724" y="1418"/>
                  </a:lnTo>
                  <a:lnTo>
                    <a:pt x="724" y="1427"/>
                  </a:lnTo>
                  <a:lnTo>
                    <a:pt x="724" y="1435"/>
                  </a:lnTo>
                  <a:lnTo>
                    <a:pt x="720" y="1442"/>
                  </a:lnTo>
                  <a:lnTo>
                    <a:pt x="714" y="1452"/>
                  </a:lnTo>
                  <a:lnTo>
                    <a:pt x="705" y="1454"/>
                  </a:lnTo>
                  <a:lnTo>
                    <a:pt x="699" y="1458"/>
                  </a:lnTo>
                  <a:lnTo>
                    <a:pt x="684" y="1454"/>
                  </a:lnTo>
                  <a:lnTo>
                    <a:pt x="672" y="1454"/>
                  </a:lnTo>
                  <a:lnTo>
                    <a:pt x="667" y="1448"/>
                  </a:lnTo>
                  <a:lnTo>
                    <a:pt x="657" y="1446"/>
                  </a:lnTo>
                  <a:lnTo>
                    <a:pt x="648" y="1442"/>
                  </a:lnTo>
                  <a:lnTo>
                    <a:pt x="638" y="1435"/>
                  </a:lnTo>
                  <a:lnTo>
                    <a:pt x="633" y="1431"/>
                  </a:lnTo>
                  <a:lnTo>
                    <a:pt x="627" y="1423"/>
                  </a:lnTo>
                  <a:lnTo>
                    <a:pt x="621" y="1414"/>
                  </a:lnTo>
                  <a:lnTo>
                    <a:pt x="615" y="1406"/>
                  </a:lnTo>
                  <a:lnTo>
                    <a:pt x="606" y="1391"/>
                  </a:lnTo>
                  <a:lnTo>
                    <a:pt x="596" y="1378"/>
                  </a:lnTo>
                  <a:lnTo>
                    <a:pt x="587" y="1365"/>
                  </a:lnTo>
                  <a:lnTo>
                    <a:pt x="579" y="1349"/>
                  </a:lnTo>
                  <a:lnTo>
                    <a:pt x="572" y="1340"/>
                  </a:lnTo>
                  <a:lnTo>
                    <a:pt x="570" y="1330"/>
                  </a:lnTo>
                  <a:lnTo>
                    <a:pt x="564" y="1321"/>
                  </a:lnTo>
                  <a:lnTo>
                    <a:pt x="557" y="1311"/>
                  </a:lnTo>
                  <a:lnTo>
                    <a:pt x="551" y="1300"/>
                  </a:lnTo>
                  <a:lnTo>
                    <a:pt x="549" y="1290"/>
                  </a:lnTo>
                  <a:lnTo>
                    <a:pt x="543" y="1283"/>
                  </a:lnTo>
                  <a:lnTo>
                    <a:pt x="539" y="1273"/>
                  </a:lnTo>
                  <a:lnTo>
                    <a:pt x="530" y="1260"/>
                  </a:lnTo>
                  <a:lnTo>
                    <a:pt x="524" y="1249"/>
                  </a:lnTo>
                  <a:lnTo>
                    <a:pt x="522" y="1239"/>
                  </a:lnTo>
                  <a:lnTo>
                    <a:pt x="515" y="1228"/>
                  </a:lnTo>
                  <a:lnTo>
                    <a:pt x="509" y="1218"/>
                  </a:lnTo>
                  <a:lnTo>
                    <a:pt x="503" y="1207"/>
                  </a:lnTo>
                  <a:lnTo>
                    <a:pt x="500" y="1195"/>
                  </a:lnTo>
                  <a:lnTo>
                    <a:pt x="494" y="1186"/>
                  </a:lnTo>
                  <a:lnTo>
                    <a:pt x="488" y="1173"/>
                  </a:lnTo>
                  <a:lnTo>
                    <a:pt x="482" y="1165"/>
                  </a:lnTo>
                  <a:lnTo>
                    <a:pt x="477" y="1150"/>
                  </a:lnTo>
                  <a:lnTo>
                    <a:pt x="471" y="1140"/>
                  </a:lnTo>
                  <a:lnTo>
                    <a:pt x="467" y="1129"/>
                  </a:lnTo>
                  <a:lnTo>
                    <a:pt x="462" y="1119"/>
                  </a:lnTo>
                  <a:lnTo>
                    <a:pt x="458" y="1108"/>
                  </a:lnTo>
                  <a:lnTo>
                    <a:pt x="452" y="1098"/>
                  </a:lnTo>
                  <a:lnTo>
                    <a:pt x="446" y="1085"/>
                  </a:lnTo>
                  <a:lnTo>
                    <a:pt x="442" y="1076"/>
                  </a:lnTo>
                  <a:lnTo>
                    <a:pt x="437" y="1064"/>
                  </a:lnTo>
                  <a:lnTo>
                    <a:pt x="435" y="1055"/>
                  </a:lnTo>
                  <a:lnTo>
                    <a:pt x="429" y="1047"/>
                  </a:lnTo>
                  <a:lnTo>
                    <a:pt x="425" y="1038"/>
                  </a:lnTo>
                  <a:lnTo>
                    <a:pt x="418" y="1028"/>
                  </a:lnTo>
                  <a:lnTo>
                    <a:pt x="416" y="1019"/>
                  </a:lnTo>
                  <a:lnTo>
                    <a:pt x="414" y="1011"/>
                  </a:lnTo>
                  <a:lnTo>
                    <a:pt x="406" y="1002"/>
                  </a:lnTo>
                  <a:lnTo>
                    <a:pt x="404" y="992"/>
                  </a:lnTo>
                  <a:lnTo>
                    <a:pt x="401" y="986"/>
                  </a:lnTo>
                  <a:lnTo>
                    <a:pt x="397" y="971"/>
                  </a:lnTo>
                  <a:lnTo>
                    <a:pt x="391" y="960"/>
                  </a:lnTo>
                  <a:lnTo>
                    <a:pt x="389" y="944"/>
                  </a:lnTo>
                  <a:lnTo>
                    <a:pt x="385" y="935"/>
                  </a:lnTo>
                  <a:lnTo>
                    <a:pt x="384" y="929"/>
                  </a:lnTo>
                  <a:lnTo>
                    <a:pt x="384" y="925"/>
                  </a:lnTo>
                  <a:lnTo>
                    <a:pt x="380" y="893"/>
                  </a:lnTo>
                  <a:lnTo>
                    <a:pt x="374" y="863"/>
                  </a:lnTo>
                  <a:lnTo>
                    <a:pt x="368" y="830"/>
                  </a:lnTo>
                  <a:lnTo>
                    <a:pt x="365" y="802"/>
                  </a:lnTo>
                  <a:lnTo>
                    <a:pt x="359" y="775"/>
                  </a:lnTo>
                  <a:lnTo>
                    <a:pt x="355" y="749"/>
                  </a:lnTo>
                  <a:lnTo>
                    <a:pt x="349" y="720"/>
                  </a:lnTo>
                  <a:lnTo>
                    <a:pt x="347" y="694"/>
                  </a:lnTo>
                  <a:lnTo>
                    <a:pt x="340" y="669"/>
                  </a:lnTo>
                  <a:lnTo>
                    <a:pt x="334" y="644"/>
                  </a:lnTo>
                  <a:lnTo>
                    <a:pt x="325" y="621"/>
                  </a:lnTo>
                  <a:lnTo>
                    <a:pt x="323" y="597"/>
                  </a:lnTo>
                  <a:lnTo>
                    <a:pt x="317" y="574"/>
                  </a:lnTo>
                  <a:lnTo>
                    <a:pt x="311" y="551"/>
                  </a:lnTo>
                  <a:lnTo>
                    <a:pt x="304" y="526"/>
                  </a:lnTo>
                  <a:lnTo>
                    <a:pt x="298" y="509"/>
                  </a:lnTo>
                  <a:lnTo>
                    <a:pt x="292" y="488"/>
                  </a:lnTo>
                  <a:lnTo>
                    <a:pt x="287" y="467"/>
                  </a:lnTo>
                  <a:lnTo>
                    <a:pt x="277" y="448"/>
                  </a:lnTo>
                  <a:lnTo>
                    <a:pt x="271" y="431"/>
                  </a:lnTo>
                  <a:lnTo>
                    <a:pt x="262" y="412"/>
                  </a:lnTo>
                  <a:lnTo>
                    <a:pt x="256" y="395"/>
                  </a:lnTo>
                  <a:lnTo>
                    <a:pt x="251" y="376"/>
                  </a:lnTo>
                  <a:lnTo>
                    <a:pt x="243" y="365"/>
                  </a:lnTo>
                  <a:lnTo>
                    <a:pt x="235" y="346"/>
                  </a:lnTo>
                  <a:lnTo>
                    <a:pt x="230" y="331"/>
                  </a:lnTo>
                  <a:lnTo>
                    <a:pt x="222" y="317"/>
                  </a:lnTo>
                  <a:lnTo>
                    <a:pt x="214" y="304"/>
                  </a:lnTo>
                  <a:lnTo>
                    <a:pt x="209" y="289"/>
                  </a:lnTo>
                  <a:lnTo>
                    <a:pt x="201" y="277"/>
                  </a:lnTo>
                  <a:lnTo>
                    <a:pt x="194" y="264"/>
                  </a:lnTo>
                  <a:lnTo>
                    <a:pt x="186" y="253"/>
                  </a:lnTo>
                  <a:lnTo>
                    <a:pt x="180" y="241"/>
                  </a:lnTo>
                  <a:lnTo>
                    <a:pt x="175" y="228"/>
                  </a:lnTo>
                  <a:lnTo>
                    <a:pt x="165" y="217"/>
                  </a:lnTo>
                  <a:lnTo>
                    <a:pt x="159" y="207"/>
                  </a:lnTo>
                  <a:lnTo>
                    <a:pt x="152" y="199"/>
                  </a:lnTo>
                  <a:lnTo>
                    <a:pt x="144" y="190"/>
                  </a:lnTo>
                  <a:lnTo>
                    <a:pt x="138" y="179"/>
                  </a:lnTo>
                  <a:lnTo>
                    <a:pt x="133" y="171"/>
                  </a:lnTo>
                  <a:lnTo>
                    <a:pt x="123" y="161"/>
                  </a:lnTo>
                  <a:lnTo>
                    <a:pt x="117" y="154"/>
                  </a:lnTo>
                  <a:lnTo>
                    <a:pt x="112" y="144"/>
                  </a:lnTo>
                  <a:lnTo>
                    <a:pt x="106" y="139"/>
                  </a:lnTo>
                  <a:lnTo>
                    <a:pt x="93" y="123"/>
                  </a:lnTo>
                  <a:lnTo>
                    <a:pt x="83" y="114"/>
                  </a:lnTo>
                  <a:lnTo>
                    <a:pt x="72" y="103"/>
                  </a:lnTo>
                  <a:lnTo>
                    <a:pt x="62" y="93"/>
                  </a:lnTo>
                  <a:lnTo>
                    <a:pt x="51" y="84"/>
                  </a:lnTo>
                  <a:lnTo>
                    <a:pt x="45" y="78"/>
                  </a:lnTo>
                  <a:lnTo>
                    <a:pt x="30" y="63"/>
                  </a:lnTo>
                  <a:lnTo>
                    <a:pt x="21" y="57"/>
                  </a:lnTo>
                  <a:lnTo>
                    <a:pt x="11" y="46"/>
                  </a:lnTo>
                  <a:lnTo>
                    <a:pt x="5" y="36"/>
                  </a:lnTo>
                  <a:lnTo>
                    <a:pt x="3" y="27"/>
                  </a:lnTo>
                  <a:lnTo>
                    <a:pt x="3" y="17"/>
                  </a:lnTo>
                  <a:lnTo>
                    <a:pt x="0" y="8"/>
                  </a:lnTo>
                  <a:lnTo>
                    <a:pt x="5" y="2"/>
                  </a:lnTo>
                  <a:lnTo>
                    <a:pt x="11" y="0"/>
                  </a:lnTo>
                  <a:lnTo>
                    <a:pt x="21" y="2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9" name="群組 166"/>
          <p:cNvGrpSpPr/>
          <p:nvPr/>
        </p:nvGrpSpPr>
        <p:grpSpPr>
          <a:xfrm>
            <a:off x="7215206" y="4929198"/>
            <a:ext cx="1088171" cy="1643056"/>
            <a:chOff x="5259382" y="2860675"/>
            <a:chExt cx="2079625" cy="3140077"/>
          </a:xfrm>
        </p:grpSpPr>
        <p:sp>
          <p:nvSpPr>
            <p:cNvPr id="168" name="Freeform 55"/>
            <p:cNvSpPr>
              <a:spLocks/>
            </p:cNvSpPr>
            <p:nvPr/>
          </p:nvSpPr>
          <p:spPr bwMode="auto">
            <a:xfrm>
              <a:off x="6645269" y="3200400"/>
              <a:ext cx="401637" cy="388939"/>
            </a:xfrm>
            <a:custGeom>
              <a:avLst/>
              <a:gdLst/>
              <a:ahLst/>
              <a:cxnLst>
                <a:cxn ang="0">
                  <a:pos x="15" y="13"/>
                </a:cxn>
                <a:cxn ang="0">
                  <a:pos x="40" y="34"/>
                </a:cxn>
                <a:cxn ang="0">
                  <a:pos x="57" y="49"/>
                </a:cxn>
                <a:cxn ang="0">
                  <a:pos x="76" y="60"/>
                </a:cxn>
                <a:cxn ang="0">
                  <a:pos x="93" y="72"/>
                </a:cxn>
                <a:cxn ang="0">
                  <a:pos x="114" y="87"/>
                </a:cxn>
                <a:cxn ang="0">
                  <a:pos x="135" y="102"/>
                </a:cxn>
                <a:cxn ang="0">
                  <a:pos x="157" y="115"/>
                </a:cxn>
                <a:cxn ang="0">
                  <a:pos x="175" y="127"/>
                </a:cxn>
                <a:cxn ang="0">
                  <a:pos x="195" y="138"/>
                </a:cxn>
                <a:cxn ang="0">
                  <a:pos x="216" y="153"/>
                </a:cxn>
                <a:cxn ang="0">
                  <a:pos x="237" y="169"/>
                </a:cxn>
                <a:cxn ang="0">
                  <a:pos x="262" y="180"/>
                </a:cxn>
                <a:cxn ang="0">
                  <a:pos x="281" y="193"/>
                </a:cxn>
                <a:cxn ang="0">
                  <a:pos x="304" y="209"/>
                </a:cxn>
                <a:cxn ang="0">
                  <a:pos x="323" y="220"/>
                </a:cxn>
                <a:cxn ang="0">
                  <a:pos x="340" y="235"/>
                </a:cxn>
                <a:cxn ang="0">
                  <a:pos x="361" y="247"/>
                </a:cxn>
                <a:cxn ang="0">
                  <a:pos x="380" y="262"/>
                </a:cxn>
                <a:cxn ang="0">
                  <a:pos x="403" y="283"/>
                </a:cxn>
                <a:cxn ang="0">
                  <a:pos x="433" y="311"/>
                </a:cxn>
                <a:cxn ang="0">
                  <a:pos x="460" y="340"/>
                </a:cxn>
                <a:cxn ang="0">
                  <a:pos x="482" y="372"/>
                </a:cxn>
                <a:cxn ang="0">
                  <a:pos x="498" y="401"/>
                </a:cxn>
                <a:cxn ang="0">
                  <a:pos x="503" y="425"/>
                </a:cxn>
                <a:cxn ang="0">
                  <a:pos x="505" y="442"/>
                </a:cxn>
                <a:cxn ang="0">
                  <a:pos x="503" y="461"/>
                </a:cxn>
                <a:cxn ang="0">
                  <a:pos x="484" y="475"/>
                </a:cxn>
                <a:cxn ang="0">
                  <a:pos x="463" y="482"/>
                </a:cxn>
                <a:cxn ang="0">
                  <a:pos x="446" y="486"/>
                </a:cxn>
                <a:cxn ang="0">
                  <a:pos x="437" y="475"/>
                </a:cxn>
                <a:cxn ang="0">
                  <a:pos x="424" y="446"/>
                </a:cxn>
                <a:cxn ang="0">
                  <a:pos x="410" y="420"/>
                </a:cxn>
                <a:cxn ang="0">
                  <a:pos x="389" y="393"/>
                </a:cxn>
                <a:cxn ang="0">
                  <a:pos x="367" y="368"/>
                </a:cxn>
                <a:cxn ang="0">
                  <a:pos x="344" y="340"/>
                </a:cxn>
                <a:cxn ang="0">
                  <a:pos x="317" y="313"/>
                </a:cxn>
                <a:cxn ang="0">
                  <a:pos x="285" y="290"/>
                </a:cxn>
                <a:cxn ang="0">
                  <a:pos x="256" y="262"/>
                </a:cxn>
                <a:cxn ang="0">
                  <a:pos x="226" y="235"/>
                </a:cxn>
                <a:cxn ang="0">
                  <a:pos x="192" y="210"/>
                </a:cxn>
                <a:cxn ang="0">
                  <a:pos x="163" y="184"/>
                </a:cxn>
                <a:cxn ang="0">
                  <a:pos x="133" y="159"/>
                </a:cxn>
                <a:cxn ang="0">
                  <a:pos x="102" y="133"/>
                </a:cxn>
                <a:cxn ang="0">
                  <a:pos x="72" y="106"/>
                </a:cxn>
                <a:cxn ang="0">
                  <a:pos x="45" y="81"/>
                </a:cxn>
                <a:cxn ang="0">
                  <a:pos x="0" y="0"/>
                </a:cxn>
              </a:cxnLst>
              <a:rect l="0" t="0" r="r" b="b"/>
              <a:pathLst>
                <a:path w="505" h="490">
                  <a:moveTo>
                    <a:pt x="0" y="0"/>
                  </a:moveTo>
                  <a:lnTo>
                    <a:pt x="15" y="13"/>
                  </a:lnTo>
                  <a:lnTo>
                    <a:pt x="30" y="26"/>
                  </a:lnTo>
                  <a:lnTo>
                    <a:pt x="40" y="34"/>
                  </a:lnTo>
                  <a:lnTo>
                    <a:pt x="47" y="39"/>
                  </a:lnTo>
                  <a:lnTo>
                    <a:pt x="57" y="49"/>
                  </a:lnTo>
                  <a:lnTo>
                    <a:pt x="66" y="55"/>
                  </a:lnTo>
                  <a:lnTo>
                    <a:pt x="76" y="60"/>
                  </a:lnTo>
                  <a:lnTo>
                    <a:pt x="83" y="66"/>
                  </a:lnTo>
                  <a:lnTo>
                    <a:pt x="93" y="72"/>
                  </a:lnTo>
                  <a:lnTo>
                    <a:pt x="104" y="81"/>
                  </a:lnTo>
                  <a:lnTo>
                    <a:pt x="114" y="87"/>
                  </a:lnTo>
                  <a:lnTo>
                    <a:pt x="123" y="95"/>
                  </a:lnTo>
                  <a:lnTo>
                    <a:pt x="135" y="102"/>
                  </a:lnTo>
                  <a:lnTo>
                    <a:pt x="148" y="108"/>
                  </a:lnTo>
                  <a:lnTo>
                    <a:pt x="157" y="115"/>
                  </a:lnTo>
                  <a:lnTo>
                    <a:pt x="165" y="121"/>
                  </a:lnTo>
                  <a:lnTo>
                    <a:pt x="175" y="127"/>
                  </a:lnTo>
                  <a:lnTo>
                    <a:pt x="186" y="136"/>
                  </a:lnTo>
                  <a:lnTo>
                    <a:pt x="195" y="138"/>
                  </a:lnTo>
                  <a:lnTo>
                    <a:pt x="207" y="148"/>
                  </a:lnTo>
                  <a:lnTo>
                    <a:pt x="216" y="153"/>
                  </a:lnTo>
                  <a:lnTo>
                    <a:pt x="228" y="163"/>
                  </a:lnTo>
                  <a:lnTo>
                    <a:pt x="237" y="169"/>
                  </a:lnTo>
                  <a:lnTo>
                    <a:pt x="251" y="174"/>
                  </a:lnTo>
                  <a:lnTo>
                    <a:pt x="262" y="180"/>
                  </a:lnTo>
                  <a:lnTo>
                    <a:pt x="271" y="188"/>
                  </a:lnTo>
                  <a:lnTo>
                    <a:pt x="281" y="193"/>
                  </a:lnTo>
                  <a:lnTo>
                    <a:pt x="292" y="201"/>
                  </a:lnTo>
                  <a:lnTo>
                    <a:pt x="304" y="209"/>
                  </a:lnTo>
                  <a:lnTo>
                    <a:pt x="313" y="218"/>
                  </a:lnTo>
                  <a:lnTo>
                    <a:pt x="323" y="220"/>
                  </a:lnTo>
                  <a:lnTo>
                    <a:pt x="330" y="230"/>
                  </a:lnTo>
                  <a:lnTo>
                    <a:pt x="340" y="235"/>
                  </a:lnTo>
                  <a:lnTo>
                    <a:pt x="349" y="241"/>
                  </a:lnTo>
                  <a:lnTo>
                    <a:pt x="361" y="247"/>
                  </a:lnTo>
                  <a:lnTo>
                    <a:pt x="370" y="256"/>
                  </a:lnTo>
                  <a:lnTo>
                    <a:pt x="380" y="262"/>
                  </a:lnTo>
                  <a:lnTo>
                    <a:pt x="389" y="269"/>
                  </a:lnTo>
                  <a:lnTo>
                    <a:pt x="403" y="283"/>
                  </a:lnTo>
                  <a:lnTo>
                    <a:pt x="422" y="296"/>
                  </a:lnTo>
                  <a:lnTo>
                    <a:pt x="433" y="311"/>
                  </a:lnTo>
                  <a:lnTo>
                    <a:pt x="448" y="326"/>
                  </a:lnTo>
                  <a:lnTo>
                    <a:pt x="460" y="340"/>
                  </a:lnTo>
                  <a:lnTo>
                    <a:pt x="473" y="357"/>
                  </a:lnTo>
                  <a:lnTo>
                    <a:pt x="482" y="372"/>
                  </a:lnTo>
                  <a:lnTo>
                    <a:pt x="492" y="385"/>
                  </a:lnTo>
                  <a:lnTo>
                    <a:pt x="498" y="401"/>
                  </a:lnTo>
                  <a:lnTo>
                    <a:pt x="503" y="420"/>
                  </a:lnTo>
                  <a:lnTo>
                    <a:pt x="503" y="425"/>
                  </a:lnTo>
                  <a:lnTo>
                    <a:pt x="505" y="435"/>
                  </a:lnTo>
                  <a:lnTo>
                    <a:pt x="505" y="442"/>
                  </a:lnTo>
                  <a:lnTo>
                    <a:pt x="505" y="454"/>
                  </a:lnTo>
                  <a:lnTo>
                    <a:pt x="503" y="461"/>
                  </a:lnTo>
                  <a:lnTo>
                    <a:pt x="498" y="467"/>
                  </a:lnTo>
                  <a:lnTo>
                    <a:pt x="484" y="475"/>
                  </a:lnTo>
                  <a:lnTo>
                    <a:pt x="475" y="480"/>
                  </a:lnTo>
                  <a:lnTo>
                    <a:pt x="463" y="482"/>
                  </a:lnTo>
                  <a:lnTo>
                    <a:pt x="452" y="486"/>
                  </a:lnTo>
                  <a:lnTo>
                    <a:pt x="446" y="486"/>
                  </a:lnTo>
                  <a:lnTo>
                    <a:pt x="443" y="490"/>
                  </a:lnTo>
                  <a:lnTo>
                    <a:pt x="437" y="475"/>
                  </a:lnTo>
                  <a:lnTo>
                    <a:pt x="433" y="461"/>
                  </a:lnTo>
                  <a:lnTo>
                    <a:pt x="424" y="446"/>
                  </a:lnTo>
                  <a:lnTo>
                    <a:pt x="418" y="435"/>
                  </a:lnTo>
                  <a:lnTo>
                    <a:pt x="410" y="420"/>
                  </a:lnTo>
                  <a:lnTo>
                    <a:pt x="401" y="408"/>
                  </a:lnTo>
                  <a:lnTo>
                    <a:pt x="389" y="393"/>
                  </a:lnTo>
                  <a:lnTo>
                    <a:pt x="380" y="380"/>
                  </a:lnTo>
                  <a:lnTo>
                    <a:pt x="367" y="368"/>
                  </a:lnTo>
                  <a:lnTo>
                    <a:pt x="355" y="357"/>
                  </a:lnTo>
                  <a:lnTo>
                    <a:pt x="344" y="340"/>
                  </a:lnTo>
                  <a:lnTo>
                    <a:pt x="330" y="328"/>
                  </a:lnTo>
                  <a:lnTo>
                    <a:pt x="317" y="313"/>
                  </a:lnTo>
                  <a:lnTo>
                    <a:pt x="302" y="302"/>
                  </a:lnTo>
                  <a:lnTo>
                    <a:pt x="285" y="290"/>
                  </a:lnTo>
                  <a:lnTo>
                    <a:pt x="273" y="277"/>
                  </a:lnTo>
                  <a:lnTo>
                    <a:pt x="256" y="262"/>
                  </a:lnTo>
                  <a:lnTo>
                    <a:pt x="241" y="247"/>
                  </a:lnTo>
                  <a:lnTo>
                    <a:pt x="226" y="235"/>
                  </a:lnTo>
                  <a:lnTo>
                    <a:pt x="211" y="222"/>
                  </a:lnTo>
                  <a:lnTo>
                    <a:pt x="192" y="210"/>
                  </a:lnTo>
                  <a:lnTo>
                    <a:pt x="178" y="199"/>
                  </a:lnTo>
                  <a:lnTo>
                    <a:pt x="163" y="184"/>
                  </a:lnTo>
                  <a:lnTo>
                    <a:pt x="148" y="172"/>
                  </a:lnTo>
                  <a:lnTo>
                    <a:pt x="133" y="159"/>
                  </a:lnTo>
                  <a:lnTo>
                    <a:pt x="118" y="144"/>
                  </a:lnTo>
                  <a:lnTo>
                    <a:pt x="102" y="133"/>
                  </a:lnTo>
                  <a:lnTo>
                    <a:pt x="87" y="121"/>
                  </a:lnTo>
                  <a:lnTo>
                    <a:pt x="72" y="106"/>
                  </a:lnTo>
                  <a:lnTo>
                    <a:pt x="61" y="95"/>
                  </a:lnTo>
                  <a:lnTo>
                    <a:pt x="45" y="81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69" name="Freeform 69"/>
            <p:cNvSpPr>
              <a:spLocks/>
            </p:cNvSpPr>
            <p:nvPr/>
          </p:nvSpPr>
          <p:spPr bwMode="auto">
            <a:xfrm>
              <a:off x="6016619" y="2860675"/>
              <a:ext cx="220662" cy="474663"/>
            </a:xfrm>
            <a:custGeom>
              <a:avLst/>
              <a:gdLst/>
              <a:ahLst/>
              <a:cxnLst>
                <a:cxn ang="0">
                  <a:pos x="243" y="63"/>
                </a:cxn>
                <a:cxn ang="0">
                  <a:pos x="217" y="66"/>
                </a:cxn>
                <a:cxn ang="0">
                  <a:pos x="192" y="74"/>
                </a:cxn>
                <a:cxn ang="0">
                  <a:pos x="148" y="103"/>
                </a:cxn>
                <a:cxn ang="0">
                  <a:pos x="108" y="144"/>
                </a:cxn>
                <a:cxn ang="0">
                  <a:pos x="93" y="171"/>
                </a:cxn>
                <a:cxn ang="0">
                  <a:pos x="80" y="198"/>
                </a:cxn>
                <a:cxn ang="0">
                  <a:pos x="69" y="226"/>
                </a:cxn>
                <a:cxn ang="0">
                  <a:pos x="63" y="258"/>
                </a:cxn>
                <a:cxn ang="0">
                  <a:pos x="53" y="289"/>
                </a:cxn>
                <a:cxn ang="0">
                  <a:pos x="51" y="319"/>
                </a:cxn>
                <a:cxn ang="0">
                  <a:pos x="48" y="352"/>
                </a:cxn>
                <a:cxn ang="0">
                  <a:pos x="51" y="386"/>
                </a:cxn>
                <a:cxn ang="0">
                  <a:pos x="53" y="416"/>
                </a:cxn>
                <a:cxn ang="0">
                  <a:pos x="59" y="447"/>
                </a:cxn>
                <a:cxn ang="0">
                  <a:pos x="72" y="473"/>
                </a:cxn>
                <a:cxn ang="0">
                  <a:pos x="84" y="500"/>
                </a:cxn>
                <a:cxn ang="0">
                  <a:pos x="118" y="543"/>
                </a:cxn>
                <a:cxn ang="0">
                  <a:pos x="162" y="564"/>
                </a:cxn>
                <a:cxn ang="0">
                  <a:pos x="198" y="543"/>
                </a:cxn>
                <a:cxn ang="0">
                  <a:pos x="217" y="519"/>
                </a:cxn>
                <a:cxn ang="0">
                  <a:pos x="238" y="490"/>
                </a:cxn>
                <a:cxn ang="0">
                  <a:pos x="257" y="469"/>
                </a:cxn>
                <a:cxn ang="0">
                  <a:pos x="272" y="473"/>
                </a:cxn>
                <a:cxn ang="0">
                  <a:pos x="272" y="504"/>
                </a:cxn>
                <a:cxn ang="0">
                  <a:pos x="257" y="530"/>
                </a:cxn>
                <a:cxn ang="0">
                  <a:pos x="223" y="566"/>
                </a:cxn>
                <a:cxn ang="0">
                  <a:pos x="196" y="585"/>
                </a:cxn>
                <a:cxn ang="0">
                  <a:pos x="165" y="593"/>
                </a:cxn>
                <a:cxn ang="0">
                  <a:pos x="139" y="597"/>
                </a:cxn>
                <a:cxn ang="0">
                  <a:pos x="114" y="591"/>
                </a:cxn>
                <a:cxn ang="0">
                  <a:pos x="72" y="564"/>
                </a:cxn>
                <a:cxn ang="0">
                  <a:pos x="44" y="524"/>
                </a:cxn>
                <a:cxn ang="0">
                  <a:pos x="21" y="483"/>
                </a:cxn>
                <a:cxn ang="0">
                  <a:pos x="15" y="454"/>
                </a:cxn>
                <a:cxn ang="0">
                  <a:pos x="10" y="428"/>
                </a:cxn>
                <a:cxn ang="0">
                  <a:pos x="6" y="401"/>
                </a:cxn>
                <a:cxn ang="0">
                  <a:pos x="2" y="376"/>
                </a:cxn>
                <a:cxn ang="0">
                  <a:pos x="0" y="350"/>
                </a:cxn>
                <a:cxn ang="0">
                  <a:pos x="0" y="308"/>
                </a:cxn>
                <a:cxn ang="0">
                  <a:pos x="0" y="283"/>
                </a:cxn>
                <a:cxn ang="0">
                  <a:pos x="2" y="241"/>
                </a:cxn>
                <a:cxn ang="0">
                  <a:pos x="6" y="213"/>
                </a:cxn>
                <a:cxn ang="0">
                  <a:pos x="17" y="169"/>
                </a:cxn>
                <a:cxn ang="0">
                  <a:pos x="36" y="123"/>
                </a:cxn>
                <a:cxn ang="0">
                  <a:pos x="57" y="82"/>
                </a:cxn>
                <a:cxn ang="0">
                  <a:pos x="91" y="47"/>
                </a:cxn>
                <a:cxn ang="0">
                  <a:pos x="129" y="23"/>
                </a:cxn>
                <a:cxn ang="0">
                  <a:pos x="160" y="9"/>
                </a:cxn>
                <a:cxn ang="0">
                  <a:pos x="190" y="2"/>
                </a:cxn>
                <a:cxn ang="0">
                  <a:pos x="217" y="2"/>
                </a:cxn>
                <a:cxn ang="0">
                  <a:pos x="251" y="0"/>
                </a:cxn>
                <a:cxn ang="0">
                  <a:pos x="278" y="11"/>
                </a:cxn>
                <a:cxn ang="0">
                  <a:pos x="280" y="46"/>
                </a:cxn>
                <a:cxn ang="0">
                  <a:pos x="266" y="66"/>
                </a:cxn>
              </a:cxnLst>
              <a:rect l="0" t="0" r="r" b="b"/>
              <a:pathLst>
                <a:path w="280" h="597">
                  <a:moveTo>
                    <a:pt x="266" y="66"/>
                  </a:moveTo>
                  <a:lnTo>
                    <a:pt x="253" y="63"/>
                  </a:lnTo>
                  <a:lnTo>
                    <a:pt x="243" y="63"/>
                  </a:lnTo>
                  <a:lnTo>
                    <a:pt x="236" y="63"/>
                  </a:lnTo>
                  <a:lnTo>
                    <a:pt x="226" y="66"/>
                  </a:lnTo>
                  <a:lnTo>
                    <a:pt x="217" y="66"/>
                  </a:lnTo>
                  <a:lnTo>
                    <a:pt x="207" y="68"/>
                  </a:lnTo>
                  <a:lnTo>
                    <a:pt x="198" y="72"/>
                  </a:lnTo>
                  <a:lnTo>
                    <a:pt x="192" y="74"/>
                  </a:lnTo>
                  <a:lnTo>
                    <a:pt x="175" y="82"/>
                  </a:lnTo>
                  <a:lnTo>
                    <a:pt x="160" y="93"/>
                  </a:lnTo>
                  <a:lnTo>
                    <a:pt x="148" y="103"/>
                  </a:lnTo>
                  <a:lnTo>
                    <a:pt x="135" y="116"/>
                  </a:lnTo>
                  <a:lnTo>
                    <a:pt x="120" y="129"/>
                  </a:lnTo>
                  <a:lnTo>
                    <a:pt x="108" y="144"/>
                  </a:lnTo>
                  <a:lnTo>
                    <a:pt x="103" y="154"/>
                  </a:lnTo>
                  <a:lnTo>
                    <a:pt x="99" y="163"/>
                  </a:lnTo>
                  <a:lnTo>
                    <a:pt x="93" y="171"/>
                  </a:lnTo>
                  <a:lnTo>
                    <a:pt x="91" y="180"/>
                  </a:lnTo>
                  <a:lnTo>
                    <a:pt x="84" y="190"/>
                  </a:lnTo>
                  <a:lnTo>
                    <a:pt x="80" y="198"/>
                  </a:lnTo>
                  <a:lnTo>
                    <a:pt x="78" y="207"/>
                  </a:lnTo>
                  <a:lnTo>
                    <a:pt x="76" y="217"/>
                  </a:lnTo>
                  <a:lnTo>
                    <a:pt x="69" y="226"/>
                  </a:lnTo>
                  <a:lnTo>
                    <a:pt x="67" y="237"/>
                  </a:lnTo>
                  <a:lnTo>
                    <a:pt x="63" y="247"/>
                  </a:lnTo>
                  <a:lnTo>
                    <a:pt x="63" y="258"/>
                  </a:lnTo>
                  <a:lnTo>
                    <a:pt x="57" y="268"/>
                  </a:lnTo>
                  <a:lnTo>
                    <a:pt x="57" y="277"/>
                  </a:lnTo>
                  <a:lnTo>
                    <a:pt x="53" y="289"/>
                  </a:lnTo>
                  <a:lnTo>
                    <a:pt x="53" y="298"/>
                  </a:lnTo>
                  <a:lnTo>
                    <a:pt x="51" y="308"/>
                  </a:lnTo>
                  <a:lnTo>
                    <a:pt x="51" y="319"/>
                  </a:lnTo>
                  <a:lnTo>
                    <a:pt x="51" y="331"/>
                  </a:lnTo>
                  <a:lnTo>
                    <a:pt x="51" y="344"/>
                  </a:lnTo>
                  <a:lnTo>
                    <a:pt x="48" y="352"/>
                  </a:lnTo>
                  <a:lnTo>
                    <a:pt x="48" y="361"/>
                  </a:lnTo>
                  <a:lnTo>
                    <a:pt x="48" y="372"/>
                  </a:lnTo>
                  <a:lnTo>
                    <a:pt x="51" y="386"/>
                  </a:lnTo>
                  <a:lnTo>
                    <a:pt x="51" y="395"/>
                  </a:lnTo>
                  <a:lnTo>
                    <a:pt x="51" y="405"/>
                  </a:lnTo>
                  <a:lnTo>
                    <a:pt x="53" y="416"/>
                  </a:lnTo>
                  <a:lnTo>
                    <a:pt x="57" y="428"/>
                  </a:lnTo>
                  <a:lnTo>
                    <a:pt x="57" y="437"/>
                  </a:lnTo>
                  <a:lnTo>
                    <a:pt x="59" y="447"/>
                  </a:lnTo>
                  <a:lnTo>
                    <a:pt x="63" y="454"/>
                  </a:lnTo>
                  <a:lnTo>
                    <a:pt x="67" y="464"/>
                  </a:lnTo>
                  <a:lnTo>
                    <a:pt x="72" y="473"/>
                  </a:lnTo>
                  <a:lnTo>
                    <a:pt x="76" y="483"/>
                  </a:lnTo>
                  <a:lnTo>
                    <a:pt x="80" y="490"/>
                  </a:lnTo>
                  <a:lnTo>
                    <a:pt x="84" y="500"/>
                  </a:lnTo>
                  <a:lnTo>
                    <a:pt x="93" y="515"/>
                  </a:lnTo>
                  <a:lnTo>
                    <a:pt x="105" y="530"/>
                  </a:lnTo>
                  <a:lnTo>
                    <a:pt x="118" y="543"/>
                  </a:lnTo>
                  <a:lnTo>
                    <a:pt x="135" y="559"/>
                  </a:lnTo>
                  <a:lnTo>
                    <a:pt x="148" y="564"/>
                  </a:lnTo>
                  <a:lnTo>
                    <a:pt x="162" y="564"/>
                  </a:lnTo>
                  <a:lnTo>
                    <a:pt x="175" y="559"/>
                  </a:lnTo>
                  <a:lnTo>
                    <a:pt x="192" y="549"/>
                  </a:lnTo>
                  <a:lnTo>
                    <a:pt x="198" y="543"/>
                  </a:lnTo>
                  <a:lnTo>
                    <a:pt x="205" y="536"/>
                  </a:lnTo>
                  <a:lnTo>
                    <a:pt x="211" y="526"/>
                  </a:lnTo>
                  <a:lnTo>
                    <a:pt x="217" y="519"/>
                  </a:lnTo>
                  <a:lnTo>
                    <a:pt x="223" y="509"/>
                  </a:lnTo>
                  <a:lnTo>
                    <a:pt x="230" y="500"/>
                  </a:lnTo>
                  <a:lnTo>
                    <a:pt x="238" y="490"/>
                  </a:lnTo>
                  <a:lnTo>
                    <a:pt x="243" y="485"/>
                  </a:lnTo>
                  <a:lnTo>
                    <a:pt x="247" y="477"/>
                  </a:lnTo>
                  <a:lnTo>
                    <a:pt x="257" y="469"/>
                  </a:lnTo>
                  <a:lnTo>
                    <a:pt x="262" y="467"/>
                  </a:lnTo>
                  <a:lnTo>
                    <a:pt x="268" y="467"/>
                  </a:lnTo>
                  <a:lnTo>
                    <a:pt x="272" y="473"/>
                  </a:lnTo>
                  <a:lnTo>
                    <a:pt x="274" y="479"/>
                  </a:lnTo>
                  <a:lnTo>
                    <a:pt x="274" y="488"/>
                  </a:lnTo>
                  <a:lnTo>
                    <a:pt x="272" y="504"/>
                  </a:lnTo>
                  <a:lnTo>
                    <a:pt x="266" y="511"/>
                  </a:lnTo>
                  <a:lnTo>
                    <a:pt x="262" y="523"/>
                  </a:lnTo>
                  <a:lnTo>
                    <a:pt x="257" y="530"/>
                  </a:lnTo>
                  <a:lnTo>
                    <a:pt x="251" y="540"/>
                  </a:lnTo>
                  <a:lnTo>
                    <a:pt x="238" y="551"/>
                  </a:lnTo>
                  <a:lnTo>
                    <a:pt x="223" y="566"/>
                  </a:lnTo>
                  <a:lnTo>
                    <a:pt x="213" y="572"/>
                  </a:lnTo>
                  <a:lnTo>
                    <a:pt x="205" y="580"/>
                  </a:lnTo>
                  <a:lnTo>
                    <a:pt x="196" y="585"/>
                  </a:lnTo>
                  <a:lnTo>
                    <a:pt x="186" y="587"/>
                  </a:lnTo>
                  <a:lnTo>
                    <a:pt x="175" y="591"/>
                  </a:lnTo>
                  <a:lnTo>
                    <a:pt x="165" y="593"/>
                  </a:lnTo>
                  <a:lnTo>
                    <a:pt x="156" y="597"/>
                  </a:lnTo>
                  <a:lnTo>
                    <a:pt x="148" y="597"/>
                  </a:lnTo>
                  <a:lnTo>
                    <a:pt x="139" y="597"/>
                  </a:lnTo>
                  <a:lnTo>
                    <a:pt x="129" y="593"/>
                  </a:lnTo>
                  <a:lnTo>
                    <a:pt x="120" y="593"/>
                  </a:lnTo>
                  <a:lnTo>
                    <a:pt x="114" y="591"/>
                  </a:lnTo>
                  <a:lnTo>
                    <a:pt x="99" y="585"/>
                  </a:lnTo>
                  <a:lnTo>
                    <a:pt x="88" y="576"/>
                  </a:lnTo>
                  <a:lnTo>
                    <a:pt x="72" y="564"/>
                  </a:lnTo>
                  <a:lnTo>
                    <a:pt x="63" y="551"/>
                  </a:lnTo>
                  <a:lnTo>
                    <a:pt x="51" y="540"/>
                  </a:lnTo>
                  <a:lnTo>
                    <a:pt x="44" y="524"/>
                  </a:lnTo>
                  <a:lnTo>
                    <a:pt x="36" y="505"/>
                  </a:lnTo>
                  <a:lnTo>
                    <a:pt x="27" y="490"/>
                  </a:lnTo>
                  <a:lnTo>
                    <a:pt x="21" y="483"/>
                  </a:lnTo>
                  <a:lnTo>
                    <a:pt x="21" y="473"/>
                  </a:lnTo>
                  <a:lnTo>
                    <a:pt x="17" y="464"/>
                  </a:lnTo>
                  <a:lnTo>
                    <a:pt x="15" y="454"/>
                  </a:lnTo>
                  <a:lnTo>
                    <a:pt x="12" y="447"/>
                  </a:lnTo>
                  <a:lnTo>
                    <a:pt x="12" y="437"/>
                  </a:lnTo>
                  <a:lnTo>
                    <a:pt x="10" y="428"/>
                  </a:lnTo>
                  <a:lnTo>
                    <a:pt x="10" y="422"/>
                  </a:lnTo>
                  <a:lnTo>
                    <a:pt x="6" y="410"/>
                  </a:lnTo>
                  <a:lnTo>
                    <a:pt x="6" y="401"/>
                  </a:lnTo>
                  <a:lnTo>
                    <a:pt x="6" y="395"/>
                  </a:lnTo>
                  <a:lnTo>
                    <a:pt x="6" y="386"/>
                  </a:lnTo>
                  <a:lnTo>
                    <a:pt x="2" y="376"/>
                  </a:lnTo>
                  <a:lnTo>
                    <a:pt x="2" y="367"/>
                  </a:lnTo>
                  <a:lnTo>
                    <a:pt x="0" y="359"/>
                  </a:lnTo>
                  <a:lnTo>
                    <a:pt x="0" y="350"/>
                  </a:lnTo>
                  <a:lnTo>
                    <a:pt x="0" y="334"/>
                  </a:lnTo>
                  <a:lnTo>
                    <a:pt x="0" y="319"/>
                  </a:lnTo>
                  <a:lnTo>
                    <a:pt x="0" y="308"/>
                  </a:lnTo>
                  <a:lnTo>
                    <a:pt x="0" y="298"/>
                  </a:lnTo>
                  <a:lnTo>
                    <a:pt x="0" y="289"/>
                  </a:lnTo>
                  <a:lnTo>
                    <a:pt x="0" y="283"/>
                  </a:lnTo>
                  <a:lnTo>
                    <a:pt x="0" y="266"/>
                  </a:lnTo>
                  <a:lnTo>
                    <a:pt x="2" y="251"/>
                  </a:lnTo>
                  <a:lnTo>
                    <a:pt x="2" y="241"/>
                  </a:lnTo>
                  <a:lnTo>
                    <a:pt x="2" y="232"/>
                  </a:lnTo>
                  <a:lnTo>
                    <a:pt x="6" y="222"/>
                  </a:lnTo>
                  <a:lnTo>
                    <a:pt x="6" y="213"/>
                  </a:lnTo>
                  <a:lnTo>
                    <a:pt x="10" y="198"/>
                  </a:lnTo>
                  <a:lnTo>
                    <a:pt x="15" y="184"/>
                  </a:lnTo>
                  <a:lnTo>
                    <a:pt x="17" y="169"/>
                  </a:lnTo>
                  <a:lnTo>
                    <a:pt x="21" y="150"/>
                  </a:lnTo>
                  <a:lnTo>
                    <a:pt x="31" y="139"/>
                  </a:lnTo>
                  <a:lnTo>
                    <a:pt x="36" y="123"/>
                  </a:lnTo>
                  <a:lnTo>
                    <a:pt x="42" y="108"/>
                  </a:lnTo>
                  <a:lnTo>
                    <a:pt x="51" y="93"/>
                  </a:lnTo>
                  <a:lnTo>
                    <a:pt x="57" y="82"/>
                  </a:lnTo>
                  <a:lnTo>
                    <a:pt x="69" y="72"/>
                  </a:lnTo>
                  <a:lnTo>
                    <a:pt x="78" y="57"/>
                  </a:lnTo>
                  <a:lnTo>
                    <a:pt x="91" y="47"/>
                  </a:lnTo>
                  <a:lnTo>
                    <a:pt x="103" y="38"/>
                  </a:lnTo>
                  <a:lnTo>
                    <a:pt x="118" y="32"/>
                  </a:lnTo>
                  <a:lnTo>
                    <a:pt x="129" y="23"/>
                  </a:lnTo>
                  <a:lnTo>
                    <a:pt x="145" y="17"/>
                  </a:lnTo>
                  <a:lnTo>
                    <a:pt x="154" y="11"/>
                  </a:lnTo>
                  <a:lnTo>
                    <a:pt x="160" y="9"/>
                  </a:lnTo>
                  <a:lnTo>
                    <a:pt x="169" y="6"/>
                  </a:lnTo>
                  <a:lnTo>
                    <a:pt x="177" y="6"/>
                  </a:lnTo>
                  <a:lnTo>
                    <a:pt x="190" y="2"/>
                  </a:lnTo>
                  <a:lnTo>
                    <a:pt x="198" y="2"/>
                  </a:lnTo>
                  <a:lnTo>
                    <a:pt x="207" y="2"/>
                  </a:lnTo>
                  <a:lnTo>
                    <a:pt x="217" y="2"/>
                  </a:lnTo>
                  <a:lnTo>
                    <a:pt x="226" y="0"/>
                  </a:lnTo>
                  <a:lnTo>
                    <a:pt x="242" y="0"/>
                  </a:lnTo>
                  <a:lnTo>
                    <a:pt x="251" y="0"/>
                  </a:lnTo>
                  <a:lnTo>
                    <a:pt x="262" y="2"/>
                  </a:lnTo>
                  <a:lnTo>
                    <a:pt x="272" y="2"/>
                  </a:lnTo>
                  <a:lnTo>
                    <a:pt x="278" y="11"/>
                  </a:lnTo>
                  <a:lnTo>
                    <a:pt x="280" y="21"/>
                  </a:lnTo>
                  <a:lnTo>
                    <a:pt x="280" y="32"/>
                  </a:lnTo>
                  <a:lnTo>
                    <a:pt x="280" y="46"/>
                  </a:lnTo>
                  <a:lnTo>
                    <a:pt x="278" y="53"/>
                  </a:lnTo>
                  <a:lnTo>
                    <a:pt x="272" y="59"/>
                  </a:lnTo>
                  <a:lnTo>
                    <a:pt x="266" y="66"/>
                  </a:lnTo>
                  <a:lnTo>
                    <a:pt x="266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70" name="Freeform 70"/>
            <p:cNvSpPr>
              <a:spLocks/>
            </p:cNvSpPr>
            <p:nvPr/>
          </p:nvSpPr>
          <p:spPr bwMode="auto">
            <a:xfrm>
              <a:off x="6203944" y="2862264"/>
              <a:ext cx="246062" cy="322263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66" y="0"/>
                </a:cxn>
                <a:cxn ang="0">
                  <a:pos x="81" y="7"/>
                </a:cxn>
                <a:cxn ang="0">
                  <a:pos x="106" y="15"/>
                </a:cxn>
                <a:cxn ang="0">
                  <a:pos x="135" y="34"/>
                </a:cxn>
                <a:cxn ang="0">
                  <a:pos x="159" y="55"/>
                </a:cxn>
                <a:cxn ang="0">
                  <a:pos x="180" y="80"/>
                </a:cxn>
                <a:cxn ang="0">
                  <a:pos x="199" y="108"/>
                </a:cxn>
                <a:cxn ang="0">
                  <a:pos x="211" y="139"/>
                </a:cxn>
                <a:cxn ang="0">
                  <a:pos x="220" y="173"/>
                </a:cxn>
                <a:cxn ang="0">
                  <a:pos x="220" y="203"/>
                </a:cxn>
                <a:cxn ang="0">
                  <a:pos x="220" y="235"/>
                </a:cxn>
                <a:cxn ang="0">
                  <a:pos x="226" y="266"/>
                </a:cxn>
                <a:cxn ang="0">
                  <a:pos x="241" y="287"/>
                </a:cxn>
                <a:cxn ang="0">
                  <a:pos x="256" y="306"/>
                </a:cxn>
                <a:cxn ang="0">
                  <a:pos x="272" y="321"/>
                </a:cxn>
                <a:cxn ang="0">
                  <a:pos x="289" y="334"/>
                </a:cxn>
                <a:cxn ang="0">
                  <a:pos x="308" y="357"/>
                </a:cxn>
                <a:cxn ang="0">
                  <a:pos x="308" y="382"/>
                </a:cxn>
                <a:cxn ang="0">
                  <a:pos x="289" y="403"/>
                </a:cxn>
                <a:cxn ang="0">
                  <a:pos x="262" y="403"/>
                </a:cxn>
                <a:cxn ang="0">
                  <a:pos x="235" y="388"/>
                </a:cxn>
                <a:cxn ang="0">
                  <a:pos x="214" y="370"/>
                </a:cxn>
                <a:cxn ang="0">
                  <a:pos x="194" y="359"/>
                </a:cxn>
                <a:cxn ang="0">
                  <a:pos x="175" y="342"/>
                </a:cxn>
                <a:cxn ang="0">
                  <a:pos x="156" y="323"/>
                </a:cxn>
                <a:cxn ang="0">
                  <a:pos x="148" y="306"/>
                </a:cxn>
                <a:cxn ang="0">
                  <a:pos x="142" y="287"/>
                </a:cxn>
                <a:cxn ang="0">
                  <a:pos x="142" y="270"/>
                </a:cxn>
                <a:cxn ang="0">
                  <a:pos x="142" y="249"/>
                </a:cxn>
                <a:cxn ang="0">
                  <a:pos x="142" y="226"/>
                </a:cxn>
                <a:cxn ang="0">
                  <a:pos x="142" y="205"/>
                </a:cxn>
                <a:cxn ang="0">
                  <a:pos x="142" y="184"/>
                </a:cxn>
                <a:cxn ang="0">
                  <a:pos x="135" y="163"/>
                </a:cxn>
                <a:cxn ang="0">
                  <a:pos x="127" y="139"/>
                </a:cxn>
                <a:cxn ang="0">
                  <a:pos x="118" y="121"/>
                </a:cxn>
                <a:cxn ang="0">
                  <a:pos x="106" y="101"/>
                </a:cxn>
                <a:cxn ang="0">
                  <a:pos x="91" y="85"/>
                </a:cxn>
                <a:cxn ang="0">
                  <a:pos x="72" y="72"/>
                </a:cxn>
                <a:cxn ang="0">
                  <a:pos x="55" y="64"/>
                </a:cxn>
                <a:cxn ang="0">
                  <a:pos x="34" y="61"/>
                </a:cxn>
                <a:cxn ang="0">
                  <a:pos x="13" y="57"/>
                </a:cxn>
                <a:cxn ang="0">
                  <a:pos x="0" y="40"/>
                </a:cxn>
                <a:cxn ang="0">
                  <a:pos x="0" y="19"/>
                </a:cxn>
                <a:cxn ang="0">
                  <a:pos x="15" y="0"/>
                </a:cxn>
                <a:cxn ang="0">
                  <a:pos x="24" y="0"/>
                </a:cxn>
              </a:cxnLst>
              <a:rect l="0" t="0" r="r" b="b"/>
              <a:pathLst>
                <a:path w="310" h="405">
                  <a:moveTo>
                    <a:pt x="24" y="0"/>
                  </a:moveTo>
                  <a:lnTo>
                    <a:pt x="40" y="0"/>
                  </a:lnTo>
                  <a:lnTo>
                    <a:pt x="57" y="0"/>
                  </a:lnTo>
                  <a:lnTo>
                    <a:pt x="66" y="0"/>
                  </a:lnTo>
                  <a:lnTo>
                    <a:pt x="76" y="4"/>
                  </a:lnTo>
                  <a:lnTo>
                    <a:pt x="81" y="7"/>
                  </a:lnTo>
                  <a:lnTo>
                    <a:pt x="91" y="13"/>
                  </a:lnTo>
                  <a:lnTo>
                    <a:pt x="106" y="15"/>
                  </a:lnTo>
                  <a:lnTo>
                    <a:pt x="119" y="25"/>
                  </a:lnTo>
                  <a:lnTo>
                    <a:pt x="135" y="34"/>
                  </a:lnTo>
                  <a:lnTo>
                    <a:pt x="148" y="45"/>
                  </a:lnTo>
                  <a:lnTo>
                    <a:pt x="159" y="55"/>
                  </a:lnTo>
                  <a:lnTo>
                    <a:pt x="171" y="66"/>
                  </a:lnTo>
                  <a:lnTo>
                    <a:pt x="180" y="80"/>
                  </a:lnTo>
                  <a:lnTo>
                    <a:pt x="194" y="93"/>
                  </a:lnTo>
                  <a:lnTo>
                    <a:pt x="199" y="108"/>
                  </a:lnTo>
                  <a:lnTo>
                    <a:pt x="205" y="125"/>
                  </a:lnTo>
                  <a:lnTo>
                    <a:pt x="211" y="139"/>
                  </a:lnTo>
                  <a:lnTo>
                    <a:pt x="220" y="154"/>
                  </a:lnTo>
                  <a:lnTo>
                    <a:pt x="220" y="173"/>
                  </a:lnTo>
                  <a:lnTo>
                    <a:pt x="224" y="188"/>
                  </a:lnTo>
                  <a:lnTo>
                    <a:pt x="220" y="203"/>
                  </a:lnTo>
                  <a:lnTo>
                    <a:pt x="220" y="220"/>
                  </a:lnTo>
                  <a:lnTo>
                    <a:pt x="220" y="235"/>
                  </a:lnTo>
                  <a:lnTo>
                    <a:pt x="220" y="251"/>
                  </a:lnTo>
                  <a:lnTo>
                    <a:pt x="226" y="266"/>
                  </a:lnTo>
                  <a:lnTo>
                    <a:pt x="235" y="281"/>
                  </a:lnTo>
                  <a:lnTo>
                    <a:pt x="241" y="287"/>
                  </a:lnTo>
                  <a:lnTo>
                    <a:pt x="251" y="296"/>
                  </a:lnTo>
                  <a:lnTo>
                    <a:pt x="256" y="306"/>
                  </a:lnTo>
                  <a:lnTo>
                    <a:pt x="266" y="312"/>
                  </a:lnTo>
                  <a:lnTo>
                    <a:pt x="272" y="321"/>
                  </a:lnTo>
                  <a:lnTo>
                    <a:pt x="281" y="327"/>
                  </a:lnTo>
                  <a:lnTo>
                    <a:pt x="289" y="334"/>
                  </a:lnTo>
                  <a:lnTo>
                    <a:pt x="298" y="344"/>
                  </a:lnTo>
                  <a:lnTo>
                    <a:pt x="308" y="357"/>
                  </a:lnTo>
                  <a:lnTo>
                    <a:pt x="310" y="369"/>
                  </a:lnTo>
                  <a:lnTo>
                    <a:pt x="308" y="382"/>
                  </a:lnTo>
                  <a:lnTo>
                    <a:pt x="302" y="393"/>
                  </a:lnTo>
                  <a:lnTo>
                    <a:pt x="289" y="403"/>
                  </a:lnTo>
                  <a:lnTo>
                    <a:pt x="277" y="405"/>
                  </a:lnTo>
                  <a:lnTo>
                    <a:pt x="262" y="403"/>
                  </a:lnTo>
                  <a:lnTo>
                    <a:pt x="247" y="395"/>
                  </a:lnTo>
                  <a:lnTo>
                    <a:pt x="235" y="388"/>
                  </a:lnTo>
                  <a:lnTo>
                    <a:pt x="226" y="382"/>
                  </a:lnTo>
                  <a:lnTo>
                    <a:pt x="214" y="370"/>
                  </a:lnTo>
                  <a:lnTo>
                    <a:pt x="205" y="365"/>
                  </a:lnTo>
                  <a:lnTo>
                    <a:pt x="194" y="359"/>
                  </a:lnTo>
                  <a:lnTo>
                    <a:pt x="184" y="350"/>
                  </a:lnTo>
                  <a:lnTo>
                    <a:pt x="175" y="342"/>
                  </a:lnTo>
                  <a:lnTo>
                    <a:pt x="167" y="332"/>
                  </a:lnTo>
                  <a:lnTo>
                    <a:pt x="156" y="323"/>
                  </a:lnTo>
                  <a:lnTo>
                    <a:pt x="150" y="313"/>
                  </a:lnTo>
                  <a:lnTo>
                    <a:pt x="148" y="306"/>
                  </a:lnTo>
                  <a:lnTo>
                    <a:pt x="144" y="296"/>
                  </a:lnTo>
                  <a:lnTo>
                    <a:pt x="142" y="287"/>
                  </a:lnTo>
                  <a:lnTo>
                    <a:pt x="142" y="277"/>
                  </a:lnTo>
                  <a:lnTo>
                    <a:pt x="142" y="270"/>
                  </a:lnTo>
                  <a:lnTo>
                    <a:pt x="142" y="256"/>
                  </a:lnTo>
                  <a:lnTo>
                    <a:pt x="142" y="249"/>
                  </a:lnTo>
                  <a:lnTo>
                    <a:pt x="142" y="235"/>
                  </a:lnTo>
                  <a:lnTo>
                    <a:pt x="142" y="226"/>
                  </a:lnTo>
                  <a:lnTo>
                    <a:pt x="144" y="215"/>
                  </a:lnTo>
                  <a:lnTo>
                    <a:pt x="142" y="205"/>
                  </a:lnTo>
                  <a:lnTo>
                    <a:pt x="142" y="194"/>
                  </a:lnTo>
                  <a:lnTo>
                    <a:pt x="142" y="184"/>
                  </a:lnTo>
                  <a:lnTo>
                    <a:pt x="138" y="175"/>
                  </a:lnTo>
                  <a:lnTo>
                    <a:pt x="135" y="163"/>
                  </a:lnTo>
                  <a:lnTo>
                    <a:pt x="133" y="152"/>
                  </a:lnTo>
                  <a:lnTo>
                    <a:pt x="127" y="139"/>
                  </a:lnTo>
                  <a:lnTo>
                    <a:pt x="123" y="129"/>
                  </a:lnTo>
                  <a:lnTo>
                    <a:pt x="118" y="121"/>
                  </a:lnTo>
                  <a:lnTo>
                    <a:pt x="112" y="112"/>
                  </a:lnTo>
                  <a:lnTo>
                    <a:pt x="106" y="101"/>
                  </a:lnTo>
                  <a:lnTo>
                    <a:pt x="99" y="93"/>
                  </a:lnTo>
                  <a:lnTo>
                    <a:pt x="91" y="85"/>
                  </a:lnTo>
                  <a:lnTo>
                    <a:pt x="81" y="80"/>
                  </a:lnTo>
                  <a:lnTo>
                    <a:pt x="72" y="72"/>
                  </a:lnTo>
                  <a:lnTo>
                    <a:pt x="66" y="70"/>
                  </a:lnTo>
                  <a:lnTo>
                    <a:pt x="55" y="64"/>
                  </a:lnTo>
                  <a:lnTo>
                    <a:pt x="42" y="64"/>
                  </a:lnTo>
                  <a:lnTo>
                    <a:pt x="34" y="61"/>
                  </a:lnTo>
                  <a:lnTo>
                    <a:pt x="21" y="61"/>
                  </a:lnTo>
                  <a:lnTo>
                    <a:pt x="13" y="57"/>
                  </a:lnTo>
                  <a:lnTo>
                    <a:pt x="4" y="49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5" y="7"/>
                  </a:lnTo>
                  <a:lnTo>
                    <a:pt x="15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71" name="Freeform 71"/>
            <p:cNvSpPr>
              <a:spLocks/>
            </p:cNvSpPr>
            <p:nvPr/>
          </p:nvSpPr>
          <p:spPr bwMode="auto">
            <a:xfrm>
              <a:off x="6215058" y="3098801"/>
              <a:ext cx="355599" cy="461964"/>
            </a:xfrm>
            <a:custGeom>
              <a:avLst/>
              <a:gdLst/>
              <a:ahLst/>
              <a:cxnLst>
                <a:cxn ang="0">
                  <a:pos x="403" y="57"/>
                </a:cxn>
                <a:cxn ang="0">
                  <a:pos x="378" y="57"/>
                </a:cxn>
                <a:cxn ang="0">
                  <a:pos x="352" y="61"/>
                </a:cxn>
                <a:cxn ang="0">
                  <a:pos x="325" y="63"/>
                </a:cxn>
                <a:cxn ang="0">
                  <a:pos x="285" y="78"/>
                </a:cxn>
                <a:cxn ang="0">
                  <a:pos x="259" y="92"/>
                </a:cxn>
                <a:cxn ang="0">
                  <a:pos x="232" y="112"/>
                </a:cxn>
                <a:cxn ang="0">
                  <a:pos x="201" y="139"/>
                </a:cxn>
                <a:cxn ang="0">
                  <a:pos x="175" y="175"/>
                </a:cxn>
                <a:cxn ang="0">
                  <a:pos x="141" y="213"/>
                </a:cxn>
                <a:cxn ang="0">
                  <a:pos x="114" y="261"/>
                </a:cxn>
                <a:cxn ang="0">
                  <a:pos x="101" y="287"/>
                </a:cxn>
                <a:cxn ang="0">
                  <a:pos x="89" y="314"/>
                </a:cxn>
                <a:cxn ang="0">
                  <a:pos x="74" y="340"/>
                </a:cxn>
                <a:cxn ang="0">
                  <a:pos x="68" y="371"/>
                </a:cxn>
                <a:cxn ang="0">
                  <a:pos x="59" y="405"/>
                </a:cxn>
                <a:cxn ang="0">
                  <a:pos x="53" y="437"/>
                </a:cxn>
                <a:cxn ang="0">
                  <a:pos x="48" y="464"/>
                </a:cxn>
                <a:cxn ang="0">
                  <a:pos x="44" y="494"/>
                </a:cxn>
                <a:cxn ang="0">
                  <a:pos x="36" y="531"/>
                </a:cxn>
                <a:cxn ang="0">
                  <a:pos x="27" y="567"/>
                </a:cxn>
                <a:cxn ang="0">
                  <a:pos x="15" y="584"/>
                </a:cxn>
                <a:cxn ang="0">
                  <a:pos x="6" y="567"/>
                </a:cxn>
                <a:cxn ang="0">
                  <a:pos x="0" y="525"/>
                </a:cxn>
                <a:cxn ang="0">
                  <a:pos x="2" y="498"/>
                </a:cxn>
                <a:cxn ang="0">
                  <a:pos x="2" y="468"/>
                </a:cxn>
                <a:cxn ang="0">
                  <a:pos x="8" y="437"/>
                </a:cxn>
                <a:cxn ang="0">
                  <a:pos x="11" y="405"/>
                </a:cxn>
                <a:cxn ang="0">
                  <a:pos x="21" y="375"/>
                </a:cxn>
                <a:cxn ang="0">
                  <a:pos x="29" y="340"/>
                </a:cxn>
                <a:cxn ang="0">
                  <a:pos x="42" y="304"/>
                </a:cxn>
                <a:cxn ang="0">
                  <a:pos x="53" y="272"/>
                </a:cxn>
                <a:cxn ang="0">
                  <a:pos x="68" y="242"/>
                </a:cxn>
                <a:cxn ang="0">
                  <a:pos x="84" y="207"/>
                </a:cxn>
                <a:cxn ang="0">
                  <a:pos x="101" y="175"/>
                </a:cxn>
                <a:cxn ang="0">
                  <a:pos x="116" y="149"/>
                </a:cxn>
                <a:cxn ang="0">
                  <a:pos x="137" y="118"/>
                </a:cxn>
                <a:cxn ang="0">
                  <a:pos x="158" y="93"/>
                </a:cxn>
                <a:cxn ang="0">
                  <a:pos x="196" y="54"/>
                </a:cxn>
                <a:cxn ang="0">
                  <a:pos x="238" y="27"/>
                </a:cxn>
                <a:cxn ang="0">
                  <a:pos x="264" y="12"/>
                </a:cxn>
                <a:cxn ang="0">
                  <a:pos x="293" y="4"/>
                </a:cxn>
                <a:cxn ang="0">
                  <a:pos x="329" y="4"/>
                </a:cxn>
                <a:cxn ang="0">
                  <a:pos x="352" y="4"/>
                </a:cxn>
                <a:cxn ang="0">
                  <a:pos x="378" y="10"/>
                </a:cxn>
                <a:cxn ang="0">
                  <a:pos x="409" y="16"/>
                </a:cxn>
                <a:cxn ang="0">
                  <a:pos x="439" y="31"/>
                </a:cxn>
                <a:cxn ang="0">
                  <a:pos x="445" y="54"/>
                </a:cxn>
                <a:cxn ang="0">
                  <a:pos x="428" y="61"/>
                </a:cxn>
              </a:cxnLst>
              <a:rect l="0" t="0" r="r" b="b"/>
              <a:pathLst>
                <a:path w="449" h="584">
                  <a:moveTo>
                    <a:pt x="428" y="61"/>
                  </a:moveTo>
                  <a:lnTo>
                    <a:pt x="418" y="57"/>
                  </a:lnTo>
                  <a:lnTo>
                    <a:pt x="403" y="57"/>
                  </a:lnTo>
                  <a:lnTo>
                    <a:pt x="393" y="57"/>
                  </a:lnTo>
                  <a:lnTo>
                    <a:pt x="388" y="57"/>
                  </a:lnTo>
                  <a:lnTo>
                    <a:pt x="378" y="57"/>
                  </a:lnTo>
                  <a:lnTo>
                    <a:pt x="373" y="61"/>
                  </a:lnTo>
                  <a:lnTo>
                    <a:pt x="363" y="61"/>
                  </a:lnTo>
                  <a:lnTo>
                    <a:pt x="352" y="61"/>
                  </a:lnTo>
                  <a:lnTo>
                    <a:pt x="346" y="61"/>
                  </a:lnTo>
                  <a:lnTo>
                    <a:pt x="336" y="63"/>
                  </a:lnTo>
                  <a:lnTo>
                    <a:pt x="325" y="63"/>
                  </a:lnTo>
                  <a:lnTo>
                    <a:pt x="316" y="67"/>
                  </a:lnTo>
                  <a:lnTo>
                    <a:pt x="300" y="69"/>
                  </a:lnTo>
                  <a:lnTo>
                    <a:pt x="285" y="78"/>
                  </a:lnTo>
                  <a:lnTo>
                    <a:pt x="276" y="82"/>
                  </a:lnTo>
                  <a:lnTo>
                    <a:pt x="268" y="86"/>
                  </a:lnTo>
                  <a:lnTo>
                    <a:pt x="259" y="92"/>
                  </a:lnTo>
                  <a:lnTo>
                    <a:pt x="253" y="99"/>
                  </a:lnTo>
                  <a:lnTo>
                    <a:pt x="239" y="103"/>
                  </a:lnTo>
                  <a:lnTo>
                    <a:pt x="232" y="112"/>
                  </a:lnTo>
                  <a:lnTo>
                    <a:pt x="222" y="120"/>
                  </a:lnTo>
                  <a:lnTo>
                    <a:pt x="213" y="130"/>
                  </a:lnTo>
                  <a:lnTo>
                    <a:pt x="201" y="139"/>
                  </a:lnTo>
                  <a:lnTo>
                    <a:pt x="192" y="150"/>
                  </a:lnTo>
                  <a:lnTo>
                    <a:pt x="182" y="160"/>
                  </a:lnTo>
                  <a:lnTo>
                    <a:pt x="175" y="175"/>
                  </a:lnTo>
                  <a:lnTo>
                    <a:pt x="162" y="187"/>
                  </a:lnTo>
                  <a:lnTo>
                    <a:pt x="154" y="200"/>
                  </a:lnTo>
                  <a:lnTo>
                    <a:pt x="141" y="213"/>
                  </a:lnTo>
                  <a:lnTo>
                    <a:pt x="131" y="228"/>
                  </a:lnTo>
                  <a:lnTo>
                    <a:pt x="122" y="245"/>
                  </a:lnTo>
                  <a:lnTo>
                    <a:pt x="114" y="261"/>
                  </a:lnTo>
                  <a:lnTo>
                    <a:pt x="106" y="268"/>
                  </a:lnTo>
                  <a:lnTo>
                    <a:pt x="105" y="278"/>
                  </a:lnTo>
                  <a:lnTo>
                    <a:pt x="101" y="287"/>
                  </a:lnTo>
                  <a:lnTo>
                    <a:pt x="99" y="295"/>
                  </a:lnTo>
                  <a:lnTo>
                    <a:pt x="93" y="304"/>
                  </a:lnTo>
                  <a:lnTo>
                    <a:pt x="89" y="314"/>
                  </a:lnTo>
                  <a:lnTo>
                    <a:pt x="84" y="323"/>
                  </a:lnTo>
                  <a:lnTo>
                    <a:pt x="80" y="331"/>
                  </a:lnTo>
                  <a:lnTo>
                    <a:pt x="74" y="340"/>
                  </a:lnTo>
                  <a:lnTo>
                    <a:pt x="72" y="350"/>
                  </a:lnTo>
                  <a:lnTo>
                    <a:pt x="68" y="363"/>
                  </a:lnTo>
                  <a:lnTo>
                    <a:pt x="68" y="371"/>
                  </a:lnTo>
                  <a:lnTo>
                    <a:pt x="63" y="384"/>
                  </a:lnTo>
                  <a:lnTo>
                    <a:pt x="63" y="392"/>
                  </a:lnTo>
                  <a:lnTo>
                    <a:pt x="59" y="405"/>
                  </a:lnTo>
                  <a:lnTo>
                    <a:pt x="57" y="413"/>
                  </a:lnTo>
                  <a:lnTo>
                    <a:pt x="53" y="426"/>
                  </a:lnTo>
                  <a:lnTo>
                    <a:pt x="53" y="437"/>
                  </a:lnTo>
                  <a:lnTo>
                    <a:pt x="49" y="449"/>
                  </a:lnTo>
                  <a:lnTo>
                    <a:pt x="49" y="462"/>
                  </a:lnTo>
                  <a:lnTo>
                    <a:pt x="48" y="464"/>
                  </a:lnTo>
                  <a:lnTo>
                    <a:pt x="48" y="470"/>
                  </a:lnTo>
                  <a:lnTo>
                    <a:pt x="44" y="481"/>
                  </a:lnTo>
                  <a:lnTo>
                    <a:pt x="44" y="494"/>
                  </a:lnTo>
                  <a:lnTo>
                    <a:pt x="38" y="504"/>
                  </a:lnTo>
                  <a:lnTo>
                    <a:pt x="38" y="519"/>
                  </a:lnTo>
                  <a:lnTo>
                    <a:pt x="36" y="531"/>
                  </a:lnTo>
                  <a:lnTo>
                    <a:pt x="32" y="546"/>
                  </a:lnTo>
                  <a:lnTo>
                    <a:pt x="29" y="555"/>
                  </a:lnTo>
                  <a:lnTo>
                    <a:pt x="27" y="567"/>
                  </a:lnTo>
                  <a:lnTo>
                    <a:pt x="23" y="572"/>
                  </a:lnTo>
                  <a:lnTo>
                    <a:pt x="21" y="584"/>
                  </a:lnTo>
                  <a:lnTo>
                    <a:pt x="15" y="584"/>
                  </a:lnTo>
                  <a:lnTo>
                    <a:pt x="11" y="584"/>
                  </a:lnTo>
                  <a:lnTo>
                    <a:pt x="8" y="576"/>
                  </a:lnTo>
                  <a:lnTo>
                    <a:pt x="6" y="567"/>
                  </a:lnTo>
                  <a:lnTo>
                    <a:pt x="2" y="550"/>
                  </a:lnTo>
                  <a:lnTo>
                    <a:pt x="2" y="534"/>
                  </a:lnTo>
                  <a:lnTo>
                    <a:pt x="0" y="525"/>
                  </a:lnTo>
                  <a:lnTo>
                    <a:pt x="0" y="515"/>
                  </a:lnTo>
                  <a:lnTo>
                    <a:pt x="0" y="508"/>
                  </a:lnTo>
                  <a:lnTo>
                    <a:pt x="2" y="498"/>
                  </a:lnTo>
                  <a:lnTo>
                    <a:pt x="2" y="489"/>
                  </a:lnTo>
                  <a:lnTo>
                    <a:pt x="2" y="481"/>
                  </a:lnTo>
                  <a:lnTo>
                    <a:pt x="2" y="468"/>
                  </a:lnTo>
                  <a:lnTo>
                    <a:pt x="6" y="458"/>
                  </a:lnTo>
                  <a:lnTo>
                    <a:pt x="6" y="447"/>
                  </a:lnTo>
                  <a:lnTo>
                    <a:pt x="8" y="437"/>
                  </a:lnTo>
                  <a:lnTo>
                    <a:pt x="8" y="426"/>
                  </a:lnTo>
                  <a:lnTo>
                    <a:pt x="11" y="417"/>
                  </a:lnTo>
                  <a:lnTo>
                    <a:pt x="11" y="405"/>
                  </a:lnTo>
                  <a:lnTo>
                    <a:pt x="15" y="396"/>
                  </a:lnTo>
                  <a:lnTo>
                    <a:pt x="17" y="384"/>
                  </a:lnTo>
                  <a:lnTo>
                    <a:pt x="21" y="375"/>
                  </a:lnTo>
                  <a:lnTo>
                    <a:pt x="23" y="363"/>
                  </a:lnTo>
                  <a:lnTo>
                    <a:pt x="27" y="350"/>
                  </a:lnTo>
                  <a:lnTo>
                    <a:pt x="29" y="340"/>
                  </a:lnTo>
                  <a:lnTo>
                    <a:pt x="32" y="329"/>
                  </a:lnTo>
                  <a:lnTo>
                    <a:pt x="36" y="318"/>
                  </a:lnTo>
                  <a:lnTo>
                    <a:pt x="42" y="304"/>
                  </a:lnTo>
                  <a:lnTo>
                    <a:pt x="44" y="295"/>
                  </a:lnTo>
                  <a:lnTo>
                    <a:pt x="49" y="283"/>
                  </a:lnTo>
                  <a:lnTo>
                    <a:pt x="53" y="272"/>
                  </a:lnTo>
                  <a:lnTo>
                    <a:pt x="59" y="263"/>
                  </a:lnTo>
                  <a:lnTo>
                    <a:pt x="63" y="251"/>
                  </a:lnTo>
                  <a:lnTo>
                    <a:pt x="68" y="242"/>
                  </a:lnTo>
                  <a:lnTo>
                    <a:pt x="74" y="228"/>
                  </a:lnTo>
                  <a:lnTo>
                    <a:pt x="78" y="217"/>
                  </a:lnTo>
                  <a:lnTo>
                    <a:pt x="84" y="207"/>
                  </a:lnTo>
                  <a:lnTo>
                    <a:pt x="89" y="196"/>
                  </a:lnTo>
                  <a:lnTo>
                    <a:pt x="95" y="187"/>
                  </a:lnTo>
                  <a:lnTo>
                    <a:pt x="101" y="175"/>
                  </a:lnTo>
                  <a:lnTo>
                    <a:pt x="106" y="166"/>
                  </a:lnTo>
                  <a:lnTo>
                    <a:pt x="114" y="156"/>
                  </a:lnTo>
                  <a:lnTo>
                    <a:pt x="116" y="149"/>
                  </a:lnTo>
                  <a:lnTo>
                    <a:pt x="125" y="139"/>
                  </a:lnTo>
                  <a:lnTo>
                    <a:pt x="129" y="130"/>
                  </a:lnTo>
                  <a:lnTo>
                    <a:pt x="137" y="118"/>
                  </a:lnTo>
                  <a:lnTo>
                    <a:pt x="143" y="109"/>
                  </a:lnTo>
                  <a:lnTo>
                    <a:pt x="154" y="99"/>
                  </a:lnTo>
                  <a:lnTo>
                    <a:pt x="158" y="93"/>
                  </a:lnTo>
                  <a:lnTo>
                    <a:pt x="167" y="88"/>
                  </a:lnTo>
                  <a:lnTo>
                    <a:pt x="181" y="69"/>
                  </a:lnTo>
                  <a:lnTo>
                    <a:pt x="196" y="54"/>
                  </a:lnTo>
                  <a:lnTo>
                    <a:pt x="213" y="42"/>
                  </a:lnTo>
                  <a:lnTo>
                    <a:pt x="228" y="33"/>
                  </a:lnTo>
                  <a:lnTo>
                    <a:pt x="238" y="27"/>
                  </a:lnTo>
                  <a:lnTo>
                    <a:pt x="243" y="21"/>
                  </a:lnTo>
                  <a:lnTo>
                    <a:pt x="255" y="16"/>
                  </a:lnTo>
                  <a:lnTo>
                    <a:pt x="264" y="12"/>
                  </a:lnTo>
                  <a:lnTo>
                    <a:pt x="274" y="10"/>
                  </a:lnTo>
                  <a:lnTo>
                    <a:pt x="281" y="6"/>
                  </a:lnTo>
                  <a:lnTo>
                    <a:pt x="293" y="4"/>
                  </a:lnTo>
                  <a:lnTo>
                    <a:pt x="300" y="4"/>
                  </a:lnTo>
                  <a:lnTo>
                    <a:pt x="314" y="0"/>
                  </a:lnTo>
                  <a:lnTo>
                    <a:pt x="329" y="4"/>
                  </a:lnTo>
                  <a:lnTo>
                    <a:pt x="335" y="4"/>
                  </a:lnTo>
                  <a:lnTo>
                    <a:pt x="342" y="4"/>
                  </a:lnTo>
                  <a:lnTo>
                    <a:pt x="352" y="4"/>
                  </a:lnTo>
                  <a:lnTo>
                    <a:pt x="361" y="6"/>
                  </a:lnTo>
                  <a:lnTo>
                    <a:pt x="371" y="6"/>
                  </a:lnTo>
                  <a:lnTo>
                    <a:pt x="378" y="10"/>
                  </a:lnTo>
                  <a:lnTo>
                    <a:pt x="386" y="10"/>
                  </a:lnTo>
                  <a:lnTo>
                    <a:pt x="393" y="12"/>
                  </a:lnTo>
                  <a:lnTo>
                    <a:pt x="409" y="16"/>
                  </a:lnTo>
                  <a:lnTo>
                    <a:pt x="420" y="21"/>
                  </a:lnTo>
                  <a:lnTo>
                    <a:pt x="430" y="25"/>
                  </a:lnTo>
                  <a:lnTo>
                    <a:pt x="439" y="31"/>
                  </a:lnTo>
                  <a:lnTo>
                    <a:pt x="445" y="38"/>
                  </a:lnTo>
                  <a:lnTo>
                    <a:pt x="449" y="48"/>
                  </a:lnTo>
                  <a:lnTo>
                    <a:pt x="445" y="54"/>
                  </a:lnTo>
                  <a:lnTo>
                    <a:pt x="443" y="61"/>
                  </a:lnTo>
                  <a:lnTo>
                    <a:pt x="435" y="61"/>
                  </a:lnTo>
                  <a:lnTo>
                    <a:pt x="428" y="61"/>
                  </a:lnTo>
                  <a:lnTo>
                    <a:pt x="42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72" name="Freeform 72"/>
            <p:cNvSpPr>
              <a:spLocks/>
            </p:cNvSpPr>
            <p:nvPr/>
          </p:nvSpPr>
          <p:spPr bwMode="auto">
            <a:xfrm>
              <a:off x="6291258" y="3978276"/>
              <a:ext cx="155575" cy="574676"/>
            </a:xfrm>
            <a:custGeom>
              <a:avLst/>
              <a:gdLst/>
              <a:ahLst/>
              <a:cxnLst>
                <a:cxn ang="0">
                  <a:pos x="80" y="59"/>
                </a:cxn>
                <a:cxn ang="0">
                  <a:pos x="93" y="90"/>
                </a:cxn>
                <a:cxn ang="0">
                  <a:pos x="112" y="130"/>
                </a:cxn>
                <a:cxn ang="0">
                  <a:pos x="127" y="169"/>
                </a:cxn>
                <a:cxn ang="0">
                  <a:pos x="144" y="207"/>
                </a:cxn>
                <a:cxn ang="0">
                  <a:pos x="160" y="242"/>
                </a:cxn>
                <a:cxn ang="0">
                  <a:pos x="175" y="284"/>
                </a:cxn>
                <a:cxn ang="0">
                  <a:pos x="181" y="316"/>
                </a:cxn>
                <a:cxn ang="0">
                  <a:pos x="186" y="344"/>
                </a:cxn>
                <a:cxn ang="0">
                  <a:pos x="190" y="380"/>
                </a:cxn>
                <a:cxn ang="0">
                  <a:pos x="194" y="418"/>
                </a:cxn>
                <a:cxn ang="0">
                  <a:pos x="198" y="453"/>
                </a:cxn>
                <a:cxn ang="0">
                  <a:pos x="198" y="485"/>
                </a:cxn>
                <a:cxn ang="0">
                  <a:pos x="194" y="519"/>
                </a:cxn>
                <a:cxn ang="0">
                  <a:pos x="186" y="550"/>
                </a:cxn>
                <a:cxn ang="0">
                  <a:pos x="181" y="582"/>
                </a:cxn>
                <a:cxn ang="0">
                  <a:pos x="175" y="616"/>
                </a:cxn>
                <a:cxn ang="0">
                  <a:pos x="164" y="648"/>
                </a:cxn>
                <a:cxn ang="0">
                  <a:pos x="152" y="685"/>
                </a:cxn>
                <a:cxn ang="0">
                  <a:pos x="137" y="719"/>
                </a:cxn>
                <a:cxn ang="0">
                  <a:pos x="116" y="724"/>
                </a:cxn>
                <a:cxn ang="0">
                  <a:pos x="101" y="705"/>
                </a:cxn>
                <a:cxn ang="0">
                  <a:pos x="108" y="673"/>
                </a:cxn>
                <a:cxn ang="0">
                  <a:pos x="118" y="639"/>
                </a:cxn>
                <a:cxn ang="0">
                  <a:pos x="127" y="607"/>
                </a:cxn>
                <a:cxn ang="0">
                  <a:pos x="129" y="576"/>
                </a:cxn>
                <a:cxn ang="0">
                  <a:pos x="133" y="546"/>
                </a:cxn>
                <a:cxn ang="0">
                  <a:pos x="133" y="519"/>
                </a:cxn>
                <a:cxn ang="0">
                  <a:pos x="133" y="485"/>
                </a:cxn>
                <a:cxn ang="0">
                  <a:pos x="129" y="455"/>
                </a:cxn>
                <a:cxn ang="0">
                  <a:pos x="127" y="422"/>
                </a:cxn>
                <a:cxn ang="0">
                  <a:pos x="122" y="390"/>
                </a:cxn>
                <a:cxn ang="0">
                  <a:pos x="118" y="356"/>
                </a:cxn>
                <a:cxn ang="0">
                  <a:pos x="106" y="310"/>
                </a:cxn>
                <a:cxn ang="0">
                  <a:pos x="91" y="274"/>
                </a:cxn>
                <a:cxn ang="0">
                  <a:pos x="72" y="244"/>
                </a:cxn>
                <a:cxn ang="0">
                  <a:pos x="55" y="211"/>
                </a:cxn>
                <a:cxn ang="0">
                  <a:pos x="36" y="175"/>
                </a:cxn>
                <a:cxn ang="0">
                  <a:pos x="25" y="141"/>
                </a:cxn>
                <a:cxn ang="0">
                  <a:pos x="15" y="114"/>
                </a:cxn>
                <a:cxn ang="0">
                  <a:pos x="4" y="73"/>
                </a:cxn>
                <a:cxn ang="0">
                  <a:pos x="0" y="31"/>
                </a:cxn>
                <a:cxn ang="0">
                  <a:pos x="10" y="12"/>
                </a:cxn>
                <a:cxn ang="0">
                  <a:pos x="46" y="0"/>
                </a:cxn>
                <a:cxn ang="0">
                  <a:pos x="70" y="17"/>
                </a:cxn>
                <a:cxn ang="0">
                  <a:pos x="76" y="36"/>
                </a:cxn>
              </a:cxnLst>
              <a:rect l="0" t="0" r="r" b="b"/>
              <a:pathLst>
                <a:path w="198" h="724">
                  <a:moveTo>
                    <a:pt x="76" y="36"/>
                  </a:moveTo>
                  <a:lnTo>
                    <a:pt x="76" y="48"/>
                  </a:lnTo>
                  <a:lnTo>
                    <a:pt x="80" y="59"/>
                  </a:lnTo>
                  <a:lnTo>
                    <a:pt x="86" y="73"/>
                  </a:lnTo>
                  <a:lnTo>
                    <a:pt x="87" y="82"/>
                  </a:lnTo>
                  <a:lnTo>
                    <a:pt x="93" y="90"/>
                  </a:lnTo>
                  <a:lnTo>
                    <a:pt x="101" y="103"/>
                  </a:lnTo>
                  <a:lnTo>
                    <a:pt x="106" y="114"/>
                  </a:lnTo>
                  <a:lnTo>
                    <a:pt x="112" y="130"/>
                  </a:lnTo>
                  <a:lnTo>
                    <a:pt x="118" y="141"/>
                  </a:lnTo>
                  <a:lnTo>
                    <a:pt x="124" y="156"/>
                  </a:lnTo>
                  <a:lnTo>
                    <a:pt x="127" y="169"/>
                  </a:lnTo>
                  <a:lnTo>
                    <a:pt x="133" y="185"/>
                  </a:lnTo>
                  <a:lnTo>
                    <a:pt x="139" y="196"/>
                  </a:lnTo>
                  <a:lnTo>
                    <a:pt x="144" y="207"/>
                  </a:lnTo>
                  <a:lnTo>
                    <a:pt x="152" y="221"/>
                  </a:lnTo>
                  <a:lnTo>
                    <a:pt x="158" y="232"/>
                  </a:lnTo>
                  <a:lnTo>
                    <a:pt x="160" y="242"/>
                  </a:lnTo>
                  <a:lnTo>
                    <a:pt x="165" y="255"/>
                  </a:lnTo>
                  <a:lnTo>
                    <a:pt x="169" y="268"/>
                  </a:lnTo>
                  <a:lnTo>
                    <a:pt x="175" y="284"/>
                  </a:lnTo>
                  <a:lnTo>
                    <a:pt x="179" y="295"/>
                  </a:lnTo>
                  <a:lnTo>
                    <a:pt x="181" y="310"/>
                  </a:lnTo>
                  <a:lnTo>
                    <a:pt x="181" y="316"/>
                  </a:lnTo>
                  <a:lnTo>
                    <a:pt x="184" y="325"/>
                  </a:lnTo>
                  <a:lnTo>
                    <a:pt x="184" y="335"/>
                  </a:lnTo>
                  <a:lnTo>
                    <a:pt x="186" y="344"/>
                  </a:lnTo>
                  <a:lnTo>
                    <a:pt x="186" y="356"/>
                  </a:lnTo>
                  <a:lnTo>
                    <a:pt x="190" y="369"/>
                  </a:lnTo>
                  <a:lnTo>
                    <a:pt x="190" y="380"/>
                  </a:lnTo>
                  <a:lnTo>
                    <a:pt x="194" y="396"/>
                  </a:lnTo>
                  <a:lnTo>
                    <a:pt x="194" y="407"/>
                  </a:lnTo>
                  <a:lnTo>
                    <a:pt x="194" y="418"/>
                  </a:lnTo>
                  <a:lnTo>
                    <a:pt x="198" y="428"/>
                  </a:lnTo>
                  <a:lnTo>
                    <a:pt x="198" y="441"/>
                  </a:lnTo>
                  <a:lnTo>
                    <a:pt x="198" y="453"/>
                  </a:lnTo>
                  <a:lnTo>
                    <a:pt x="198" y="464"/>
                  </a:lnTo>
                  <a:lnTo>
                    <a:pt x="198" y="474"/>
                  </a:lnTo>
                  <a:lnTo>
                    <a:pt x="198" y="485"/>
                  </a:lnTo>
                  <a:lnTo>
                    <a:pt x="194" y="494"/>
                  </a:lnTo>
                  <a:lnTo>
                    <a:pt x="194" y="510"/>
                  </a:lnTo>
                  <a:lnTo>
                    <a:pt x="194" y="519"/>
                  </a:lnTo>
                  <a:lnTo>
                    <a:pt x="194" y="531"/>
                  </a:lnTo>
                  <a:lnTo>
                    <a:pt x="190" y="540"/>
                  </a:lnTo>
                  <a:lnTo>
                    <a:pt x="186" y="550"/>
                  </a:lnTo>
                  <a:lnTo>
                    <a:pt x="184" y="561"/>
                  </a:lnTo>
                  <a:lnTo>
                    <a:pt x="184" y="572"/>
                  </a:lnTo>
                  <a:lnTo>
                    <a:pt x="181" y="582"/>
                  </a:lnTo>
                  <a:lnTo>
                    <a:pt x="179" y="591"/>
                  </a:lnTo>
                  <a:lnTo>
                    <a:pt x="175" y="603"/>
                  </a:lnTo>
                  <a:lnTo>
                    <a:pt x="175" y="616"/>
                  </a:lnTo>
                  <a:lnTo>
                    <a:pt x="169" y="626"/>
                  </a:lnTo>
                  <a:lnTo>
                    <a:pt x="165" y="637"/>
                  </a:lnTo>
                  <a:lnTo>
                    <a:pt x="164" y="648"/>
                  </a:lnTo>
                  <a:lnTo>
                    <a:pt x="160" y="662"/>
                  </a:lnTo>
                  <a:lnTo>
                    <a:pt x="154" y="673"/>
                  </a:lnTo>
                  <a:lnTo>
                    <a:pt x="152" y="685"/>
                  </a:lnTo>
                  <a:lnTo>
                    <a:pt x="144" y="698"/>
                  </a:lnTo>
                  <a:lnTo>
                    <a:pt x="143" y="711"/>
                  </a:lnTo>
                  <a:lnTo>
                    <a:pt x="137" y="719"/>
                  </a:lnTo>
                  <a:lnTo>
                    <a:pt x="129" y="724"/>
                  </a:lnTo>
                  <a:lnTo>
                    <a:pt x="122" y="724"/>
                  </a:lnTo>
                  <a:lnTo>
                    <a:pt x="116" y="724"/>
                  </a:lnTo>
                  <a:lnTo>
                    <a:pt x="106" y="719"/>
                  </a:lnTo>
                  <a:lnTo>
                    <a:pt x="101" y="715"/>
                  </a:lnTo>
                  <a:lnTo>
                    <a:pt x="101" y="705"/>
                  </a:lnTo>
                  <a:lnTo>
                    <a:pt x="103" y="698"/>
                  </a:lnTo>
                  <a:lnTo>
                    <a:pt x="106" y="685"/>
                  </a:lnTo>
                  <a:lnTo>
                    <a:pt x="108" y="673"/>
                  </a:lnTo>
                  <a:lnTo>
                    <a:pt x="112" y="662"/>
                  </a:lnTo>
                  <a:lnTo>
                    <a:pt x="118" y="648"/>
                  </a:lnTo>
                  <a:lnTo>
                    <a:pt x="118" y="639"/>
                  </a:lnTo>
                  <a:lnTo>
                    <a:pt x="122" y="628"/>
                  </a:lnTo>
                  <a:lnTo>
                    <a:pt x="124" y="618"/>
                  </a:lnTo>
                  <a:lnTo>
                    <a:pt x="127" y="607"/>
                  </a:lnTo>
                  <a:lnTo>
                    <a:pt x="127" y="597"/>
                  </a:lnTo>
                  <a:lnTo>
                    <a:pt x="129" y="588"/>
                  </a:lnTo>
                  <a:lnTo>
                    <a:pt x="129" y="576"/>
                  </a:lnTo>
                  <a:lnTo>
                    <a:pt x="133" y="567"/>
                  </a:lnTo>
                  <a:lnTo>
                    <a:pt x="133" y="557"/>
                  </a:lnTo>
                  <a:lnTo>
                    <a:pt x="133" y="546"/>
                  </a:lnTo>
                  <a:lnTo>
                    <a:pt x="133" y="536"/>
                  </a:lnTo>
                  <a:lnTo>
                    <a:pt x="137" y="529"/>
                  </a:lnTo>
                  <a:lnTo>
                    <a:pt x="133" y="519"/>
                  </a:lnTo>
                  <a:lnTo>
                    <a:pt x="133" y="506"/>
                  </a:lnTo>
                  <a:lnTo>
                    <a:pt x="133" y="494"/>
                  </a:lnTo>
                  <a:lnTo>
                    <a:pt x="133" y="485"/>
                  </a:lnTo>
                  <a:lnTo>
                    <a:pt x="129" y="475"/>
                  </a:lnTo>
                  <a:lnTo>
                    <a:pt x="129" y="468"/>
                  </a:lnTo>
                  <a:lnTo>
                    <a:pt x="129" y="455"/>
                  </a:lnTo>
                  <a:lnTo>
                    <a:pt x="129" y="447"/>
                  </a:lnTo>
                  <a:lnTo>
                    <a:pt x="127" y="434"/>
                  </a:lnTo>
                  <a:lnTo>
                    <a:pt x="127" y="422"/>
                  </a:lnTo>
                  <a:lnTo>
                    <a:pt x="124" y="413"/>
                  </a:lnTo>
                  <a:lnTo>
                    <a:pt x="124" y="401"/>
                  </a:lnTo>
                  <a:lnTo>
                    <a:pt x="122" y="390"/>
                  </a:lnTo>
                  <a:lnTo>
                    <a:pt x="122" y="377"/>
                  </a:lnTo>
                  <a:lnTo>
                    <a:pt x="118" y="365"/>
                  </a:lnTo>
                  <a:lnTo>
                    <a:pt x="118" y="356"/>
                  </a:lnTo>
                  <a:lnTo>
                    <a:pt x="116" y="337"/>
                  </a:lnTo>
                  <a:lnTo>
                    <a:pt x="112" y="323"/>
                  </a:lnTo>
                  <a:lnTo>
                    <a:pt x="106" y="310"/>
                  </a:lnTo>
                  <a:lnTo>
                    <a:pt x="101" y="299"/>
                  </a:lnTo>
                  <a:lnTo>
                    <a:pt x="93" y="287"/>
                  </a:lnTo>
                  <a:lnTo>
                    <a:pt x="91" y="274"/>
                  </a:lnTo>
                  <a:lnTo>
                    <a:pt x="86" y="266"/>
                  </a:lnTo>
                  <a:lnTo>
                    <a:pt x="82" y="255"/>
                  </a:lnTo>
                  <a:lnTo>
                    <a:pt x="72" y="244"/>
                  </a:lnTo>
                  <a:lnTo>
                    <a:pt x="67" y="232"/>
                  </a:lnTo>
                  <a:lnTo>
                    <a:pt x="61" y="223"/>
                  </a:lnTo>
                  <a:lnTo>
                    <a:pt x="55" y="211"/>
                  </a:lnTo>
                  <a:lnTo>
                    <a:pt x="48" y="198"/>
                  </a:lnTo>
                  <a:lnTo>
                    <a:pt x="42" y="187"/>
                  </a:lnTo>
                  <a:lnTo>
                    <a:pt x="36" y="175"/>
                  </a:lnTo>
                  <a:lnTo>
                    <a:pt x="30" y="162"/>
                  </a:lnTo>
                  <a:lnTo>
                    <a:pt x="27" y="154"/>
                  </a:lnTo>
                  <a:lnTo>
                    <a:pt x="25" y="141"/>
                  </a:lnTo>
                  <a:lnTo>
                    <a:pt x="21" y="135"/>
                  </a:lnTo>
                  <a:lnTo>
                    <a:pt x="19" y="130"/>
                  </a:lnTo>
                  <a:lnTo>
                    <a:pt x="15" y="114"/>
                  </a:lnTo>
                  <a:lnTo>
                    <a:pt x="10" y="103"/>
                  </a:lnTo>
                  <a:lnTo>
                    <a:pt x="6" y="84"/>
                  </a:lnTo>
                  <a:lnTo>
                    <a:pt x="4" y="73"/>
                  </a:lnTo>
                  <a:lnTo>
                    <a:pt x="4" y="57"/>
                  </a:lnTo>
                  <a:lnTo>
                    <a:pt x="4" y="42"/>
                  </a:lnTo>
                  <a:lnTo>
                    <a:pt x="0" y="31"/>
                  </a:lnTo>
                  <a:lnTo>
                    <a:pt x="4" y="23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21" y="2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61" y="6"/>
                  </a:lnTo>
                  <a:lnTo>
                    <a:pt x="67" y="12"/>
                  </a:lnTo>
                  <a:lnTo>
                    <a:pt x="70" y="17"/>
                  </a:lnTo>
                  <a:lnTo>
                    <a:pt x="72" y="23"/>
                  </a:lnTo>
                  <a:lnTo>
                    <a:pt x="76" y="36"/>
                  </a:lnTo>
                  <a:lnTo>
                    <a:pt x="76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73" name="Freeform 73"/>
            <p:cNvSpPr>
              <a:spLocks/>
            </p:cNvSpPr>
            <p:nvPr/>
          </p:nvSpPr>
          <p:spPr bwMode="auto">
            <a:xfrm>
              <a:off x="6370632" y="4198939"/>
              <a:ext cx="744537" cy="365126"/>
            </a:xfrm>
            <a:custGeom>
              <a:avLst/>
              <a:gdLst/>
              <a:ahLst/>
              <a:cxnLst>
                <a:cxn ang="0">
                  <a:pos x="43" y="387"/>
                </a:cxn>
                <a:cxn ang="0">
                  <a:pos x="83" y="393"/>
                </a:cxn>
                <a:cxn ang="0">
                  <a:pos x="133" y="393"/>
                </a:cxn>
                <a:cxn ang="0">
                  <a:pos x="156" y="389"/>
                </a:cxn>
                <a:cxn ang="0">
                  <a:pos x="182" y="387"/>
                </a:cxn>
                <a:cxn ang="0">
                  <a:pos x="211" y="384"/>
                </a:cxn>
                <a:cxn ang="0">
                  <a:pos x="239" y="378"/>
                </a:cxn>
                <a:cxn ang="0">
                  <a:pos x="270" y="372"/>
                </a:cxn>
                <a:cxn ang="0">
                  <a:pos x="300" y="368"/>
                </a:cxn>
                <a:cxn ang="0">
                  <a:pos x="330" y="359"/>
                </a:cxn>
                <a:cxn ang="0">
                  <a:pos x="361" y="353"/>
                </a:cxn>
                <a:cxn ang="0">
                  <a:pos x="388" y="346"/>
                </a:cxn>
                <a:cxn ang="0">
                  <a:pos x="414" y="338"/>
                </a:cxn>
                <a:cxn ang="0">
                  <a:pos x="445" y="329"/>
                </a:cxn>
                <a:cxn ang="0">
                  <a:pos x="469" y="323"/>
                </a:cxn>
                <a:cxn ang="0">
                  <a:pos x="496" y="313"/>
                </a:cxn>
                <a:cxn ang="0">
                  <a:pos x="532" y="306"/>
                </a:cxn>
                <a:cxn ang="0">
                  <a:pos x="572" y="290"/>
                </a:cxn>
                <a:cxn ang="0">
                  <a:pos x="617" y="270"/>
                </a:cxn>
                <a:cxn ang="0">
                  <a:pos x="659" y="251"/>
                </a:cxn>
                <a:cxn ang="0">
                  <a:pos x="695" y="232"/>
                </a:cxn>
                <a:cxn ang="0">
                  <a:pos x="735" y="209"/>
                </a:cxn>
                <a:cxn ang="0">
                  <a:pos x="770" y="188"/>
                </a:cxn>
                <a:cxn ang="0">
                  <a:pos x="800" y="161"/>
                </a:cxn>
                <a:cxn ang="0">
                  <a:pos x="830" y="133"/>
                </a:cxn>
                <a:cxn ang="0">
                  <a:pos x="859" y="100"/>
                </a:cxn>
                <a:cxn ang="0">
                  <a:pos x="885" y="64"/>
                </a:cxn>
                <a:cxn ang="0">
                  <a:pos x="906" y="23"/>
                </a:cxn>
                <a:cxn ang="0">
                  <a:pos x="933" y="0"/>
                </a:cxn>
                <a:cxn ang="0">
                  <a:pos x="931" y="36"/>
                </a:cxn>
                <a:cxn ang="0">
                  <a:pos x="906" y="81"/>
                </a:cxn>
                <a:cxn ang="0">
                  <a:pos x="882" y="125"/>
                </a:cxn>
                <a:cxn ang="0">
                  <a:pos x="855" y="163"/>
                </a:cxn>
                <a:cxn ang="0">
                  <a:pos x="828" y="199"/>
                </a:cxn>
                <a:cxn ang="0">
                  <a:pos x="800" y="235"/>
                </a:cxn>
                <a:cxn ang="0">
                  <a:pos x="768" y="264"/>
                </a:cxn>
                <a:cxn ang="0">
                  <a:pos x="732" y="292"/>
                </a:cxn>
                <a:cxn ang="0">
                  <a:pos x="692" y="321"/>
                </a:cxn>
                <a:cxn ang="0">
                  <a:pos x="650" y="346"/>
                </a:cxn>
                <a:cxn ang="0">
                  <a:pos x="604" y="367"/>
                </a:cxn>
                <a:cxn ang="0">
                  <a:pos x="562" y="384"/>
                </a:cxn>
                <a:cxn ang="0">
                  <a:pos x="530" y="395"/>
                </a:cxn>
                <a:cxn ang="0">
                  <a:pos x="500" y="408"/>
                </a:cxn>
                <a:cxn ang="0">
                  <a:pos x="465" y="418"/>
                </a:cxn>
                <a:cxn ang="0">
                  <a:pos x="439" y="429"/>
                </a:cxn>
                <a:cxn ang="0">
                  <a:pos x="408" y="435"/>
                </a:cxn>
                <a:cxn ang="0">
                  <a:pos x="376" y="441"/>
                </a:cxn>
                <a:cxn ang="0">
                  <a:pos x="346" y="446"/>
                </a:cxn>
                <a:cxn ang="0">
                  <a:pos x="313" y="450"/>
                </a:cxn>
                <a:cxn ang="0">
                  <a:pos x="275" y="456"/>
                </a:cxn>
                <a:cxn ang="0">
                  <a:pos x="239" y="460"/>
                </a:cxn>
                <a:cxn ang="0">
                  <a:pos x="213" y="460"/>
                </a:cxn>
                <a:cxn ang="0">
                  <a:pos x="177" y="460"/>
                </a:cxn>
                <a:cxn ang="0">
                  <a:pos x="135" y="456"/>
                </a:cxn>
                <a:cxn ang="0">
                  <a:pos x="97" y="446"/>
                </a:cxn>
                <a:cxn ang="0">
                  <a:pos x="53" y="435"/>
                </a:cxn>
                <a:cxn ang="0">
                  <a:pos x="11" y="414"/>
                </a:cxn>
                <a:cxn ang="0">
                  <a:pos x="0" y="395"/>
                </a:cxn>
                <a:cxn ang="0">
                  <a:pos x="11" y="378"/>
                </a:cxn>
                <a:cxn ang="0">
                  <a:pos x="26" y="384"/>
                </a:cxn>
              </a:cxnLst>
              <a:rect l="0" t="0" r="r" b="b"/>
              <a:pathLst>
                <a:path w="939" h="460">
                  <a:moveTo>
                    <a:pt x="26" y="384"/>
                  </a:moveTo>
                  <a:lnTo>
                    <a:pt x="36" y="384"/>
                  </a:lnTo>
                  <a:lnTo>
                    <a:pt x="43" y="387"/>
                  </a:lnTo>
                  <a:lnTo>
                    <a:pt x="57" y="389"/>
                  </a:lnTo>
                  <a:lnTo>
                    <a:pt x="72" y="393"/>
                  </a:lnTo>
                  <a:lnTo>
                    <a:pt x="83" y="393"/>
                  </a:lnTo>
                  <a:lnTo>
                    <a:pt x="99" y="393"/>
                  </a:lnTo>
                  <a:lnTo>
                    <a:pt x="114" y="393"/>
                  </a:lnTo>
                  <a:lnTo>
                    <a:pt x="133" y="393"/>
                  </a:lnTo>
                  <a:lnTo>
                    <a:pt x="139" y="393"/>
                  </a:lnTo>
                  <a:lnTo>
                    <a:pt x="146" y="393"/>
                  </a:lnTo>
                  <a:lnTo>
                    <a:pt x="156" y="389"/>
                  </a:lnTo>
                  <a:lnTo>
                    <a:pt x="165" y="389"/>
                  </a:lnTo>
                  <a:lnTo>
                    <a:pt x="175" y="389"/>
                  </a:lnTo>
                  <a:lnTo>
                    <a:pt x="182" y="387"/>
                  </a:lnTo>
                  <a:lnTo>
                    <a:pt x="192" y="387"/>
                  </a:lnTo>
                  <a:lnTo>
                    <a:pt x="201" y="387"/>
                  </a:lnTo>
                  <a:lnTo>
                    <a:pt x="211" y="384"/>
                  </a:lnTo>
                  <a:lnTo>
                    <a:pt x="222" y="384"/>
                  </a:lnTo>
                  <a:lnTo>
                    <a:pt x="232" y="378"/>
                  </a:lnTo>
                  <a:lnTo>
                    <a:pt x="239" y="378"/>
                  </a:lnTo>
                  <a:lnTo>
                    <a:pt x="249" y="374"/>
                  </a:lnTo>
                  <a:lnTo>
                    <a:pt x="260" y="374"/>
                  </a:lnTo>
                  <a:lnTo>
                    <a:pt x="270" y="372"/>
                  </a:lnTo>
                  <a:lnTo>
                    <a:pt x="283" y="372"/>
                  </a:lnTo>
                  <a:lnTo>
                    <a:pt x="292" y="368"/>
                  </a:lnTo>
                  <a:lnTo>
                    <a:pt x="300" y="368"/>
                  </a:lnTo>
                  <a:lnTo>
                    <a:pt x="310" y="367"/>
                  </a:lnTo>
                  <a:lnTo>
                    <a:pt x="321" y="363"/>
                  </a:lnTo>
                  <a:lnTo>
                    <a:pt x="330" y="359"/>
                  </a:lnTo>
                  <a:lnTo>
                    <a:pt x="340" y="359"/>
                  </a:lnTo>
                  <a:lnTo>
                    <a:pt x="349" y="357"/>
                  </a:lnTo>
                  <a:lnTo>
                    <a:pt x="361" y="353"/>
                  </a:lnTo>
                  <a:lnTo>
                    <a:pt x="370" y="349"/>
                  </a:lnTo>
                  <a:lnTo>
                    <a:pt x="378" y="348"/>
                  </a:lnTo>
                  <a:lnTo>
                    <a:pt x="388" y="346"/>
                  </a:lnTo>
                  <a:lnTo>
                    <a:pt x="397" y="346"/>
                  </a:lnTo>
                  <a:lnTo>
                    <a:pt x="407" y="342"/>
                  </a:lnTo>
                  <a:lnTo>
                    <a:pt x="414" y="338"/>
                  </a:lnTo>
                  <a:lnTo>
                    <a:pt x="424" y="336"/>
                  </a:lnTo>
                  <a:lnTo>
                    <a:pt x="435" y="336"/>
                  </a:lnTo>
                  <a:lnTo>
                    <a:pt x="445" y="329"/>
                  </a:lnTo>
                  <a:lnTo>
                    <a:pt x="454" y="327"/>
                  </a:lnTo>
                  <a:lnTo>
                    <a:pt x="460" y="323"/>
                  </a:lnTo>
                  <a:lnTo>
                    <a:pt x="469" y="323"/>
                  </a:lnTo>
                  <a:lnTo>
                    <a:pt x="479" y="321"/>
                  </a:lnTo>
                  <a:lnTo>
                    <a:pt x="488" y="317"/>
                  </a:lnTo>
                  <a:lnTo>
                    <a:pt x="496" y="313"/>
                  </a:lnTo>
                  <a:lnTo>
                    <a:pt x="505" y="313"/>
                  </a:lnTo>
                  <a:lnTo>
                    <a:pt x="517" y="308"/>
                  </a:lnTo>
                  <a:lnTo>
                    <a:pt x="532" y="306"/>
                  </a:lnTo>
                  <a:lnTo>
                    <a:pt x="545" y="300"/>
                  </a:lnTo>
                  <a:lnTo>
                    <a:pt x="560" y="296"/>
                  </a:lnTo>
                  <a:lnTo>
                    <a:pt x="572" y="290"/>
                  </a:lnTo>
                  <a:lnTo>
                    <a:pt x="589" y="285"/>
                  </a:lnTo>
                  <a:lnTo>
                    <a:pt x="602" y="277"/>
                  </a:lnTo>
                  <a:lnTo>
                    <a:pt x="617" y="270"/>
                  </a:lnTo>
                  <a:lnTo>
                    <a:pt x="629" y="264"/>
                  </a:lnTo>
                  <a:lnTo>
                    <a:pt x="644" y="256"/>
                  </a:lnTo>
                  <a:lnTo>
                    <a:pt x="659" y="251"/>
                  </a:lnTo>
                  <a:lnTo>
                    <a:pt x="671" y="245"/>
                  </a:lnTo>
                  <a:lnTo>
                    <a:pt x="684" y="239"/>
                  </a:lnTo>
                  <a:lnTo>
                    <a:pt x="695" y="232"/>
                  </a:lnTo>
                  <a:lnTo>
                    <a:pt x="711" y="224"/>
                  </a:lnTo>
                  <a:lnTo>
                    <a:pt x="722" y="218"/>
                  </a:lnTo>
                  <a:lnTo>
                    <a:pt x="735" y="209"/>
                  </a:lnTo>
                  <a:lnTo>
                    <a:pt x="747" y="203"/>
                  </a:lnTo>
                  <a:lnTo>
                    <a:pt x="758" y="194"/>
                  </a:lnTo>
                  <a:lnTo>
                    <a:pt x="770" y="188"/>
                  </a:lnTo>
                  <a:lnTo>
                    <a:pt x="779" y="178"/>
                  </a:lnTo>
                  <a:lnTo>
                    <a:pt x="789" y="169"/>
                  </a:lnTo>
                  <a:lnTo>
                    <a:pt x="800" y="161"/>
                  </a:lnTo>
                  <a:lnTo>
                    <a:pt x="813" y="152"/>
                  </a:lnTo>
                  <a:lnTo>
                    <a:pt x="821" y="142"/>
                  </a:lnTo>
                  <a:lnTo>
                    <a:pt x="830" y="133"/>
                  </a:lnTo>
                  <a:lnTo>
                    <a:pt x="840" y="121"/>
                  </a:lnTo>
                  <a:lnTo>
                    <a:pt x="849" y="112"/>
                  </a:lnTo>
                  <a:lnTo>
                    <a:pt x="859" y="100"/>
                  </a:lnTo>
                  <a:lnTo>
                    <a:pt x="866" y="89"/>
                  </a:lnTo>
                  <a:lnTo>
                    <a:pt x="876" y="76"/>
                  </a:lnTo>
                  <a:lnTo>
                    <a:pt x="885" y="64"/>
                  </a:lnTo>
                  <a:lnTo>
                    <a:pt x="891" y="49"/>
                  </a:lnTo>
                  <a:lnTo>
                    <a:pt x="901" y="36"/>
                  </a:lnTo>
                  <a:lnTo>
                    <a:pt x="906" y="23"/>
                  </a:lnTo>
                  <a:lnTo>
                    <a:pt x="918" y="7"/>
                  </a:lnTo>
                  <a:lnTo>
                    <a:pt x="923" y="0"/>
                  </a:lnTo>
                  <a:lnTo>
                    <a:pt x="933" y="0"/>
                  </a:lnTo>
                  <a:lnTo>
                    <a:pt x="939" y="9"/>
                  </a:lnTo>
                  <a:lnTo>
                    <a:pt x="939" y="23"/>
                  </a:lnTo>
                  <a:lnTo>
                    <a:pt x="931" y="36"/>
                  </a:lnTo>
                  <a:lnTo>
                    <a:pt x="922" y="51"/>
                  </a:lnTo>
                  <a:lnTo>
                    <a:pt x="916" y="66"/>
                  </a:lnTo>
                  <a:lnTo>
                    <a:pt x="906" y="81"/>
                  </a:lnTo>
                  <a:lnTo>
                    <a:pt x="897" y="97"/>
                  </a:lnTo>
                  <a:lnTo>
                    <a:pt x="887" y="110"/>
                  </a:lnTo>
                  <a:lnTo>
                    <a:pt x="882" y="125"/>
                  </a:lnTo>
                  <a:lnTo>
                    <a:pt x="874" y="138"/>
                  </a:lnTo>
                  <a:lnTo>
                    <a:pt x="865" y="152"/>
                  </a:lnTo>
                  <a:lnTo>
                    <a:pt x="855" y="163"/>
                  </a:lnTo>
                  <a:lnTo>
                    <a:pt x="846" y="178"/>
                  </a:lnTo>
                  <a:lnTo>
                    <a:pt x="838" y="190"/>
                  </a:lnTo>
                  <a:lnTo>
                    <a:pt x="828" y="199"/>
                  </a:lnTo>
                  <a:lnTo>
                    <a:pt x="819" y="211"/>
                  </a:lnTo>
                  <a:lnTo>
                    <a:pt x="809" y="224"/>
                  </a:lnTo>
                  <a:lnTo>
                    <a:pt x="800" y="235"/>
                  </a:lnTo>
                  <a:lnTo>
                    <a:pt x="789" y="245"/>
                  </a:lnTo>
                  <a:lnTo>
                    <a:pt x="777" y="254"/>
                  </a:lnTo>
                  <a:lnTo>
                    <a:pt x="768" y="264"/>
                  </a:lnTo>
                  <a:lnTo>
                    <a:pt x="756" y="275"/>
                  </a:lnTo>
                  <a:lnTo>
                    <a:pt x="743" y="285"/>
                  </a:lnTo>
                  <a:lnTo>
                    <a:pt x="732" y="292"/>
                  </a:lnTo>
                  <a:lnTo>
                    <a:pt x="720" y="302"/>
                  </a:lnTo>
                  <a:lnTo>
                    <a:pt x="707" y="311"/>
                  </a:lnTo>
                  <a:lnTo>
                    <a:pt x="692" y="321"/>
                  </a:lnTo>
                  <a:lnTo>
                    <a:pt x="676" y="327"/>
                  </a:lnTo>
                  <a:lnTo>
                    <a:pt x="665" y="336"/>
                  </a:lnTo>
                  <a:lnTo>
                    <a:pt x="650" y="346"/>
                  </a:lnTo>
                  <a:lnTo>
                    <a:pt x="635" y="349"/>
                  </a:lnTo>
                  <a:lnTo>
                    <a:pt x="619" y="359"/>
                  </a:lnTo>
                  <a:lnTo>
                    <a:pt x="604" y="367"/>
                  </a:lnTo>
                  <a:lnTo>
                    <a:pt x="589" y="374"/>
                  </a:lnTo>
                  <a:lnTo>
                    <a:pt x="574" y="378"/>
                  </a:lnTo>
                  <a:lnTo>
                    <a:pt x="562" y="384"/>
                  </a:lnTo>
                  <a:lnTo>
                    <a:pt x="551" y="387"/>
                  </a:lnTo>
                  <a:lnTo>
                    <a:pt x="541" y="393"/>
                  </a:lnTo>
                  <a:lnTo>
                    <a:pt x="530" y="395"/>
                  </a:lnTo>
                  <a:lnTo>
                    <a:pt x="521" y="399"/>
                  </a:lnTo>
                  <a:lnTo>
                    <a:pt x="509" y="405"/>
                  </a:lnTo>
                  <a:lnTo>
                    <a:pt x="500" y="408"/>
                  </a:lnTo>
                  <a:lnTo>
                    <a:pt x="490" y="410"/>
                  </a:lnTo>
                  <a:lnTo>
                    <a:pt x="479" y="414"/>
                  </a:lnTo>
                  <a:lnTo>
                    <a:pt x="465" y="418"/>
                  </a:lnTo>
                  <a:lnTo>
                    <a:pt x="456" y="420"/>
                  </a:lnTo>
                  <a:lnTo>
                    <a:pt x="448" y="424"/>
                  </a:lnTo>
                  <a:lnTo>
                    <a:pt x="439" y="429"/>
                  </a:lnTo>
                  <a:lnTo>
                    <a:pt x="427" y="429"/>
                  </a:lnTo>
                  <a:lnTo>
                    <a:pt x="418" y="435"/>
                  </a:lnTo>
                  <a:lnTo>
                    <a:pt x="408" y="435"/>
                  </a:lnTo>
                  <a:lnTo>
                    <a:pt x="397" y="439"/>
                  </a:lnTo>
                  <a:lnTo>
                    <a:pt x="388" y="439"/>
                  </a:lnTo>
                  <a:lnTo>
                    <a:pt x="376" y="441"/>
                  </a:lnTo>
                  <a:lnTo>
                    <a:pt x="367" y="444"/>
                  </a:lnTo>
                  <a:lnTo>
                    <a:pt x="355" y="444"/>
                  </a:lnTo>
                  <a:lnTo>
                    <a:pt x="346" y="446"/>
                  </a:lnTo>
                  <a:lnTo>
                    <a:pt x="336" y="450"/>
                  </a:lnTo>
                  <a:lnTo>
                    <a:pt x="325" y="450"/>
                  </a:lnTo>
                  <a:lnTo>
                    <a:pt x="313" y="450"/>
                  </a:lnTo>
                  <a:lnTo>
                    <a:pt x="300" y="452"/>
                  </a:lnTo>
                  <a:lnTo>
                    <a:pt x="289" y="452"/>
                  </a:lnTo>
                  <a:lnTo>
                    <a:pt x="275" y="456"/>
                  </a:lnTo>
                  <a:lnTo>
                    <a:pt x="264" y="456"/>
                  </a:lnTo>
                  <a:lnTo>
                    <a:pt x="253" y="460"/>
                  </a:lnTo>
                  <a:lnTo>
                    <a:pt x="239" y="460"/>
                  </a:lnTo>
                  <a:lnTo>
                    <a:pt x="232" y="460"/>
                  </a:lnTo>
                  <a:lnTo>
                    <a:pt x="222" y="460"/>
                  </a:lnTo>
                  <a:lnTo>
                    <a:pt x="213" y="460"/>
                  </a:lnTo>
                  <a:lnTo>
                    <a:pt x="207" y="460"/>
                  </a:lnTo>
                  <a:lnTo>
                    <a:pt x="192" y="460"/>
                  </a:lnTo>
                  <a:lnTo>
                    <a:pt x="177" y="460"/>
                  </a:lnTo>
                  <a:lnTo>
                    <a:pt x="165" y="456"/>
                  </a:lnTo>
                  <a:lnTo>
                    <a:pt x="150" y="456"/>
                  </a:lnTo>
                  <a:lnTo>
                    <a:pt x="135" y="456"/>
                  </a:lnTo>
                  <a:lnTo>
                    <a:pt x="123" y="452"/>
                  </a:lnTo>
                  <a:lnTo>
                    <a:pt x="108" y="450"/>
                  </a:lnTo>
                  <a:lnTo>
                    <a:pt x="97" y="446"/>
                  </a:lnTo>
                  <a:lnTo>
                    <a:pt x="80" y="444"/>
                  </a:lnTo>
                  <a:lnTo>
                    <a:pt x="68" y="441"/>
                  </a:lnTo>
                  <a:lnTo>
                    <a:pt x="53" y="435"/>
                  </a:lnTo>
                  <a:lnTo>
                    <a:pt x="38" y="429"/>
                  </a:lnTo>
                  <a:lnTo>
                    <a:pt x="26" y="420"/>
                  </a:lnTo>
                  <a:lnTo>
                    <a:pt x="11" y="414"/>
                  </a:lnTo>
                  <a:lnTo>
                    <a:pt x="2" y="408"/>
                  </a:lnTo>
                  <a:lnTo>
                    <a:pt x="0" y="403"/>
                  </a:lnTo>
                  <a:lnTo>
                    <a:pt x="0" y="395"/>
                  </a:lnTo>
                  <a:lnTo>
                    <a:pt x="2" y="389"/>
                  </a:lnTo>
                  <a:lnTo>
                    <a:pt x="5" y="384"/>
                  </a:lnTo>
                  <a:lnTo>
                    <a:pt x="11" y="378"/>
                  </a:lnTo>
                  <a:lnTo>
                    <a:pt x="17" y="378"/>
                  </a:lnTo>
                  <a:lnTo>
                    <a:pt x="26" y="384"/>
                  </a:lnTo>
                  <a:lnTo>
                    <a:pt x="26" y="3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74" name="Freeform 74"/>
            <p:cNvSpPr>
              <a:spLocks/>
            </p:cNvSpPr>
            <p:nvPr/>
          </p:nvSpPr>
          <p:spPr bwMode="auto">
            <a:xfrm>
              <a:off x="5632445" y="3309939"/>
              <a:ext cx="788987" cy="579438"/>
            </a:xfrm>
            <a:custGeom>
              <a:avLst/>
              <a:gdLst/>
              <a:ahLst/>
              <a:cxnLst>
                <a:cxn ang="0">
                  <a:pos x="937" y="105"/>
                </a:cxn>
                <a:cxn ang="0">
                  <a:pos x="896" y="160"/>
                </a:cxn>
                <a:cxn ang="0">
                  <a:pos x="875" y="192"/>
                </a:cxn>
                <a:cxn ang="0">
                  <a:pos x="850" y="232"/>
                </a:cxn>
                <a:cxn ang="0">
                  <a:pos x="833" y="272"/>
                </a:cxn>
                <a:cxn ang="0">
                  <a:pos x="812" y="306"/>
                </a:cxn>
                <a:cxn ang="0">
                  <a:pos x="793" y="350"/>
                </a:cxn>
                <a:cxn ang="0">
                  <a:pos x="772" y="392"/>
                </a:cxn>
                <a:cxn ang="0">
                  <a:pos x="751" y="432"/>
                </a:cxn>
                <a:cxn ang="0">
                  <a:pos x="734" y="470"/>
                </a:cxn>
                <a:cxn ang="0">
                  <a:pos x="713" y="506"/>
                </a:cxn>
                <a:cxn ang="0">
                  <a:pos x="690" y="542"/>
                </a:cxn>
                <a:cxn ang="0">
                  <a:pos x="667" y="588"/>
                </a:cxn>
                <a:cxn ang="0">
                  <a:pos x="624" y="643"/>
                </a:cxn>
                <a:cxn ang="0">
                  <a:pos x="586" y="673"/>
                </a:cxn>
                <a:cxn ang="0">
                  <a:pos x="542" y="694"/>
                </a:cxn>
                <a:cxn ang="0">
                  <a:pos x="498" y="709"/>
                </a:cxn>
                <a:cxn ang="0">
                  <a:pos x="447" y="721"/>
                </a:cxn>
                <a:cxn ang="0">
                  <a:pos x="400" y="724"/>
                </a:cxn>
                <a:cxn ang="0">
                  <a:pos x="335" y="730"/>
                </a:cxn>
                <a:cxn ang="0">
                  <a:pos x="278" y="730"/>
                </a:cxn>
                <a:cxn ang="0">
                  <a:pos x="236" y="730"/>
                </a:cxn>
                <a:cxn ang="0">
                  <a:pos x="196" y="726"/>
                </a:cxn>
                <a:cxn ang="0">
                  <a:pos x="139" y="724"/>
                </a:cxn>
                <a:cxn ang="0">
                  <a:pos x="82" y="717"/>
                </a:cxn>
                <a:cxn ang="0">
                  <a:pos x="36" y="715"/>
                </a:cxn>
                <a:cxn ang="0">
                  <a:pos x="6" y="705"/>
                </a:cxn>
                <a:cxn ang="0">
                  <a:pos x="0" y="669"/>
                </a:cxn>
                <a:cxn ang="0">
                  <a:pos x="25" y="660"/>
                </a:cxn>
                <a:cxn ang="0">
                  <a:pos x="67" y="669"/>
                </a:cxn>
                <a:cxn ang="0">
                  <a:pos x="109" y="675"/>
                </a:cxn>
                <a:cxn ang="0">
                  <a:pos x="149" y="679"/>
                </a:cxn>
                <a:cxn ang="0">
                  <a:pos x="196" y="681"/>
                </a:cxn>
                <a:cxn ang="0">
                  <a:pos x="246" y="675"/>
                </a:cxn>
                <a:cxn ang="0">
                  <a:pos x="303" y="667"/>
                </a:cxn>
                <a:cxn ang="0">
                  <a:pos x="365" y="654"/>
                </a:cxn>
                <a:cxn ang="0">
                  <a:pos x="428" y="637"/>
                </a:cxn>
                <a:cxn ang="0">
                  <a:pos x="485" y="612"/>
                </a:cxn>
                <a:cxn ang="0">
                  <a:pos x="540" y="591"/>
                </a:cxn>
                <a:cxn ang="0">
                  <a:pos x="586" y="567"/>
                </a:cxn>
                <a:cxn ang="0">
                  <a:pos x="631" y="514"/>
                </a:cxn>
                <a:cxn ang="0">
                  <a:pos x="654" y="470"/>
                </a:cxn>
                <a:cxn ang="0">
                  <a:pos x="675" y="434"/>
                </a:cxn>
                <a:cxn ang="0">
                  <a:pos x="694" y="398"/>
                </a:cxn>
                <a:cxn ang="0">
                  <a:pos x="713" y="360"/>
                </a:cxn>
                <a:cxn ang="0">
                  <a:pos x="734" y="320"/>
                </a:cxn>
                <a:cxn ang="0">
                  <a:pos x="751" y="280"/>
                </a:cxn>
                <a:cxn ang="0">
                  <a:pos x="766" y="242"/>
                </a:cxn>
                <a:cxn ang="0">
                  <a:pos x="787" y="202"/>
                </a:cxn>
                <a:cxn ang="0">
                  <a:pos x="806" y="166"/>
                </a:cxn>
                <a:cxn ang="0">
                  <a:pos x="827" y="130"/>
                </a:cxn>
                <a:cxn ang="0">
                  <a:pos x="848" y="97"/>
                </a:cxn>
                <a:cxn ang="0">
                  <a:pos x="890" y="44"/>
                </a:cxn>
                <a:cxn ang="0">
                  <a:pos x="947" y="0"/>
                </a:cxn>
                <a:cxn ang="0">
                  <a:pos x="993" y="29"/>
                </a:cxn>
                <a:cxn ang="0">
                  <a:pos x="981" y="73"/>
                </a:cxn>
              </a:cxnLst>
              <a:rect l="0" t="0" r="r" b="b"/>
              <a:pathLst>
                <a:path w="994" h="730">
                  <a:moveTo>
                    <a:pt x="981" y="73"/>
                  </a:moveTo>
                  <a:lnTo>
                    <a:pt x="966" y="82"/>
                  </a:lnTo>
                  <a:lnTo>
                    <a:pt x="953" y="94"/>
                  </a:lnTo>
                  <a:lnTo>
                    <a:pt x="937" y="105"/>
                  </a:lnTo>
                  <a:lnTo>
                    <a:pt x="926" y="120"/>
                  </a:lnTo>
                  <a:lnTo>
                    <a:pt x="915" y="135"/>
                  </a:lnTo>
                  <a:lnTo>
                    <a:pt x="901" y="151"/>
                  </a:lnTo>
                  <a:lnTo>
                    <a:pt x="896" y="160"/>
                  </a:lnTo>
                  <a:lnTo>
                    <a:pt x="890" y="168"/>
                  </a:lnTo>
                  <a:lnTo>
                    <a:pt x="888" y="177"/>
                  </a:lnTo>
                  <a:lnTo>
                    <a:pt x="880" y="187"/>
                  </a:lnTo>
                  <a:lnTo>
                    <a:pt x="875" y="192"/>
                  </a:lnTo>
                  <a:lnTo>
                    <a:pt x="869" y="202"/>
                  </a:lnTo>
                  <a:lnTo>
                    <a:pt x="863" y="215"/>
                  </a:lnTo>
                  <a:lnTo>
                    <a:pt x="856" y="223"/>
                  </a:lnTo>
                  <a:lnTo>
                    <a:pt x="850" y="232"/>
                  </a:lnTo>
                  <a:lnTo>
                    <a:pt x="848" y="242"/>
                  </a:lnTo>
                  <a:lnTo>
                    <a:pt x="840" y="249"/>
                  </a:lnTo>
                  <a:lnTo>
                    <a:pt x="839" y="259"/>
                  </a:lnTo>
                  <a:lnTo>
                    <a:pt x="833" y="272"/>
                  </a:lnTo>
                  <a:lnTo>
                    <a:pt x="827" y="280"/>
                  </a:lnTo>
                  <a:lnTo>
                    <a:pt x="823" y="289"/>
                  </a:lnTo>
                  <a:lnTo>
                    <a:pt x="818" y="299"/>
                  </a:lnTo>
                  <a:lnTo>
                    <a:pt x="812" y="306"/>
                  </a:lnTo>
                  <a:lnTo>
                    <a:pt x="808" y="320"/>
                  </a:lnTo>
                  <a:lnTo>
                    <a:pt x="802" y="331"/>
                  </a:lnTo>
                  <a:lnTo>
                    <a:pt x="799" y="341"/>
                  </a:lnTo>
                  <a:lnTo>
                    <a:pt x="793" y="350"/>
                  </a:lnTo>
                  <a:lnTo>
                    <a:pt x="787" y="360"/>
                  </a:lnTo>
                  <a:lnTo>
                    <a:pt x="783" y="371"/>
                  </a:lnTo>
                  <a:lnTo>
                    <a:pt x="778" y="382"/>
                  </a:lnTo>
                  <a:lnTo>
                    <a:pt x="772" y="392"/>
                  </a:lnTo>
                  <a:lnTo>
                    <a:pt x="766" y="401"/>
                  </a:lnTo>
                  <a:lnTo>
                    <a:pt x="763" y="411"/>
                  </a:lnTo>
                  <a:lnTo>
                    <a:pt x="757" y="422"/>
                  </a:lnTo>
                  <a:lnTo>
                    <a:pt x="751" y="432"/>
                  </a:lnTo>
                  <a:lnTo>
                    <a:pt x="749" y="439"/>
                  </a:lnTo>
                  <a:lnTo>
                    <a:pt x="742" y="449"/>
                  </a:lnTo>
                  <a:lnTo>
                    <a:pt x="740" y="460"/>
                  </a:lnTo>
                  <a:lnTo>
                    <a:pt x="734" y="470"/>
                  </a:lnTo>
                  <a:lnTo>
                    <a:pt x="730" y="479"/>
                  </a:lnTo>
                  <a:lnTo>
                    <a:pt x="725" y="489"/>
                  </a:lnTo>
                  <a:lnTo>
                    <a:pt x="721" y="500"/>
                  </a:lnTo>
                  <a:lnTo>
                    <a:pt x="713" y="506"/>
                  </a:lnTo>
                  <a:lnTo>
                    <a:pt x="709" y="515"/>
                  </a:lnTo>
                  <a:lnTo>
                    <a:pt x="702" y="529"/>
                  </a:lnTo>
                  <a:lnTo>
                    <a:pt x="696" y="536"/>
                  </a:lnTo>
                  <a:lnTo>
                    <a:pt x="690" y="542"/>
                  </a:lnTo>
                  <a:lnTo>
                    <a:pt x="688" y="552"/>
                  </a:lnTo>
                  <a:lnTo>
                    <a:pt x="681" y="561"/>
                  </a:lnTo>
                  <a:lnTo>
                    <a:pt x="679" y="571"/>
                  </a:lnTo>
                  <a:lnTo>
                    <a:pt x="667" y="588"/>
                  </a:lnTo>
                  <a:lnTo>
                    <a:pt x="654" y="603"/>
                  </a:lnTo>
                  <a:lnTo>
                    <a:pt x="645" y="616"/>
                  </a:lnTo>
                  <a:lnTo>
                    <a:pt x="633" y="633"/>
                  </a:lnTo>
                  <a:lnTo>
                    <a:pt x="624" y="643"/>
                  </a:lnTo>
                  <a:lnTo>
                    <a:pt x="616" y="652"/>
                  </a:lnTo>
                  <a:lnTo>
                    <a:pt x="603" y="658"/>
                  </a:lnTo>
                  <a:lnTo>
                    <a:pt x="595" y="667"/>
                  </a:lnTo>
                  <a:lnTo>
                    <a:pt x="586" y="673"/>
                  </a:lnTo>
                  <a:lnTo>
                    <a:pt x="576" y="679"/>
                  </a:lnTo>
                  <a:lnTo>
                    <a:pt x="567" y="685"/>
                  </a:lnTo>
                  <a:lnTo>
                    <a:pt x="559" y="690"/>
                  </a:lnTo>
                  <a:lnTo>
                    <a:pt x="542" y="694"/>
                  </a:lnTo>
                  <a:lnTo>
                    <a:pt x="534" y="700"/>
                  </a:lnTo>
                  <a:lnTo>
                    <a:pt x="521" y="702"/>
                  </a:lnTo>
                  <a:lnTo>
                    <a:pt x="514" y="705"/>
                  </a:lnTo>
                  <a:lnTo>
                    <a:pt x="498" y="709"/>
                  </a:lnTo>
                  <a:lnTo>
                    <a:pt x="485" y="713"/>
                  </a:lnTo>
                  <a:lnTo>
                    <a:pt x="474" y="715"/>
                  </a:lnTo>
                  <a:lnTo>
                    <a:pt x="462" y="721"/>
                  </a:lnTo>
                  <a:lnTo>
                    <a:pt x="447" y="721"/>
                  </a:lnTo>
                  <a:lnTo>
                    <a:pt x="438" y="721"/>
                  </a:lnTo>
                  <a:lnTo>
                    <a:pt x="422" y="724"/>
                  </a:lnTo>
                  <a:lnTo>
                    <a:pt x="411" y="724"/>
                  </a:lnTo>
                  <a:lnTo>
                    <a:pt x="400" y="724"/>
                  </a:lnTo>
                  <a:lnTo>
                    <a:pt x="384" y="726"/>
                  </a:lnTo>
                  <a:lnTo>
                    <a:pt x="367" y="726"/>
                  </a:lnTo>
                  <a:lnTo>
                    <a:pt x="354" y="730"/>
                  </a:lnTo>
                  <a:lnTo>
                    <a:pt x="335" y="730"/>
                  </a:lnTo>
                  <a:lnTo>
                    <a:pt x="320" y="730"/>
                  </a:lnTo>
                  <a:lnTo>
                    <a:pt x="304" y="730"/>
                  </a:lnTo>
                  <a:lnTo>
                    <a:pt x="289" y="730"/>
                  </a:lnTo>
                  <a:lnTo>
                    <a:pt x="278" y="730"/>
                  </a:lnTo>
                  <a:lnTo>
                    <a:pt x="272" y="730"/>
                  </a:lnTo>
                  <a:lnTo>
                    <a:pt x="263" y="730"/>
                  </a:lnTo>
                  <a:lnTo>
                    <a:pt x="253" y="730"/>
                  </a:lnTo>
                  <a:lnTo>
                    <a:pt x="236" y="730"/>
                  </a:lnTo>
                  <a:lnTo>
                    <a:pt x="221" y="730"/>
                  </a:lnTo>
                  <a:lnTo>
                    <a:pt x="211" y="726"/>
                  </a:lnTo>
                  <a:lnTo>
                    <a:pt x="204" y="726"/>
                  </a:lnTo>
                  <a:lnTo>
                    <a:pt x="196" y="726"/>
                  </a:lnTo>
                  <a:lnTo>
                    <a:pt x="187" y="726"/>
                  </a:lnTo>
                  <a:lnTo>
                    <a:pt x="170" y="724"/>
                  </a:lnTo>
                  <a:lnTo>
                    <a:pt x="154" y="724"/>
                  </a:lnTo>
                  <a:lnTo>
                    <a:pt x="139" y="724"/>
                  </a:lnTo>
                  <a:lnTo>
                    <a:pt x="124" y="724"/>
                  </a:lnTo>
                  <a:lnTo>
                    <a:pt x="109" y="721"/>
                  </a:lnTo>
                  <a:lnTo>
                    <a:pt x="97" y="721"/>
                  </a:lnTo>
                  <a:lnTo>
                    <a:pt x="82" y="717"/>
                  </a:lnTo>
                  <a:lnTo>
                    <a:pt x="67" y="717"/>
                  </a:lnTo>
                  <a:lnTo>
                    <a:pt x="55" y="715"/>
                  </a:lnTo>
                  <a:lnTo>
                    <a:pt x="46" y="715"/>
                  </a:lnTo>
                  <a:lnTo>
                    <a:pt x="36" y="715"/>
                  </a:lnTo>
                  <a:lnTo>
                    <a:pt x="29" y="713"/>
                  </a:lnTo>
                  <a:lnTo>
                    <a:pt x="16" y="713"/>
                  </a:lnTo>
                  <a:lnTo>
                    <a:pt x="12" y="713"/>
                  </a:lnTo>
                  <a:lnTo>
                    <a:pt x="6" y="705"/>
                  </a:lnTo>
                  <a:lnTo>
                    <a:pt x="4" y="700"/>
                  </a:lnTo>
                  <a:lnTo>
                    <a:pt x="0" y="690"/>
                  </a:lnTo>
                  <a:lnTo>
                    <a:pt x="0" y="681"/>
                  </a:lnTo>
                  <a:lnTo>
                    <a:pt x="0" y="669"/>
                  </a:lnTo>
                  <a:lnTo>
                    <a:pt x="4" y="664"/>
                  </a:lnTo>
                  <a:lnTo>
                    <a:pt x="6" y="658"/>
                  </a:lnTo>
                  <a:lnTo>
                    <a:pt x="12" y="660"/>
                  </a:lnTo>
                  <a:lnTo>
                    <a:pt x="25" y="660"/>
                  </a:lnTo>
                  <a:lnTo>
                    <a:pt x="36" y="664"/>
                  </a:lnTo>
                  <a:lnTo>
                    <a:pt x="46" y="667"/>
                  </a:lnTo>
                  <a:lnTo>
                    <a:pt x="57" y="669"/>
                  </a:lnTo>
                  <a:lnTo>
                    <a:pt x="67" y="669"/>
                  </a:lnTo>
                  <a:lnTo>
                    <a:pt x="76" y="673"/>
                  </a:lnTo>
                  <a:lnTo>
                    <a:pt x="88" y="673"/>
                  </a:lnTo>
                  <a:lnTo>
                    <a:pt x="99" y="675"/>
                  </a:lnTo>
                  <a:lnTo>
                    <a:pt x="109" y="675"/>
                  </a:lnTo>
                  <a:lnTo>
                    <a:pt x="118" y="675"/>
                  </a:lnTo>
                  <a:lnTo>
                    <a:pt x="130" y="675"/>
                  </a:lnTo>
                  <a:lnTo>
                    <a:pt x="139" y="679"/>
                  </a:lnTo>
                  <a:lnTo>
                    <a:pt x="149" y="679"/>
                  </a:lnTo>
                  <a:lnTo>
                    <a:pt x="160" y="681"/>
                  </a:lnTo>
                  <a:lnTo>
                    <a:pt x="171" y="681"/>
                  </a:lnTo>
                  <a:lnTo>
                    <a:pt x="187" y="685"/>
                  </a:lnTo>
                  <a:lnTo>
                    <a:pt x="196" y="681"/>
                  </a:lnTo>
                  <a:lnTo>
                    <a:pt x="206" y="681"/>
                  </a:lnTo>
                  <a:lnTo>
                    <a:pt x="217" y="681"/>
                  </a:lnTo>
                  <a:lnTo>
                    <a:pt x="228" y="681"/>
                  </a:lnTo>
                  <a:lnTo>
                    <a:pt x="246" y="675"/>
                  </a:lnTo>
                  <a:lnTo>
                    <a:pt x="257" y="675"/>
                  </a:lnTo>
                  <a:lnTo>
                    <a:pt x="272" y="673"/>
                  </a:lnTo>
                  <a:lnTo>
                    <a:pt x="289" y="673"/>
                  </a:lnTo>
                  <a:lnTo>
                    <a:pt x="303" y="667"/>
                  </a:lnTo>
                  <a:lnTo>
                    <a:pt x="318" y="664"/>
                  </a:lnTo>
                  <a:lnTo>
                    <a:pt x="331" y="660"/>
                  </a:lnTo>
                  <a:lnTo>
                    <a:pt x="350" y="658"/>
                  </a:lnTo>
                  <a:lnTo>
                    <a:pt x="365" y="654"/>
                  </a:lnTo>
                  <a:lnTo>
                    <a:pt x="380" y="648"/>
                  </a:lnTo>
                  <a:lnTo>
                    <a:pt x="400" y="645"/>
                  </a:lnTo>
                  <a:lnTo>
                    <a:pt x="413" y="643"/>
                  </a:lnTo>
                  <a:lnTo>
                    <a:pt x="428" y="637"/>
                  </a:lnTo>
                  <a:lnTo>
                    <a:pt x="443" y="631"/>
                  </a:lnTo>
                  <a:lnTo>
                    <a:pt x="458" y="624"/>
                  </a:lnTo>
                  <a:lnTo>
                    <a:pt x="474" y="618"/>
                  </a:lnTo>
                  <a:lnTo>
                    <a:pt x="485" y="612"/>
                  </a:lnTo>
                  <a:lnTo>
                    <a:pt x="500" y="610"/>
                  </a:lnTo>
                  <a:lnTo>
                    <a:pt x="515" y="603"/>
                  </a:lnTo>
                  <a:lnTo>
                    <a:pt x="527" y="597"/>
                  </a:lnTo>
                  <a:lnTo>
                    <a:pt x="540" y="591"/>
                  </a:lnTo>
                  <a:lnTo>
                    <a:pt x="550" y="588"/>
                  </a:lnTo>
                  <a:lnTo>
                    <a:pt x="561" y="582"/>
                  </a:lnTo>
                  <a:lnTo>
                    <a:pt x="571" y="576"/>
                  </a:lnTo>
                  <a:lnTo>
                    <a:pt x="586" y="567"/>
                  </a:lnTo>
                  <a:lnTo>
                    <a:pt x="597" y="557"/>
                  </a:lnTo>
                  <a:lnTo>
                    <a:pt x="607" y="542"/>
                  </a:lnTo>
                  <a:lnTo>
                    <a:pt x="618" y="529"/>
                  </a:lnTo>
                  <a:lnTo>
                    <a:pt x="631" y="514"/>
                  </a:lnTo>
                  <a:lnTo>
                    <a:pt x="643" y="498"/>
                  </a:lnTo>
                  <a:lnTo>
                    <a:pt x="645" y="489"/>
                  </a:lnTo>
                  <a:lnTo>
                    <a:pt x="652" y="479"/>
                  </a:lnTo>
                  <a:lnTo>
                    <a:pt x="654" y="470"/>
                  </a:lnTo>
                  <a:lnTo>
                    <a:pt x="660" y="460"/>
                  </a:lnTo>
                  <a:lnTo>
                    <a:pt x="667" y="453"/>
                  </a:lnTo>
                  <a:lnTo>
                    <a:pt x="673" y="443"/>
                  </a:lnTo>
                  <a:lnTo>
                    <a:pt x="675" y="434"/>
                  </a:lnTo>
                  <a:lnTo>
                    <a:pt x="681" y="428"/>
                  </a:lnTo>
                  <a:lnTo>
                    <a:pt x="685" y="417"/>
                  </a:lnTo>
                  <a:lnTo>
                    <a:pt x="690" y="407"/>
                  </a:lnTo>
                  <a:lnTo>
                    <a:pt x="694" y="398"/>
                  </a:lnTo>
                  <a:lnTo>
                    <a:pt x="700" y="388"/>
                  </a:lnTo>
                  <a:lnTo>
                    <a:pt x="702" y="377"/>
                  </a:lnTo>
                  <a:lnTo>
                    <a:pt x="709" y="367"/>
                  </a:lnTo>
                  <a:lnTo>
                    <a:pt x="713" y="360"/>
                  </a:lnTo>
                  <a:lnTo>
                    <a:pt x="719" y="350"/>
                  </a:lnTo>
                  <a:lnTo>
                    <a:pt x="725" y="339"/>
                  </a:lnTo>
                  <a:lnTo>
                    <a:pt x="726" y="329"/>
                  </a:lnTo>
                  <a:lnTo>
                    <a:pt x="734" y="320"/>
                  </a:lnTo>
                  <a:lnTo>
                    <a:pt x="736" y="310"/>
                  </a:lnTo>
                  <a:lnTo>
                    <a:pt x="742" y="299"/>
                  </a:lnTo>
                  <a:lnTo>
                    <a:pt x="745" y="289"/>
                  </a:lnTo>
                  <a:lnTo>
                    <a:pt x="751" y="280"/>
                  </a:lnTo>
                  <a:lnTo>
                    <a:pt x="755" y="272"/>
                  </a:lnTo>
                  <a:lnTo>
                    <a:pt x="757" y="259"/>
                  </a:lnTo>
                  <a:lnTo>
                    <a:pt x="763" y="249"/>
                  </a:lnTo>
                  <a:lnTo>
                    <a:pt x="766" y="242"/>
                  </a:lnTo>
                  <a:lnTo>
                    <a:pt x="772" y="232"/>
                  </a:lnTo>
                  <a:lnTo>
                    <a:pt x="778" y="223"/>
                  </a:lnTo>
                  <a:lnTo>
                    <a:pt x="782" y="215"/>
                  </a:lnTo>
                  <a:lnTo>
                    <a:pt x="787" y="202"/>
                  </a:lnTo>
                  <a:lnTo>
                    <a:pt x="791" y="192"/>
                  </a:lnTo>
                  <a:lnTo>
                    <a:pt x="797" y="183"/>
                  </a:lnTo>
                  <a:lnTo>
                    <a:pt x="799" y="175"/>
                  </a:lnTo>
                  <a:lnTo>
                    <a:pt x="806" y="166"/>
                  </a:lnTo>
                  <a:lnTo>
                    <a:pt x="808" y="156"/>
                  </a:lnTo>
                  <a:lnTo>
                    <a:pt x="814" y="147"/>
                  </a:lnTo>
                  <a:lnTo>
                    <a:pt x="820" y="139"/>
                  </a:lnTo>
                  <a:lnTo>
                    <a:pt x="827" y="130"/>
                  </a:lnTo>
                  <a:lnTo>
                    <a:pt x="833" y="124"/>
                  </a:lnTo>
                  <a:lnTo>
                    <a:pt x="835" y="111"/>
                  </a:lnTo>
                  <a:lnTo>
                    <a:pt x="840" y="103"/>
                  </a:lnTo>
                  <a:lnTo>
                    <a:pt x="848" y="97"/>
                  </a:lnTo>
                  <a:lnTo>
                    <a:pt x="854" y="86"/>
                  </a:lnTo>
                  <a:lnTo>
                    <a:pt x="863" y="73"/>
                  </a:lnTo>
                  <a:lnTo>
                    <a:pt x="877" y="57"/>
                  </a:lnTo>
                  <a:lnTo>
                    <a:pt x="890" y="44"/>
                  </a:lnTo>
                  <a:lnTo>
                    <a:pt x="901" y="29"/>
                  </a:lnTo>
                  <a:lnTo>
                    <a:pt x="916" y="17"/>
                  </a:lnTo>
                  <a:lnTo>
                    <a:pt x="932" y="8"/>
                  </a:lnTo>
                  <a:lnTo>
                    <a:pt x="947" y="0"/>
                  </a:lnTo>
                  <a:lnTo>
                    <a:pt x="962" y="0"/>
                  </a:lnTo>
                  <a:lnTo>
                    <a:pt x="973" y="6"/>
                  </a:lnTo>
                  <a:lnTo>
                    <a:pt x="987" y="17"/>
                  </a:lnTo>
                  <a:lnTo>
                    <a:pt x="993" y="29"/>
                  </a:lnTo>
                  <a:lnTo>
                    <a:pt x="994" y="44"/>
                  </a:lnTo>
                  <a:lnTo>
                    <a:pt x="989" y="57"/>
                  </a:lnTo>
                  <a:lnTo>
                    <a:pt x="981" y="73"/>
                  </a:lnTo>
                  <a:lnTo>
                    <a:pt x="981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75" name="Freeform 75"/>
            <p:cNvSpPr>
              <a:spLocks/>
            </p:cNvSpPr>
            <p:nvPr/>
          </p:nvSpPr>
          <p:spPr bwMode="auto">
            <a:xfrm>
              <a:off x="5668958" y="3611564"/>
              <a:ext cx="841374" cy="477839"/>
            </a:xfrm>
            <a:custGeom>
              <a:avLst/>
              <a:gdLst/>
              <a:ahLst/>
              <a:cxnLst>
                <a:cxn ang="0">
                  <a:pos x="1049" y="44"/>
                </a:cxn>
                <a:cxn ang="0">
                  <a:pos x="1038" y="84"/>
                </a:cxn>
                <a:cxn ang="0">
                  <a:pos x="1028" y="118"/>
                </a:cxn>
                <a:cxn ang="0">
                  <a:pos x="1019" y="156"/>
                </a:cxn>
                <a:cxn ang="0">
                  <a:pos x="1007" y="196"/>
                </a:cxn>
                <a:cxn ang="0">
                  <a:pos x="992" y="238"/>
                </a:cxn>
                <a:cxn ang="0">
                  <a:pos x="973" y="284"/>
                </a:cxn>
                <a:cxn ang="0">
                  <a:pos x="952" y="333"/>
                </a:cxn>
                <a:cxn ang="0">
                  <a:pos x="927" y="377"/>
                </a:cxn>
                <a:cxn ang="0">
                  <a:pos x="901" y="419"/>
                </a:cxn>
                <a:cxn ang="0">
                  <a:pos x="869" y="464"/>
                </a:cxn>
                <a:cxn ang="0">
                  <a:pos x="829" y="500"/>
                </a:cxn>
                <a:cxn ang="0">
                  <a:pos x="787" y="535"/>
                </a:cxn>
                <a:cxn ang="0">
                  <a:pos x="737" y="565"/>
                </a:cxn>
                <a:cxn ang="0">
                  <a:pos x="688" y="586"/>
                </a:cxn>
                <a:cxn ang="0">
                  <a:pos x="642" y="595"/>
                </a:cxn>
                <a:cxn ang="0">
                  <a:pos x="606" y="597"/>
                </a:cxn>
                <a:cxn ang="0">
                  <a:pos x="563" y="603"/>
                </a:cxn>
                <a:cxn ang="0">
                  <a:pos x="517" y="603"/>
                </a:cxn>
                <a:cxn ang="0">
                  <a:pos x="473" y="603"/>
                </a:cxn>
                <a:cxn ang="0">
                  <a:pos x="422" y="603"/>
                </a:cxn>
                <a:cxn ang="0">
                  <a:pos x="374" y="601"/>
                </a:cxn>
                <a:cxn ang="0">
                  <a:pos x="325" y="597"/>
                </a:cxn>
                <a:cxn ang="0">
                  <a:pos x="274" y="592"/>
                </a:cxn>
                <a:cxn ang="0">
                  <a:pos x="222" y="590"/>
                </a:cxn>
                <a:cxn ang="0">
                  <a:pos x="179" y="586"/>
                </a:cxn>
                <a:cxn ang="0">
                  <a:pos x="133" y="578"/>
                </a:cxn>
                <a:cxn ang="0">
                  <a:pos x="93" y="576"/>
                </a:cxn>
                <a:cxn ang="0">
                  <a:pos x="53" y="571"/>
                </a:cxn>
                <a:cxn ang="0">
                  <a:pos x="6" y="565"/>
                </a:cxn>
                <a:cxn ang="0">
                  <a:pos x="0" y="531"/>
                </a:cxn>
                <a:cxn ang="0">
                  <a:pos x="17" y="519"/>
                </a:cxn>
                <a:cxn ang="0">
                  <a:pos x="51" y="519"/>
                </a:cxn>
                <a:cxn ang="0">
                  <a:pos x="87" y="521"/>
                </a:cxn>
                <a:cxn ang="0">
                  <a:pos x="125" y="525"/>
                </a:cxn>
                <a:cxn ang="0">
                  <a:pos x="167" y="529"/>
                </a:cxn>
                <a:cxn ang="0">
                  <a:pos x="217" y="531"/>
                </a:cxn>
                <a:cxn ang="0">
                  <a:pos x="262" y="531"/>
                </a:cxn>
                <a:cxn ang="0">
                  <a:pos x="310" y="535"/>
                </a:cxn>
                <a:cxn ang="0">
                  <a:pos x="359" y="535"/>
                </a:cxn>
                <a:cxn ang="0">
                  <a:pos x="407" y="535"/>
                </a:cxn>
                <a:cxn ang="0">
                  <a:pos x="452" y="531"/>
                </a:cxn>
                <a:cxn ang="0">
                  <a:pos x="496" y="529"/>
                </a:cxn>
                <a:cxn ang="0">
                  <a:pos x="540" y="525"/>
                </a:cxn>
                <a:cxn ang="0">
                  <a:pos x="578" y="519"/>
                </a:cxn>
                <a:cxn ang="0">
                  <a:pos x="623" y="514"/>
                </a:cxn>
                <a:cxn ang="0">
                  <a:pos x="680" y="495"/>
                </a:cxn>
                <a:cxn ang="0">
                  <a:pos x="730" y="472"/>
                </a:cxn>
                <a:cxn ang="0">
                  <a:pos x="772" y="443"/>
                </a:cxn>
                <a:cxn ang="0">
                  <a:pos x="813" y="417"/>
                </a:cxn>
                <a:cxn ang="0">
                  <a:pos x="846" y="383"/>
                </a:cxn>
                <a:cxn ang="0">
                  <a:pos x="876" y="346"/>
                </a:cxn>
                <a:cxn ang="0">
                  <a:pos x="907" y="305"/>
                </a:cxn>
                <a:cxn ang="0">
                  <a:pos x="935" y="259"/>
                </a:cxn>
                <a:cxn ang="0">
                  <a:pos x="958" y="215"/>
                </a:cxn>
                <a:cxn ang="0">
                  <a:pos x="973" y="160"/>
                </a:cxn>
                <a:cxn ang="0">
                  <a:pos x="988" y="103"/>
                </a:cxn>
                <a:cxn ang="0">
                  <a:pos x="1004" y="63"/>
                </a:cxn>
                <a:cxn ang="0">
                  <a:pos x="1023" y="16"/>
                </a:cxn>
                <a:cxn ang="0">
                  <a:pos x="1061" y="12"/>
                </a:cxn>
              </a:cxnLst>
              <a:rect l="0" t="0" r="r" b="b"/>
              <a:pathLst>
                <a:path w="1061" h="603">
                  <a:moveTo>
                    <a:pt x="1059" y="27"/>
                  </a:moveTo>
                  <a:lnTo>
                    <a:pt x="1055" y="31"/>
                  </a:lnTo>
                  <a:lnTo>
                    <a:pt x="1051" y="37"/>
                  </a:lnTo>
                  <a:lnTo>
                    <a:pt x="1049" y="44"/>
                  </a:lnTo>
                  <a:lnTo>
                    <a:pt x="1045" y="54"/>
                  </a:lnTo>
                  <a:lnTo>
                    <a:pt x="1043" y="63"/>
                  </a:lnTo>
                  <a:lnTo>
                    <a:pt x="1040" y="78"/>
                  </a:lnTo>
                  <a:lnTo>
                    <a:pt x="1038" y="84"/>
                  </a:lnTo>
                  <a:lnTo>
                    <a:pt x="1034" y="90"/>
                  </a:lnTo>
                  <a:lnTo>
                    <a:pt x="1034" y="103"/>
                  </a:lnTo>
                  <a:lnTo>
                    <a:pt x="1030" y="113"/>
                  </a:lnTo>
                  <a:lnTo>
                    <a:pt x="1028" y="118"/>
                  </a:lnTo>
                  <a:lnTo>
                    <a:pt x="1024" y="126"/>
                  </a:lnTo>
                  <a:lnTo>
                    <a:pt x="1023" y="135"/>
                  </a:lnTo>
                  <a:lnTo>
                    <a:pt x="1023" y="149"/>
                  </a:lnTo>
                  <a:lnTo>
                    <a:pt x="1019" y="156"/>
                  </a:lnTo>
                  <a:lnTo>
                    <a:pt x="1017" y="166"/>
                  </a:lnTo>
                  <a:lnTo>
                    <a:pt x="1013" y="175"/>
                  </a:lnTo>
                  <a:lnTo>
                    <a:pt x="1009" y="187"/>
                  </a:lnTo>
                  <a:lnTo>
                    <a:pt x="1007" y="196"/>
                  </a:lnTo>
                  <a:lnTo>
                    <a:pt x="1004" y="208"/>
                  </a:lnTo>
                  <a:lnTo>
                    <a:pt x="1002" y="217"/>
                  </a:lnTo>
                  <a:lnTo>
                    <a:pt x="998" y="230"/>
                  </a:lnTo>
                  <a:lnTo>
                    <a:pt x="992" y="238"/>
                  </a:lnTo>
                  <a:lnTo>
                    <a:pt x="988" y="253"/>
                  </a:lnTo>
                  <a:lnTo>
                    <a:pt x="983" y="263"/>
                  </a:lnTo>
                  <a:lnTo>
                    <a:pt x="981" y="274"/>
                  </a:lnTo>
                  <a:lnTo>
                    <a:pt x="973" y="284"/>
                  </a:lnTo>
                  <a:lnTo>
                    <a:pt x="969" y="295"/>
                  </a:lnTo>
                  <a:lnTo>
                    <a:pt x="964" y="308"/>
                  </a:lnTo>
                  <a:lnTo>
                    <a:pt x="958" y="320"/>
                  </a:lnTo>
                  <a:lnTo>
                    <a:pt x="952" y="333"/>
                  </a:lnTo>
                  <a:lnTo>
                    <a:pt x="947" y="344"/>
                  </a:lnTo>
                  <a:lnTo>
                    <a:pt x="941" y="356"/>
                  </a:lnTo>
                  <a:lnTo>
                    <a:pt x="935" y="369"/>
                  </a:lnTo>
                  <a:lnTo>
                    <a:pt x="927" y="377"/>
                  </a:lnTo>
                  <a:lnTo>
                    <a:pt x="922" y="390"/>
                  </a:lnTo>
                  <a:lnTo>
                    <a:pt x="916" y="398"/>
                  </a:lnTo>
                  <a:lnTo>
                    <a:pt x="910" y="411"/>
                  </a:lnTo>
                  <a:lnTo>
                    <a:pt x="901" y="419"/>
                  </a:lnTo>
                  <a:lnTo>
                    <a:pt x="895" y="432"/>
                  </a:lnTo>
                  <a:lnTo>
                    <a:pt x="884" y="440"/>
                  </a:lnTo>
                  <a:lnTo>
                    <a:pt x="876" y="453"/>
                  </a:lnTo>
                  <a:lnTo>
                    <a:pt x="869" y="464"/>
                  </a:lnTo>
                  <a:lnTo>
                    <a:pt x="859" y="474"/>
                  </a:lnTo>
                  <a:lnTo>
                    <a:pt x="850" y="483"/>
                  </a:lnTo>
                  <a:lnTo>
                    <a:pt x="842" y="493"/>
                  </a:lnTo>
                  <a:lnTo>
                    <a:pt x="829" y="500"/>
                  </a:lnTo>
                  <a:lnTo>
                    <a:pt x="819" y="510"/>
                  </a:lnTo>
                  <a:lnTo>
                    <a:pt x="808" y="519"/>
                  </a:lnTo>
                  <a:lnTo>
                    <a:pt x="798" y="529"/>
                  </a:lnTo>
                  <a:lnTo>
                    <a:pt x="787" y="535"/>
                  </a:lnTo>
                  <a:lnTo>
                    <a:pt x="777" y="544"/>
                  </a:lnTo>
                  <a:lnTo>
                    <a:pt x="762" y="550"/>
                  </a:lnTo>
                  <a:lnTo>
                    <a:pt x="753" y="557"/>
                  </a:lnTo>
                  <a:lnTo>
                    <a:pt x="737" y="565"/>
                  </a:lnTo>
                  <a:lnTo>
                    <a:pt x="726" y="571"/>
                  </a:lnTo>
                  <a:lnTo>
                    <a:pt x="715" y="576"/>
                  </a:lnTo>
                  <a:lnTo>
                    <a:pt x="703" y="582"/>
                  </a:lnTo>
                  <a:lnTo>
                    <a:pt x="688" y="586"/>
                  </a:lnTo>
                  <a:lnTo>
                    <a:pt x="673" y="592"/>
                  </a:lnTo>
                  <a:lnTo>
                    <a:pt x="660" y="592"/>
                  </a:lnTo>
                  <a:lnTo>
                    <a:pt x="650" y="595"/>
                  </a:lnTo>
                  <a:lnTo>
                    <a:pt x="642" y="595"/>
                  </a:lnTo>
                  <a:lnTo>
                    <a:pt x="635" y="597"/>
                  </a:lnTo>
                  <a:lnTo>
                    <a:pt x="623" y="597"/>
                  </a:lnTo>
                  <a:lnTo>
                    <a:pt x="614" y="597"/>
                  </a:lnTo>
                  <a:lnTo>
                    <a:pt x="606" y="597"/>
                  </a:lnTo>
                  <a:lnTo>
                    <a:pt x="597" y="601"/>
                  </a:lnTo>
                  <a:lnTo>
                    <a:pt x="585" y="601"/>
                  </a:lnTo>
                  <a:lnTo>
                    <a:pt x="576" y="601"/>
                  </a:lnTo>
                  <a:lnTo>
                    <a:pt x="563" y="603"/>
                  </a:lnTo>
                  <a:lnTo>
                    <a:pt x="555" y="603"/>
                  </a:lnTo>
                  <a:lnTo>
                    <a:pt x="542" y="603"/>
                  </a:lnTo>
                  <a:lnTo>
                    <a:pt x="530" y="603"/>
                  </a:lnTo>
                  <a:lnTo>
                    <a:pt x="517" y="603"/>
                  </a:lnTo>
                  <a:lnTo>
                    <a:pt x="509" y="603"/>
                  </a:lnTo>
                  <a:lnTo>
                    <a:pt x="494" y="603"/>
                  </a:lnTo>
                  <a:lnTo>
                    <a:pt x="485" y="603"/>
                  </a:lnTo>
                  <a:lnTo>
                    <a:pt x="473" y="603"/>
                  </a:lnTo>
                  <a:lnTo>
                    <a:pt x="460" y="603"/>
                  </a:lnTo>
                  <a:lnTo>
                    <a:pt x="447" y="603"/>
                  </a:lnTo>
                  <a:lnTo>
                    <a:pt x="437" y="603"/>
                  </a:lnTo>
                  <a:lnTo>
                    <a:pt x="422" y="603"/>
                  </a:lnTo>
                  <a:lnTo>
                    <a:pt x="412" y="603"/>
                  </a:lnTo>
                  <a:lnTo>
                    <a:pt x="397" y="601"/>
                  </a:lnTo>
                  <a:lnTo>
                    <a:pt x="386" y="601"/>
                  </a:lnTo>
                  <a:lnTo>
                    <a:pt x="374" y="601"/>
                  </a:lnTo>
                  <a:lnTo>
                    <a:pt x="365" y="601"/>
                  </a:lnTo>
                  <a:lnTo>
                    <a:pt x="350" y="601"/>
                  </a:lnTo>
                  <a:lnTo>
                    <a:pt x="338" y="597"/>
                  </a:lnTo>
                  <a:lnTo>
                    <a:pt x="325" y="597"/>
                  </a:lnTo>
                  <a:lnTo>
                    <a:pt x="314" y="597"/>
                  </a:lnTo>
                  <a:lnTo>
                    <a:pt x="298" y="595"/>
                  </a:lnTo>
                  <a:lnTo>
                    <a:pt x="285" y="595"/>
                  </a:lnTo>
                  <a:lnTo>
                    <a:pt x="274" y="592"/>
                  </a:lnTo>
                  <a:lnTo>
                    <a:pt x="262" y="592"/>
                  </a:lnTo>
                  <a:lnTo>
                    <a:pt x="249" y="592"/>
                  </a:lnTo>
                  <a:lnTo>
                    <a:pt x="238" y="590"/>
                  </a:lnTo>
                  <a:lnTo>
                    <a:pt x="222" y="590"/>
                  </a:lnTo>
                  <a:lnTo>
                    <a:pt x="215" y="590"/>
                  </a:lnTo>
                  <a:lnTo>
                    <a:pt x="201" y="586"/>
                  </a:lnTo>
                  <a:lnTo>
                    <a:pt x="190" y="586"/>
                  </a:lnTo>
                  <a:lnTo>
                    <a:pt x="179" y="586"/>
                  </a:lnTo>
                  <a:lnTo>
                    <a:pt x="167" y="586"/>
                  </a:lnTo>
                  <a:lnTo>
                    <a:pt x="158" y="582"/>
                  </a:lnTo>
                  <a:lnTo>
                    <a:pt x="144" y="582"/>
                  </a:lnTo>
                  <a:lnTo>
                    <a:pt x="133" y="578"/>
                  </a:lnTo>
                  <a:lnTo>
                    <a:pt x="124" y="578"/>
                  </a:lnTo>
                  <a:lnTo>
                    <a:pt x="110" y="578"/>
                  </a:lnTo>
                  <a:lnTo>
                    <a:pt x="103" y="576"/>
                  </a:lnTo>
                  <a:lnTo>
                    <a:pt x="93" y="576"/>
                  </a:lnTo>
                  <a:lnTo>
                    <a:pt x="84" y="576"/>
                  </a:lnTo>
                  <a:lnTo>
                    <a:pt x="72" y="573"/>
                  </a:lnTo>
                  <a:lnTo>
                    <a:pt x="63" y="573"/>
                  </a:lnTo>
                  <a:lnTo>
                    <a:pt x="53" y="571"/>
                  </a:lnTo>
                  <a:lnTo>
                    <a:pt x="46" y="571"/>
                  </a:lnTo>
                  <a:lnTo>
                    <a:pt x="27" y="567"/>
                  </a:lnTo>
                  <a:lnTo>
                    <a:pt x="15" y="567"/>
                  </a:lnTo>
                  <a:lnTo>
                    <a:pt x="6" y="565"/>
                  </a:lnTo>
                  <a:lnTo>
                    <a:pt x="4" y="557"/>
                  </a:lnTo>
                  <a:lnTo>
                    <a:pt x="0" y="550"/>
                  </a:lnTo>
                  <a:lnTo>
                    <a:pt x="0" y="540"/>
                  </a:lnTo>
                  <a:lnTo>
                    <a:pt x="0" y="531"/>
                  </a:lnTo>
                  <a:lnTo>
                    <a:pt x="0" y="521"/>
                  </a:lnTo>
                  <a:lnTo>
                    <a:pt x="6" y="519"/>
                  </a:lnTo>
                  <a:lnTo>
                    <a:pt x="11" y="519"/>
                  </a:lnTo>
                  <a:lnTo>
                    <a:pt x="17" y="519"/>
                  </a:lnTo>
                  <a:lnTo>
                    <a:pt x="25" y="519"/>
                  </a:lnTo>
                  <a:lnTo>
                    <a:pt x="32" y="519"/>
                  </a:lnTo>
                  <a:lnTo>
                    <a:pt x="42" y="519"/>
                  </a:lnTo>
                  <a:lnTo>
                    <a:pt x="51" y="519"/>
                  </a:lnTo>
                  <a:lnTo>
                    <a:pt x="61" y="521"/>
                  </a:lnTo>
                  <a:lnTo>
                    <a:pt x="68" y="521"/>
                  </a:lnTo>
                  <a:lnTo>
                    <a:pt x="78" y="521"/>
                  </a:lnTo>
                  <a:lnTo>
                    <a:pt x="87" y="521"/>
                  </a:lnTo>
                  <a:lnTo>
                    <a:pt x="97" y="521"/>
                  </a:lnTo>
                  <a:lnTo>
                    <a:pt x="105" y="525"/>
                  </a:lnTo>
                  <a:lnTo>
                    <a:pt x="118" y="525"/>
                  </a:lnTo>
                  <a:lnTo>
                    <a:pt x="125" y="525"/>
                  </a:lnTo>
                  <a:lnTo>
                    <a:pt x="139" y="525"/>
                  </a:lnTo>
                  <a:lnTo>
                    <a:pt x="146" y="529"/>
                  </a:lnTo>
                  <a:lnTo>
                    <a:pt x="160" y="529"/>
                  </a:lnTo>
                  <a:lnTo>
                    <a:pt x="167" y="529"/>
                  </a:lnTo>
                  <a:lnTo>
                    <a:pt x="181" y="529"/>
                  </a:lnTo>
                  <a:lnTo>
                    <a:pt x="192" y="529"/>
                  </a:lnTo>
                  <a:lnTo>
                    <a:pt x="205" y="531"/>
                  </a:lnTo>
                  <a:lnTo>
                    <a:pt x="217" y="531"/>
                  </a:lnTo>
                  <a:lnTo>
                    <a:pt x="228" y="531"/>
                  </a:lnTo>
                  <a:lnTo>
                    <a:pt x="238" y="531"/>
                  </a:lnTo>
                  <a:lnTo>
                    <a:pt x="253" y="531"/>
                  </a:lnTo>
                  <a:lnTo>
                    <a:pt x="262" y="531"/>
                  </a:lnTo>
                  <a:lnTo>
                    <a:pt x="274" y="531"/>
                  </a:lnTo>
                  <a:lnTo>
                    <a:pt x="285" y="531"/>
                  </a:lnTo>
                  <a:lnTo>
                    <a:pt x="298" y="535"/>
                  </a:lnTo>
                  <a:lnTo>
                    <a:pt x="310" y="535"/>
                  </a:lnTo>
                  <a:lnTo>
                    <a:pt x="321" y="535"/>
                  </a:lnTo>
                  <a:lnTo>
                    <a:pt x="334" y="535"/>
                  </a:lnTo>
                  <a:lnTo>
                    <a:pt x="346" y="535"/>
                  </a:lnTo>
                  <a:lnTo>
                    <a:pt x="359" y="535"/>
                  </a:lnTo>
                  <a:lnTo>
                    <a:pt x="371" y="535"/>
                  </a:lnTo>
                  <a:lnTo>
                    <a:pt x="382" y="535"/>
                  </a:lnTo>
                  <a:lnTo>
                    <a:pt x="395" y="535"/>
                  </a:lnTo>
                  <a:lnTo>
                    <a:pt x="407" y="535"/>
                  </a:lnTo>
                  <a:lnTo>
                    <a:pt x="418" y="535"/>
                  </a:lnTo>
                  <a:lnTo>
                    <a:pt x="428" y="535"/>
                  </a:lnTo>
                  <a:lnTo>
                    <a:pt x="439" y="535"/>
                  </a:lnTo>
                  <a:lnTo>
                    <a:pt x="452" y="531"/>
                  </a:lnTo>
                  <a:lnTo>
                    <a:pt x="464" y="531"/>
                  </a:lnTo>
                  <a:lnTo>
                    <a:pt x="473" y="531"/>
                  </a:lnTo>
                  <a:lnTo>
                    <a:pt x="485" y="531"/>
                  </a:lnTo>
                  <a:lnTo>
                    <a:pt x="496" y="529"/>
                  </a:lnTo>
                  <a:lnTo>
                    <a:pt x="509" y="529"/>
                  </a:lnTo>
                  <a:lnTo>
                    <a:pt x="517" y="529"/>
                  </a:lnTo>
                  <a:lnTo>
                    <a:pt x="530" y="529"/>
                  </a:lnTo>
                  <a:lnTo>
                    <a:pt x="540" y="525"/>
                  </a:lnTo>
                  <a:lnTo>
                    <a:pt x="549" y="525"/>
                  </a:lnTo>
                  <a:lnTo>
                    <a:pt x="557" y="521"/>
                  </a:lnTo>
                  <a:lnTo>
                    <a:pt x="570" y="521"/>
                  </a:lnTo>
                  <a:lnTo>
                    <a:pt x="578" y="519"/>
                  </a:lnTo>
                  <a:lnTo>
                    <a:pt x="587" y="519"/>
                  </a:lnTo>
                  <a:lnTo>
                    <a:pt x="597" y="516"/>
                  </a:lnTo>
                  <a:lnTo>
                    <a:pt x="606" y="516"/>
                  </a:lnTo>
                  <a:lnTo>
                    <a:pt x="623" y="514"/>
                  </a:lnTo>
                  <a:lnTo>
                    <a:pt x="639" y="510"/>
                  </a:lnTo>
                  <a:lnTo>
                    <a:pt x="654" y="504"/>
                  </a:lnTo>
                  <a:lnTo>
                    <a:pt x="669" y="500"/>
                  </a:lnTo>
                  <a:lnTo>
                    <a:pt x="680" y="495"/>
                  </a:lnTo>
                  <a:lnTo>
                    <a:pt x="694" y="489"/>
                  </a:lnTo>
                  <a:lnTo>
                    <a:pt x="705" y="483"/>
                  </a:lnTo>
                  <a:lnTo>
                    <a:pt x="717" y="476"/>
                  </a:lnTo>
                  <a:lnTo>
                    <a:pt x="730" y="472"/>
                  </a:lnTo>
                  <a:lnTo>
                    <a:pt x="741" y="464"/>
                  </a:lnTo>
                  <a:lnTo>
                    <a:pt x="751" y="459"/>
                  </a:lnTo>
                  <a:lnTo>
                    <a:pt x="762" y="453"/>
                  </a:lnTo>
                  <a:lnTo>
                    <a:pt x="772" y="443"/>
                  </a:lnTo>
                  <a:lnTo>
                    <a:pt x="783" y="438"/>
                  </a:lnTo>
                  <a:lnTo>
                    <a:pt x="793" y="432"/>
                  </a:lnTo>
                  <a:lnTo>
                    <a:pt x="804" y="426"/>
                  </a:lnTo>
                  <a:lnTo>
                    <a:pt x="813" y="417"/>
                  </a:lnTo>
                  <a:lnTo>
                    <a:pt x="823" y="411"/>
                  </a:lnTo>
                  <a:lnTo>
                    <a:pt x="831" y="398"/>
                  </a:lnTo>
                  <a:lnTo>
                    <a:pt x="842" y="392"/>
                  </a:lnTo>
                  <a:lnTo>
                    <a:pt x="846" y="383"/>
                  </a:lnTo>
                  <a:lnTo>
                    <a:pt x="855" y="375"/>
                  </a:lnTo>
                  <a:lnTo>
                    <a:pt x="863" y="365"/>
                  </a:lnTo>
                  <a:lnTo>
                    <a:pt x="870" y="360"/>
                  </a:lnTo>
                  <a:lnTo>
                    <a:pt x="876" y="346"/>
                  </a:lnTo>
                  <a:lnTo>
                    <a:pt x="886" y="337"/>
                  </a:lnTo>
                  <a:lnTo>
                    <a:pt x="895" y="325"/>
                  </a:lnTo>
                  <a:lnTo>
                    <a:pt x="901" y="316"/>
                  </a:lnTo>
                  <a:lnTo>
                    <a:pt x="907" y="305"/>
                  </a:lnTo>
                  <a:lnTo>
                    <a:pt x="912" y="293"/>
                  </a:lnTo>
                  <a:lnTo>
                    <a:pt x="920" y="284"/>
                  </a:lnTo>
                  <a:lnTo>
                    <a:pt x="927" y="272"/>
                  </a:lnTo>
                  <a:lnTo>
                    <a:pt x="935" y="259"/>
                  </a:lnTo>
                  <a:lnTo>
                    <a:pt x="941" y="248"/>
                  </a:lnTo>
                  <a:lnTo>
                    <a:pt x="947" y="236"/>
                  </a:lnTo>
                  <a:lnTo>
                    <a:pt x="956" y="223"/>
                  </a:lnTo>
                  <a:lnTo>
                    <a:pt x="958" y="215"/>
                  </a:lnTo>
                  <a:lnTo>
                    <a:pt x="962" y="202"/>
                  </a:lnTo>
                  <a:lnTo>
                    <a:pt x="964" y="187"/>
                  </a:lnTo>
                  <a:lnTo>
                    <a:pt x="969" y="175"/>
                  </a:lnTo>
                  <a:lnTo>
                    <a:pt x="973" y="160"/>
                  </a:lnTo>
                  <a:lnTo>
                    <a:pt x="981" y="145"/>
                  </a:lnTo>
                  <a:lnTo>
                    <a:pt x="983" y="126"/>
                  </a:lnTo>
                  <a:lnTo>
                    <a:pt x="988" y="113"/>
                  </a:lnTo>
                  <a:lnTo>
                    <a:pt x="988" y="103"/>
                  </a:lnTo>
                  <a:lnTo>
                    <a:pt x="992" y="94"/>
                  </a:lnTo>
                  <a:lnTo>
                    <a:pt x="994" y="84"/>
                  </a:lnTo>
                  <a:lnTo>
                    <a:pt x="998" y="78"/>
                  </a:lnTo>
                  <a:lnTo>
                    <a:pt x="1004" y="63"/>
                  </a:lnTo>
                  <a:lnTo>
                    <a:pt x="1009" y="48"/>
                  </a:lnTo>
                  <a:lnTo>
                    <a:pt x="1013" y="33"/>
                  </a:lnTo>
                  <a:lnTo>
                    <a:pt x="1019" y="23"/>
                  </a:lnTo>
                  <a:lnTo>
                    <a:pt x="1023" y="16"/>
                  </a:lnTo>
                  <a:lnTo>
                    <a:pt x="1028" y="8"/>
                  </a:lnTo>
                  <a:lnTo>
                    <a:pt x="1040" y="0"/>
                  </a:lnTo>
                  <a:lnTo>
                    <a:pt x="1055" y="2"/>
                  </a:lnTo>
                  <a:lnTo>
                    <a:pt x="1061" y="12"/>
                  </a:lnTo>
                  <a:lnTo>
                    <a:pt x="1059" y="27"/>
                  </a:lnTo>
                  <a:lnTo>
                    <a:pt x="1059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76" name="Freeform 76"/>
            <p:cNvSpPr>
              <a:spLocks/>
            </p:cNvSpPr>
            <p:nvPr/>
          </p:nvSpPr>
          <p:spPr bwMode="auto">
            <a:xfrm>
              <a:off x="5603870" y="3814764"/>
              <a:ext cx="84136" cy="244476"/>
            </a:xfrm>
            <a:custGeom>
              <a:avLst/>
              <a:gdLst/>
              <a:ahLst/>
              <a:cxnLst>
                <a:cxn ang="0">
                  <a:pos x="69" y="32"/>
                </a:cxn>
                <a:cxn ang="0">
                  <a:pos x="67" y="48"/>
                </a:cxn>
                <a:cxn ang="0">
                  <a:pos x="67" y="63"/>
                </a:cxn>
                <a:cxn ang="0">
                  <a:pos x="69" y="76"/>
                </a:cxn>
                <a:cxn ang="0">
                  <a:pos x="72" y="87"/>
                </a:cxn>
                <a:cxn ang="0">
                  <a:pos x="76" y="99"/>
                </a:cxn>
                <a:cxn ang="0">
                  <a:pos x="82" y="112"/>
                </a:cxn>
                <a:cxn ang="0">
                  <a:pos x="86" y="126"/>
                </a:cxn>
                <a:cxn ang="0">
                  <a:pos x="88" y="141"/>
                </a:cxn>
                <a:cxn ang="0">
                  <a:pos x="88" y="156"/>
                </a:cxn>
                <a:cxn ang="0">
                  <a:pos x="91" y="171"/>
                </a:cxn>
                <a:cxn ang="0">
                  <a:pos x="91" y="183"/>
                </a:cxn>
                <a:cxn ang="0">
                  <a:pos x="93" y="196"/>
                </a:cxn>
                <a:cxn ang="0">
                  <a:pos x="93" y="211"/>
                </a:cxn>
                <a:cxn ang="0">
                  <a:pos x="97" y="222"/>
                </a:cxn>
                <a:cxn ang="0">
                  <a:pos x="99" y="238"/>
                </a:cxn>
                <a:cxn ang="0">
                  <a:pos x="107" y="253"/>
                </a:cxn>
                <a:cxn ang="0">
                  <a:pos x="107" y="268"/>
                </a:cxn>
                <a:cxn ang="0">
                  <a:pos x="103" y="283"/>
                </a:cxn>
                <a:cxn ang="0">
                  <a:pos x="97" y="295"/>
                </a:cxn>
                <a:cxn ang="0">
                  <a:pos x="86" y="304"/>
                </a:cxn>
                <a:cxn ang="0">
                  <a:pos x="69" y="308"/>
                </a:cxn>
                <a:cxn ang="0">
                  <a:pos x="57" y="304"/>
                </a:cxn>
                <a:cxn ang="0">
                  <a:pos x="42" y="295"/>
                </a:cxn>
                <a:cxn ang="0">
                  <a:pos x="36" y="283"/>
                </a:cxn>
                <a:cxn ang="0">
                  <a:pos x="31" y="274"/>
                </a:cxn>
                <a:cxn ang="0">
                  <a:pos x="27" y="264"/>
                </a:cxn>
                <a:cxn ang="0">
                  <a:pos x="25" y="259"/>
                </a:cxn>
                <a:cxn ang="0">
                  <a:pos x="25" y="251"/>
                </a:cxn>
                <a:cxn ang="0">
                  <a:pos x="17" y="236"/>
                </a:cxn>
                <a:cxn ang="0">
                  <a:pos x="17" y="222"/>
                </a:cxn>
                <a:cxn ang="0">
                  <a:pos x="15" y="207"/>
                </a:cxn>
                <a:cxn ang="0">
                  <a:pos x="12" y="190"/>
                </a:cxn>
                <a:cxn ang="0">
                  <a:pos x="12" y="181"/>
                </a:cxn>
                <a:cxn ang="0">
                  <a:pos x="10" y="175"/>
                </a:cxn>
                <a:cxn ang="0">
                  <a:pos x="10" y="165"/>
                </a:cxn>
                <a:cxn ang="0">
                  <a:pos x="10" y="156"/>
                </a:cxn>
                <a:cxn ang="0">
                  <a:pos x="4" y="146"/>
                </a:cxn>
                <a:cxn ang="0">
                  <a:pos x="4" y="139"/>
                </a:cxn>
                <a:cxn ang="0">
                  <a:pos x="0" y="129"/>
                </a:cxn>
                <a:cxn ang="0">
                  <a:pos x="0" y="120"/>
                </a:cxn>
                <a:cxn ang="0">
                  <a:pos x="0" y="105"/>
                </a:cxn>
                <a:cxn ang="0">
                  <a:pos x="4" y="89"/>
                </a:cxn>
                <a:cxn ang="0">
                  <a:pos x="4" y="76"/>
                </a:cxn>
                <a:cxn ang="0">
                  <a:pos x="10" y="59"/>
                </a:cxn>
                <a:cxn ang="0">
                  <a:pos x="10" y="51"/>
                </a:cxn>
                <a:cxn ang="0">
                  <a:pos x="12" y="38"/>
                </a:cxn>
                <a:cxn ang="0">
                  <a:pos x="15" y="30"/>
                </a:cxn>
                <a:cxn ang="0">
                  <a:pos x="17" y="23"/>
                </a:cxn>
                <a:cxn ang="0">
                  <a:pos x="21" y="11"/>
                </a:cxn>
                <a:cxn ang="0">
                  <a:pos x="27" y="2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7" y="6"/>
                </a:cxn>
                <a:cxn ang="0">
                  <a:pos x="67" y="11"/>
                </a:cxn>
                <a:cxn ang="0">
                  <a:pos x="69" y="21"/>
                </a:cxn>
                <a:cxn ang="0">
                  <a:pos x="69" y="32"/>
                </a:cxn>
                <a:cxn ang="0">
                  <a:pos x="69" y="32"/>
                </a:cxn>
              </a:cxnLst>
              <a:rect l="0" t="0" r="r" b="b"/>
              <a:pathLst>
                <a:path w="107" h="308">
                  <a:moveTo>
                    <a:pt x="69" y="32"/>
                  </a:moveTo>
                  <a:lnTo>
                    <a:pt x="67" y="48"/>
                  </a:lnTo>
                  <a:lnTo>
                    <a:pt x="67" y="63"/>
                  </a:lnTo>
                  <a:lnTo>
                    <a:pt x="69" y="76"/>
                  </a:lnTo>
                  <a:lnTo>
                    <a:pt x="72" y="87"/>
                  </a:lnTo>
                  <a:lnTo>
                    <a:pt x="76" y="99"/>
                  </a:lnTo>
                  <a:lnTo>
                    <a:pt x="82" y="112"/>
                  </a:lnTo>
                  <a:lnTo>
                    <a:pt x="86" y="126"/>
                  </a:lnTo>
                  <a:lnTo>
                    <a:pt x="88" y="141"/>
                  </a:lnTo>
                  <a:lnTo>
                    <a:pt x="88" y="156"/>
                  </a:lnTo>
                  <a:lnTo>
                    <a:pt x="91" y="171"/>
                  </a:lnTo>
                  <a:lnTo>
                    <a:pt x="91" y="183"/>
                  </a:lnTo>
                  <a:lnTo>
                    <a:pt x="93" y="196"/>
                  </a:lnTo>
                  <a:lnTo>
                    <a:pt x="93" y="211"/>
                  </a:lnTo>
                  <a:lnTo>
                    <a:pt x="97" y="222"/>
                  </a:lnTo>
                  <a:lnTo>
                    <a:pt x="99" y="238"/>
                  </a:lnTo>
                  <a:lnTo>
                    <a:pt x="107" y="253"/>
                  </a:lnTo>
                  <a:lnTo>
                    <a:pt x="107" y="268"/>
                  </a:lnTo>
                  <a:lnTo>
                    <a:pt x="103" y="283"/>
                  </a:lnTo>
                  <a:lnTo>
                    <a:pt x="97" y="295"/>
                  </a:lnTo>
                  <a:lnTo>
                    <a:pt x="86" y="304"/>
                  </a:lnTo>
                  <a:lnTo>
                    <a:pt x="69" y="308"/>
                  </a:lnTo>
                  <a:lnTo>
                    <a:pt x="57" y="304"/>
                  </a:lnTo>
                  <a:lnTo>
                    <a:pt x="42" y="295"/>
                  </a:lnTo>
                  <a:lnTo>
                    <a:pt x="36" y="283"/>
                  </a:lnTo>
                  <a:lnTo>
                    <a:pt x="31" y="274"/>
                  </a:lnTo>
                  <a:lnTo>
                    <a:pt x="27" y="264"/>
                  </a:lnTo>
                  <a:lnTo>
                    <a:pt x="25" y="259"/>
                  </a:lnTo>
                  <a:lnTo>
                    <a:pt x="25" y="251"/>
                  </a:lnTo>
                  <a:lnTo>
                    <a:pt x="17" y="236"/>
                  </a:lnTo>
                  <a:lnTo>
                    <a:pt x="17" y="222"/>
                  </a:lnTo>
                  <a:lnTo>
                    <a:pt x="15" y="207"/>
                  </a:lnTo>
                  <a:lnTo>
                    <a:pt x="12" y="190"/>
                  </a:lnTo>
                  <a:lnTo>
                    <a:pt x="12" y="181"/>
                  </a:lnTo>
                  <a:lnTo>
                    <a:pt x="10" y="175"/>
                  </a:lnTo>
                  <a:lnTo>
                    <a:pt x="10" y="165"/>
                  </a:lnTo>
                  <a:lnTo>
                    <a:pt x="10" y="156"/>
                  </a:lnTo>
                  <a:lnTo>
                    <a:pt x="4" y="146"/>
                  </a:lnTo>
                  <a:lnTo>
                    <a:pt x="4" y="139"/>
                  </a:lnTo>
                  <a:lnTo>
                    <a:pt x="0" y="129"/>
                  </a:lnTo>
                  <a:lnTo>
                    <a:pt x="0" y="120"/>
                  </a:lnTo>
                  <a:lnTo>
                    <a:pt x="0" y="105"/>
                  </a:lnTo>
                  <a:lnTo>
                    <a:pt x="4" y="89"/>
                  </a:lnTo>
                  <a:lnTo>
                    <a:pt x="4" y="76"/>
                  </a:lnTo>
                  <a:lnTo>
                    <a:pt x="10" y="59"/>
                  </a:lnTo>
                  <a:lnTo>
                    <a:pt x="10" y="51"/>
                  </a:lnTo>
                  <a:lnTo>
                    <a:pt x="12" y="38"/>
                  </a:lnTo>
                  <a:lnTo>
                    <a:pt x="15" y="30"/>
                  </a:lnTo>
                  <a:lnTo>
                    <a:pt x="17" y="23"/>
                  </a:lnTo>
                  <a:lnTo>
                    <a:pt x="21" y="11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8" y="2"/>
                  </a:lnTo>
                  <a:lnTo>
                    <a:pt x="57" y="6"/>
                  </a:lnTo>
                  <a:lnTo>
                    <a:pt x="67" y="11"/>
                  </a:lnTo>
                  <a:lnTo>
                    <a:pt x="69" y="21"/>
                  </a:lnTo>
                  <a:lnTo>
                    <a:pt x="69" y="32"/>
                  </a:lnTo>
                  <a:lnTo>
                    <a:pt x="69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77" name="Freeform 77"/>
            <p:cNvSpPr>
              <a:spLocks/>
            </p:cNvSpPr>
            <p:nvPr/>
          </p:nvSpPr>
          <p:spPr bwMode="auto">
            <a:xfrm>
              <a:off x="5330821" y="3868739"/>
              <a:ext cx="334962" cy="163514"/>
            </a:xfrm>
            <a:custGeom>
              <a:avLst/>
              <a:gdLst/>
              <a:ahLst/>
              <a:cxnLst>
                <a:cxn ang="0">
                  <a:pos x="359" y="61"/>
                </a:cxn>
                <a:cxn ang="0">
                  <a:pos x="333" y="61"/>
                </a:cxn>
                <a:cxn ang="0">
                  <a:pos x="308" y="61"/>
                </a:cxn>
                <a:cxn ang="0">
                  <a:pos x="282" y="61"/>
                </a:cxn>
                <a:cxn ang="0">
                  <a:pos x="257" y="61"/>
                </a:cxn>
                <a:cxn ang="0">
                  <a:pos x="230" y="61"/>
                </a:cxn>
                <a:cxn ang="0">
                  <a:pos x="206" y="65"/>
                </a:cxn>
                <a:cxn ang="0">
                  <a:pos x="179" y="71"/>
                </a:cxn>
                <a:cxn ang="0">
                  <a:pos x="158" y="78"/>
                </a:cxn>
                <a:cxn ang="0">
                  <a:pos x="137" y="88"/>
                </a:cxn>
                <a:cxn ang="0">
                  <a:pos x="118" y="97"/>
                </a:cxn>
                <a:cxn ang="0">
                  <a:pos x="103" y="109"/>
                </a:cxn>
                <a:cxn ang="0">
                  <a:pos x="84" y="122"/>
                </a:cxn>
                <a:cxn ang="0">
                  <a:pos x="71" y="139"/>
                </a:cxn>
                <a:cxn ang="0">
                  <a:pos x="52" y="158"/>
                </a:cxn>
                <a:cxn ang="0">
                  <a:pos x="34" y="185"/>
                </a:cxn>
                <a:cxn ang="0">
                  <a:pos x="15" y="204"/>
                </a:cxn>
                <a:cxn ang="0">
                  <a:pos x="6" y="204"/>
                </a:cxn>
                <a:cxn ang="0">
                  <a:pos x="0" y="189"/>
                </a:cxn>
                <a:cxn ang="0">
                  <a:pos x="0" y="164"/>
                </a:cxn>
                <a:cxn ang="0">
                  <a:pos x="10" y="147"/>
                </a:cxn>
                <a:cxn ang="0">
                  <a:pos x="19" y="122"/>
                </a:cxn>
                <a:cxn ang="0">
                  <a:pos x="27" y="103"/>
                </a:cxn>
                <a:cxn ang="0">
                  <a:pos x="46" y="77"/>
                </a:cxn>
                <a:cxn ang="0">
                  <a:pos x="72" y="52"/>
                </a:cxn>
                <a:cxn ang="0">
                  <a:pos x="101" y="37"/>
                </a:cxn>
                <a:cxn ang="0">
                  <a:pos x="118" y="31"/>
                </a:cxn>
                <a:cxn ang="0">
                  <a:pos x="143" y="21"/>
                </a:cxn>
                <a:cxn ang="0">
                  <a:pos x="164" y="12"/>
                </a:cxn>
                <a:cxn ang="0">
                  <a:pos x="181" y="8"/>
                </a:cxn>
                <a:cxn ang="0">
                  <a:pos x="202" y="4"/>
                </a:cxn>
                <a:cxn ang="0">
                  <a:pos x="226" y="0"/>
                </a:cxn>
                <a:cxn ang="0">
                  <a:pos x="259" y="4"/>
                </a:cxn>
                <a:cxn ang="0">
                  <a:pos x="291" y="4"/>
                </a:cxn>
                <a:cxn ang="0">
                  <a:pos x="320" y="10"/>
                </a:cxn>
                <a:cxn ang="0">
                  <a:pos x="344" y="12"/>
                </a:cxn>
                <a:cxn ang="0">
                  <a:pos x="361" y="16"/>
                </a:cxn>
                <a:cxn ang="0">
                  <a:pos x="377" y="16"/>
                </a:cxn>
                <a:cxn ang="0">
                  <a:pos x="397" y="19"/>
                </a:cxn>
                <a:cxn ang="0">
                  <a:pos x="420" y="19"/>
                </a:cxn>
                <a:cxn ang="0">
                  <a:pos x="422" y="31"/>
                </a:cxn>
                <a:cxn ang="0">
                  <a:pos x="411" y="46"/>
                </a:cxn>
                <a:cxn ang="0">
                  <a:pos x="386" y="58"/>
                </a:cxn>
                <a:cxn ang="0">
                  <a:pos x="371" y="65"/>
                </a:cxn>
              </a:cxnLst>
              <a:rect l="0" t="0" r="r" b="b"/>
              <a:pathLst>
                <a:path w="422" h="206">
                  <a:moveTo>
                    <a:pt x="371" y="65"/>
                  </a:moveTo>
                  <a:lnTo>
                    <a:pt x="359" y="61"/>
                  </a:lnTo>
                  <a:lnTo>
                    <a:pt x="344" y="61"/>
                  </a:lnTo>
                  <a:lnTo>
                    <a:pt x="333" y="61"/>
                  </a:lnTo>
                  <a:lnTo>
                    <a:pt x="320" y="61"/>
                  </a:lnTo>
                  <a:lnTo>
                    <a:pt x="308" y="61"/>
                  </a:lnTo>
                  <a:lnTo>
                    <a:pt x="293" y="61"/>
                  </a:lnTo>
                  <a:lnTo>
                    <a:pt x="282" y="61"/>
                  </a:lnTo>
                  <a:lnTo>
                    <a:pt x="270" y="61"/>
                  </a:lnTo>
                  <a:lnTo>
                    <a:pt x="257" y="61"/>
                  </a:lnTo>
                  <a:lnTo>
                    <a:pt x="245" y="61"/>
                  </a:lnTo>
                  <a:lnTo>
                    <a:pt x="230" y="61"/>
                  </a:lnTo>
                  <a:lnTo>
                    <a:pt x="217" y="65"/>
                  </a:lnTo>
                  <a:lnTo>
                    <a:pt x="206" y="65"/>
                  </a:lnTo>
                  <a:lnTo>
                    <a:pt x="190" y="67"/>
                  </a:lnTo>
                  <a:lnTo>
                    <a:pt x="179" y="71"/>
                  </a:lnTo>
                  <a:lnTo>
                    <a:pt x="166" y="77"/>
                  </a:lnTo>
                  <a:lnTo>
                    <a:pt x="158" y="78"/>
                  </a:lnTo>
                  <a:lnTo>
                    <a:pt x="145" y="82"/>
                  </a:lnTo>
                  <a:lnTo>
                    <a:pt x="137" y="88"/>
                  </a:lnTo>
                  <a:lnTo>
                    <a:pt x="128" y="92"/>
                  </a:lnTo>
                  <a:lnTo>
                    <a:pt x="118" y="97"/>
                  </a:lnTo>
                  <a:lnTo>
                    <a:pt x="109" y="103"/>
                  </a:lnTo>
                  <a:lnTo>
                    <a:pt x="103" y="109"/>
                  </a:lnTo>
                  <a:lnTo>
                    <a:pt x="95" y="115"/>
                  </a:lnTo>
                  <a:lnTo>
                    <a:pt x="84" y="122"/>
                  </a:lnTo>
                  <a:lnTo>
                    <a:pt x="76" y="130"/>
                  </a:lnTo>
                  <a:lnTo>
                    <a:pt x="71" y="139"/>
                  </a:lnTo>
                  <a:lnTo>
                    <a:pt x="61" y="149"/>
                  </a:lnTo>
                  <a:lnTo>
                    <a:pt x="52" y="158"/>
                  </a:lnTo>
                  <a:lnTo>
                    <a:pt x="42" y="170"/>
                  </a:lnTo>
                  <a:lnTo>
                    <a:pt x="34" y="185"/>
                  </a:lnTo>
                  <a:lnTo>
                    <a:pt x="25" y="196"/>
                  </a:lnTo>
                  <a:lnTo>
                    <a:pt x="15" y="204"/>
                  </a:lnTo>
                  <a:lnTo>
                    <a:pt x="10" y="206"/>
                  </a:lnTo>
                  <a:lnTo>
                    <a:pt x="6" y="204"/>
                  </a:lnTo>
                  <a:lnTo>
                    <a:pt x="4" y="200"/>
                  </a:lnTo>
                  <a:lnTo>
                    <a:pt x="0" y="189"/>
                  </a:lnTo>
                  <a:lnTo>
                    <a:pt x="0" y="173"/>
                  </a:lnTo>
                  <a:lnTo>
                    <a:pt x="0" y="164"/>
                  </a:lnTo>
                  <a:lnTo>
                    <a:pt x="4" y="154"/>
                  </a:lnTo>
                  <a:lnTo>
                    <a:pt x="10" y="147"/>
                  </a:lnTo>
                  <a:lnTo>
                    <a:pt x="14" y="137"/>
                  </a:lnTo>
                  <a:lnTo>
                    <a:pt x="19" y="122"/>
                  </a:lnTo>
                  <a:lnTo>
                    <a:pt x="21" y="113"/>
                  </a:lnTo>
                  <a:lnTo>
                    <a:pt x="27" y="103"/>
                  </a:lnTo>
                  <a:lnTo>
                    <a:pt x="34" y="94"/>
                  </a:lnTo>
                  <a:lnTo>
                    <a:pt x="46" y="77"/>
                  </a:lnTo>
                  <a:lnTo>
                    <a:pt x="61" y="65"/>
                  </a:lnTo>
                  <a:lnTo>
                    <a:pt x="72" y="52"/>
                  </a:lnTo>
                  <a:lnTo>
                    <a:pt x="91" y="44"/>
                  </a:lnTo>
                  <a:lnTo>
                    <a:pt x="101" y="37"/>
                  </a:lnTo>
                  <a:lnTo>
                    <a:pt x="109" y="35"/>
                  </a:lnTo>
                  <a:lnTo>
                    <a:pt x="118" y="31"/>
                  </a:lnTo>
                  <a:lnTo>
                    <a:pt x="129" y="29"/>
                  </a:lnTo>
                  <a:lnTo>
                    <a:pt x="143" y="21"/>
                  </a:lnTo>
                  <a:lnTo>
                    <a:pt x="154" y="16"/>
                  </a:lnTo>
                  <a:lnTo>
                    <a:pt x="164" y="12"/>
                  </a:lnTo>
                  <a:lnTo>
                    <a:pt x="173" y="10"/>
                  </a:lnTo>
                  <a:lnTo>
                    <a:pt x="181" y="8"/>
                  </a:lnTo>
                  <a:lnTo>
                    <a:pt x="190" y="8"/>
                  </a:lnTo>
                  <a:lnTo>
                    <a:pt x="202" y="4"/>
                  </a:lnTo>
                  <a:lnTo>
                    <a:pt x="211" y="4"/>
                  </a:lnTo>
                  <a:lnTo>
                    <a:pt x="226" y="0"/>
                  </a:lnTo>
                  <a:lnTo>
                    <a:pt x="245" y="0"/>
                  </a:lnTo>
                  <a:lnTo>
                    <a:pt x="259" y="4"/>
                  </a:lnTo>
                  <a:lnTo>
                    <a:pt x="278" y="4"/>
                  </a:lnTo>
                  <a:lnTo>
                    <a:pt x="291" y="4"/>
                  </a:lnTo>
                  <a:lnTo>
                    <a:pt x="304" y="8"/>
                  </a:lnTo>
                  <a:lnTo>
                    <a:pt x="320" y="10"/>
                  </a:lnTo>
                  <a:lnTo>
                    <a:pt x="335" y="12"/>
                  </a:lnTo>
                  <a:lnTo>
                    <a:pt x="344" y="12"/>
                  </a:lnTo>
                  <a:lnTo>
                    <a:pt x="354" y="16"/>
                  </a:lnTo>
                  <a:lnTo>
                    <a:pt x="361" y="16"/>
                  </a:lnTo>
                  <a:lnTo>
                    <a:pt x="371" y="16"/>
                  </a:lnTo>
                  <a:lnTo>
                    <a:pt x="377" y="16"/>
                  </a:lnTo>
                  <a:lnTo>
                    <a:pt x="386" y="19"/>
                  </a:lnTo>
                  <a:lnTo>
                    <a:pt x="397" y="19"/>
                  </a:lnTo>
                  <a:lnTo>
                    <a:pt x="411" y="19"/>
                  </a:lnTo>
                  <a:lnTo>
                    <a:pt x="420" y="19"/>
                  </a:lnTo>
                  <a:lnTo>
                    <a:pt x="422" y="25"/>
                  </a:lnTo>
                  <a:lnTo>
                    <a:pt x="422" y="31"/>
                  </a:lnTo>
                  <a:lnTo>
                    <a:pt x="420" y="40"/>
                  </a:lnTo>
                  <a:lnTo>
                    <a:pt x="411" y="46"/>
                  </a:lnTo>
                  <a:lnTo>
                    <a:pt x="401" y="52"/>
                  </a:lnTo>
                  <a:lnTo>
                    <a:pt x="386" y="58"/>
                  </a:lnTo>
                  <a:lnTo>
                    <a:pt x="371" y="65"/>
                  </a:lnTo>
                  <a:lnTo>
                    <a:pt x="371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78" name="Freeform 78"/>
            <p:cNvSpPr>
              <a:spLocks/>
            </p:cNvSpPr>
            <p:nvPr/>
          </p:nvSpPr>
          <p:spPr bwMode="auto">
            <a:xfrm>
              <a:off x="5383209" y="3987801"/>
              <a:ext cx="274637" cy="112713"/>
            </a:xfrm>
            <a:custGeom>
              <a:avLst/>
              <a:gdLst/>
              <a:ahLst/>
              <a:cxnLst>
                <a:cxn ang="0">
                  <a:pos x="319" y="53"/>
                </a:cxn>
                <a:cxn ang="0">
                  <a:pos x="294" y="59"/>
                </a:cxn>
                <a:cxn ang="0">
                  <a:pos x="273" y="60"/>
                </a:cxn>
                <a:cxn ang="0">
                  <a:pos x="253" y="64"/>
                </a:cxn>
                <a:cxn ang="0">
                  <a:pos x="232" y="70"/>
                </a:cxn>
                <a:cxn ang="0">
                  <a:pos x="209" y="74"/>
                </a:cxn>
                <a:cxn ang="0">
                  <a:pos x="186" y="85"/>
                </a:cxn>
                <a:cxn ang="0">
                  <a:pos x="159" y="97"/>
                </a:cxn>
                <a:cxn ang="0">
                  <a:pos x="133" y="114"/>
                </a:cxn>
                <a:cxn ang="0">
                  <a:pos x="102" y="119"/>
                </a:cxn>
                <a:cxn ang="0">
                  <a:pos x="76" y="125"/>
                </a:cxn>
                <a:cxn ang="0">
                  <a:pos x="45" y="135"/>
                </a:cxn>
                <a:cxn ang="0">
                  <a:pos x="21" y="140"/>
                </a:cxn>
                <a:cxn ang="0">
                  <a:pos x="4" y="131"/>
                </a:cxn>
                <a:cxn ang="0">
                  <a:pos x="0" y="119"/>
                </a:cxn>
                <a:cxn ang="0">
                  <a:pos x="9" y="106"/>
                </a:cxn>
                <a:cxn ang="0">
                  <a:pos x="34" y="97"/>
                </a:cxn>
                <a:cxn ang="0">
                  <a:pos x="57" y="81"/>
                </a:cxn>
                <a:cxn ang="0">
                  <a:pos x="81" y="68"/>
                </a:cxn>
                <a:cxn ang="0">
                  <a:pos x="102" y="53"/>
                </a:cxn>
                <a:cxn ang="0">
                  <a:pos x="129" y="38"/>
                </a:cxn>
                <a:cxn ang="0">
                  <a:pos x="154" y="28"/>
                </a:cxn>
                <a:cxn ang="0">
                  <a:pos x="180" y="19"/>
                </a:cxn>
                <a:cxn ang="0">
                  <a:pos x="209" y="17"/>
                </a:cxn>
                <a:cxn ang="0">
                  <a:pos x="232" y="17"/>
                </a:cxn>
                <a:cxn ang="0">
                  <a:pos x="256" y="13"/>
                </a:cxn>
                <a:cxn ang="0">
                  <a:pos x="281" y="9"/>
                </a:cxn>
                <a:cxn ang="0">
                  <a:pos x="304" y="7"/>
                </a:cxn>
                <a:cxn ang="0">
                  <a:pos x="325" y="0"/>
                </a:cxn>
                <a:cxn ang="0">
                  <a:pos x="342" y="7"/>
                </a:cxn>
                <a:cxn ang="0">
                  <a:pos x="346" y="24"/>
                </a:cxn>
                <a:cxn ang="0">
                  <a:pos x="342" y="43"/>
                </a:cxn>
                <a:cxn ang="0">
                  <a:pos x="334" y="49"/>
                </a:cxn>
              </a:cxnLst>
              <a:rect l="0" t="0" r="r" b="b"/>
              <a:pathLst>
                <a:path w="346" h="140">
                  <a:moveTo>
                    <a:pt x="334" y="49"/>
                  </a:moveTo>
                  <a:lnTo>
                    <a:pt x="319" y="53"/>
                  </a:lnTo>
                  <a:lnTo>
                    <a:pt x="308" y="55"/>
                  </a:lnTo>
                  <a:lnTo>
                    <a:pt x="294" y="59"/>
                  </a:lnTo>
                  <a:lnTo>
                    <a:pt x="287" y="60"/>
                  </a:lnTo>
                  <a:lnTo>
                    <a:pt x="273" y="60"/>
                  </a:lnTo>
                  <a:lnTo>
                    <a:pt x="262" y="64"/>
                  </a:lnTo>
                  <a:lnTo>
                    <a:pt x="253" y="64"/>
                  </a:lnTo>
                  <a:lnTo>
                    <a:pt x="245" y="68"/>
                  </a:lnTo>
                  <a:lnTo>
                    <a:pt x="232" y="70"/>
                  </a:lnTo>
                  <a:lnTo>
                    <a:pt x="220" y="74"/>
                  </a:lnTo>
                  <a:lnTo>
                    <a:pt x="209" y="74"/>
                  </a:lnTo>
                  <a:lnTo>
                    <a:pt x="199" y="79"/>
                  </a:lnTo>
                  <a:lnTo>
                    <a:pt x="186" y="85"/>
                  </a:lnTo>
                  <a:lnTo>
                    <a:pt x="175" y="91"/>
                  </a:lnTo>
                  <a:lnTo>
                    <a:pt x="159" y="97"/>
                  </a:lnTo>
                  <a:lnTo>
                    <a:pt x="148" y="106"/>
                  </a:lnTo>
                  <a:lnTo>
                    <a:pt x="133" y="114"/>
                  </a:lnTo>
                  <a:lnTo>
                    <a:pt x="118" y="116"/>
                  </a:lnTo>
                  <a:lnTo>
                    <a:pt x="102" y="119"/>
                  </a:lnTo>
                  <a:lnTo>
                    <a:pt x="91" y="125"/>
                  </a:lnTo>
                  <a:lnTo>
                    <a:pt x="76" y="125"/>
                  </a:lnTo>
                  <a:lnTo>
                    <a:pt x="61" y="131"/>
                  </a:lnTo>
                  <a:lnTo>
                    <a:pt x="45" y="135"/>
                  </a:lnTo>
                  <a:lnTo>
                    <a:pt x="34" y="140"/>
                  </a:lnTo>
                  <a:lnTo>
                    <a:pt x="21" y="140"/>
                  </a:lnTo>
                  <a:lnTo>
                    <a:pt x="9" y="136"/>
                  </a:lnTo>
                  <a:lnTo>
                    <a:pt x="4" y="131"/>
                  </a:lnTo>
                  <a:lnTo>
                    <a:pt x="4" y="125"/>
                  </a:lnTo>
                  <a:lnTo>
                    <a:pt x="0" y="119"/>
                  </a:lnTo>
                  <a:lnTo>
                    <a:pt x="4" y="114"/>
                  </a:lnTo>
                  <a:lnTo>
                    <a:pt x="9" y="106"/>
                  </a:lnTo>
                  <a:lnTo>
                    <a:pt x="21" y="102"/>
                  </a:lnTo>
                  <a:lnTo>
                    <a:pt x="34" y="97"/>
                  </a:lnTo>
                  <a:lnTo>
                    <a:pt x="49" y="91"/>
                  </a:lnTo>
                  <a:lnTo>
                    <a:pt x="57" y="81"/>
                  </a:lnTo>
                  <a:lnTo>
                    <a:pt x="72" y="76"/>
                  </a:lnTo>
                  <a:lnTo>
                    <a:pt x="81" y="68"/>
                  </a:lnTo>
                  <a:lnTo>
                    <a:pt x="91" y="60"/>
                  </a:lnTo>
                  <a:lnTo>
                    <a:pt x="102" y="53"/>
                  </a:lnTo>
                  <a:lnTo>
                    <a:pt x="118" y="45"/>
                  </a:lnTo>
                  <a:lnTo>
                    <a:pt x="129" y="38"/>
                  </a:lnTo>
                  <a:lnTo>
                    <a:pt x="142" y="32"/>
                  </a:lnTo>
                  <a:lnTo>
                    <a:pt x="154" y="28"/>
                  </a:lnTo>
                  <a:lnTo>
                    <a:pt x="169" y="22"/>
                  </a:lnTo>
                  <a:lnTo>
                    <a:pt x="180" y="19"/>
                  </a:lnTo>
                  <a:lnTo>
                    <a:pt x="196" y="17"/>
                  </a:lnTo>
                  <a:lnTo>
                    <a:pt x="209" y="17"/>
                  </a:lnTo>
                  <a:lnTo>
                    <a:pt x="220" y="17"/>
                  </a:lnTo>
                  <a:lnTo>
                    <a:pt x="232" y="17"/>
                  </a:lnTo>
                  <a:lnTo>
                    <a:pt x="245" y="13"/>
                  </a:lnTo>
                  <a:lnTo>
                    <a:pt x="256" y="13"/>
                  </a:lnTo>
                  <a:lnTo>
                    <a:pt x="268" y="13"/>
                  </a:lnTo>
                  <a:lnTo>
                    <a:pt x="281" y="9"/>
                  </a:lnTo>
                  <a:lnTo>
                    <a:pt x="292" y="9"/>
                  </a:lnTo>
                  <a:lnTo>
                    <a:pt x="304" y="7"/>
                  </a:lnTo>
                  <a:lnTo>
                    <a:pt x="317" y="3"/>
                  </a:lnTo>
                  <a:lnTo>
                    <a:pt x="325" y="0"/>
                  </a:lnTo>
                  <a:lnTo>
                    <a:pt x="334" y="3"/>
                  </a:lnTo>
                  <a:lnTo>
                    <a:pt x="342" y="7"/>
                  </a:lnTo>
                  <a:lnTo>
                    <a:pt x="346" y="17"/>
                  </a:lnTo>
                  <a:lnTo>
                    <a:pt x="346" y="24"/>
                  </a:lnTo>
                  <a:lnTo>
                    <a:pt x="346" y="34"/>
                  </a:lnTo>
                  <a:lnTo>
                    <a:pt x="342" y="43"/>
                  </a:lnTo>
                  <a:lnTo>
                    <a:pt x="334" y="49"/>
                  </a:lnTo>
                  <a:lnTo>
                    <a:pt x="334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79" name="Freeform 79"/>
            <p:cNvSpPr>
              <a:spLocks/>
            </p:cNvSpPr>
            <p:nvPr/>
          </p:nvSpPr>
          <p:spPr bwMode="auto">
            <a:xfrm>
              <a:off x="5259382" y="4117977"/>
              <a:ext cx="214312" cy="144463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101" y="61"/>
                </a:cxn>
                <a:cxn ang="0">
                  <a:pos x="89" y="89"/>
                </a:cxn>
                <a:cxn ang="0">
                  <a:pos x="74" y="110"/>
                </a:cxn>
                <a:cxn ang="0">
                  <a:pos x="74" y="122"/>
                </a:cxn>
                <a:cxn ang="0">
                  <a:pos x="89" y="122"/>
                </a:cxn>
                <a:cxn ang="0">
                  <a:pos x="106" y="118"/>
                </a:cxn>
                <a:cxn ang="0">
                  <a:pos x="125" y="118"/>
                </a:cxn>
                <a:cxn ang="0">
                  <a:pos x="143" y="118"/>
                </a:cxn>
                <a:cxn ang="0">
                  <a:pos x="162" y="116"/>
                </a:cxn>
                <a:cxn ang="0">
                  <a:pos x="179" y="116"/>
                </a:cxn>
                <a:cxn ang="0">
                  <a:pos x="200" y="118"/>
                </a:cxn>
                <a:cxn ang="0">
                  <a:pos x="228" y="127"/>
                </a:cxn>
                <a:cxn ang="0">
                  <a:pos x="249" y="137"/>
                </a:cxn>
                <a:cxn ang="0">
                  <a:pos x="270" y="154"/>
                </a:cxn>
                <a:cxn ang="0">
                  <a:pos x="270" y="175"/>
                </a:cxn>
                <a:cxn ang="0">
                  <a:pos x="249" y="183"/>
                </a:cxn>
                <a:cxn ang="0">
                  <a:pos x="228" y="179"/>
                </a:cxn>
                <a:cxn ang="0">
                  <a:pos x="198" y="173"/>
                </a:cxn>
                <a:cxn ang="0">
                  <a:pos x="171" y="167"/>
                </a:cxn>
                <a:cxn ang="0">
                  <a:pos x="146" y="167"/>
                </a:cxn>
                <a:cxn ang="0">
                  <a:pos x="125" y="167"/>
                </a:cxn>
                <a:cxn ang="0">
                  <a:pos x="101" y="164"/>
                </a:cxn>
                <a:cxn ang="0">
                  <a:pos x="80" y="160"/>
                </a:cxn>
                <a:cxn ang="0">
                  <a:pos x="55" y="158"/>
                </a:cxn>
                <a:cxn ang="0">
                  <a:pos x="32" y="152"/>
                </a:cxn>
                <a:cxn ang="0">
                  <a:pos x="8" y="139"/>
                </a:cxn>
                <a:cxn ang="0">
                  <a:pos x="0" y="118"/>
                </a:cxn>
                <a:cxn ang="0">
                  <a:pos x="23" y="95"/>
                </a:cxn>
                <a:cxn ang="0">
                  <a:pos x="40" y="72"/>
                </a:cxn>
                <a:cxn ang="0">
                  <a:pos x="53" y="55"/>
                </a:cxn>
                <a:cxn ang="0">
                  <a:pos x="68" y="40"/>
                </a:cxn>
                <a:cxn ang="0">
                  <a:pos x="76" y="21"/>
                </a:cxn>
                <a:cxn ang="0">
                  <a:pos x="86" y="0"/>
                </a:cxn>
                <a:cxn ang="0">
                  <a:pos x="106" y="10"/>
                </a:cxn>
                <a:cxn ang="0">
                  <a:pos x="112" y="25"/>
                </a:cxn>
              </a:cxnLst>
              <a:rect l="0" t="0" r="r" b="b"/>
              <a:pathLst>
                <a:path w="272" h="183">
                  <a:moveTo>
                    <a:pt x="112" y="25"/>
                  </a:moveTo>
                  <a:lnTo>
                    <a:pt x="110" y="36"/>
                  </a:lnTo>
                  <a:lnTo>
                    <a:pt x="106" y="49"/>
                  </a:lnTo>
                  <a:lnTo>
                    <a:pt x="101" y="61"/>
                  </a:lnTo>
                  <a:lnTo>
                    <a:pt x="97" y="76"/>
                  </a:lnTo>
                  <a:lnTo>
                    <a:pt x="89" y="89"/>
                  </a:lnTo>
                  <a:lnTo>
                    <a:pt x="82" y="97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74" y="122"/>
                  </a:lnTo>
                  <a:lnTo>
                    <a:pt x="82" y="122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106" y="118"/>
                  </a:lnTo>
                  <a:lnTo>
                    <a:pt x="116" y="118"/>
                  </a:lnTo>
                  <a:lnTo>
                    <a:pt x="125" y="118"/>
                  </a:lnTo>
                  <a:lnTo>
                    <a:pt x="133" y="118"/>
                  </a:lnTo>
                  <a:lnTo>
                    <a:pt x="143" y="118"/>
                  </a:lnTo>
                  <a:lnTo>
                    <a:pt x="152" y="116"/>
                  </a:lnTo>
                  <a:lnTo>
                    <a:pt x="162" y="116"/>
                  </a:lnTo>
                  <a:lnTo>
                    <a:pt x="171" y="116"/>
                  </a:lnTo>
                  <a:lnTo>
                    <a:pt x="179" y="116"/>
                  </a:lnTo>
                  <a:lnTo>
                    <a:pt x="192" y="118"/>
                  </a:lnTo>
                  <a:lnTo>
                    <a:pt x="200" y="118"/>
                  </a:lnTo>
                  <a:lnTo>
                    <a:pt x="213" y="126"/>
                  </a:lnTo>
                  <a:lnTo>
                    <a:pt x="228" y="127"/>
                  </a:lnTo>
                  <a:lnTo>
                    <a:pt x="239" y="133"/>
                  </a:lnTo>
                  <a:lnTo>
                    <a:pt x="249" y="137"/>
                  </a:lnTo>
                  <a:lnTo>
                    <a:pt x="257" y="143"/>
                  </a:lnTo>
                  <a:lnTo>
                    <a:pt x="270" y="154"/>
                  </a:lnTo>
                  <a:lnTo>
                    <a:pt x="272" y="167"/>
                  </a:lnTo>
                  <a:lnTo>
                    <a:pt x="270" y="175"/>
                  </a:lnTo>
                  <a:lnTo>
                    <a:pt x="257" y="183"/>
                  </a:lnTo>
                  <a:lnTo>
                    <a:pt x="249" y="183"/>
                  </a:lnTo>
                  <a:lnTo>
                    <a:pt x="239" y="183"/>
                  </a:lnTo>
                  <a:lnTo>
                    <a:pt x="228" y="179"/>
                  </a:lnTo>
                  <a:lnTo>
                    <a:pt x="213" y="179"/>
                  </a:lnTo>
                  <a:lnTo>
                    <a:pt x="198" y="173"/>
                  </a:lnTo>
                  <a:lnTo>
                    <a:pt x="186" y="169"/>
                  </a:lnTo>
                  <a:lnTo>
                    <a:pt x="171" y="167"/>
                  </a:lnTo>
                  <a:lnTo>
                    <a:pt x="162" y="167"/>
                  </a:lnTo>
                  <a:lnTo>
                    <a:pt x="146" y="167"/>
                  </a:lnTo>
                  <a:lnTo>
                    <a:pt x="137" y="167"/>
                  </a:lnTo>
                  <a:lnTo>
                    <a:pt x="125" y="167"/>
                  </a:lnTo>
                  <a:lnTo>
                    <a:pt x="112" y="167"/>
                  </a:lnTo>
                  <a:lnTo>
                    <a:pt x="101" y="164"/>
                  </a:lnTo>
                  <a:lnTo>
                    <a:pt x="91" y="164"/>
                  </a:lnTo>
                  <a:lnTo>
                    <a:pt x="80" y="160"/>
                  </a:lnTo>
                  <a:lnTo>
                    <a:pt x="70" y="160"/>
                  </a:lnTo>
                  <a:lnTo>
                    <a:pt x="55" y="158"/>
                  </a:lnTo>
                  <a:lnTo>
                    <a:pt x="44" y="154"/>
                  </a:lnTo>
                  <a:lnTo>
                    <a:pt x="32" y="152"/>
                  </a:lnTo>
                  <a:lnTo>
                    <a:pt x="19" y="146"/>
                  </a:lnTo>
                  <a:lnTo>
                    <a:pt x="8" y="139"/>
                  </a:lnTo>
                  <a:lnTo>
                    <a:pt x="0" y="131"/>
                  </a:lnTo>
                  <a:lnTo>
                    <a:pt x="0" y="118"/>
                  </a:lnTo>
                  <a:lnTo>
                    <a:pt x="8" y="110"/>
                  </a:lnTo>
                  <a:lnTo>
                    <a:pt x="23" y="95"/>
                  </a:lnTo>
                  <a:lnTo>
                    <a:pt x="38" y="82"/>
                  </a:lnTo>
                  <a:lnTo>
                    <a:pt x="40" y="72"/>
                  </a:lnTo>
                  <a:lnTo>
                    <a:pt x="48" y="65"/>
                  </a:lnTo>
                  <a:lnTo>
                    <a:pt x="53" y="55"/>
                  </a:lnTo>
                  <a:lnTo>
                    <a:pt x="61" y="49"/>
                  </a:lnTo>
                  <a:lnTo>
                    <a:pt x="68" y="40"/>
                  </a:lnTo>
                  <a:lnTo>
                    <a:pt x="74" y="30"/>
                  </a:lnTo>
                  <a:lnTo>
                    <a:pt x="76" y="21"/>
                  </a:lnTo>
                  <a:lnTo>
                    <a:pt x="80" y="13"/>
                  </a:lnTo>
                  <a:lnTo>
                    <a:pt x="86" y="0"/>
                  </a:lnTo>
                  <a:lnTo>
                    <a:pt x="95" y="0"/>
                  </a:lnTo>
                  <a:lnTo>
                    <a:pt x="106" y="10"/>
                  </a:lnTo>
                  <a:lnTo>
                    <a:pt x="112" y="25"/>
                  </a:lnTo>
                  <a:lnTo>
                    <a:pt x="11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0" name="Freeform 80"/>
            <p:cNvSpPr>
              <a:spLocks/>
            </p:cNvSpPr>
            <p:nvPr/>
          </p:nvSpPr>
          <p:spPr bwMode="auto">
            <a:xfrm>
              <a:off x="6546843" y="4427540"/>
              <a:ext cx="368299" cy="1535115"/>
            </a:xfrm>
            <a:custGeom>
              <a:avLst/>
              <a:gdLst/>
              <a:ahLst/>
              <a:cxnLst>
                <a:cxn ang="0">
                  <a:pos x="447" y="49"/>
                </a:cxn>
                <a:cxn ang="0">
                  <a:pos x="422" y="91"/>
                </a:cxn>
                <a:cxn ang="0">
                  <a:pos x="401" y="137"/>
                </a:cxn>
                <a:cxn ang="0">
                  <a:pos x="367" y="199"/>
                </a:cxn>
                <a:cxn ang="0">
                  <a:pos x="331" y="277"/>
                </a:cxn>
                <a:cxn ang="0">
                  <a:pos x="293" y="353"/>
                </a:cxn>
                <a:cxn ang="0">
                  <a:pos x="262" y="435"/>
                </a:cxn>
                <a:cxn ang="0">
                  <a:pos x="243" y="481"/>
                </a:cxn>
                <a:cxn ang="0">
                  <a:pos x="228" y="528"/>
                </a:cxn>
                <a:cxn ang="0">
                  <a:pos x="211" y="583"/>
                </a:cxn>
                <a:cxn ang="0">
                  <a:pos x="190" y="642"/>
                </a:cxn>
                <a:cxn ang="0">
                  <a:pos x="171" y="693"/>
                </a:cxn>
                <a:cxn ang="0">
                  <a:pos x="156" y="749"/>
                </a:cxn>
                <a:cxn ang="0">
                  <a:pos x="143" y="800"/>
                </a:cxn>
                <a:cxn ang="0">
                  <a:pos x="133" y="861"/>
                </a:cxn>
                <a:cxn ang="0">
                  <a:pos x="124" y="927"/>
                </a:cxn>
                <a:cxn ang="0">
                  <a:pos x="118" y="1005"/>
                </a:cxn>
                <a:cxn ang="0">
                  <a:pos x="118" y="1083"/>
                </a:cxn>
                <a:cxn ang="0">
                  <a:pos x="118" y="1163"/>
                </a:cxn>
                <a:cxn ang="0">
                  <a:pos x="118" y="1233"/>
                </a:cxn>
                <a:cxn ang="0">
                  <a:pos x="120" y="1309"/>
                </a:cxn>
                <a:cxn ang="0">
                  <a:pos x="124" y="1389"/>
                </a:cxn>
                <a:cxn ang="0">
                  <a:pos x="127" y="1461"/>
                </a:cxn>
                <a:cxn ang="0">
                  <a:pos x="124" y="1535"/>
                </a:cxn>
                <a:cxn ang="0">
                  <a:pos x="124" y="1609"/>
                </a:cxn>
                <a:cxn ang="0">
                  <a:pos x="114" y="1684"/>
                </a:cxn>
                <a:cxn ang="0">
                  <a:pos x="107" y="1760"/>
                </a:cxn>
                <a:cxn ang="0">
                  <a:pos x="84" y="1836"/>
                </a:cxn>
                <a:cxn ang="0">
                  <a:pos x="67" y="1902"/>
                </a:cxn>
                <a:cxn ang="0">
                  <a:pos x="12" y="1934"/>
                </a:cxn>
                <a:cxn ang="0">
                  <a:pos x="2" y="1910"/>
                </a:cxn>
                <a:cxn ang="0">
                  <a:pos x="15" y="1841"/>
                </a:cxn>
                <a:cxn ang="0">
                  <a:pos x="27" y="1765"/>
                </a:cxn>
                <a:cxn ang="0">
                  <a:pos x="36" y="1693"/>
                </a:cxn>
                <a:cxn ang="0">
                  <a:pos x="38" y="1615"/>
                </a:cxn>
                <a:cxn ang="0">
                  <a:pos x="42" y="1533"/>
                </a:cxn>
                <a:cxn ang="0">
                  <a:pos x="42" y="1452"/>
                </a:cxn>
                <a:cxn ang="0">
                  <a:pos x="42" y="1368"/>
                </a:cxn>
                <a:cxn ang="0">
                  <a:pos x="42" y="1286"/>
                </a:cxn>
                <a:cxn ang="0">
                  <a:pos x="42" y="1205"/>
                </a:cxn>
                <a:cxn ang="0">
                  <a:pos x="42" y="1123"/>
                </a:cxn>
                <a:cxn ang="0">
                  <a:pos x="42" y="1041"/>
                </a:cxn>
                <a:cxn ang="0">
                  <a:pos x="48" y="965"/>
                </a:cxn>
                <a:cxn ang="0">
                  <a:pos x="57" y="891"/>
                </a:cxn>
                <a:cxn ang="0">
                  <a:pos x="70" y="815"/>
                </a:cxn>
                <a:cxn ang="0">
                  <a:pos x="82" y="743"/>
                </a:cxn>
                <a:cxn ang="0">
                  <a:pos x="99" y="672"/>
                </a:cxn>
                <a:cxn ang="0">
                  <a:pos x="114" y="604"/>
                </a:cxn>
                <a:cxn ang="0">
                  <a:pos x="135" y="538"/>
                </a:cxn>
                <a:cxn ang="0">
                  <a:pos x="160" y="475"/>
                </a:cxn>
                <a:cxn ang="0">
                  <a:pos x="185" y="410"/>
                </a:cxn>
                <a:cxn ang="0">
                  <a:pos x="211" y="340"/>
                </a:cxn>
                <a:cxn ang="0">
                  <a:pos x="242" y="277"/>
                </a:cxn>
                <a:cxn ang="0">
                  <a:pos x="274" y="213"/>
                </a:cxn>
                <a:cxn ang="0">
                  <a:pos x="308" y="142"/>
                </a:cxn>
                <a:cxn ang="0">
                  <a:pos x="344" y="70"/>
                </a:cxn>
                <a:cxn ang="0">
                  <a:pos x="388" y="9"/>
                </a:cxn>
                <a:cxn ang="0">
                  <a:pos x="432" y="0"/>
                </a:cxn>
                <a:cxn ang="0">
                  <a:pos x="464" y="13"/>
                </a:cxn>
              </a:cxnLst>
              <a:rect l="0" t="0" r="r" b="b"/>
              <a:pathLst>
                <a:path w="464" h="1934">
                  <a:moveTo>
                    <a:pt x="464" y="13"/>
                  </a:moveTo>
                  <a:lnTo>
                    <a:pt x="458" y="19"/>
                  </a:lnTo>
                  <a:lnTo>
                    <a:pt x="454" y="26"/>
                  </a:lnTo>
                  <a:lnTo>
                    <a:pt x="449" y="36"/>
                  </a:lnTo>
                  <a:lnTo>
                    <a:pt x="447" y="49"/>
                  </a:lnTo>
                  <a:lnTo>
                    <a:pt x="441" y="59"/>
                  </a:lnTo>
                  <a:lnTo>
                    <a:pt x="437" y="66"/>
                  </a:lnTo>
                  <a:lnTo>
                    <a:pt x="432" y="76"/>
                  </a:lnTo>
                  <a:lnTo>
                    <a:pt x="428" y="85"/>
                  </a:lnTo>
                  <a:lnTo>
                    <a:pt x="422" y="91"/>
                  </a:lnTo>
                  <a:lnTo>
                    <a:pt x="416" y="102"/>
                  </a:lnTo>
                  <a:lnTo>
                    <a:pt x="413" y="108"/>
                  </a:lnTo>
                  <a:lnTo>
                    <a:pt x="407" y="118"/>
                  </a:lnTo>
                  <a:lnTo>
                    <a:pt x="405" y="127"/>
                  </a:lnTo>
                  <a:lnTo>
                    <a:pt x="401" y="137"/>
                  </a:lnTo>
                  <a:lnTo>
                    <a:pt x="395" y="144"/>
                  </a:lnTo>
                  <a:lnTo>
                    <a:pt x="392" y="154"/>
                  </a:lnTo>
                  <a:lnTo>
                    <a:pt x="382" y="169"/>
                  </a:lnTo>
                  <a:lnTo>
                    <a:pt x="375" y="184"/>
                  </a:lnTo>
                  <a:lnTo>
                    <a:pt x="367" y="199"/>
                  </a:lnTo>
                  <a:lnTo>
                    <a:pt x="359" y="214"/>
                  </a:lnTo>
                  <a:lnTo>
                    <a:pt x="350" y="230"/>
                  </a:lnTo>
                  <a:lnTo>
                    <a:pt x="344" y="245"/>
                  </a:lnTo>
                  <a:lnTo>
                    <a:pt x="338" y="262"/>
                  </a:lnTo>
                  <a:lnTo>
                    <a:pt x="331" y="277"/>
                  </a:lnTo>
                  <a:lnTo>
                    <a:pt x="323" y="290"/>
                  </a:lnTo>
                  <a:lnTo>
                    <a:pt x="314" y="308"/>
                  </a:lnTo>
                  <a:lnTo>
                    <a:pt x="308" y="323"/>
                  </a:lnTo>
                  <a:lnTo>
                    <a:pt x="302" y="338"/>
                  </a:lnTo>
                  <a:lnTo>
                    <a:pt x="293" y="353"/>
                  </a:lnTo>
                  <a:lnTo>
                    <a:pt x="287" y="372"/>
                  </a:lnTo>
                  <a:lnTo>
                    <a:pt x="281" y="386"/>
                  </a:lnTo>
                  <a:lnTo>
                    <a:pt x="274" y="401"/>
                  </a:lnTo>
                  <a:lnTo>
                    <a:pt x="268" y="420"/>
                  </a:lnTo>
                  <a:lnTo>
                    <a:pt x="262" y="435"/>
                  </a:lnTo>
                  <a:lnTo>
                    <a:pt x="257" y="444"/>
                  </a:lnTo>
                  <a:lnTo>
                    <a:pt x="253" y="454"/>
                  </a:lnTo>
                  <a:lnTo>
                    <a:pt x="249" y="462"/>
                  </a:lnTo>
                  <a:lnTo>
                    <a:pt x="247" y="471"/>
                  </a:lnTo>
                  <a:lnTo>
                    <a:pt x="243" y="481"/>
                  </a:lnTo>
                  <a:lnTo>
                    <a:pt x="242" y="490"/>
                  </a:lnTo>
                  <a:lnTo>
                    <a:pt x="238" y="498"/>
                  </a:lnTo>
                  <a:lnTo>
                    <a:pt x="234" y="511"/>
                  </a:lnTo>
                  <a:lnTo>
                    <a:pt x="232" y="519"/>
                  </a:lnTo>
                  <a:lnTo>
                    <a:pt x="228" y="528"/>
                  </a:lnTo>
                  <a:lnTo>
                    <a:pt x="226" y="538"/>
                  </a:lnTo>
                  <a:lnTo>
                    <a:pt x="223" y="549"/>
                  </a:lnTo>
                  <a:lnTo>
                    <a:pt x="221" y="560"/>
                  </a:lnTo>
                  <a:lnTo>
                    <a:pt x="213" y="574"/>
                  </a:lnTo>
                  <a:lnTo>
                    <a:pt x="211" y="583"/>
                  </a:lnTo>
                  <a:lnTo>
                    <a:pt x="205" y="595"/>
                  </a:lnTo>
                  <a:lnTo>
                    <a:pt x="200" y="606"/>
                  </a:lnTo>
                  <a:lnTo>
                    <a:pt x="196" y="619"/>
                  </a:lnTo>
                  <a:lnTo>
                    <a:pt x="192" y="631"/>
                  </a:lnTo>
                  <a:lnTo>
                    <a:pt x="190" y="642"/>
                  </a:lnTo>
                  <a:lnTo>
                    <a:pt x="186" y="652"/>
                  </a:lnTo>
                  <a:lnTo>
                    <a:pt x="181" y="665"/>
                  </a:lnTo>
                  <a:lnTo>
                    <a:pt x="177" y="672"/>
                  </a:lnTo>
                  <a:lnTo>
                    <a:pt x="175" y="686"/>
                  </a:lnTo>
                  <a:lnTo>
                    <a:pt x="171" y="693"/>
                  </a:lnTo>
                  <a:lnTo>
                    <a:pt x="169" y="707"/>
                  </a:lnTo>
                  <a:lnTo>
                    <a:pt x="166" y="718"/>
                  </a:lnTo>
                  <a:lnTo>
                    <a:pt x="164" y="728"/>
                  </a:lnTo>
                  <a:lnTo>
                    <a:pt x="160" y="737"/>
                  </a:lnTo>
                  <a:lnTo>
                    <a:pt x="156" y="749"/>
                  </a:lnTo>
                  <a:lnTo>
                    <a:pt x="150" y="758"/>
                  </a:lnTo>
                  <a:lnTo>
                    <a:pt x="150" y="769"/>
                  </a:lnTo>
                  <a:lnTo>
                    <a:pt x="148" y="779"/>
                  </a:lnTo>
                  <a:lnTo>
                    <a:pt x="145" y="790"/>
                  </a:lnTo>
                  <a:lnTo>
                    <a:pt x="143" y="800"/>
                  </a:lnTo>
                  <a:lnTo>
                    <a:pt x="143" y="815"/>
                  </a:lnTo>
                  <a:lnTo>
                    <a:pt x="139" y="825"/>
                  </a:lnTo>
                  <a:lnTo>
                    <a:pt x="135" y="836"/>
                  </a:lnTo>
                  <a:lnTo>
                    <a:pt x="133" y="849"/>
                  </a:lnTo>
                  <a:lnTo>
                    <a:pt x="133" y="861"/>
                  </a:lnTo>
                  <a:lnTo>
                    <a:pt x="129" y="872"/>
                  </a:lnTo>
                  <a:lnTo>
                    <a:pt x="129" y="885"/>
                  </a:lnTo>
                  <a:lnTo>
                    <a:pt x="127" y="899"/>
                  </a:lnTo>
                  <a:lnTo>
                    <a:pt x="127" y="912"/>
                  </a:lnTo>
                  <a:lnTo>
                    <a:pt x="124" y="927"/>
                  </a:lnTo>
                  <a:lnTo>
                    <a:pt x="124" y="944"/>
                  </a:lnTo>
                  <a:lnTo>
                    <a:pt x="120" y="956"/>
                  </a:lnTo>
                  <a:lnTo>
                    <a:pt x="120" y="975"/>
                  </a:lnTo>
                  <a:lnTo>
                    <a:pt x="120" y="990"/>
                  </a:lnTo>
                  <a:lnTo>
                    <a:pt x="118" y="1005"/>
                  </a:lnTo>
                  <a:lnTo>
                    <a:pt x="118" y="1024"/>
                  </a:lnTo>
                  <a:lnTo>
                    <a:pt x="118" y="1037"/>
                  </a:lnTo>
                  <a:lnTo>
                    <a:pt x="118" y="1053"/>
                  </a:lnTo>
                  <a:lnTo>
                    <a:pt x="118" y="1068"/>
                  </a:lnTo>
                  <a:lnTo>
                    <a:pt x="118" y="1083"/>
                  </a:lnTo>
                  <a:lnTo>
                    <a:pt x="118" y="1098"/>
                  </a:lnTo>
                  <a:lnTo>
                    <a:pt x="118" y="1113"/>
                  </a:lnTo>
                  <a:lnTo>
                    <a:pt x="118" y="1132"/>
                  </a:lnTo>
                  <a:lnTo>
                    <a:pt x="118" y="1144"/>
                  </a:lnTo>
                  <a:lnTo>
                    <a:pt x="118" y="1163"/>
                  </a:lnTo>
                  <a:lnTo>
                    <a:pt x="118" y="1176"/>
                  </a:lnTo>
                  <a:lnTo>
                    <a:pt x="118" y="1191"/>
                  </a:lnTo>
                  <a:lnTo>
                    <a:pt x="118" y="1205"/>
                  </a:lnTo>
                  <a:lnTo>
                    <a:pt x="118" y="1220"/>
                  </a:lnTo>
                  <a:lnTo>
                    <a:pt x="118" y="1233"/>
                  </a:lnTo>
                  <a:lnTo>
                    <a:pt x="118" y="1250"/>
                  </a:lnTo>
                  <a:lnTo>
                    <a:pt x="118" y="1265"/>
                  </a:lnTo>
                  <a:lnTo>
                    <a:pt x="120" y="1283"/>
                  </a:lnTo>
                  <a:lnTo>
                    <a:pt x="120" y="1294"/>
                  </a:lnTo>
                  <a:lnTo>
                    <a:pt x="120" y="1309"/>
                  </a:lnTo>
                  <a:lnTo>
                    <a:pt x="120" y="1328"/>
                  </a:lnTo>
                  <a:lnTo>
                    <a:pt x="124" y="1343"/>
                  </a:lnTo>
                  <a:lnTo>
                    <a:pt x="124" y="1355"/>
                  </a:lnTo>
                  <a:lnTo>
                    <a:pt x="124" y="1370"/>
                  </a:lnTo>
                  <a:lnTo>
                    <a:pt x="124" y="1389"/>
                  </a:lnTo>
                  <a:lnTo>
                    <a:pt x="127" y="1404"/>
                  </a:lnTo>
                  <a:lnTo>
                    <a:pt x="127" y="1416"/>
                  </a:lnTo>
                  <a:lnTo>
                    <a:pt x="127" y="1431"/>
                  </a:lnTo>
                  <a:lnTo>
                    <a:pt x="127" y="1446"/>
                  </a:lnTo>
                  <a:lnTo>
                    <a:pt x="127" y="1461"/>
                  </a:lnTo>
                  <a:lnTo>
                    <a:pt x="127" y="1473"/>
                  </a:lnTo>
                  <a:lnTo>
                    <a:pt x="127" y="1490"/>
                  </a:lnTo>
                  <a:lnTo>
                    <a:pt x="127" y="1507"/>
                  </a:lnTo>
                  <a:lnTo>
                    <a:pt x="127" y="1522"/>
                  </a:lnTo>
                  <a:lnTo>
                    <a:pt x="124" y="1535"/>
                  </a:lnTo>
                  <a:lnTo>
                    <a:pt x="124" y="1549"/>
                  </a:lnTo>
                  <a:lnTo>
                    <a:pt x="124" y="1564"/>
                  </a:lnTo>
                  <a:lnTo>
                    <a:pt x="124" y="1579"/>
                  </a:lnTo>
                  <a:lnTo>
                    <a:pt x="124" y="1594"/>
                  </a:lnTo>
                  <a:lnTo>
                    <a:pt x="124" y="1609"/>
                  </a:lnTo>
                  <a:lnTo>
                    <a:pt x="120" y="1625"/>
                  </a:lnTo>
                  <a:lnTo>
                    <a:pt x="120" y="1642"/>
                  </a:lnTo>
                  <a:lnTo>
                    <a:pt x="118" y="1653"/>
                  </a:lnTo>
                  <a:lnTo>
                    <a:pt x="118" y="1668"/>
                  </a:lnTo>
                  <a:lnTo>
                    <a:pt x="114" y="1684"/>
                  </a:lnTo>
                  <a:lnTo>
                    <a:pt x="114" y="1699"/>
                  </a:lnTo>
                  <a:lnTo>
                    <a:pt x="112" y="1714"/>
                  </a:lnTo>
                  <a:lnTo>
                    <a:pt x="108" y="1729"/>
                  </a:lnTo>
                  <a:lnTo>
                    <a:pt x="107" y="1744"/>
                  </a:lnTo>
                  <a:lnTo>
                    <a:pt x="107" y="1760"/>
                  </a:lnTo>
                  <a:lnTo>
                    <a:pt x="99" y="1775"/>
                  </a:lnTo>
                  <a:lnTo>
                    <a:pt x="97" y="1790"/>
                  </a:lnTo>
                  <a:lnTo>
                    <a:pt x="93" y="1805"/>
                  </a:lnTo>
                  <a:lnTo>
                    <a:pt x="91" y="1820"/>
                  </a:lnTo>
                  <a:lnTo>
                    <a:pt x="84" y="1836"/>
                  </a:lnTo>
                  <a:lnTo>
                    <a:pt x="82" y="1849"/>
                  </a:lnTo>
                  <a:lnTo>
                    <a:pt x="78" y="1866"/>
                  </a:lnTo>
                  <a:lnTo>
                    <a:pt x="74" y="1883"/>
                  </a:lnTo>
                  <a:lnTo>
                    <a:pt x="70" y="1889"/>
                  </a:lnTo>
                  <a:lnTo>
                    <a:pt x="67" y="1902"/>
                  </a:lnTo>
                  <a:lnTo>
                    <a:pt x="61" y="1908"/>
                  </a:lnTo>
                  <a:lnTo>
                    <a:pt x="53" y="1917"/>
                  </a:lnTo>
                  <a:lnTo>
                    <a:pt x="38" y="1925"/>
                  </a:lnTo>
                  <a:lnTo>
                    <a:pt x="27" y="1934"/>
                  </a:lnTo>
                  <a:lnTo>
                    <a:pt x="12" y="1934"/>
                  </a:lnTo>
                  <a:lnTo>
                    <a:pt x="2" y="1934"/>
                  </a:lnTo>
                  <a:lnTo>
                    <a:pt x="0" y="1929"/>
                  </a:lnTo>
                  <a:lnTo>
                    <a:pt x="0" y="1925"/>
                  </a:lnTo>
                  <a:lnTo>
                    <a:pt x="0" y="1919"/>
                  </a:lnTo>
                  <a:lnTo>
                    <a:pt x="2" y="1910"/>
                  </a:lnTo>
                  <a:lnTo>
                    <a:pt x="2" y="1898"/>
                  </a:lnTo>
                  <a:lnTo>
                    <a:pt x="10" y="1883"/>
                  </a:lnTo>
                  <a:lnTo>
                    <a:pt x="10" y="1868"/>
                  </a:lnTo>
                  <a:lnTo>
                    <a:pt x="15" y="1857"/>
                  </a:lnTo>
                  <a:lnTo>
                    <a:pt x="15" y="1841"/>
                  </a:lnTo>
                  <a:lnTo>
                    <a:pt x="17" y="1826"/>
                  </a:lnTo>
                  <a:lnTo>
                    <a:pt x="21" y="1811"/>
                  </a:lnTo>
                  <a:lnTo>
                    <a:pt x="25" y="1800"/>
                  </a:lnTo>
                  <a:lnTo>
                    <a:pt x="27" y="1781"/>
                  </a:lnTo>
                  <a:lnTo>
                    <a:pt x="27" y="1765"/>
                  </a:lnTo>
                  <a:lnTo>
                    <a:pt x="31" y="1750"/>
                  </a:lnTo>
                  <a:lnTo>
                    <a:pt x="31" y="1735"/>
                  </a:lnTo>
                  <a:lnTo>
                    <a:pt x="32" y="1722"/>
                  </a:lnTo>
                  <a:lnTo>
                    <a:pt x="32" y="1708"/>
                  </a:lnTo>
                  <a:lnTo>
                    <a:pt x="36" y="1693"/>
                  </a:lnTo>
                  <a:lnTo>
                    <a:pt x="36" y="1678"/>
                  </a:lnTo>
                  <a:lnTo>
                    <a:pt x="36" y="1661"/>
                  </a:lnTo>
                  <a:lnTo>
                    <a:pt x="38" y="1646"/>
                  </a:lnTo>
                  <a:lnTo>
                    <a:pt x="38" y="1630"/>
                  </a:lnTo>
                  <a:lnTo>
                    <a:pt x="38" y="1615"/>
                  </a:lnTo>
                  <a:lnTo>
                    <a:pt x="38" y="1596"/>
                  </a:lnTo>
                  <a:lnTo>
                    <a:pt x="38" y="1583"/>
                  </a:lnTo>
                  <a:lnTo>
                    <a:pt x="38" y="1566"/>
                  </a:lnTo>
                  <a:lnTo>
                    <a:pt x="42" y="1551"/>
                  </a:lnTo>
                  <a:lnTo>
                    <a:pt x="42" y="1533"/>
                  </a:lnTo>
                  <a:lnTo>
                    <a:pt x="42" y="1518"/>
                  </a:lnTo>
                  <a:lnTo>
                    <a:pt x="42" y="1501"/>
                  </a:lnTo>
                  <a:lnTo>
                    <a:pt x="42" y="1486"/>
                  </a:lnTo>
                  <a:lnTo>
                    <a:pt x="42" y="1467"/>
                  </a:lnTo>
                  <a:lnTo>
                    <a:pt x="42" y="1452"/>
                  </a:lnTo>
                  <a:lnTo>
                    <a:pt x="42" y="1437"/>
                  </a:lnTo>
                  <a:lnTo>
                    <a:pt x="42" y="1419"/>
                  </a:lnTo>
                  <a:lnTo>
                    <a:pt x="42" y="1400"/>
                  </a:lnTo>
                  <a:lnTo>
                    <a:pt x="42" y="1385"/>
                  </a:lnTo>
                  <a:lnTo>
                    <a:pt x="42" y="1368"/>
                  </a:lnTo>
                  <a:lnTo>
                    <a:pt x="42" y="1351"/>
                  </a:lnTo>
                  <a:lnTo>
                    <a:pt x="42" y="1334"/>
                  </a:lnTo>
                  <a:lnTo>
                    <a:pt x="42" y="1319"/>
                  </a:lnTo>
                  <a:lnTo>
                    <a:pt x="42" y="1302"/>
                  </a:lnTo>
                  <a:lnTo>
                    <a:pt x="42" y="1286"/>
                  </a:lnTo>
                  <a:lnTo>
                    <a:pt x="42" y="1267"/>
                  </a:lnTo>
                  <a:lnTo>
                    <a:pt x="42" y="1252"/>
                  </a:lnTo>
                  <a:lnTo>
                    <a:pt x="42" y="1237"/>
                  </a:lnTo>
                  <a:lnTo>
                    <a:pt x="42" y="1220"/>
                  </a:lnTo>
                  <a:lnTo>
                    <a:pt x="42" y="1205"/>
                  </a:lnTo>
                  <a:lnTo>
                    <a:pt x="42" y="1189"/>
                  </a:lnTo>
                  <a:lnTo>
                    <a:pt x="42" y="1170"/>
                  </a:lnTo>
                  <a:lnTo>
                    <a:pt x="42" y="1155"/>
                  </a:lnTo>
                  <a:lnTo>
                    <a:pt x="42" y="1138"/>
                  </a:lnTo>
                  <a:lnTo>
                    <a:pt x="42" y="1123"/>
                  </a:lnTo>
                  <a:lnTo>
                    <a:pt x="42" y="1106"/>
                  </a:lnTo>
                  <a:lnTo>
                    <a:pt x="42" y="1091"/>
                  </a:lnTo>
                  <a:lnTo>
                    <a:pt x="42" y="1074"/>
                  </a:lnTo>
                  <a:lnTo>
                    <a:pt x="42" y="1060"/>
                  </a:lnTo>
                  <a:lnTo>
                    <a:pt x="42" y="1041"/>
                  </a:lnTo>
                  <a:lnTo>
                    <a:pt x="46" y="1030"/>
                  </a:lnTo>
                  <a:lnTo>
                    <a:pt x="46" y="1011"/>
                  </a:lnTo>
                  <a:lnTo>
                    <a:pt x="46" y="996"/>
                  </a:lnTo>
                  <a:lnTo>
                    <a:pt x="48" y="980"/>
                  </a:lnTo>
                  <a:lnTo>
                    <a:pt x="48" y="965"/>
                  </a:lnTo>
                  <a:lnTo>
                    <a:pt x="48" y="952"/>
                  </a:lnTo>
                  <a:lnTo>
                    <a:pt x="53" y="935"/>
                  </a:lnTo>
                  <a:lnTo>
                    <a:pt x="53" y="920"/>
                  </a:lnTo>
                  <a:lnTo>
                    <a:pt x="57" y="906"/>
                  </a:lnTo>
                  <a:lnTo>
                    <a:pt x="57" y="891"/>
                  </a:lnTo>
                  <a:lnTo>
                    <a:pt x="61" y="876"/>
                  </a:lnTo>
                  <a:lnTo>
                    <a:pt x="61" y="857"/>
                  </a:lnTo>
                  <a:lnTo>
                    <a:pt x="63" y="845"/>
                  </a:lnTo>
                  <a:lnTo>
                    <a:pt x="67" y="830"/>
                  </a:lnTo>
                  <a:lnTo>
                    <a:pt x="70" y="815"/>
                  </a:lnTo>
                  <a:lnTo>
                    <a:pt x="70" y="800"/>
                  </a:lnTo>
                  <a:lnTo>
                    <a:pt x="72" y="785"/>
                  </a:lnTo>
                  <a:lnTo>
                    <a:pt x="74" y="769"/>
                  </a:lnTo>
                  <a:lnTo>
                    <a:pt x="78" y="754"/>
                  </a:lnTo>
                  <a:lnTo>
                    <a:pt x="82" y="743"/>
                  </a:lnTo>
                  <a:lnTo>
                    <a:pt x="84" y="728"/>
                  </a:lnTo>
                  <a:lnTo>
                    <a:pt x="88" y="716"/>
                  </a:lnTo>
                  <a:lnTo>
                    <a:pt x="91" y="699"/>
                  </a:lnTo>
                  <a:lnTo>
                    <a:pt x="93" y="686"/>
                  </a:lnTo>
                  <a:lnTo>
                    <a:pt x="99" y="672"/>
                  </a:lnTo>
                  <a:lnTo>
                    <a:pt x="99" y="661"/>
                  </a:lnTo>
                  <a:lnTo>
                    <a:pt x="103" y="646"/>
                  </a:lnTo>
                  <a:lnTo>
                    <a:pt x="107" y="631"/>
                  </a:lnTo>
                  <a:lnTo>
                    <a:pt x="112" y="619"/>
                  </a:lnTo>
                  <a:lnTo>
                    <a:pt x="114" y="604"/>
                  </a:lnTo>
                  <a:lnTo>
                    <a:pt x="118" y="593"/>
                  </a:lnTo>
                  <a:lnTo>
                    <a:pt x="124" y="576"/>
                  </a:lnTo>
                  <a:lnTo>
                    <a:pt x="127" y="564"/>
                  </a:lnTo>
                  <a:lnTo>
                    <a:pt x="129" y="549"/>
                  </a:lnTo>
                  <a:lnTo>
                    <a:pt x="135" y="538"/>
                  </a:lnTo>
                  <a:lnTo>
                    <a:pt x="139" y="524"/>
                  </a:lnTo>
                  <a:lnTo>
                    <a:pt x="145" y="513"/>
                  </a:lnTo>
                  <a:lnTo>
                    <a:pt x="148" y="498"/>
                  </a:lnTo>
                  <a:lnTo>
                    <a:pt x="154" y="486"/>
                  </a:lnTo>
                  <a:lnTo>
                    <a:pt x="160" y="475"/>
                  </a:lnTo>
                  <a:lnTo>
                    <a:pt x="166" y="462"/>
                  </a:lnTo>
                  <a:lnTo>
                    <a:pt x="169" y="446"/>
                  </a:lnTo>
                  <a:lnTo>
                    <a:pt x="175" y="435"/>
                  </a:lnTo>
                  <a:lnTo>
                    <a:pt x="177" y="422"/>
                  </a:lnTo>
                  <a:lnTo>
                    <a:pt x="185" y="410"/>
                  </a:lnTo>
                  <a:lnTo>
                    <a:pt x="186" y="395"/>
                  </a:lnTo>
                  <a:lnTo>
                    <a:pt x="192" y="380"/>
                  </a:lnTo>
                  <a:lnTo>
                    <a:pt x="200" y="368"/>
                  </a:lnTo>
                  <a:lnTo>
                    <a:pt x="205" y="357"/>
                  </a:lnTo>
                  <a:lnTo>
                    <a:pt x="211" y="340"/>
                  </a:lnTo>
                  <a:lnTo>
                    <a:pt x="217" y="328"/>
                  </a:lnTo>
                  <a:lnTo>
                    <a:pt x="223" y="317"/>
                  </a:lnTo>
                  <a:lnTo>
                    <a:pt x="228" y="304"/>
                  </a:lnTo>
                  <a:lnTo>
                    <a:pt x="234" y="290"/>
                  </a:lnTo>
                  <a:lnTo>
                    <a:pt x="242" y="277"/>
                  </a:lnTo>
                  <a:lnTo>
                    <a:pt x="247" y="266"/>
                  </a:lnTo>
                  <a:lnTo>
                    <a:pt x="253" y="254"/>
                  </a:lnTo>
                  <a:lnTo>
                    <a:pt x="259" y="239"/>
                  </a:lnTo>
                  <a:lnTo>
                    <a:pt x="268" y="224"/>
                  </a:lnTo>
                  <a:lnTo>
                    <a:pt x="274" y="213"/>
                  </a:lnTo>
                  <a:lnTo>
                    <a:pt x="281" y="197"/>
                  </a:lnTo>
                  <a:lnTo>
                    <a:pt x="287" y="180"/>
                  </a:lnTo>
                  <a:lnTo>
                    <a:pt x="295" y="169"/>
                  </a:lnTo>
                  <a:lnTo>
                    <a:pt x="302" y="154"/>
                  </a:lnTo>
                  <a:lnTo>
                    <a:pt x="308" y="142"/>
                  </a:lnTo>
                  <a:lnTo>
                    <a:pt x="314" y="127"/>
                  </a:lnTo>
                  <a:lnTo>
                    <a:pt x="323" y="112"/>
                  </a:lnTo>
                  <a:lnTo>
                    <a:pt x="329" y="100"/>
                  </a:lnTo>
                  <a:lnTo>
                    <a:pt x="338" y="85"/>
                  </a:lnTo>
                  <a:lnTo>
                    <a:pt x="344" y="70"/>
                  </a:lnTo>
                  <a:lnTo>
                    <a:pt x="352" y="55"/>
                  </a:lnTo>
                  <a:lnTo>
                    <a:pt x="359" y="40"/>
                  </a:lnTo>
                  <a:lnTo>
                    <a:pt x="371" y="26"/>
                  </a:lnTo>
                  <a:lnTo>
                    <a:pt x="376" y="19"/>
                  </a:lnTo>
                  <a:lnTo>
                    <a:pt x="388" y="9"/>
                  </a:lnTo>
                  <a:lnTo>
                    <a:pt x="395" y="5"/>
                  </a:lnTo>
                  <a:lnTo>
                    <a:pt x="405" y="5"/>
                  </a:lnTo>
                  <a:lnTo>
                    <a:pt x="413" y="3"/>
                  </a:lnTo>
                  <a:lnTo>
                    <a:pt x="426" y="3"/>
                  </a:lnTo>
                  <a:lnTo>
                    <a:pt x="432" y="0"/>
                  </a:lnTo>
                  <a:lnTo>
                    <a:pt x="441" y="0"/>
                  </a:lnTo>
                  <a:lnTo>
                    <a:pt x="447" y="0"/>
                  </a:lnTo>
                  <a:lnTo>
                    <a:pt x="454" y="0"/>
                  </a:lnTo>
                  <a:lnTo>
                    <a:pt x="462" y="3"/>
                  </a:lnTo>
                  <a:lnTo>
                    <a:pt x="464" y="13"/>
                  </a:lnTo>
                  <a:lnTo>
                    <a:pt x="464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1" name="Freeform 81"/>
            <p:cNvSpPr>
              <a:spLocks/>
            </p:cNvSpPr>
            <p:nvPr/>
          </p:nvSpPr>
          <p:spPr bwMode="auto">
            <a:xfrm>
              <a:off x="6302368" y="4511676"/>
              <a:ext cx="182562" cy="1489076"/>
            </a:xfrm>
            <a:custGeom>
              <a:avLst/>
              <a:gdLst/>
              <a:ahLst/>
              <a:cxnLst>
                <a:cxn ang="0">
                  <a:pos x="219" y="78"/>
                </a:cxn>
                <a:cxn ang="0">
                  <a:pos x="200" y="150"/>
                </a:cxn>
                <a:cxn ang="0">
                  <a:pos x="185" y="217"/>
                </a:cxn>
                <a:cxn ang="0">
                  <a:pos x="169" y="280"/>
                </a:cxn>
                <a:cxn ang="0">
                  <a:pos x="158" y="340"/>
                </a:cxn>
                <a:cxn ang="0">
                  <a:pos x="145" y="401"/>
                </a:cxn>
                <a:cxn ang="0">
                  <a:pos x="133" y="462"/>
                </a:cxn>
                <a:cxn ang="0">
                  <a:pos x="122" y="519"/>
                </a:cxn>
                <a:cxn ang="0">
                  <a:pos x="112" y="582"/>
                </a:cxn>
                <a:cxn ang="0">
                  <a:pos x="103" y="646"/>
                </a:cxn>
                <a:cxn ang="0">
                  <a:pos x="93" y="715"/>
                </a:cxn>
                <a:cxn ang="0">
                  <a:pos x="88" y="785"/>
                </a:cxn>
                <a:cxn ang="0">
                  <a:pos x="86" y="863"/>
                </a:cxn>
                <a:cxn ang="0">
                  <a:pos x="82" y="935"/>
                </a:cxn>
                <a:cxn ang="0">
                  <a:pos x="82" y="1007"/>
                </a:cxn>
                <a:cxn ang="0">
                  <a:pos x="86" y="1080"/>
                </a:cxn>
                <a:cxn ang="0">
                  <a:pos x="88" y="1152"/>
                </a:cxn>
                <a:cxn ang="0">
                  <a:pos x="93" y="1224"/>
                </a:cxn>
                <a:cxn ang="0">
                  <a:pos x="103" y="1298"/>
                </a:cxn>
                <a:cxn ang="0">
                  <a:pos x="112" y="1367"/>
                </a:cxn>
                <a:cxn ang="0">
                  <a:pos x="122" y="1439"/>
                </a:cxn>
                <a:cxn ang="0">
                  <a:pos x="128" y="1511"/>
                </a:cxn>
                <a:cxn ang="0">
                  <a:pos x="137" y="1583"/>
                </a:cxn>
                <a:cxn ang="0">
                  <a:pos x="143" y="1659"/>
                </a:cxn>
                <a:cxn ang="0">
                  <a:pos x="145" y="1735"/>
                </a:cxn>
                <a:cxn ang="0">
                  <a:pos x="149" y="1808"/>
                </a:cxn>
                <a:cxn ang="0">
                  <a:pos x="122" y="1861"/>
                </a:cxn>
                <a:cxn ang="0">
                  <a:pos x="67" y="1859"/>
                </a:cxn>
                <a:cxn ang="0">
                  <a:pos x="61" y="1802"/>
                </a:cxn>
                <a:cxn ang="0">
                  <a:pos x="55" y="1716"/>
                </a:cxn>
                <a:cxn ang="0">
                  <a:pos x="48" y="1638"/>
                </a:cxn>
                <a:cxn ang="0">
                  <a:pos x="46" y="1560"/>
                </a:cxn>
                <a:cxn ang="0">
                  <a:pos x="40" y="1481"/>
                </a:cxn>
                <a:cxn ang="0">
                  <a:pos x="27" y="1403"/>
                </a:cxn>
                <a:cxn ang="0">
                  <a:pos x="21" y="1327"/>
                </a:cxn>
                <a:cxn ang="0">
                  <a:pos x="15" y="1249"/>
                </a:cxn>
                <a:cxn ang="0">
                  <a:pos x="10" y="1175"/>
                </a:cxn>
                <a:cxn ang="0">
                  <a:pos x="4" y="1095"/>
                </a:cxn>
                <a:cxn ang="0">
                  <a:pos x="0" y="1017"/>
                </a:cxn>
                <a:cxn ang="0">
                  <a:pos x="0" y="939"/>
                </a:cxn>
                <a:cxn ang="0">
                  <a:pos x="4" y="863"/>
                </a:cxn>
                <a:cxn ang="0">
                  <a:pos x="10" y="785"/>
                </a:cxn>
                <a:cxn ang="0">
                  <a:pos x="12" y="709"/>
                </a:cxn>
                <a:cxn ang="0">
                  <a:pos x="21" y="641"/>
                </a:cxn>
                <a:cxn ang="0">
                  <a:pos x="31" y="580"/>
                </a:cxn>
                <a:cxn ang="0">
                  <a:pos x="44" y="523"/>
                </a:cxn>
                <a:cxn ang="0">
                  <a:pos x="55" y="470"/>
                </a:cxn>
                <a:cxn ang="0">
                  <a:pos x="65" y="418"/>
                </a:cxn>
                <a:cxn ang="0">
                  <a:pos x="78" y="369"/>
                </a:cxn>
                <a:cxn ang="0">
                  <a:pos x="91" y="316"/>
                </a:cxn>
                <a:cxn ang="0">
                  <a:pos x="107" y="262"/>
                </a:cxn>
                <a:cxn ang="0">
                  <a:pos x="122" y="202"/>
                </a:cxn>
                <a:cxn ang="0">
                  <a:pos x="137" y="139"/>
                </a:cxn>
                <a:cxn ang="0">
                  <a:pos x="154" y="69"/>
                </a:cxn>
                <a:cxn ang="0">
                  <a:pos x="179" y="10"/>
                </a:cxn>
                <a:cxn ang="0">
                  <a:pos x="230" y="10"/>
                </a:cxn>
              </a:cxnLst>
              <a:rect l="0" t="0" r="r" b="b"/>
              <a:pathLst>
                <a:path w="230" h="1876">
                  <a:moveTo>
                    <a:pt x="230" y="17"/>
                  </a:moveTo>
                  <a:lnTo>
                    <a:pt x="226" y="32"/>
                  </a:lnTo>
                  <a:lnTo>
                    <a:pt x="225" y="48"/>
                  </a:lnTo>
                  <a:lnTo>
                    <a:pt x="221" y="63"/>
                  </a:lnTo>
                  <a:lnTo>
                    <a:pt x="219" y="78"/>
                  </a:lnTo>
                  <a:lnTo>
                    <a:pt x="211" y="93"/>
                  </a:lnTo>
                  <a:lnTo>
                    <a:pt x="209" y="108"/>
                  </a:lnTo>
                  <a:lnTo>
                    <a:pt x="206" y="120"/>
                  </a:lnTo>
                  <a:lnTo>
                    <a:pt x="204" y="135"/>
                  </a:lnTo>
                  <a:lnTo>
                    <a:pt x="200" y="150"/>
                  </a:lnTo>
                  <a:lnTo>
                    <a:pt x="196" y="164"/>
                  </a:lnTo>
                  <a:lnTo>
                    <a:pt x="190" y="177"/>
                  </a:lnTo>
                  <a:lnTo>
                    <a:pt x="190" y="192"/>
                  </a:lnTo>
                  <a:lnTo>
                    <a:pt x="187" y="205"/>
                  </a:lnTo>
                  <a:lnTo>
                    <a:pt x="185" y="217"/>
                  </a:lnTo>
                  <a:lnTo>
                    <a:pt x="183" y="228"/>
                  </a:lnTo>
                  <a:lnTo>
                    <a:pt x="179" y="245"/>
                  </a:lnTo>
                  <a:lnTo>
                    <a:pt x="175" y="257"/>
                  </a:lnTo>
                  <a:lnTo>
                    <a:pt x="171" y="268"/>
                  </a:lnTo>
                  <a:lnTo>
                    <a:pt x="169" y="280"/>
                  </a:lnTo>
                  <a:lnTo>
                    <a:pt x="169" y="293"/>
                  </a:lnTo>
                  <a:lnTo>
                    <a:pt x="164" y="304"/>
                  </a:lnTo>
                  <a:lnTo>
                    <a:pt x="164" y="316"/>
                  </a:lnTo>
                  <a:lnTo>
                    <a:pt x="160" y="329"/>
                  </a:lnTo>
                  <a:lnTo>
                    <a:pt x="158" y="340"/>
                  </a:lnTo>
                  <a:lnTo>
                    <a:pt x="154" y="354"/>
                  </a:lnTo>
                  <a:lnTo>
                    <a:pt x="154" y="365"/>
                  </a:lnTo>
                  <a:lnTo>
                    <a:pt x="150" y="376"/>
                  </a:lnTo>
                  <a:lnTo>
                    <a:pt x="149" y="390"/>
                  </a:lnTo>
                  <a:lnTo>
                    <a:pt x="145" y="401"/>
                  </a:lnTo>
                  <a:lnTo>
                    <a:pt x="145" y="413"/>
                  </a:lnTo>
                  <a:lnTo>
                    <a:pt x="143" y="426"/>
                  </a:lnTo>
                  <a:lnTo>
                    <a:pt x="139" y="437"/>
                  </a:lnTo>
                  <a:lnTo>
                    <a:pt x="133" y="449"/>
                  </a:lnTo>
                  <a:lnTo>
                    <a:pt x="133" y="462"/>
                  </a:lnTo>
                  <a:lnTo>
                    <a:pt x="129" y="473"/>
                  </a:lnTo>
                  <a:lnTo>
                    <a:pt x="128" y="487"/>
                  </a:lnTo>
                  <a:lnTo>
                    <a:pt x="124" y="494"/>
                  </a:lnTo>
                  <a:lnTo>
                    <a:pt x="124" y="509"/>
                  </a:lnTo>
                  <a:lnTo>
                    <a:pt x="122" y="519"/>
                  </a:lnTo>
                  <a:lnTo>
                    <a:pt x="118" y="534"/>
                  </a:lnTo>
                  <a:lnTo>
                    <a:pt x="114" y="544"/>
                  </a:lnTo>
                  <a:lnTo>
                    <a:pt x="114" y="559"/>
                  </a:lnTo>
                  <a:lnTo>
                    <a:pt x="112" y="570"/>
                  </a:lnTo>
                  <a:lnTo>
                    <a:pt x="112" y="582"/>
                  </a:lnTo>
                  <a:lnTo>
                    <a:pt x="109" y="593"/>
                  </a:lnTo>
                  <a:lnTo>
                    <a:pt x="109" y="606"/>
                  </a:lnTo>
                  <a:lnTo>
                    <a:pt x="107" y="622"/>
                  </a:lnTo>
                  <a:lnTo>
                    <a:pt x="107" y="633"/>
                  </a:lnTo>
                  <a:lnTo>
                    <a:pt x="103" y="646"/>
                  </a:lnTo>
                  <a:lnTo>
                    <a:pt x="101" y="662"/>
                  </a:lnTo>
                  <a:lnTo>
                    <a:pt x="101" y="673"/>
                  </a:lnTo>
                  <a:lnTo>
                    <a:pt x="97" y="684"/>
                  </a:lnTo>
                  <a:lnTo>
                    <a:pt x="97" y="700"/>
                  </a:lnTo>
                  <a:lnTo>
                    <a:pt x="93" y="715"/>
                  </a:lnTo>
                  <a:lnTo>
                    <a:pt x="93" y="726"/>
                  </a:lnTo>
                  <a:lnTo>
                    <a:pt x="93" y="743"/>
                  </a:lnTo>
                  <a:lnTo>
                    <a:pt x="91" y="755"/>
                  </a:lnTo>
                  <a:lnTo>
                    <a:pt x="88" y="770"/>
                  </a:lnTo>
                  <a:lnTo>
                    <a:pt x="88" y="785"/>
                  </a:lnTo>
                  <a:lnTo>
                    <a:pt x="88" y="800"/>
                  </a:lnTo>
                  <a:lnTo>
                    <a:pt x="86" y="814"/>
                  </a:lnTo>
                  <a:lnTo>
                    <a:pt x="86" y="829"/>
                  </a:lnTo>
                  <a:lnTo>
                    <a:pt x="86" y="846"/>
                  </a:lnTo>
                  <a:lnTo>
                    <a:pt x="86" y="863"/>
                  </a:lnTo>
                  <a:lnTo>
                    <a:pt x="82" y="878"/>
                  </a:lnTo>
                  <a:lnTo>
                    <a:pt x="82" y="890"/>
                  </a:lnTo>
                  <a:lnTo>
                    <a:pt x="82" y="905"/>
                  </a:lnTo>
                  <a:lnTo>
                    <a:pt x="82" y="920"/>
                  </a:lnTo>
                  <a:lnTo>
                    <a:pt x="82" y="935"/>
                  </a:lnTo>
                  <a:lnTo>
                    <a:pt x="82" y="950"/>
                  </a:lnTo>
                  <a:lnTo>
                    <a:pt x="82" y="962"/>
                  </a:lnTo>
                  <a:lnTo>
                    <a:pt x="82" y="981"/>
                  </a:lnTo>
                  <a:lnTo>
                    <a:pt x="82" y="992"/>
                  </a:lnTo>
                  <a:lnTo>
                    <a:pt x="82" y="1007"/>
                  </a:lnTo>
                  <a:lnTo>
                    <a:pt x="82" y="1023"/>
                  </a:lnTo>
                  <a:lnTo>
                    <a:pt x="82" y="1038"/>
                  </a:lnTo>
                  <a:lnTo>
                    <a:pt x="82" y="1049"/>
                  </a:lnTo>
                  <a:lnTo>
                    <a:pt x="82" y="1068"/>
                  </a:lnTo>
                  <a:lnTo>
                    <a:pt x="86" y="1080"/>
                  </a:lnTo>
                  <a:lnTo>
                    <a:pt x="86" y="1095"/>
                  </a:lnTo>
                  <a:lnTo>
                    <a:pt x="86" y="1110"/>
                  </a:lnTo>
                  <a:lnTo>
                    <a:pt x="86" y="1125"/>
                  </a:lnTo>
                  <a:lnTo>
                    <a:pt x="88" y="1139"/>
                  </a:lnTo>
                  <a:lnTo>
                    <a:pt x="88" y="1152"/>
                  </a:lnTo>
                  <a:lnTo>
                    <a:pt x="88" y="1167"/>
                  </a:lnTo>
                  <a:lnTo>
                    <a:pt x="91" y="1182"/>
                  </a:lnTo>
                  <a:lnTo>
                    <a:pt x="93" y="1196"/>
                  </a:lnTo>
                  <a:lnTo>
                    <a:pt x="93" y="1209"/>
                  </a:lnTo>
                  <a:lnTo>
                    <a:pt x="93" y="1224"/>
                  </a:lnTo>
                  <a:lnTo>
                    <a:pt x="97" y="1241"/>
                  </a:lnTo>
                  <a:lnTo>
                    <a:pt x="97" y="1253"/>
                  </a:lnTo>
                  <a:lnTo>
                    <a:pt x="101" y="1268"/>
                  </a:lnTo>
                  <a:lnTo>
                    <a:pt x="103" y="1283"/>
                  </a:lnTo>
                  <a:lnTo>
                    <a:pt x="103" y="1298"/>
                  </a:lnTo>
                  <a:lnTo>
                    <a:pt x="107" y="1310"/>
                  </a:lnTo>
                  <a:lnTo>
                    <a:pt x="109" y="1327"/>
                  </a:lnTo>
                  <a:lnTo>
                    <a:pt x="109" y="1340"/>
                  </a:lnTo>
                  <a:lnTo>
                    <a:pt x="112" y="1355"/>
                  </a:lnTo>
                  <a:lnTo>
                    <a:pt x="112" y="1367"/>
                  </a:lnTo>
                  <a:lnTo>
                    <a:pt x="114" y="1382"/>
                  </a:lnTo>
                  <a:lnTo>
                    <a:pt x="114" y="1397"/>
                  </a:lnTo>
                  <a:lnTo>
                    <a:pt x="118" y="1408"/>
                  </a:lnTo>
                  <a:lnTo>
                    <a:pt x="118" y="1424"/>
                  </a:lnTo>
                  <a:lnTo>
                    <a:pt x="122" y="1439"/>
                  </a:lnTo>
                  <a:lnTo>
                    <a:pt x="122" y="1454"/>
                  </a:lnTo>
                  <a:lnTo>
                    <a:pt x="124" y="1465"/>
                  </a:lnTo>
                  <a:lnTo>
                    <a:pt x="124" y="1481"/>
                  </a:lnTo>
                  <a:lnTo>
                    <a:pt x="128" y="1498"/>
                  </a:lnTo>
                  <a:lnTo>
                    <a:pt x="128" y="1511"/>
                  </a:lnTo>
                  <a:lnTo>
                    <a:pt x="129" y="1526"/>
                  </a:lnTo>
                  <a:lnTo>
                    <a:pt x="129" y="1541"/>
                  </a:lnTo>
                  <a:lnTo>
                    <a:pt x="133" y="1557"/>
                  </a:lnTo>
                  <a:lnTo>
                    <a:pt x="133" y="1570"/>
                  </a:lnTo>
                  <a:lnTo>
                    <a:pt x="137" y="1583"/>
                  </a:lnTo>
                  <a:lnTo>
                    <a:pt x="137" y="1599"/>
                  </a:lnTo>
                  <a:lnTo>
                    <a:pt x="139" y="1616"/>
                  </a:lnTo>
                  <a:lnTo>
                    <a:pt x="139" y="1627"/>
                  </a:lnTo>
                  <a:lnTo>
                    <a:pt x="143" y="1644"/>
                  </a:lnTo>
                  <a:lnTo>
                    <a:pt x="143" y="1659"/>
                  </a:lnTo>
                  <a:lnTo>
                    <a:pt x="145" y="1675"/>
                  </a:lnTo>
                  <a:lnTo>
                    <a:pt x="145" y="1690"/>
                  </a:lnTo>
                  <a:lnTo>
                    <a:pt x="145" y="1705"/>
                  </a:lnTo>
                  <a:lnTo>
                    <a:pt x="145" y="1720"/>
                  </a:lnTo>
                  <a:lnTo>
                    <a:pt x="145" y="1735"/>
                  </a:lnTo>
                  <a:lnTo>
                    <a:pt x="145" y="1751"/>
                  </a:lnTo>
                  <a:lnTo>
                    <a:pt x="149" y="1766"/>
                  </a:lnTo>
                  <a:lnTo>
                    <a:pt x="149" y="1781"/>
                  </a:lnTo>
                  <a:lnTo>
                    <a:pt x="149" y="1798"/>
                  </a:lnTo>
                  <a:lnTo>
                    <a:pt x="149" y="1808"/>
                  </a:lnTo>
                  <a:lnTo>
                    <a:pt x="145" y="1819"/>
                  </a:lnTo>
                  <a:lnTo>
                    <a:pt x="139" y="1828"/>
                  </a:lnTo>
                  <a:lnTo>
                    <a:pt x="133" y="1844"/>
                  </a:lnTo>
                  <a:lnTo>
                    <a:pt x="128" y="1853"/>
                  </a:lnTo>
                  <a:lnTo>
                    <a:pt x="122" y="1861"/>
                  </a:lnTo>
                  <a:lnTo>
                    <a:pt x="112" y="1868"/>
                  </a:lnTo>
                  <a:lnTo>
                    <a:pt x="107" y="1874"/>
                  </a:lnTo>
                  <a:lnTo>
                    <a:pt x="88" y="1876"/>
                  </a:lnTo>
                  <a:lnTo>
                    <a:pt x="72" y="1868"/>
                  </a:lnTo>
                  <a:lnTo>
                    <a:pt x="67" y="1859"/>
                  </a:lnTo>
                  <a:lnTo>
                    <a:pt x="65" y="1844"/>
                  </a:lnTo>
                  <a:lnTo>
                    <a:pt x="61" y="1832"/>
                  </a:lnTo>
                  <a:lnTo>
                    <a:pt x="61" y="1823"/>
                  </a:lnTo>
                  <a:lnTo>
                    <a:pt x="61" y="1811"/>
                  </a:lnTo>
                  <a:lnTo>
                    <a:pt x="61" y="1802"/>
                  </a:lnTo>
                  <a:lnTo>
                    <a:pt x="57" y="1783"/>
                  </a:lnTo>
                  <a:lnTo>
                    <a:pt x="57" y="1768"/>
                  </a:lnTo>
                  <a:lnTo>
                    <a:pt x="55" y="1751"/>
                  </a:lnTo>
                  <a:lnTo>
                    <a:pt x="55" y="1735"/>
                  </a:lnTo>
                  <a:lnTo>
                    <a:pt x="55" y="1716"/>
                  </a:lnTo>
                  <a:lnTo>
                    <a:pt x="55" y="1701"/>
                  </a:lnTo>
                  <a:lnTo>
                    <a:pt x="52" y="1686"/>
                  </a:lnTo>
                  <a:lnTo>
                    <a:pt x="52" y="1673"/>
                  </a:lnTo>
                  <a:lnTo>
                    <a:pt x="52" y="1654"/>
                  </a:lnTo>
                  <a:lnTo>
                    <a:pt x="48" y="1638"/>
                  </a:lnTo>
                  <a:lnTo>
                    <a:pt x="48" y="1623"/>
                  </a:lnTo>
                  <a:lnTo>
                    <a:pt x="48" y="1608"/>
                  </a:lnTo>
                  <a:lnTo>
                    <a:pt x="46" y="1591"/>
                  </a:lnTo>
                  <a:lnTo>
                    <a:pt x="46" y="1576"/>
                  </a:lnTo>
                  <a:lnTo>
                    <a:pt x="46" y="1560"/>
                  </a:lnTo>
                  <a:lnTo>
                    <a:pt x="46" y="1545"/>
                  </a:lnTo>
                  <a:lnTo>
                    <a:pt x="44" y="1530"/>
                  </a:lnTo>
                  <a:lnTo>
                    <a:pt x="40" y="1511"/>
                  </a:lnTo>
                  <a:lnTo>
                    <a:pt x="40" y="1498"/>
                  </a:lnTo>
                  <a:lnTo>
                    <a:pt x="40" y="1481"/>
                  </a:lnTo>
                  <a:lnTo>
                    <a:pt x="36" y="1464"/>
                  </a:lnTo>
                  <a:lnTo>
                    <a:pt x="33" y="1452"/>
                  </a:lnTo>
                  <a:lnTo>
                    <a:pt x="31" y="1433"/>
                  </a:lnTo>
                  <a:lnTo>
                    <a:pt x="31" y="1418"/>
                  </a:lnTo>
                  <a:lnTo>
                    <a:pt x="27" y="1403"/>
                  </a:lnTo>
                  <a:lnTo>
                    <a:pt x="27" y="1388"/>
                  </a:lnTo>
                  <a:lnTo>
                    <a:pt x="25" y="1372"/>
                  </a:lnTo>
                  <a:lnTo>
                    <a:pt x="25" y="1357"/>
                  </a:lnTo>
                  <a:lnTo>
                    <a:pt x="25" y="1342"/>
                  </a:lnTo>
                  <a:lnTo>
                    <a:pt x="21" y="1327"/>
                  </a:lnTo>
                  <a:lnTo>
                    <a:pt x="21" y="1310"/>
                  </a:lnTo>
                  <a:lnTo>
                    <a:pt x="21" y="1298"/>
                  </a:lnTo>
                  <a:lnTo>
                    <a:pt x="19" y="1279"/>
                  </a:lnTo>
                  <a:lnTo>
                    <a:pt x="15" y="1264"/>
                  </a:lnTo>
                  <a:lnTo>
                    <a:pt x="15" y="1249"/>
                  </a:lnTo>
                  <a:lnTo>
                    <a:pt x="15" y="1234"/>
                  </a:lnTo>
                  <a:lnTo>
                    <a:pt x="12" y="1218"/>
                  </a:lnTo>
                  <a:lnTo>
                    <a:pt x="10" y="1201"/>
                  </a:lnTo>
                  <a:lnTo>
                    <a:pt x="10" y="1186"/>
                  </a:lnTo>
                  <a:lnTo>
                    <a:pt x="10" y="1175"/>
                  </a:lnTo>
                  <a:lnTo>
                    <a:pt x="6" y="1156"/>
                  </a:lnTo>
                  <a:lnTo>
                    <a:pt x="6" y="1140"/>
                  </a:lnTo>
                  <a:lnTo>
                    <a:pt x="4" y="1125"/>
                  </a:lnTo>
                  <a:lnTo>
                    <a:pt x="4" y="1110"/>
                  </a:lnTo>
                  <a:lnTo>
                    <a:pt x="4" y="1095"/>
                  </a:lnTo>
                  <a:lnTo>
                    <a:pt x="4" y="1080"/>
                  </a:lnTo>
                  <a:lnTo>
                    <a:pt x="4" y="1063"/>
                  </a:lnTo>
                  <a:lnTo>
                    <a:pt x="4" y="1049"/>
                  </a:lnTo>
                  <a:lnTo>
                    <a:pt x="0" y="1032"/>
                  </a:lnTo>
                  <a:lnTo>
                    <a:pt x="0" y="1017"/>
                  </a:lnTo>
                  <a:lnTo>
                    <a:pt x="0" y="1002"/>
                  </a:lnTo>
                  <a:lnTo>
                    <a:pt x="0" y="987"/>
                  </a:lnTo>
                  <a:lnTo>
                    <a:pt x="0" y="971"/>
                  </a:lnTo>
                  <a:lnTo>
                    <a:pt x="0" y="954"/>
                  </a:lnTo>
                  <a:lnTo>
                    <a:pt x="0" y="939"/>
                  </a:lnTo>
                  <a:lnTo>
                    <a:pt x="0" y="926"/>
                  </a:lnTo>
                  <a:lnTo>
                    <a:pt x="0" y="909"/>
                  </a:lnTo>
                  <a:lnTo>
                    <a:pt x="0" y="893"/>
                  </a:lnTo>
                  <a:lnTo>
                    <a:pt x="0" y="878"/>
                  </a:lnTo>
                  <a:lnTo>
                    <a:pt x="4" y="863"/>
                  </a:lnTo>
                  <a:lnTo>
                    <a:pt x="4" y="846"/>
                  </a:lnTo>
                  <a:lnTo>
                    <a:pt x="4" y="829"/>
                  </a:lnTo>
                  <a:lnTo>
                    <a:pt x="6" y="814"/>
                  </a:lnTo>
                  <a:lnTo>
                    <a:pt x="10" y="800"/>
                  </a:lnTo>
                  <a:lnTo>
                    <a:pt x="10" y="785"/>
                  </a:lnTo>
                  <a:lnTo>
                    <a:pt x="10" y="770"/>
                  </a:lnTo>
                  <a:lnTo>
                    <a:pt x="10" y="751"/>
                  </a:lnTo>
                  <a:lnTo>
                    <a:pt x="12" y="736"/>
                  </a:lnTo>
                  <a:lnTo>
                    <a:pt x="12" y="722"/>
                  </a:lnTo>
                  <a:lnTo>
                    <a:pt x="12" y="709"/>
                  </a:lnTo>
                  <a:lnTo>
                    <a:pt x="15" y="694"/>
                  </a:lnTo>
                  <a:lnTo>
                    <a:pt x="19" y="682"/>
                  </a:lnTo>
                  <a:lnTo>
                    <a:pt x="19" y="667"/>
                  </a:lnTo>
                  <a:lnTo>
                    <a:pt x="19" y="652"/>
                  </a:lnTo>
                  <a:lnTo>
                    <a:pt x="21" y="641"/>
                  </a:lnTo>
                  <a:lnTo>
                    <a:pt x="21" y="627"/>
                  </a:lnTo>
                  <a:lnTo>
                    <a:pt x="25" y="616"/>
                  </a:lnTo>
                  <a:lnTo>
                    <a:pt x="27" y="605"/>
                  </a:lnTo>
                  <a:lnTo>
                    <a:pt x="27" y="591"/>
                  </a:lnTo>
                  <a:lnTo>
                    <a:pt x="31" y="580"/>
                  </a:lnTo>
                  <a:lnTo>
                    <a:pt x="31" y="566"/>
                  </a:lnTo>
                  <a:lnTo>
                    <a:pt x="36" y="559"/>
                  </a:lnTo>
                  <a:lnTo>
                    <a:pt x="36" y="544"/>
                  </a:lnTo>
                  <a:lnTo>
                    <a:pt x="40" y="534"/>
                  </a:lnTo>
                  <a:lnTo>
                    <a:pt x="44" y="523"/>
                  </a:lnTo>
                  <a:lnTo>
                    <a:pt x="46" y="513"/>
                  </a:lnTo>
                  <a:lnTo>
                    <a:pt x="46" y="500"/>
                  </a:lnTo>
                  <a:lnTo>
                    <a:pt x="48" y="490"/>
                  </a:lnTo>
                  <a:lnTo>
                    <a:pt x="52" y="479"/>
                  </a:lnTo>
                  <a:lnTo>
                    <a:pt x="55" y="470"/>
                  </a:lnTo>
                  <a:lnTo>
                    <a:pt x="55" y="458"/>
                  </a:lnTo>
                  <a:lnTo>
                    <a:pt x="57" y="449"/>
                  </a:lnTo>
                  <a:lnTo>
                    <a:pt x="61" y="437"/>
                  </a:lnTo>
                  <a:lnTo>
                    <a:pt x="65" y="428"/>
                  </a:lnTo>
                  <a:lnTo>
                    <a:pt x="65" y="418"/>
                  </a:lnTo>
                  <a:lnTo>
                    <a:pt x="71" y="411"/>
                  </a:lnTo>
                  <a:lnTo>
                    <a:pt x="71" y="401"/>
                  </a:lnTo>
                  <a:lnTo>
                    <a:pt x="72" y="390"/>
                  </a:lnTo>
                  <a:lnTo>
                    <a:pt x="76" y="376"/>
                  </a:lnTo>
                  <a:lnTo>
                    <a:pt x="78" y="369"/>
                  </a:lnTo>
                  <a:lnTo>
                    <a:pt x="78" y="359"/>
                  </a:lnTo>
                  <a:lnTo>
                    <a:pt x="82" y="348"/>
                  </a:lnTo>
                  <a:lnTo>
                    <a:pt x="86" y="335"/>
                  </a:lnTo>
                  <a:lnTo>
                    <a:pt x="88" y="327"/>
                  </a:lnTo>
                  <a:lnTo>
                    <a:pt x="91" y="316"/>
                  </a:lnTo>
                  <a:lnTo>
                    <a:pt x="93" y="304"/>
                  </a:lnTo>
                  <a:lnTo>
                    <a:pt x="97" y="293"/>
                  </a:lnTo>
                  <a:lnTo>
                    <a:pt x="101" y="283"/>
                  </a:lnTo>
                  <a:lnTo>
                    <a:pt x="103" y="272"/>
                  </a:lnTo>
                  <a:lnTo>
                    <a:pt x="107" y="262"/>
                  </a:lnTo>
                  <a:lnTo>
                    <a:pt x="109" y="251"/>
                  </a:lnTo>
                  <a:lnTo>
                    <a:pt x="114" y="238"/>
                  </a:lnTo>
                  <a:lnTo>
                    <a:pt x="114" y="226"/>
                  </a:lnTo>
                  <a:lnTo>
                    <a:pt x="118" y="213"/>
                  </a:lnTo>
                  <a:lnTo>
                    <a:pt x="122" y="202"/>
                  </a:lnTo>
                  <a:lnTo>
                    <a:pt x="124" y="192"/>
                  </a:lnTo>
                  <a:lnTo>
                    <a:pt x="128" y="177"/>
                  </a:lnTo>
                  <a:lnTo>
                    <a:pt x="129" y="165"/>
                  </a:lnTo>
                  <a:lnTo>
                    <a:pt x="133" y="154"/>
                  </a:lnTo>
                  <a:lnTo>
                    <a:pt x="137" y="139"/>
                  </a:lnTo>
                  <a:lnTo>
                    <a:pt x="143" y="127"/>
                  </a:lnTo>
                  <a:lnTo>
                    <a:pt x="145" y="112"/>
                  </a:lnTo>
                  <a:lnTo>
                    <a:pt x="149" y="99"/>
                  </a:lnTo>
                  <a:lnTo>
                    <a:pt x="150" y="84"/>
                  </a:lnTo>
                  <a:lnTo>
                    <a:pt x="154" y="69"/>
                  </a:lnTo>
                  <a:lnTo>
                    <a:pt x="158" y="53"/>
                  </a:lnTo>
                  <a:lnTo>
                    <a:pt x="160" y="38"/>
                  </a:lnTo>
                  <a:lnTo>
                    <a:pt x="166" y="25"/>
                  </a:lnTo>
                  <a:lnTo>
                    <a:pt x="169" y="15"/>
                  </a:lnTo>
                  <a:lnTo>
                    <a:pt x="179" y="10"/>
                  </a:lnTo>
                  <a:lnTo>
                    <a:pt x="187" y="2"/>
                  </a:lnTo>
                  <a:lnTo>
                    <a:pt x="204" y="2"/>
                  </a:lnTo>
                  <a:lnTo>
                    <a:pt x="211" y="0"/>
                  </a:lnTo>
                  <a:lnTo>
                    <a:pt x="225" y="6"/>
                  </a:lnTo>
                  <a:lnTo>
                    <a:pt x="230" y="10"/>
                  </a:lnTo>
                  <a:lnTo>
                    <a:pt x="230" y="17"/>
                  </a:lnTo>
                  <a:lnTo>
                    <a:pt x="23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2" name="Freeform 82"/>
            <p:cNvSpPr>
              <a:spLocks/>
            </p:cNvSpPr>
            <p:nvPr/>
          </p:nvSpPr>
          <p:spPr bwMode="auto">
            <a:xfrm>
              <a:off x="6877043" y="4375152"/>
              <a:ext cx="298450" cy="1370014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4" y="107"/>
                </a:cxn>
                <a:cxn ang="0">
                  <a:pos x="105" y="154"/>
                </a:cxn>
                <a:cxn ang="0">
                  <a:pos x="99" y="198"/>
                </a:cxn>
                <a:cxn ang="0">
                  <a:pos x="94" y="232"/>
                </a:cxn>
                <a:cxn ang="0">
                  <a:pos x="88" y="287"/>
                </a:cxn>
                <a:cxn ang="0">
                  <a:pos x="78" y="344"/>
                </a:cxn>
                <a:cxn ang="0">
                  <a:pos x="75" y="401"/>
                </a:cxn>
                <a:cxn ang="0">
                  <a:pos x="75" y="447"/>
                </a:cxn>
                <a:cxn ang="0">
                  <a:pos x="78" y="483"/>
                </a:cxn>
                <a:cxn ang="0">
                  <a:pos x="82" y="529"/>
                </a:cxn>
                <a:cxn ang="0">
                  <a:pos x="88" y="580"/>
                </a:cxn>
                <a:cxn ang="0">
                  <a:pos x="97" y="637"/>
                </a:cxn>
                <a:cxn ang="0">
                  <a:pos x="103" y="703"/>
                </a:cxn>
                <a:cxn ang="0">
                  <a:pos x="118" y="764"/>
                </a:cxn>
                <a:cxn ang="0">
                  <a:pos x="132" y="827"/>
                </a:cxn>
                <a:cxn ang="0">
                  <a:pos x="151" y="888"/>
                </a:cxn>
                <a:cxn ang="0">
                  <a:pos x="171" y="945"/>
                </a:cxn>
                <a:cxn ang="0">
                  <a:pos x="192" y="1006"/>
                </a:cxn>
                <a:cxn ang="0">
                  <a:pos x="213" y="1063"/>
                </a:cxn>
                <a:cxn ang="0">
                  <a:pos x="238" y="1123"/>
                </a:cxn>
                <a:cxn ang="0">
                  <a:pos x="263" y="1184"/>
                </a:cxn>
                <a:cxn ang="0">
                  <a:pos x="285" y="1243"/>
                </a:cxn>
                <a:cxn ang="0">
                  <a:pos x="304" y="1304"/>
                </a:cxn>
                <a:cxn ang="0">
                  <a:pos x="325" y="1369"/>
                </a:cxn>
                <a:cxn ang="0">
                  <a:pos x="344" y="1435"/>
                </a:cxn>
                <a:cxn ang="0">
                  <a:pos x="356" y="1500"/>
                </a:cxn>
                <a:cxn ang="0">
                  <a:pos x="367" y="1570"/>
                </a:cxn>
                <a:cxn ang="0">
                  <a:pos x="375" y="1646"/>
                </a:cxn>
                <a:cxn ang="0">
                  <a:pos x="371" y="1707"/>
                </a:cxn>
                <a:cxn ang="0">
                  <a:pos x="344" y="1724"/>
                </a:cxn>
                <a:cxn ang="0">
                  <a:pos x="318" y="1671"/>
                </a:cxn>
                <a:cxn ang="0">
                  <a:pos x="299" y="1595"/>
                </a:cxn>
                <a:cxn ang="0">
                  <a:pos x="280" y="1524"/>
                </a:cxn>
                <a:cxn ang="0">
                  <a:pos x="263" y="1458"/>
                </a:cxn>
                <a:cxn ang="0">
                  <a:pos x="242" y="1395"/>
                </a:cxn>
                <a:cxn ang="0">
                  <a:pos x="221" y="1332"/>
                </a:cxn>
                <a:cxn ang="0">
                  <a:pos x="196" y="1272"/>
                </a:cxn>
                <a:cxn ang="0">
                  <a:pos x="175" y="1211"/>
                </a:cxn>
                <a:cxn ang="0">
                  <a:pos x="151" y="1154"/>
                </a:cxn>
                <a:cxn ang="0">
                  <a:pos x="130" y="1093"/>
                </a:cxn>
                <a:cxn ang="0">
                  <a:pos x="105" y="1032"/>
                </a:cxn>
                <a:cxn ang="0">
                  <a:pos x="84" y="969"/>
                </a:cxn>
                <a:cxn ang="0">
                  <a:pos x="67" y="905"/>
                </a:cxn>
                <a:cxn ang="0">
                  <a:pos x="48" y="840"/>
                </a:cxn>
                <a:cxn ang="0">
                  <a:pos x="31" y="774"/>
                </a:cxn>
                <a:cxn ang="0">
                  <a:pos x="17" y="703"/>
                </a:cxn>
                <a:cxn ang="0">
                  <a:pos x="10" y="637"/>
                </a:cxn>
                <a:cxn ang="0">
                  <a:pos x="4" y="595"/>
                </a:cxn>
                <a:cxn ang="0">
                  <a:pos x="0" y="557"/>
                </a:cxn>
                <a:cxn ang="0">
                  <a:pos x="0" y="511"/>
                </a:cxn>
                <a:cxn ang="0">
                  <a:pos x="0" y="447"/>
                </a:cxn>
                <a:cxn ang="0">
                  <a:pos x="4" y="386"/>
                </a:cxn>
                <a:cxn ang="0">
                  <a:pos x="12" y="323"/>
                </a:cxn>
                <a:cxn ang="0">
                  <a:pos x="17" y="281"/>
                </a:cxn>
                <a:cxn ang="0">
                  <a:pos x="27" y="242"/>
                </a:cxn>
                <a:cxn ang="0">
                  <a:pos x="33" y="200"/>
                </a:cxn>
                <a:cxn ang="0">
                  <a:pos x="42" y="154"/>
                </a:cxn>
                <a:cxn ang="0">
                  <a:pos x="52" y="107"/>
                </a:cxn>
                <a:cxn ang="0">
                  <a:pos x="63" y="51"/>
                </a:cxn>
                <a:cxn ang="0">
                  <a:pos x="84" y="12"/>
                </a:cxn>
                <a:cxn ang="0">
                  <a:pos x="124" y="0"/>
                </a:cxn>
              </a:cxnLst>
              <a:rect l="0" t="0" r="r" b="b"/>
              <a:pathLst>
                <a:path w="377" h="1728">
                  <a:moveTo>
                    <a:pt x="126" y="10"/>
                  </a:moveTo>
                  <a:lnTo>
                    <a:pt x="124" y="25"/>
                  </a:lnTo>
                  <a:lnTo>
                    <a:pt x="120" y="40"/>
                  </a:lnTo>
                  <a:lnTo>
                    <a:pt x="120" y="51"/>
                  </a:lnTo>
                  <a:lnTo>
                    <a:pt x="118" y="70"/>
                  </a:lnTo>
                  <a:lnTo>
                    <a:pt x="118" y="82"/>
                  </a:lnTo>
                  <a:lnTo>
                    <a:pt x="114" y="93"/>
                  </a:lnTo>
                  <a:lnTo>
                    <a:pt x="114" y="107"/>
                  </a:lnTo>
                  <a:lnTo>
                    <a:pt x="114" y="122"/>
                  </a:lnTo>
                  <a:lnTo>
                    <a:pt x="111" y="133"/>
                  </a:lnTo>
                  <a:lnTo>
                    <a:pt x="109" y="143"/>
                  </a:lnTo>
                  <a:lnTo>
                    <a:pt x="105" y="154"/>
                  </a:lnTo>
                  <a:lnTo>
                    <a:pt x="105" y="167"/>
                  </a:lnTo>
                  <a:lnTo>
                    <a:pt x="103" y="175"/>
                  </a:lnTo>
                  <a:lnTo>
                    <a:pt x="103" y="188"/>
                  </a:lnTo>
                  <a:lnTo>
                    <a:pt x="99" y="198"/>
                  </a:lnTo>
                  <a:lnTo>
                    <a:pt x="99" y="209"/>
                  </a:lnTo>
                  <a:lnTo>
                    <a:pt x="97" y="215"/>
                  </a:lnTo>
                  <a:lnTo>
                    <a:pt x="97" y="224"/>
                  </a:lnTo>
                  <a:lnTo>
                    <a:pt x="94" y="232"/>
                  </a:lnTo>
                  <a:lnTo>
                    <a:pt x="94" y="242"/>
                  </a:lnTo>
                  <a:lnTo>
                    <a:pt x="90" y="257"/>
                  </a:lnTo>
                  <a:lnTo>
                    <a:pt x="90" y="276"/>
                  </a:lnTo>
                  <a:lnTo>
                    <a:pt x="88" y="287"/>
                  </a:lnTo>
                  <a:lnTo>
                    <a:pt x="84" y="302"/>
                  </a:lnTo>
                  <a:lnTo>
                    <a:pt x="82" y="314"/>
                  </a:lnTo>
                  <a:lnTo>
                    <a:pt x="82" y="333"/>
                  </a:lnTo>
                  <a:lnTo>
                    <a:pt x="78" y="344"/>
                  </a:lnTo>
                  <a:lnTo>
                    <a:pt x="78" y="359"/>
                  </a:lnTo>
                  <a:lnTo>
                    <a:pt x="75" y="375"/>
                  </a:lnTo>
                  <a:lnTo>
                    <a:pt x="75" y="390"/>
                  </a:lnTo>
                  <a:lnTo>
                    <a:pt x="75" y="401"/>
                  </a:lnTo>
                  <a:lnTo>
                    <a:pt x="75" y="420"/>
                  </a:lnTo>
                  <a:lnTo>
                    <a:pt x="75" y="430"/>
                  </a:lnTo>
                  <a:lnTo>
                    <a:pt x="75" y="439"/>
                  </a:lnTo>
                  <a:lnTo>
                    <a:pt x="75" y="447"/>
                  </a:lnTo>
                  <a:lnTo>
                    <a:pt x="78" y="456"/>
                  </a:lnTo>
                  <a:lnTo>
                    <a:pt x="78" y="466"/>
                  </a:lnTo>
                  <a:lnTo>
                    <a:pt x="78" y="475"/>
                  </a:lnTo>
                  <a:lnTo>
                    <a:pt x="78" y="483"/>
                  </a:lnTo>
                  <a:lnTo>
                    <a:pt x="78" y="496"/>
                  </a:lnTo>
                  <a:lnTo>
                    <a:pt x="78" y="504"/>
                  </a:lnTo>
                  <a:lnTo>
                    <a:pt x="82" y="517"/>
                  </a:lnTo>
                  <a:lnTo>
                    <a:pt x="82" y="529"/>
                  </a:lnTo>
                  <a:lnTo>
                    <a:pt x="84" y="542"/>
                  </a:lnTo>
                  <a:lnTo>
                    <a:pt x="84" y="553"/>
                  </a:lnTo>
                  <a:lnTo>
                    <a:pt x="84" y="565"/>
                  </a:lnTo>
                  <a:lnTo>
                    <a:pt x="88" y="580"/>
                  </a:lnTo>
                  <a:lnTo>
                    <a:pt x="90" y="595"/>
                  </a:lnTo>
                  <a:lnTo>
                    <a:pt x="90" y="606"/>
                  </a:lnTo>
                  <a:lnTo>
                    <a:pt x="94" y="622"/>
                  </a:lnTo>
                  <a:lnTo>
                    <a:pt x="97" y="637"/>
                  </a:lnTo>
                  <a:lnTo>
                    <a:pt x="99" y="656"/>
                  </a:lnTo>
                  <a:lnTo>
                    <a:pt x="99" y="671"/>
                  </a:lnTo>
                  <a:lnTo>
                    <a:pt x="103" y="688"/>
                  </a:lnTo>
                  <a:lnTo>
                    <a:pt x="103" y="703"/>
                  </a:lnTo>
                  <a:lnTo>
                    <a:pt x="105" y="719"/>
                  </a:lnTo>
                  <a:lnTo>
                    <a:pt x="111" y="734"/>
                  </a:lnTo>
                  <a:lnTo>
                    <a:pt x="114" y="753"/>
                  </a:lnTo>
                  <a:lnTo>
                    <a:pt x="118" y="764"/>
                  </a:lnTo>
                  <a:lnTo>
                    <a:pt x="120" y="783"/>
                  </a:lnTo>
                  <a:lnTo>
                    <a:pt x="124" y="798"/>
                  </a:lnTo>
                  <a:lnTo>
                    <a:pt x="126" y="814"/>
                  </a:lnTo>
                  <a:lnTo>
                    <a:pt x="132" y="827"/>
                  </a:lnTo>
                  <a:lnTo>
                    <a:pt x="135" y="842"/>
                  </a:lnTo>
                  <a:lnTo>
                    <a:pt x="141" y="857"/>
                  </a:lnTo>
                  <a:lnTo>
                    <a:pt x="145" y="873"/>
                  </a:lnTo>
                  <a:lnTo>
                    <a:pt x="151" y="888"/>
                  </a:lnTo>
                  <a:lnTo>
                    <a:pt x="156" y="903"/>
                  </a:lnTo>
                  <a:lnTo>
                    <a:pt x="160" y="918"/>
                  </a:lnTo>
                  <a:lnTo>
                    <a:pt x="166" y="933"/>
                  </a:lnTo>
                  <a:lnTo>
                    <a:pt x="171" y="945"/>
                  </a:lnTo>
                  <a:lnTo>
                    <a:pt x="179" y="960"/>
                  </a:lnTo>
                  <a:lnTo>
                    <a:pt x="181" y="975"/>
                  </a:lnTo>
                  <a:lnTo>
                    <a:pt x="187" y="990"/>
                  </a:lnTo>
                  <a:lnTo>
                    <a:pt x="192" y="1006"/>
                  </a:lnTo>
                  <a:lnTo>
                    <a:pt x="200" y="1021"/>
                  </a:lnTo>
                  <a:lnTo>
                    <a:pt x="202" y="1036"/>
                  </a:lnTo>
                  <a:lnTo>
                    <a:pt x="208" y="1051"/>
                  </a:lnTo>
                  <a:lnTo>
                    <a:pt x="213" y="1063"/>
                  </a:lnTo>
                  <a:lnTo>
                    <a:pt x="223" y="1078"/>
                  </a:lnTo>
                  <a:lnTo>
                    <a:pt x="227" y="1093"/>
                  </a:lnTo>
                  <a:lnTo>
                    <a:pt x="236" y="1108"/>
                  </a:lnTo>
                  <a:lnTo>
                    <a:pt x="238" y="1123"/>
                  </a:lnTo>
                  <a:lnTo>
                    <a:pt x="247" y="1141"/>
                  </a:lnTo>
                  <a:lnTo>
                    <a:pt x="249" y="1154"/>
                  </a:lnTo>
                  <a:lnTo>
                    <a:pt x="257" y="1169"/>
                  </a:lnTo>
                  <a:lnTo>
                    <a:pt x="263" y="1184"/>
                  </a:lnTo>
                  <a:lnTo>
                    <a:pt x="268" y="1199"/>
                  </a:lnTo>
                  <a:lnTo>
                    <a:pt x="274" y="1215"/>
                  </a:lnTo>
                  <a:lnTo>
                    <a:pt x="280" y="1230"/>
                  </a:lnTo>
                  <a:lnTo>
                    <a:pt x="285" y="1243"/>
                  </a:lnTo>
                  <a:lnTo>
                    <a:pt x="293" y="1258"/>
                  </a:lnTo>
                  <a:lnTo>
                    <a:pt x="295" y="1274"/>
                  </a:lnTo>
                  <a:lnTo>
                    <a:pt x="301" y="1289"/>
                  </a:lnTo>
                  <a:lnTo>
                    <a:pt x="304" y="1304"/>
                  </a:lnTo>
                  <a:lnTo>
                    <a:pt x="310" y="1319"/>
                  </a:lnTo>
                  <a:lnTo>
                    <a:pt x="318" y="1334"/>
                  </a:lnTo>
                  <a:lnTo>
                    <a:pt x="320" y="1353"/>
                  </a:lnTo>
                  <a:lnTo>
                    <a:pt x="325" y="1369"/>
                  </a:lnTo>
                  <a:lnTo>
                    <a:pt x="331" y="1386"/>
                  </a:lnTo>
                  <a:lnTo>
                    <a:pt x="335" y="1401"/>
                  </a:lnTo>
                  <a:lnTo>
                    <a:pt x="341" y="1418"/>
                  </a:lnTo>
                  <a:lnTo>
                    <a:pt x="344" y="1435"/>
                  </a:lnTo>
                  <a:lnTo>
                    <a:pt x="346" y="1452"/>
                  </a:lnTo>
                  <a:lnTo>
                    <a:pt x="350" y="1467"/>
                  </a:lnTo>
                  <a:lnTo>
                    <a:pt x="352" y="1483"/>
                  </a:lnTo>
                  <a:lnTo>
                    <a:pt x="356" y="1500"/>
                  </a:lnTo>
                  <a:lnTo>
                    <a:pt x="362" y="1519"/>
                  </a:lnTo>
                  <a:lnTo>
                    <a:pt x="362" y="1536"/>
                  </a:lnTo>
                  <a:lnTo>
                    <a:pt x="365" y="1555"/>
                  </a:lnTo>
                  <a:lnTo>
                    <a:pt x="367" y="1570"/>
                  </a:lnTo>
                  <a:lnTo>
                    <a:pt x="371" y="1589"/>
                  </a:lnTo>
                  <a:lnTo>
                    <a:pt x="371" y="1610"/>
                  </a:lnTo>
                  <a:lnTo>
                    <a:pt x="375" y="1627"/>
                  </a:lnTo>
                  <a:lnTo>
                    <a:pt x="375" y="1646"/>
                  </a:lnTo>
                  <a:lnTo>
                    <a:pt x="377" y="1667"/>
                  </a:lnTo>
                  <a:lnTo>
                    <a:pt x="375" y="1678"/>
                  </a:lnTo>
                  <a:lnTo>
                    <a:pt x="375" y="1694"/>
                  </a:lnTo>
                  <a:lnTo>
                    <a:pt x="371" y="1707"/>
                  </a:lnTo>
                  <a:lnTo>
                    <a:pt x="367" y="1714"/>
                  </a:lnTo>
                  <a:lnTo>
                    <a:pt x="362" y="1724"/>
                  </a:lnTo>
                  <a:lnTo>
                    <a:pt x="352" y="1728"/>
                  </a:lnTo>
                  <a:lnTo>
                    <a:pt x="344" y="1724"/>
                  </a:lnTo>
                  <a:lnTo>
                    <a:pt x="335" y="1714"/>
                  </a:lnTo>
                  <a:lnTo>
                    <a:pt x="322" y="1699"/>
                  </a:lnTo>
                  <a:lnTo>
                    <a:pt x="320" y="1688"/>
                  </a:lnTo>
                  <a:lnTo>
                    <a:pt x="318" y="1671"/>
                  </a:lnTo>
                  <a:lnTo>
                    <a:pt x="310" y="1650"/>
                  </a:lnTo>
                  <a:lnTo>
                    <a:pt x="306" y="1631"/>
                  </a:lnTo>
                  <a:lnTo>
                    <a:pt x="304" y="1612"/>
                  </a:lnTo>
                  <a:lnTo>
                    <a:pt x="299" y="1595"/>
                  </a:lnTo>
                  <a:lnTo>
                    <a:pt x="295" y="1576"/>
                  </a:lnTo>
                  <a:lnTo>
                    <a:pt x="289" y="1561"/>
                  </a:lnTo>
                  <a:lnTo>
                    <a:pt x="285" y="1545"/>
                  </a:lnTo>
                  <a:lnTo>
                    <a:pt x="280" y="1524"/>
                  </a:lnTo>
                  <a:lnTo>
                    <a:pt x="278" y="1509"/>
                  </a:lnTo>
                  <a:lnTo>
                    <a:pt x="270" y="1492"/>
                  </a:lnTo>
                  <a:lnTo>
                    <a:pt x="265" y="1477"/>
                  </a:lnTo>
                  <a:lnTo>
                    <a:pt x="263" y="1458"/>
                  </a:lnTo>
                  <a:lnTo>
                    <a:pt x="257" y="1443"/>
                  </a:lnTo>
                  <a:lnTo>
                    <a:pt x="253" y="1426"/>
                  </a:lnTo>
                  <a:lnTo>
                    <a:pt x="247" y="1414"/>
                  </a:lnTo>
                  <a:lnTo>
                    <a:pt x="242" y="1395"/>
                  </a:lnTo>
                  <a:lnTo>
                    <a:pt x="236" y="1380"/>
                  </a:lnTo>
                  <a:lnTo>
                    <a:pt x="228" y="1365"/>
                  </a:lnTo>
                  <a:lnTo>
                    <a:pt x="227" y="1350"/>
                  </a:lnTo>
                  <a:lnTo>
                    <a:pt x="221" y="1332"/>
                  </a:lnTo>
                  <a:lnTo>
                    <a:pt x="213" y="1317"/>
                  </a:lnTo>
                  <a:lnTo>
                    <a:pt x="208" y="1300"/>
                  </a:lnTo>
                  <a:lnTo>
                    <a:pt x="202" y="1287"/>
                  </a:lnTo>
                  <a:lnTo>
                    <a:pt x="196" y="1272"/>
                  </a:lnTo>
                  <a:lnTo>
                    <a:pt x="190" y="1256"/>
                  </a:lnTo>
                  <a:lnTo>
                    <a:pt x="183" y="1241"/>
                  </a:lnTo>
                  <a:lnTo>
                    <a:pt x="181" y="1226"/>
                  </a:lnTo>
                  <a:lnTo>
                    <a:pt x="175" y="1211"/>
                  </a:lnTo>
                  <a:lnTo>
                    <a:pt x="168" y="1196"/>
                  </a:lnTo>
                  <a:lnTo>
                    <a:pt x="162" y="1180"/>
                  </a:lnTo>
                  <a:lnTo>
                    <a:pt x="156" y="1169"/>
                  </a:lnTo>
                  <a:lnTo>
                    <a:pt x="151" y="1154"/>
                  </a:lnTo>
                  <a:lnTo>
                    <a:pt x="145" y="1135"/>
                  </a:lnTo>
                  <a:lnTo>
                    <a:pt x="139" y="1120"/>
                  </a:lnTo>
                  <a:lnTo>
                    <a:pt x="135" y="1108"/>
                  </a:lnTo>
                  <a:lnTo>
                    <a:pt x="130" y="1093"/>
                  </a:lnTo>
                  <a:lnTo>
                    <a:pt x="124" y="1076"/>
                  </a:lnTo>
                  <a:lnTo>
                    <a:pt x="118" y="1061"/>
                  </a:lnTo>
                  <a:lnTo>
                    <a:pt x="111" y="1047"/>
                  </a:lnTo>
                  <a:lnTo>
                    <a:pt x="105" y="1032"/>
                  </a:lnTo>
                  <a:lnTo>
                    <a:pt x="99" y="1015"/>
                  </a:lnTo>
                  <a:lnTo>
                    <a:pt x="94" y="1000"/>
                  </a:lnTo>
                  <a:lnTo>
                    <a:pt x="90" y="985"/>
                  </a:lnTo>
                  <a:lnTo>
                    <a:pt x="84" y="969"/>
                  </a:lnTo>
                  <a:lnTo>
                    <a:pt x="82" y="954"/>
                  </a:lnTo>
                  <a:lnTo>
                    <a:pt x="75" y="939"/>
                  </a:lnTo>
                  <a:lnTo>
                    <a:pt x="73" y="924"/>
                  </a:lnTo>
                  <a:lnTo>
                    <a:pt x="67" y="905"/>
                  </a:lnTo>
                  <a:lnTo>
                    <a:pt x="63" y="892"/>
                  </a:lnTo>
                  <a:lnTo>
                    <a:pt x="57" y="873"/>
                  </a:lnTo>
                  <a:lnTo>
                    <a:pt x="52" y="857"/>
                  </a:lnTo>
                  <a:lnTo>
                    <a:pt x="48" y="840"/>
                  </a:lnTo>
                  <a:lnTo>
                    <a:pt x="42" y="825"/>
                  </a:lnTo>
                  <a:lnTo>
                    <a:pt x="38" y="806"/>
                  </a:lnTo>
                  <a:lnTo>
                    <a:pt x="37" y="791"/>
                  </a:lnTo>
                  <a:lnTo>
                    <a:pt x="31" y="774"/>
                  </a:lnTo>
                  <a:lnTo>
                    <a:pt x="27" y="755"/>
                  </a:lnTo>
                  <a:lnTo>
                    <a:pt x="25" y="739"/>
                  </a:lnTo>
                  <a:lnTo>
                    <a:pt x="21" y="722"/>
                  </a:lnTo>
                  <a:lnTo>
                    <a:pt x="17" y="703"/>
                  </a:lnTo>
                  <a:lnTo>
                    <a:pt x="16" y="686"/>
                  </a:lnTo>
                  <a:lnTo>
                    <a:pt x="12" y="667"/>
                  </a:lnTo>
                  <a:lnTo>
                    <a:pt x="12" y="650"/>
                  </a:lnTo>
                  <a:lnTo>
                    <a:pt x="10" y="637"/>
                  </a:lnTo>
                  <a:lnTo>
                    <a:pt x="10" y="627"/>
                  </a:lnTo>
                  <a:lnTo>
                    <a:pt x="6" y="614"/>
                  </a:lnTo>
                  <a:lnTo>
                    <a:pt x="6" y="605"/>
                  </a:lnTo>
                  <a:lnTo>
                    <a:pt x="4" y="595"/>
                  </a:lnTo>
                  <a:lnTo>
                    <a:pt x="4" y="586"/>
                  </a:lnTo>
                  <a:lnTo>
                    <a:pt x="4" y="578"/>
                  </a:lnTo>
                  <a:lnTo>
                    <a:pt x="4" y="565"/>
                  </a:lnTo>
                  <a:lnTo>
                    <a:pt x="0" y="557"/>
                  </a:lnTo>
                  <a:lnTo>
                    <a:pt x="0" y="548"/>
                  </a:lnTo>
                  <a:lnTo>
                    <a:pt x="0" y="538"/>
                  </a:lnTo>
                  <a:lnTo>
                    <a:pt x="0" y="529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0" y="481"/>
                  </a:lnTo>
                  <a:lnTo>
                    <a:pt x="0" y="462"/>
                  </a:lnTo>
                  <a:lnTo>
                    <a:pt x="0" y="447"/>
                  </a:lnTo>
                  <a:lnTo>
                    <a:pt x="0" y="432"/>
                  </a:lnTo>
                  <a:lnTo>
                    <a:pt x="0" y="418"/>
                  </a:lnTo>
                  <a:lnTo>
                    <a:pt x="4" y="401"/>
                  </a:lnTo>
                  <a:lnTo>
                    <a:pt x="4" y="386"/>
                  </a:lnTo>
                  <a:lnTo>
                    <a:pt x="10" y="375"/>
                  </a:lnTo>
                  <a:lnTo>
                    <a:pt x="10" y="357"/>
                  </a:lnTo>
                  <a:lnTo>
                    <a:pt x="12" y="342"/>
                  </a:lnTo>
                  <a:lnTo>
                    <a:pt x="12" y="323"/>
                  </a:lnTo>
                  <a:lnTo>
                    <a:pt x="16" y="308"/>
                  </a:lnTo>
                  <a:lnTo>
                    <a:pt x="16" y="300"/>
                  </a:lnTo>
                  <a:lnTo>
                    <a:pt x="17" y="291"/>
                  </a:lnTo>
                  <a:lnTo>
                    <a:pt x="17" y="281"/>
                  </a:lnTo>
                  <a:lnTo>
                    <a:pt x="21" y="272"/>
                  </a:lnTo>
                  <a:lnTo>
                    <a:pt x="25" y="261"/>
                  </a:lnTo>
                  <a:lnTo>
                    <a:pt x="25" y="251"/>
                  </a:lnTo>
                  <a:lnTo>
                    <a:pt x="27" y="242"/>
                  </a:lnTo>
                  <a:lnTo>
                    <a:pt x="31" y="232"/>
                  </a:lnTo>
                  <a:lnTo>
                    <a:pt x="31" y="224"/>
                  </a:lnTo>
                  <a:lnTo>
                    <a:pt x="33" y="211"/>
                  </a:lnTo>
                  <a:lnTo>
                    <a:pt x="33" y="200"/>
                  </a:lnTo>
                  <a:lnTo>
                    <a:pt x="37" y="190"/>
                  </a:lnTo>
                  <a:lnTo>
                    <a:pt x="38" y="179"/>
                  </a:lnTo>
                  <a:lnTo>
                    <a:pt x="42" y="169"/>
                  </a:lnTo>
                  <a:lnTo>
                    <a:pt x="42" y="154"/>
                  </a:lnTo>
                  <a:lnTo>
                    <a:pt x="46" y="147"/>
                  </a:lnTo>
                  <a:lnTo>
                    <a:pt x="48" y="129"/>
                  </a:lnTo>
                  <a:lnTo>
                    <a:pt x="52" y="118"/>
                  </a:lnTo>
                  <a:lnTo>
                    <a:pt x="52" y="107"/>
                  </a:lnTo>
                  <a:lnTo>
                    <a:pt x="54" y="93"/>
                  </a:lnTo>
                  <a:lnTo>
                    <a:pt x="57" y="80"/>
                  </a:lnTo>
                  <a:lnTo>
                    <a:pt x="61" y="67"/>
                  </a:lnTo>
                  <a:lnTo>
                    <a:pt x="63" y="51"/>
                  </a:lnTo>
                  <a:lnTo>
                    <a:pt x="67" y="36"/>
                  </a:lnTo>
                  <a:lnTo>
                    <a:pt x="69" y="31"/>
                  </a:lnTo>
                  <a:lnTo>
                    <a:pt x="75" y="23"/>
                  </a:lnTo>
                  <a:lnTo>
                    <a:pt x="84" y="12"/>
                  </a:lnTo>
                  <a:lnTo>
                    <a:pt x="97" y="10"/>
                  </a:lnTo>
                  <a:lnTo>
                    <a:pt x="105" y="0"/>
                  </a:lnTo>
                  <a:lnTo>
                    <a:pt x="118" y="0"/>
                  </a:lnTo>
                  <a:lnTo>
                    <a:pt x="124" y="0"/>
                  </a:lnTo>
                  <a:lnTo>
                    <a:pt x="126" y="10"/>
                  </a:lnTo>
                  <a:lnTo>
                    <a:pt x="12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3" name="Freeform 83"/>
            <p:cNvSpPr>
              <a:spLocks/>
            </p:cNvSpPr>
            <p:nvPr/>
          </p:nvSpPr>
          <p:spPr bwMode="auto">
            <a:xfrm>
              <a:off x="6669081" y="4830765"/>
              <a:ext cx="373062" cy="1004889"/>
            </a:xfrm>
            <a:custGeom>
              <a:avLst/>
              <a:gdLst/>
              <a:ahLst/>
              <a:cxnLst>
                <a:cxn ang="0">
                  <a:pos x="74" y="42"/>
                </a:cxn>
                <a:cxn ang="0">
                  <a:pos x="74" y="97"/>
                </a:cxn>
                <a:cxn ang="0">
                  <a:pos x="74" y="150"/>
                </a:cxn>
                <a:cxn ang="0">
                  <a:pos x="78" y="204"/>
                </a:cxn>
                <a:cxn ang="0">
                  <a:pos x="84" y="253"/>
                </a:cxn>
                <a:cxn ang="0">
                  <a:pos x="89" y="304"/>
                </a:cxn>
                <a:cxn ang="0">
                  <a:pos x="99" y="356"/>
                </a:cxn>
                <a:cxn ang="0">
                  <a:pos x="114" y="407"/>
                </a:cxn>
                <a:cxn ang="0">
                  <a:pos x="133" y="462"/>
                </a:cxn>
                <a:cxn ang="0">
                  <a:pos x="154" y="513"/>
                </a:cxn>
                <a:cxn ang="0">
                  <a:pos x="177" y="561"/>
                </a:cxn>
                <a:cxn ang="0">
                  <a:pos x="202" y="605"/>
                </a:cxn>
                <a:cxn ang="0">
                  <a:pos x="228" y="646"/>
                </a:cxn>
                <a:cxn ang="0">
                  <a:pos x="255" y="688"/>
                </a:cxn>
                <a:cxn ang="0">
                  <a:pos x="283" y="726"/>
                </a:cxn>
                <a:cxn ang="0">
                  <a:pos x="314" y="770"/>
                </a:cxn>
                <a:cxn ang="0">
                  <a:pos x="337" y="808"/>
                </a:cxn>
                <a:cxn ang="0">
                  <a:pos x="365" y="852"/>
                </a:cxn>
                <a:cxn ang="0">
                  <a:pos x="388" y="897"/>
                </a:cxn>
                <a:cxn ang="0">
                  <a:pos x="409" y="945"/>
                </a:cxn>
                <a:cxn ang="0">
                  <a:pos x="428" y="1000"/>
                </a:cxn>
                <a:cxn ang="0">
                  <a:pos x="445" y="1057"/>
                </a:cxn>
                <a:cxn ang="0">
                  <a:pos x="458" y="1120"/>
                </a:cxn>
                <a:cxn ang="0">
                  <a:pos x="468" y="1192"/>
                </a:cxn>
                <a:cxn ang="0">
                  <a:pos x="468" y="1237"/>
                </a:cxn>
                <a:cxn ang="0">
                  <a:pos x="452" y="1268"/>
                </a:cxn>
                <a:cxn ang="0">
                  <a:pos x="413" y="1228"/>
                </a:cxn>
                <a:cxn ang="0">
                  <a:pos x="394" y="1190"/>
                </a:cxn>
                <a:cxn ang="0">
                  <a:pos x="371" y="1129"/>
                </a:cxn>
                <a:cxn ang="0">
                  <a:pos x="346" y="1072"/>
                </a:cxn>
                <a:cxn ang="0">
                  <a:pos x="325" y="1017"/>
                </a:cxn>
                <a:cxn ang="0">
                  <a:pos x="299" y="969"/>
                </a:cxn>
                <a:cxn ang="0">
                  <a:pos x="274" y="924"/>
                </a:cxn>
                <a:cxn ang="0">
                  <a:pos x="251" y="882"/>
                </a:cxn>
                <a:cxn ang="0">
                  <a:pos x="228" y="840"/>
                </a:cxn>
                <a:cxn ang="0">
                  <a:pos x="205" y="800"/>
                </a:cxn>
                <a:cxn ang="0">
                  <a:pos x="181" y="758"/>
                </a:cxn>
                <a:cxn ang="0">
                  <a:pos x="156" y="715"/>
                </a:cxn>
                <a:cxn ang="0">
                  <a:pos x="135" y="677"/>
                </a:cxn>
                <a:cxn ang="0">
                  <a:pos x="114" y="631"/>
                </a:cxn>
                <a:cxn ang="0">
                  <a:pos x="89" y="586"/>
                </a:cxn>
                <a:cxn ang="0">
                  <a:pos x="72" y="534"/>
                </a:cxn>
                <a:cxn ang="0">
                  <a:pos x="51" y="483"/>
                </a:cxn>
                <a:cxn ang="0">
                  <a:pos x="32" y="428"/>
                </a:cxn>
                <a:cxn ang="0">
                  <a:pos x="21" y="378"/>
                </a:cxn>
                <a:cxn ang="0">
                  <a:pos x="12" y="342"/>
                </a:cxn>
                <a:cxn ang="0">
                  <a:pos x="6" y="297"/>
                </a:cxn>
                <a:cxn ang="0">
                  <a:pos x="0" y="253"/>
                </a:cxn>
                <a:cxn ang="0">
                  <a:pos x="0" y="221"/>
                </a:cxn>
                <a:cxn ang="0">
                  <a:pos x="0" y="179"/>
                </a:cxn>
                <a:cxn ang="0">
                  <a:pos x="2" y="129"/>
                </a:cxn>
                <a:cxn ang="0">
                  <a:pos x="10" y="88"/>
                </a:cxn>
                <a:cxn ang="0">
                  <a:pos x="32" y="46"/>
                </a:cxn>
                <a:cxn ang="0">
                  <a:pos x="59" y="10"/>
                </a:cxn>
                <a:cxn ang="0">
                  <a:pos x="78" y="6"/>
                </a:cxn>
              </a:cxnLst>
              <a:rect l="0" t="0" r="r" b="b"/>
              <a:pathLst>
                <a:path w="470" h="1268">
                  <a:moveTo>
                    <a:pt x="78" y="6"/>
                  </a:moveTo>
                  <a:lnTo>
                    <a:pt x="74" y="17"/>
                  </a:lnTo>
                  <a:lnTo>
                    <a:pt x="74" y="31"/>
                  </a:lnTo>
                  <a:lnTo>
                    <a:pt x="74" y="42"/>
                  </a:lnTo>
                  <a:lnTo>
                    <a:pt x="74" y="57"/>
                  </a:lnTo>
                  <a:lnTo>
                    <a:pt x="74" y="69"/>
                  </a:lnTo>
                  <a:lnTo>
                    <a:pt x="74" y="86"/>
                  </a:lnTo>
                  <a:lnTo>
                    <a:pt x="74" y="97"/>
                  </a:lnTo>
                  <a:lnTo>
                    <a:pt x="74" y="112"/>
                  </a:lnTo>
                  <a:lnTo>
                    <a:pt x="74" y="124"/>
                  </a:lnTo>
                  <a:lnTo>
                    <a:pt x="74" y="135"/>
                  </a:lnTo>
                  <a:lnTo>
                    <a:pt x="74" y="150"/>
                  </a:lnTo>
                  <a:lnTo>
                    <a:pt x="74" y="164"/>
                  </a:lnTo>
                  <a:lnTo>
                    <a:pt x="74" y="175"/>
                  </a:lnTo>
                  <a:lnTo>
                    <a:pt x="78" y="190"/>
                  </a:lnTo>
                  <a:lnTo>
                    <a:pt x="78" y="204"/>
                  </a:lnTo>
                  <a:lnTo>
                    <a:pt x="80" y="217"/>
                  </a:lnTo>
                  <a:lnTo>
                    <a:pt x="80" y="230"/>
                  </a:lnTo>
                  <a:lnTo>
                    <a:pt x="80" y="242"/>
                  </a:lnTo>
                  <a:lnTo>
                    <a:pt x="84" y="253"/>
                  </a:lnTo>
                  <a:lnTo>
                    <a:pt x="84" y="268"/>
                  </a:lnTo>
                  <a:lnTo>
                    <a:pt x="84" y="281"/>
                  </a:lnTo>
                  <a:lnTo>
                    <a:pt x="88" y="293"/>
                  </a:lnTo>
                  <a:lnTo>
                    <a:pt x="89" y="304"/>
                  </a:lnTo>
                  <a:lnTo>
                    <a:pt x="93" y="321"/>
                  </a:lnTo>
                  <a:lnTo>
                    <a:pt x="93" y="331"/>
                  </a:lnTo>
                  <a:lnTo>
                    <a:pt x="95" y="344"/>
                  </a:lnTo>
                  <a:lnTo>
                    <a:pt x="99" y="356"/>
                  </a:lnTo>
                  <a:lnTo>
                    <a:pt x="103" y="371"/>
                  </a:lnTo>
                  <a:lnTo>
                    <a:pt x="108" y="384"/>
                  </a:lnTo>
                  <a:lnTo>
                    <a:pt x="112" y="395"/>
                  </a:lnTo>
                  <a:lnTo>
                    <a:pt x="114" y="407"/>
                  </a:lnTo>
                  <a:lnTo>
                    <a:pt x="120" y="422"/>
                  </a:lnTo>
                  <a:lnTo>
                    <a:pt x="124" y="435"/>
                  </a:lnTo>
                  <a:lnTo>
                    <a:pt x="127" y="447"/>
                  </a:lnTo>
                  <a:lnTo>
                    <a:pt x="133" y="462"/>
                  </a:lnTo>
                  <a:lnTo>
                    <a:pt x="135" y="477"/>
                  </a:lnTo>
                  <a:lnTo>
                    <a:pt x="141" y="489"/>
                  </a:lnTo>
                  <a:lnTo>
                    <a:pt x="148" y="502"/>
                  </a:lnTo>
                  <a:lnTo>
                    <a:pt x="154" y="513"/>
                  </a:lnTo>
                  <a:lnTo>
                    <a:pt x="160" y="529"/>
                  </a:lnTo>
                  <a:lnTo>
                    <a:pt x="162" y="538"/>
                  </a:lnTo>
                  <a:lnTo>
                    <a:pt x="171" y="549"/>
                  </a:lnTo>
                  <a:lnTo>
                    <a:pt x="177" y="561"/>
                  </a:lnTo>
                  <a:lnTo>
                    <a:pt x="184" y="574"/>
                  </a:lnTo>
                  <a:lnTo>
                    <a:pt x="190" y="584"/>
                  </a:lnTo>
                  <a:lnTo>
                    <a:pt x="196" y="595"/>
                  </a:lnTo>
                  <a:lnTo>
                    <a:pt x="202" y="605"/>
                  </a:lnTo>
                  <a:lnTo>
                    <a:pt x="211" y="620"/>
                  </a:lnTo>
                  <a:lnTo>
                    <a:pt x="217" y="627"/>
                  </a:lnTo>
                  <a:lnTo>
                    <a:pt x="222" y="637"/>
                  </a:lnTo>
                  <a:lnTo>
                    <a:pt x="228" y="646"/>
                  </a:lnTo>
                  <a:lnTo>
                    <a:pt x="234" y="658"/>
                  </a:lnTo>
                  <a:lnTo>
                    <a:pt x="241" y="667"/>
                  </a:lnTo>
                  <a:lnTo>
                    <a:pt x="251" y="679"/>
                  </a:lnTo>
                  <a:lnTo>
                    <a:pt x="255" y="688"/>
                  </a:lnTo>
                  <a:lnTo>
                    <a:pt x="262" y="700"/>
                  </a:lnTo>
                  <a:lnTo>
                    <a:pt x="272" y="709"/>
                  </a:lnTo>
                  <a:lnTo>
                    <a:pt x="278" y="719"/>
                  </a:lnTo>
                  <a:lnTo>
                    <a:pt x="283" y="726"/>
                  </a:lnTo>
                  <a:lnTo>
                    <a:pt x="293" y="739"/>
                  </a:lnTo>
                  <a:lnTo>
                    <a:pt x="299" y="749"/>
                  </a:lnTo>
                  <a:lnTo>
                    <a:pt x="304" y="758"/>
                  </a:lnTo>
                  <a:lnTo>
                    <a:pt x="314" y="770"/>
                  </a:lnTo>
                  <a:lnTo>
                    <a:pt x="319" y="781"/>
                  </a:lnTo>
                  <a:lnTo>
                    <a:pt x="325" y="791"/>
                  </a:lnTo>
                  <a:lnTo>
                    <a:pt x="335" y="800"/>
                  </a:lnTo>
                  <a:lnTo>
                    <a:pt x="337" y="808"/>
                  </a:lnTo>
                  <a:lnTo>
                    <a:pt x="346" y="821"/>
                  </a:lnTo>
                  <a:lnTo>
                    <a:pt x="352" y="831"/>
                  </a:lnTo>
                  <a:lnTo>
                    <a:pt x="359" y="840"/>
                  </a:lnTo>
                  <a:lnTo>
                    <a:pt x="365" y="852"/>
                  </a:lnTo>
                  <a:lnTo>
                    <a:pt x="373" y="863"/>
                  </a:lnTo>
                  <a:lnTo>
                    <a:pt x="376" y="873"/>
                  </a:lnTo>
                  <a:lnTo>
                    <a:pt x="382" y="884"/>
                  </a:lnTo>
                  <a:lnTo>
                    <a:pt x="388" y="897"/>
                  </a:lnTo>
                  <a:lnTo>
                    <a:pt x="394" y="909"/>
                  </a:lnTo>
                  <a:lnTo>
                    <a:pt x="397" y="920"/>
                  </a:lnTo>
                  <a:lnTo>
                    <a:pt x="403" y="933"/>
                  </a:lnTo>
                  <a:lnTo>
                    <a:pt x="409" y="945"/>
                  </a:lnTo>
                  <a:lnTo>
                    <a:pt x="416" y="960"/>
                  </a:lnTo>
                  <a:lnTo>
                    <a:pt x="418" y="971"/>
                  </a:lnTo>
                  <a:lnTo>
                    <a:pt x="424" y="983"/>
                  </a:lnTo>
                  <a:lnTo>
                    <a:pt x="428" y="1000"/>
                  </a:lnTo>
                  <a:lnTo>
                    <a:pt x="433" y="1011"/>
                  </a:lnTo>
                  <a:lnTo>
                    <a:pt x="437" y="1026"/>
                  </a:lnTo>
                  <a:lnTo>
                    <a:pt x="443" y="1042"/>
                  </a:lnTo>
                  <a:lnTo>
                    <a:pt x="445" y="1057"/>
                  </a:lnTo>
                  <a:lnTo>
                    <a:pt x="449" y="1072"/>
                  </a:lnTo>
                  <a:lnTo>
                    <a:pt x="452" y="1087"/>
                  </a:lnTo>
                  <a:lnTo>
                    <a:pt x="454" y="1104"/>
                  </a:lnTo>
                  <a:lnTo>
                    <a:pt x="458" y="1120"/>
                  </a:lnTo>
                  <a:lnTo>
                    <a:pt x="462" y="1139"/>
                  </a:lnTo>
                  <a:lnTo>
                    <a:pt x="464" y="1156"/>
                  </a:lnTo>
                  <a:lnTo>
                    <a:pt x="464" y="1175"/>
                  </a:lnTo>
                  <a:lnTo>
                    <a:pt x="468" y="1192"/>
                  </a:lnTo>
                  <a:lnTo>
                    <a:pt x="470" y="1215"/>
                  </a:lnTo>
                  <a:lnTo>
                    <a:pt x="468" y="1222"/>
                  </a:lnTo>
                  <a:lnTo>
                    <a:pt x="468" y="1232"/>
                  </a:lnTo>
                  <a:lnTo>
                    <a:pt x="468" y="1237"/>
                  </a:lnTo>
                  <a:lnTo>
                    <a:pt x="468" y="1247"/>
                  </a:lnTo>
                  <a:lnTo>
                    <a:pt x="464" y="1256"/>
                  </a:lnTo>
                  <a:lnTo>
                    <a:pt x="462" y="1264"/>
                  </a:lnTo>
                  <a:lnTo>
                    <a:pt x="452" y="1268"/>
                  </a:lnTo>
                  <a:lnTo>
                    <a:pt x="443" y="1264"/>
                  </a:lnTo>
                  <a:lnTo>
                    <a:pt x="428" y="1253"/>
                  </a:lnTo>
                  <a:lnTo>
                    <a:pt x="416" y="1241"/>
                  </a:lnTo>
                  <a:lnTo>
                    <a:pt x="413" y="1228"/>
                  </a:lnTo>
                  <a:lnTo>
                    <a:pt x="407" y="1222"/>
                  </a:lnTo>
                  <a:lnTo>
                    <a:pt x="403" y="1215"/>
                  </a:lnTo>
                  <a:lnTo>
                    <a:pt x="401" y="1207"/>
                  </a:lnTo>
                  <a:lnTo>
                    <a:pt x="394" y="1190"/>
                  </a:lnTo>
                  <a:lnTo>
                    <a:pt x="388" y="1175"/>
                  </a:lnTo>
                  <a:lnTo>
                    <a:pt x="382" y="1156"/>
                  </a:lnTo>
                  <a:lnTo>
                    <a:pt x="376" y="1144"/>
                  </a:lnTo>
                  <a:lnTo>
                    <a:pt x="371" y="1129"/>
                  </a:lnTo>
                  <a:lnTo>
                    <a:pt x="365" y="1114"/>
                  </a:lnTo>
                  <a:lnTo>
                    <a:pt x="359" y="1099"/>
                  </a:lnTo>
                  <a:lnTo>
                    <a:pt x="352" y="1087"/>
                  </a:lnTo>
                  <a:lnTo>
                    <a:pt x="346" y="1072"/>
                  </a:lnTo>
                  <a:lnTo>
                    <a:pt x="340" y="1057"/>
                  </a:lnTo>
                  <a:lnTo>
                    <a:pt x="335" y="1044"/>
                  </a:lnTo>
                  <a:lnTo>
                    <a:pt x="331" y="1032"/>
                  </a:lnTo>
                  <a:lnTo>
                    <a:pt x="325" y="1017"/>
                  </a:lnTo>
                  <a:lnTo>
                    <a:pt x="316" y="1006"/>
                  </a:lnTo>
                  <a:lnTo>
                    <a:pt x="310" y="994"/>
                  </a:lnTo>
                  <a:lnTo>
                    <a:pt x="308" y="983"/>
                  </a:lnTo>
                  <a:lnTo>
                    <a:pt x="299" y="969"/>
                  </a:lnTo>
                  <a:lnTo>
                    <a:pt x="293" y="956"/>
                  </a:lnTo>
                  <a:lnTo>
                    <a:pt x="287" y="945"/>
                  </a:lnTo>
                  <a:lnTo>
                    <a:pt x="283" y="935"/>
                  </a:lnTo>
                  <a:lnTo>
                    <a:pt x="274" y="924"/>
                  </a:lnTo>
                  <a:lnTo>
                    <a:pt x="268" y="912"/>
                  </a:lnTo>
                  <a:lnTo>
                    <a:pt x="262" y="903"/>
                  </a:lnTo>
                  <a:lnTo>
                    <a:pt x="255" y="893"/>
                  </a:lnTo>
                  <a:lnTo>
                    <a:pt x="251" y="882"/>
                  </a:lnTo>
                  <a:lnTo>
                    <a:pt x="243" y="869"/>
                  </a:lnTo>
                  <a:lnTo>
                    <a:pt x="238" y="861"/>
                  </a:lnTo>
                  <a:lnTo>
                    <a:pt x="234" y="852"/>
                  </a:lnTo>
                  <a:lnTo>
                    <a:pt x="228" y="840"/>
                  </a:lnTo>
                  <a:lnTo>
                    <a:pt x="222" y="831"/>
                  </a:lnTo>
                  <a:lnTo>
                    <a:pt x="217" y="821"/>
                  </a:lnTo>
                  <a:lnTo>
                    <a:pt x="211" y="808"/>
                  </a:lnTo>
                  <a:lnTo>
                    <a:pt x="205" y="800"/>
                  </a:lnTo>
                  <a:lnTo>
                    <a:pt x="198" y="787"/>
                  </a:lnTo>
                  <a:lnTo>
                    <a:pt x="192" y="779"/>
                  </a:lnTo>
                  <a:lnTo>
                    <a:pt x="186" y="770"/>
                  </a:lnTo>
                  <a:lnTo>
                    <a:pt x="181" y="758"/>
                  </a:lnTo>
                  <a:lnTo>
                    <a:pt x="175" y="749"/>
                  </a:lnTo>
                  <a:lnTo>
                    <a:pt x="169" y="738"/>
                  </a:lnTo>
                  <a:lnTo>
                    <a:pt x="162" y="726"/>
                  </a:lnTo>
                  <a:lnTo>
                    <a:pt x="156" y="715"/>
                  </a:lnTo>
                  <a:lnTo>
                    <a:pt x="150" y="705"/>
                  </a:lnTo>
                  <a:lnTo>
                    <a:pt x="145" y="694"/>
                  </a:lnTo>
                  <a:lnTo>
                    <a:pt x="141" y="684"/>
                  </a:lnTo>
                  <a:lnTo>
                    <a:pt x="135" y="677"/>
                  </a:lnTo>
                  <a:lnTo>
                    <a:pt x="129" y="663"/>
                  </a:lnTo>
                  <a:lnTo>
                    <a:pt x="124" y="652"/>
                  </a:lnTo>
                  <a:lnTo>
                    <a:pt x="120" y="643"/>
                  </a:lnTo>
                  <a:lnTo>
                    <a:pt x="114" y="631"/>
                  </a:lnTo>
                  <a:lnTo>
                    <a:pt x="108" y="622"/>
                  </a:lnTo>
                  <a:lnTo>
                    <a:pt x="99" y="606"/>
                  </a:lnTo>
                  <a:lnTo>
                    <a:pt x="95" y="599"/>
                  </a:lnTo>
                  <a:lnTo>
                    <a:pt x="89" y="586"/>
                  </a:lnTo>
                  <a:lnTo>
                    <a:pt x="84" y="574"/>
                  </a:lnTo>
                  <a:lnTo>
                    <a:pt x="80" y="559"/>
                  </a:lnTo>
                  <a:lnTo>
                    <a:pt x="74" y="549"/>
                  </a:lnTo>
                  <a:lnTo>
                    <a:pt x="72" y="534"/>
                  </a:lnTo>
                  <a:lnTo>
                    <a:pt x="67" y="523"/>
                  </a:lnTo>
                  <a:lnTo>
                    <a:pt x="63" y="510"/>
                  </a:lnTo>
                  <a:lnTo>
                    <a:pt x="57" y="498"/>
                  </a:lnTo>
                  <a:lnTo>
                    <a:pt x="51" y="483"/>
                  </a:lnTo>
                  <a:lnTo>
                    <a:pt x="48" y="471"/>
                  </a:lnTo>
                  <a:lnTo>
                    <a:pt x="42" y="456"/>
                  </a:lnTo>
                  <a:lnTo>
                    <a:pt x="38" y="441"/>
                  </a:lnTo>
                  <a:lnTo>
                    <a:pt x="32" y="428"/>
                  </a:lnTo>
                  <a:lnTo>
                    <a:pt x="31" y="413"/>
                  </a:lnTo>
                  <a:lnTo>
                    <a:pt x="27" y="401"/>
                  </a:lnTo>
                  <a:lnTo>
                    <a:pt x="23" y="390"/>
                  </a:lnTo>
                  <a:lnTo>
                    <a:pt x="21" y="378"/>
                  </a:lnTo>
                  <a:lnTo>
                    <a:pt x="17" y="369"/>
                  </a:lnTo>
                  <a:lnTo>
                    <a:pt x="15" y="359"/>
                  </a:lnTo>
                  <a:lnTo>
                    <a:pt x="15" y="350"/>
                  </a:lnTo>
                  <a:lnTo>
                    <a:pt x="12" y="342"/>
                  </a:lnTo>
                  <a:lnTo>
                    <a:pt x="10" y="331"/>
                  </a:lnTo>
                  <a:lnTo>
                    <a:pt x="10" y="323"/>
                  </a:lnTo>
                  <a:lnTo>
                    <a:pt x="10" y="314"/>
                  </a:lnTo>
                  <a:lnTo>
                    <a:pt x="6" y="297"/>
                  </a:lnTo>
                  <a:lnTo>
                    <a:pt x="6" y="281"/>
                  </a:lnTo>
                  <a:lnTo>
                    <a:pt x="2" y="272"/>
                  </a:lnTo>
                  <a:lnTo>
                    <a:pt x="0" y="266"/>
                  </a:lnTo>
                  <a:lnTo>
                    <a:pt x="0" y="253"/>
                  </a:lnTo>
                  <a:lnTo>
                    <a:pt x="0" y="247"/>
                  </a:lnTo>
                  <a:lnTo>
                    <a:pt x="0" y="240"/>
                  </a:lnTo>
                  <a:lnTo>
                    <a:pt x="0" y="230"/>
                  </a:lnTo>
                  <a:lnTo>
                    <a:pt x="0" y="221"/>
                  </a:lnTo>
                  <a:lnTo>
                    <a:pt x="0" y="211"/>
                  </a:lnTo>
                  <a:lnTo>
                    <a:pt x="0" y="200"/>
                  </a:lnTo>
                  <a:lnTo>
                    <a:pt x="0" y="190"/>
                  </a:lnTo>
                  <a:lnTo>
                    <a:pt x="0" y="179"/>
                  </a:lnTo>
                  <a:lnTo>
                    <a:pt x="0" y="169"/>
                  </a:lnTo>
                  <a:lnTo>
                    <a:pt x="0" y="158"/>
                  </a:lnTo>
                  <a:lnTo>
                    <a:pt x="2" y="143"/>
                  </a:lnTo>
                  <a:lnTo>
                    <a:pt x="2" y="129"/>
                  </a:lnTo>
                  <a:lnTo>
                    <a:pt x="6" y="118"/>
                  </a:lnTo>
                  <a:lnTo>
                    <a:pt x="6" y="108"/>
                  </a:lnTo>
                  <a:lnTo>
                    <a:pt x="6" y="99"/>
                  </a:lnTo>
                  <a:lnTo>
                    <a:pt x="10" y="88"/>
                  </a:lnTo>
                  <a:lnTo>
                    <a:pt x="15" y="78"/>
                  </a:lnTo>
                  <a:lnTo>
                    <a:pt x="21" y="67"/>
                  </a:lnTo>
                  <a:lnTo>
                    <a:pt x="27" y="57"/>
                  </a:lnTo>
                  <a:lnTo>
                    <a:pt x="32" y="46"/>
                  </a:lnTo>
                  <a:lnTo>
                    <a:pt x="38" y="36"/>
                  </a:lnTo>
                  <a:lnTo>
                    <a:pt x="46" y="25"/>
                  </a:lnTo>
                  <a:lnTo>
                    <a:pt x="51" y="17"/>
                  </a:lnTo>
                  <a:lnTo>
                    <a:pt x="59" y="10"/>
                  </a:lnTo>
                  <a:lnTo>
                    <a:pt x="67" y="4"/>
                  </a:lnTo>
                  <a:lnTo>
                    <a:pt x="72" y="0"/>
                  </a:lnTo>
                  <a:lnTo>
                    <a:pt x="78" y="6"/>
                  </a:lnTo>
                  <a:lnTo>
                    <a:pt x="78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4" name="Freeform 86"/>
            <p:cNvSpPr>
              <a:spLocks/>
            </p:cNvSpPr>
            <p:nvPr/>
          </p:nvSpPr>
          <p:spPr bwMode="auto">
            <a:xfrm>
              <a:off x="6045194" y="2874964"/>
              <a:ext cx="306387" cy="273049"/>
            </a:xfrm>
            <a:custGeom>
              <a:avLst/>
              <a:gdLst/>
              <a:ahLst/>
              <a:cxnLst>
                <a:cxn ang="0">
                  <a:pos x="2" y="154"/>
                </a:cxn>
                <a:cxn ang="0">
                  <a:pos x="17" y="160"/>
                </a:cxn>
                <a:cxn ang="0">
                  <a:pos x="36" y="163"/>
                </a:cxn>
                <a:cxn ang="0">
                  <a:pos x="61" y="173"/>
                </a:cxn>
                <a:cxn ang="0">
                  <a:pos x="82" y="181"/>
                </a:cxn>
                <a:cxn ang="0">
                  <a:pos x="103" y="194"/>
                </a:cxn>
                <a:cxn ang="0">
                  <a:pos x="114" y="209"/>
                </a:cxn>
                <a:cxn ang="0">
                  <a:pos x="124" y="228"/>
                </a:cxn>
                <a:cxn ang="0">
                  <a:pos x="124" y="257"/>
                </a:cxn>
                <a:cxn ang="0">
                  <a:pos x="124" y="287"/>
                </a:cxn>
                <a:cxn ang="0">
                  <a:pos x="124" y="308"/>
                </a:cxn>
                <a:cxn ang="0">
                  <a:pos x="126" y="317"/>
                </a:cxn>
                <a:cxn ang="0">
                  <a:pos x="133" y="308"/>
                </a:cxn>
                <a:cxn ang="0">
                  <a:pos x="148" y="287"/>
                </a:cxn>
                <a:cxn ang="0">
                  <a:pos x="171" y="266"/>
                </a:cxn>
                <a:cxn ang="0">
                  <a:pos x="200" y="257"/>
                </a:cxn>
                <a:cxn ang="0">
                  <a:pos x="221" y="262"/>
                </a:cxn>
                <a:cxn ang="0">
                  <a:pos x="232" y="281"/>
                </a:cxn>
                <a:cxn ang="0">
                  <a:pos x="236" y="298"/>
                </a:cxn>
                <a:cxn ang="0">
                  <a:pos x="236" y="312"/>
                </a:cxn>
                <a:cxn ang="0">
                  <a:pos x="242" y="317"/>
                </a:cxn>
                <a:cxn ang="0">
                  <a:pos x="264" y="335"/>
                </a:cxn>
                <a:cxn ang="0">
                  <a:pos x="295" y="344"/>
                </a:cxn>
                <a:cxn ang="0">
                  <a:pos x="314" y="342"/>
                </a:cxn>
                <a:cxn ang="0">
                  <a:pos x="337" y="335"/>
                </a:cxn>
                <a:cxn ang="0">
                  <a:pos x="352" y="323"/>
                </a:cxn>
                <a:cxn ang="0">
                  <a:pos x="369" y="314"/>
                </a:cxn>
                <a:cxn ang="0">
                  <a:pos x="377" y="298"/>
                </a:cxn>
                <a:cxn ang="0">
                  <a:pos x="371" y="287"/>
                </a:cxn>
                <a:cxn ang="0">
                  <a:pos x="371" y="277"/>
                </a:cxn>
                <a:cxn ang="0">
                  <a:pos x="377" y="257"/>
                </a:cxn>
                <a:cxn ang="0">
                  <a:pos x="380" y="238"/>
                </a:cxn>
                <a:cxn ang="0">
                  <a:pos x="382" y="220"/>
                </a:cxn>
                <a:cxn ang="0">
                  <a:pos x="382" y="200"/>
                </a:cxn>
                <a:cxn ang="0">
                  <a:pos x="386" y="179"/>
                </a:cxn>
                <a:cxn ang="0">
                  <a:pos x="382" y="158"/>
                </a:cxn>
                <a:cxn ang="0">
                  <a:pos x="377" y="133"/>
                </a:cxn>
                <a:cxn ang="0">
                  <a:pos x="371" y="112"/>
                </a:cxn>
                <a:cxn ang="0">
                  <a:pos x="361" y="87"/>
                </a:cxn>
                <a:cxn ang="0">
                  <a:pos x="346" y="67"/>
                </a:cxn>
                <a:cxn ang="0">
                  <a:pos x="331" y="49"/>
                </a:cxn>
                <a:cxn ang="0">
                  <a:pos x="310" y="30"/>
                </a:cxn>
                <a:cxn ang="0">
                  <a:pos x="283" y="19"/>
                </a:cxn>
                <a:cxn ang="0">
                  <a:pos x="253" y="6"/>
                </a:cxn>
                <a:cxn ang="0">
                  <a:pos x="226" y="0"/>
                </a:cxn>
                <a:cxn ang="0">
                  <a:pos x="200" y="0"/>
                </a:cxn>
                <a:cxn ang="0">
                  <a:pos x="171" y="6"/>
                </a:cxn>
                <a:cxn ang="0">
                  <a:pos x="148" y="15"/>
                </a:cxn>
                <a:cxn ang="0">
                  <a:pos x="124" y="29"/>
                </a:cxn>
                <a:cxn ang="0">
                  <a:pos x="99" y="40"/>
                </a:cxn>
                <a:cxn ang="0">
                  <a:pos x="82" y="57"/>
                </a:cxn>
                <a:cxn ang="0">
                  <a:pos x="61" y="72"/>
                </a:cxn>
                <a:cxn ang="0">
                  <a:pos x="44" y="91"/>
                </a:cxn>
                <a:cxn ang="0">
                  <a:pos x="21" y="122"/>
                </a:cxn>
                <a:cxn ang="0">
                  <a:pos x="2" y="146"/>
                </a:cxn>
                <a:cxn ang="0">
                  <a:pos x="0" y="154"/>
                </a:cxn>
              </a:cxnLst>
              <a:rect l="0" t="0" r="r" b="b"/>
              <a:pathLst>
                <a:path w="386" h="344">
                  <a:moveTo>
                    <a:pt x="0" y="154"/>
                  </a:moveTo>
                  <a:lnTo>
                    <a:pt x="2" y="154"/>
                  </a:lnTo>
                  <a:lnTo>
                    <a:pt x="8" y="158"/>
                  </a:lnTo>
                  <a:lnTo>
                    <a:pt x="17" y="160"/>
                  </a:lnTo>
                  <a:lnTo>
                    <a:pt x="23" y="160"/>
                  </a:lnTo>
                  <a:lnTo>
                    <a:pt x="36" y="163"/>
                  </a:lnTo>
                  <a:lnTo>
                    <a:pt x="48" y="169"/>
                  </a:lnTo>
                  <a:lnTo>
                    <a:pt x="61" y="173"/>
                  </a:lnTo>
                  <a:lnTo>
                    <a:pt x="69" y="179"/>
                  </a:lnTo>
                  <a:lnTo>
                    <a:pt x="82" y="181"/>
                  </a:lnTo>
                  <a:lnTo>
                    <a:pt x="90" y="188"/>
                  </a:lnTo>
                  <a:lnTo>
                    <a:pt x="103" y="194"/>
                  </a:lnTo>
                  <a:lnTo>
                    <a:pt x="109" y="200"/>
                  </a:lnTo>
                  <a:lnTo>
                    <a:pt x="114" y="209"/>
                  </a:lnTo>
                  <a:lnTo>
                    <a:pt x="120" y="217"/>
                  </a:lnTo>
                  <a:lnTo>
                    <a:pt x="124" y="228"/>
                  </a:lnTo>
                  <a:lnTo>
                    <a:pt x="124" y="241"/>
                  </a:lnTo>
                  <a:lnTo>
                    <a:pt x="124" y="257"/>
                  </a:lnTo>
                  <a:lnTo>
                    <a:pt x="124" y="272"/>
                  </a:lnTo>
                  <a:lnTo>
                    <a:pt x="124" y="287"/>
                  </a:lnTo>
                  <a:lnTo>
                    <a:pt x="124" y="297"/>
                  </a:lnTo>
                  <a:lnTo>
                    <a:pt x="124" y="308"/>
                  </a:lnTo>
                  <a:lnTo>
                    <a:pt x="124" y="314"/>
                  </a:lnTo>
                  <a:lnTo>
                    <a:pt x="126" y="317"/>
                  </a:lnTo>
                  <a:lnTo>
                    <a:pt x="126" y="314"/>
                  </a:lnTo>
                  <a:lnTo>
                    <a:pt x="133" y="308"/>
                  </a:lnTo>
                  <a:lnTo>
                    <a:pt x="139" y="297"/>
                  </a:lnTo>
                  <a:lnTo>
                    <a:pt x="148" y="287"/>
                  </a:lnTo>
                  <a:lnTo>
                    <a:pt x="156" y="276"/>
                  </a:lnTo>
                  <a:lnTo>
                    <a:pt x="171" y="266"/>
                  </a:lnTo>
                  <a:lnTo>
                    <a:pt x="183" y="260"/>
                  </a:lnTo>
                  <a:lnTo>
                    <a:pt x="200" y="257"/>
                  </a:lnTo>
                  <a:lnTo>
                    <a:pt x="211" y="257"/>
                  </a:lnTo>
                  <a:lnTo>
                    <a:pt x="221" y="262"/>
                  </a:lnTo>
                  <a:lnTo>
                    <a:pt x="226" y="270"/>
                  </a:lnTo>
                  <a:lnTo>
                    <a:pt x="232" y="281"/>
                  </a:lnTo>
                  <a:lnTo>
                    <a:pt x="232" y="291"/>
                  </a:lnTo>
                  <a:lnTo>
                    <a:pt x="236" y="298"/>
                  </a:lnTo>
                  <a:lnTo>
                    <a:pt x="236" y="308"/>
                  </a:lnTo>
                  <a:lnTo>
                    <a:pt x="236" y="312"/>
                  </a:lnTo>
                  <a:lnTo>
                    <a:pt x="236" y="312"/>
                  </a:lnTo>
                  <a:lnTo>
                    <a:pt x="242" y="317"/>
                  </a:lnTo>
                  <a:lnTo>
                    <a:pt x="251" y="327"/>
                  </a:lnTo>
                  <a:lnTo>
                    <a:pt x="264" y="335"/>
                  </a:lnTo>
                  <a:lnTo>
                    <a:pt x="278" y="342"/>
                  </a:lnTo>
                  <a:lnTo>
                    <a:pt x="295" y="344"/>
                  </a:lnTo>
                  <a:lnTo>
                    <a:pt x="304" y="342"/>
                  </a:lnTo>
                  <a:lnTo>
                    <a:pt x="314" y="342"/>
                  </a:lnTo>
                  <a:lnTo>
                    <a:pt x="325" y="338"/>
                  </a:lnTo>
                  <a:lnTo>
                    <a:pt x="337" y="335"/>
                  </a:lnTo>
                  <a:lnTo>
                    <a:pt x="344" y="329"/>
                  </a:lnTo>
                  <a:lnTo>
                    <a:pt x="352" y="323"/>
                  </a:lnTo>
                  <a:lnTo>
                    <a:pt x="361" y="317"/>
                  </a:lnTo>
                  <a:lnTo>
                    <a:pt x="369" y="314"/>
                  </a:lnTo>
                  <a:lnTo>
                    <a:pt x="373" y="306"/>
                  </a:lnTo>
                  <a:lnTo>
                    <a:pt x="377" y="298"/>
                  </a:lnTo>
                  <a:lnTo>
                    <a:pt x="373" y="291"/>
                  </a:lnTo>
                  <a:lnTo>
                    <a:pt x="371" y="287"/>
                  </a:lnTo>
                  <a:lnTo>
                    <a:pt x="371" y="285"/>
                  </a:lnTo>
                  <a:lnTo>
                    <a:pt x="371" y="277"/>
                  </a:lnTo>
                  <a:lnTo>
                    <a:pt x="373" y="270"/>
                  </a:lnTo>
                  <a:lnTo>
                    <a:pt x="377" y="257"/>
                  </a:lnTo>
                  <a:lnTo>
                    <a:pt x="377" y="249"/>
                  </a:lnTo>
                  <a:lnTo>
                    <a:pt x="380" y="238"/>
                  </a:lnTo>
                  <a:lnTo>
                    <a:pt x="380" y="230"/>
                  </a:lnTo>
                  <a:lnTo>
                    <a:pt x="382" y="220"/>
                  </a:lnTo>
                  <a:lnTo>
                    <a:pt x="382" y="209"/>
                  </a:lnTo>
                  <a:lnTo>
                    <a:pt x="382" y="200"/>
                  </a:lnTo>
                  <a:lnTo>
                    <a:pt x="382" y="188"/>
                  </a:lnTo>
                  <a:lnTo>
                    <a:pt x="386" y="179"/>
                  </a:lnTo>
                  <a:lnTo>
                    <a:pt x="382" y="167"/>
                  </a:lnTo>
                  <a:lnTo>
                    <a:pt x="382" y="158"/>
                  </a:lnTo>
                  <a:lnTo>
                    <a:pt x="380" y="143"/>
                  </a:lnTo>
                  <a:lnTo>
                    <a:pt x="377" y="133"/>
                  </a:lnTo>
                  <a:lnTo>
                    <a:pt x="373" y="122"/>
                  </a:lnTo>
                  <a:lnTo>
                    <a:pt x="371" y="112"/>
                  </a:lnTo>
                  <a:lnTo>
                    <a:pt x="369" y="99"/>
                  </a:lnTo>
                  <a:lnTo>
                    <a:pt x="361" y="87"/>
                  </a:lnTo>
                  <a:lnTo>
                    <a:pt x="352" y="78"/>
                  </a:lnTo>
                  <a:lnTo>
                    <a:pt x="346" y="67"/>
                  </a:lnTo>
                  <a:lnTo>
                    <a:pt x="340" y="57"/>
                  </a:lnTo>
                  <a:lnTo>
                    <a:pt x="331" y="49"/>
                  </a:lnTo>
                  <a:lnTo>
                    <a:pt x="320" y="40"/>
                  </a:lnTo>
                  <a:lnTo>
                    <a:pt x="310" y="30"/>
                  </a:lnTo>
                  <a:lnTo>
                    <a:pt x="295" y="21"/>
                  </a:lnTo>
                  <a:lnTo>
                    <a:pt x="283" y="19"/>
                  </a:lnTo>
                  <a:lnTo>
                    <a:pt x="268" y="10"/>
                  </a:lnTo>
                  <a:lnTo>
                    <a:pt x="253" y="6"/>
                  </a:lnTo>
                  <a:lnTo>
                    <a:pt x="238" y="0"/>
                  </a:lnTo>
                  <a:lnTo>
                    <a:pt x="226" y="0"/>
                  </a:lnTo>
                  <a:lnTo>
                    <a:pt x="211" y="0"/>
                  </a:lnTo>
                  <a:lnTo>
                    <a:pt x="200" y="0"/>
                  </a:lnTo>
                  <a:lnTo>
                    <a:pt x="183" y="4"/>
                  </a:lnTo>
                  <a:lnTo>
                    <a:pt x="171" y="6"/>
                  </a:lnTo>
                  <a:lnTo>
                    <a:pt x="160" y="10"/>
                  </a:lnTo>
                  <a:lnTo>
                    <a:pt x="148" y="15"/>
                  </a:lnTo>
                  <a:lnTo>
                    <a:pt x="133" y="19"/>
                  </a:lnTo>
                  <a:lnTo>
                    <a:pt x="124" y="29"/>
                  </a:lnTo>
                  <a:lnTo>
                    <a:pt x="112" y="34"/>
                  </a:lnTo>
                  <a:lnTo>
                    <a:pt x="99" y="40"/>
                  </a:lnTo>
                  <a:lnTo>
                    <a:pt x="90" y="49"/>
                  </a:lnTo>
                  <a:lnTo>
                    <a:pt x="82" y="57"/>
                  </a:lnTo>
                  <a:lnTo>
                    <a:pt x="69" y="67"/>
                  </a:lnTo>
                  <a:lnTo>
                    <a:pt x="61" y="72"/>
                  </a:lnTo>
                  <a:lnTo>
                    <a:pt x="55" y="82"/>
                  </a:lnTo>
                  <a:lnTo>
                    <a:pt x="44" y="91"/>
                  </a:lnTo>
                  <a:lnTo>
                    <a:pt x="31" y="106"/>
                  </a:lnTo>
                  <a:lnTo>
                    <a:pt x="21" y="122"/>
                  </a:lnTo>
                  <a:lnTo>
                    <a:pt x="8" y="133"/>
                  </a:lnTo>
                  <a:lnTo>
                    <a:pt x="2" y="146"/>
                  </a:lnTo>
                  <a:lnTo>
                    <a:pt x="0" y="152"/>
                  </a:lnTo>
                  <a:lnTo>
                    <a:pt x="0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5" name="Freeform 87"/>
            <p:cNvSpPr>
              <a:spLocks/>
            </p:cNvSpPr>
            <p:nvPr/>
          </p:nvSpPr>
          <p:spPr bwMode="auto">
            <a:xfrm>
              <a:off x="5486395" y="4051301"/>
              <a:ext cx="69849" cy="204788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86" y="2"/>
                </a:cxn>
                <a:cxn ang="0">
                  <a:pos x="80" y="10"/>
                </a:cxn>
                <a:cxn ang="0">
                  <a:pos x="70" y="21"/>
                </a:cxn>
                <a:cxn ang="0">
                  <a:pos x="57" y="37"/>
                </a:cxn>
                <a:cxn ang="0">
                  <a:pos x="46" y="48"/>
                </a:cxn>
                <a:cxn ang="0">
                  <a:pos x="34" y="67"/>
                </a:cxn>
                <a:cxn ang="0">
                  <a:pos x="27" y="78"/>
                </a:cxn>
                <a:cxn ang="0">
                  <a:pos x="25" y="92"/>
                </a:cxn>
                <a:cxn ang="0">
                  <a:pos x="21" y="97"/>
                </a:cxn>
                <a:cxn ang="0">
                  <a:pos x="21" y="105"/>
                </a:cxn>
                <a:cxn ang="0">
                  <a:pos x="19" y="113"/>
                </a:cxn>
                <a:cxn ang="0">
                  <a:pos x="19" y="124"/>
                </a:cxn>
                <a:cxn ang="0">
                  <a:pos x="15" y="133"/>
                </a:cxn>
                <a:cxn ang="0">
                  <a:pos x="13" y="145"/>
                </a:cxn>
                <a:cxn ang="0">
                  <a:pos x="13" y="156"/>
                </a:cxn>
                <a:cxn ang="0">
                  <a:pos x="10" y="170"/>
                </a:cxn>
                <a:cxn ang="0">
                  <a:pos x="6" y="181"/>
                </a:cxn>
                <a:cxn ang="0">
                  <a:pos x="6" y="191"/>
                </a:cxn>
                <a:cxn ang="0">
                  <a:pos x="4" y="200"/>
                </a:cxn>
                <a:cxn ang="0">
                  <a:pos x="4" y="211"/>
                </a:cxn>
                <a:cxn ang="0">
                  <a:pos x="0" y="223"/>
                </a:cxn>
                <a:cxn ang="0">
                  <a:pos x="0" y="230"/>
                </a:cxn>
                <a:cxn ang="0">
                  <a:pos x="0" y="232"/>
                </a:cxn>
                <a:cxn ang="0">
                  <a:pos x="4" y="238"/>
                </a:cxn>
                <a:cxn ang="0">
                  <a:pos x="10" y="248"/>
                </a:cxn>
                <a:cxn ang="0">
                  <a:pos x="19" y="253"/>
                </a:cxn>
                <a:cxn ang="0">
                  <a:pos x="25" y="257"/>
                </a:cxn>
                <a:cxn ang="0">
                  <a:pos x="30" y="253"/>
                </a:cxn>
                <a:cxn ang="0">
                  <a:pos x="30" y="248"/>
                </a:cxn>
                <a:cxn ang="0">
                  <a:pos x="34" y="242"/>
                </a:cxn>
                <a:cxn ang="0">
                  <a:pos x="36" y="232"/>
                </a:cxn>
                <a:cxn ang="0">
                  <a:pos x="40" y="221"/>
                </a:cxn>
                <a:cxn ang="0">
                  <a:pos x="40" y="206"/>
                </a:cxn>
                <a:cxn ang="0">
                  <a:pos x="40" y="191"/>
                </a:cxn>
                <a:cxn ang="0">
                  <a:pos x="40" y="179"/>
                </a:cxn>
                <a:cxn ang="0">
                  <a:pos x="42" y="166"/>
                </a:cxn>
                <a:cxn ang="0">
                  <a:pos x="42" y="156"/>
                </a:cxn>
                <a:cxn ang="0">
                  <a:pos x="42" y="145"/>
                </a:cxn>
                <a:cxn ang="0">
                  <a:pos x="46" y="135"/>
                </a:cxn>
                <a:cxn ang="0">
                  <a:pos x="49" y="128"/>
                </a:cxn>
                <a:cxn ang="0">
                  <a:pos x="49" y="118"/>
                </a:cxn>
                <a:cxn ang="0">
                  <a:pos x="51" y="109"/>
                </a:cxn>
                <a:cxn ang="0">
                  <a:pos x="51" y="103"/>
                </a:cxn>
                <a:cxn ang="0">
                  <a:pos x="57" y="94"/>
                </a:cxn>
                <a:cxn ang="0">
                  <a:pos x="63" y="78"/>
                </a:cxn>
                <a:cxn ang="0">
                  <a:pos x="74" y="63"/>
                </a:cxn>
                <a:cxn ang="0">
                  <a:pos x="76" y="56"/>
                </a:cxn>
                <a:cxn ang="0">
                  <a:pos x="80" y="46"/>
                </a:cxn>
                <a:cxn ang="0">
                  <a:pos x="82" y="40"/>
                </a:cxn>
                <a:cxn ang="0">
                  <a:pos x="86" y="35"/>
                </a:cxn>
                <a:cxn ang="0">
                  <a:pos x="86" y="21"/>
                </a:cxn>
                <a:cxn ang="0">
                  <a:pos x="87" y="16"/>
                </a:cxn>
                <a:cxn ang="0">
                  <a:pos x="87" y="2"/>
                </a:cxn>
                <a:cxn ang="0">
                  <a:pos x="87" y="0"/>
                </a:cxn>
                <a:cxn ang="0">
                  <a:pos x="87" y="0"/>
                </a:cxn>
              </a:cxnLst>
              <a:rect l="0" t="0" r="r" b="b"/>
              <a:pathLst>
                <a:path w="87" h="257">
                  <a:moveTo>
                    <a:pt x="87" y="0"/>
                  </a:moveTo>
                  <a:lnTo>
                    <a:pt x="86" y="2"/>
                  </a:lnTo>
                  <a:lnTo>
                    <a:pt x="80" y="10"/>
                  </a:lnTo>
                  <a:lnTo>
                    <a:pt x="70" y="21"/>
                  </a:lnTo>
                  <a:lnTo>
                    <a:pt x="57" y="37"/>
                  </a:lnTo>
                  <a:lnTo>
                    <a:pt x="46" y="48"/>
                  </a:lnTo>
                  <a:lnTo>
                    <a:pt x="34" y="67"/>
                  </a:lnTo>
                  <a:lnTo>
                    <a:pt x="27" y="78"/>
                  </a:lnTo>
                  <a:lnTo>
                    <a:pt x="25" y="92"/>
                  </a:lnTo>
                  <a:lnTo>
                    <a:pt x="21" y="97"/>
                  </a:lnTo>
                  <a:lnTo>
                    <a:pt x="21" y="105"/>
                  </a:lnTo>
                  <a:lnTo>
                    <a:pt x="19" y="113"/>
                  </a:lnTo>
                  <a:lnTo>
                    <a:pt x="19" y="124"/>
                  </a:lnTo>
                  <a:lnTo>
                    <a:pt x="15" y="133"/>
                  </a:lnTo>
                  <a:lnTo>
                    <a:pt x="13" y="145"/>
                  </a:lnTo>
                  <a:lnTo>
                    <a:pt x="13" y="156"/>
                  </a:lnTo>
                  <a:lnTo>
                    <a:pt x="10" y="170"/>
                  </a:lnTo>
                  <a:lnTo>
                    <a:pt x="6" y="181"/>
                  </a:lnTo>
                  <a:lnTo>
                    <a:pt x="6" y="191"/>
                  </a:lnTo>
                  <a:lnTo>
                    <a:pt x="4" y="200"/>
                  </a:lnTo>
                  <a:lnTo>
                    <a:pt x="4" y="211"/>
                  </a:lnTo>
                  <a:lnTo>
                    <a:pt x="0" y="223"/>
                  </a:lnTo>
                  <a:lnTo>
                    <a:pt x="0" y="230"/>
                  </a:lnTo>
                  <a:lnTo>
                    <a:pt x="0" y="232"/>
                  </a:lnTo>
                  <a:lnTo>
                    <a:pt x="4" y="238"/>
                  </a:lnTo>
                  <a:lnTo>
                    <a:pt x="10" y="248"/>
                  </a:lnTo>
                  <a:lnTo>
                    <a:pt x="19" y="253"/>
                  </a:lnTo>
                  <a:lnTo>
                    <a:pt x="25" y="257"/>
                  </a:lnTo>
                  <a:lnTo>
                    <a:pt x="30" y="253"/>
                  </a:lnTo>
                  <a:lnTo>
                    <a:pt x="30" y="248"/>
                  </a:lnTo>
                  <a:lnTo>
                    <a:pt x="34" y="242"/>
                  </a:lnTo>
                  <a:lnTo>
                    <a:pt x="36" y="232"/>
                  </a:lnTo>
                  <a:lnTo>
                    <a:pt x="40" y="221"/>
                  </a:lnTo>
                  <a:lnTo>
                    <a:pt x="40" y="206"/>
                  </a:lnTo>
                  <a:lnTo>
                    <a:pt x="40" y="191"/>
                  </a:lnTo>
                  <a:lnTo>
                    <a:pt x="40" y="179"/>
                  </a:lnTo>
                  <a:lnTo>
                    <a:pt x="42" y="166"/>
                  </a:lnTo>
                  <a:lnTo>
                    <a:pt x="42" y="156"/>
                  </a:lnTo>
                  <a:lnTo>
                    <a:pt x="42" y="145"/>
                  </a:lnTo>
                  <a:lnTo>
                    <a:pt x="46" y="135"/>
                  </a:lnTo>
                  <a:lnTo>
                    <a:pt x="49" y="128"/>
                  </a:lnTo>
                  <a:lnTo>
                    <a:pt x="49" y="118"/>
                  </a:lnTo>
                  <a:lnTo>
                    <a:pt x="51" y="109"/>
                  </a:lnTo>
                  <a:lnTo>
                    <a:pt x="51" y="103"/>
                  </a:lnTo>
                  <a:lnTo>
                    <a:pt x="57" y="94"/>
                  </a:lnTo>
                  <a:lnTo>
                    <a:pt x="63" y="78"/>
                  </a:lnTo>
                  <a:lnTo>
                    <a:pt x="74" y="63"/>
                  </a:lnTo>
                  <a:lnTo>
                    <a:pt x="76" y="56"/>
                  </a:lnTo>
                  <a:lnTo>
                    <a:pt x="80" y="46"/>
                  </a:lnTo>
                  <a:lnTo>
                    <a:pt x="82" y="40"/>
                  </a:lnTo>
                  <a:lnTo>
                    <a:pt x="86" y="35"/>
                  </a:lnTo>
                  <a:lnTo>
                    <a:pt x="86" y="21"/>
                  </a:lnTo>
                  <a:lnTo>
                    <a:pt x="87" y="16"/>
                  </a:lnTo>
                  <a:lnTo>
                    <a:pt x="87" y="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6" name="Freeform 90"/>
            <p:cNvSpPr>
              <a:spLocks/>
            </p:cNvSpPr>
            <p:nvPr/>
          </p:nvSpPr>
          <p:spPr bwMode="auto">
            <a:xfrm>
              <a:off x="6481757" y="4019552"/>
              <a:ext cx="293686" cy="120650"/>
            </a:xfrm>
            <a:custGeom>
              <a:avLst/>
              <a:gdLst/>
              <a:ahLst/>
              <a:cxnLst>
                <a:cxn ang="0">
                  <a:pos x="35" y="100"/>
                </a:cxn>
                <a:cxn ang="0">
                  <a:pos x="50" y="100"/>
                </a:cxn>
                <a:cxn ang="0">
                  <a:pos x="73" y="102"/>
                </a:cxn>
                <a:cxn ang="0">
                  <a:pos x="94" y="102"/>
                </a:cxn>
                <a:cxn ang="0">
                  <a:pos x="114" y="100"/>
                </a:cxn>
                <a:cxn ang="0">
                  <a:pos x="143" y="100"/>
                </a:cxn>
                <a:cxn ang="0">
                  <a:pos x="170" y="95"/>
                </a:cxn>
                <a:cxn ang="0">
                  <a:pos x="194" y="85"/>
                </a:cxn>
                <a:cxn ang="0">
                  <a:pos x="209" y="79"/>
                </a:cxn>
                <a:cxn ang="0">
                  <a:pos x="227" y="70"/>
                </a:cxn>
                <a:cxn ang="0">
                  <a:pos x="246" y="57"/>
                </a:cxn>
                <a:cxn ang="0">
                  <a:pos x="259" y="49"/>
                </a:cxn>
                <a:cxn ang="0">
                  <a:pos x="278" y="36"/>
                </a:cxn>
                <a:cxn ang="0">
                  <a:pos x="303" y="20"/>
                </a:cxn>
                <a:cxn ang="0">
                  <a:pos x="329" y="5"/>
                </a:cxn>
                <a:cxn ang="0">
                  <a:pos x="350" y="0"/>
                </a:cxn>
                <a:cxn ang="0">
                  <a:pos x="363" y="3"/>
                </a:cxn>
                <a:cxn ang="0">
                  <a:pos x="369" y="19"/>
                </a:cxn>
                <a:cxn ang="0">
                  <a:pos x="369" y="36"/>
                </a:cxn>
                <a:cxn ang="0">
                  <a:pos x="363" y="60"/>
                </a:cxn>
                <a:cxn ang="0">
                  <a:pos x="350" y="79"/>
                </a:cxn>
                <a:cxn ang="0">
                  <a:pos x="335" y="91"/>
                </a:cxn>
                <a:cxn ang="0">
                  <a:pos x="316" y="106"/>
                </a:cxn>
                <a:cxn ang="0">
                  <a:pos x="293" y="117"/>
                </a:cxn>
                <a:cxn ang="0">
                  <a:pos x="267" y="127"/>
                </a:cxn>
                <a:cxn ang="0">
                  <a:pos x="236" y="133"/>
                </a:cxn>
                <a:cxn ang="0">
                  <a:pos x="211" y="142"/>
                </a:cxn>
                <a:cxn ang="0">
                  <a:pos x="189" y="144"/>
                </a:cxn>
                <a:cxn ang="0">
                  <a:pos x="160" y="148"/>
                </a:cxn>
                <a:cxn ang="0">
                  <a:pos x="133" y="148"/>
                </a:cxn>
                <a:cxn ang="0">
                  <a:pos x="103" y="152"/>
                </a:cxn>
                <a:cxn ang="0">
                  <a:pos x="78" y="152"/>
                </a:cxn>
                <a:cxn ang="0">
                  <a:pos x="61" y="152"/>
                </a:cxn>
                <a:cxn ang="0">
                  <a:pos x="42" y="152"/>
                </a:cxn>
                <a:cxn ang="0">
                  <a:pos x="27" y="148"/>
                </a:cxn>
                <a:cxn ang="0">
                  <a:pos x="10" y="144"/>
                </a:cxn>
                <a:cxn ang="0">
                  <a:pos x="0" y="133"/>
                </a:cxn>
                <a:cxn ang="0">
                  <a:pos x="10" y="115"/>
                </a:cxn>
                <a:cxn ang="0">
                  <a:pos x="27" y="102"/>
                </a:cxn>
                <a:cxn ang="0">
                  <a:pos x="31" y="100"/>
                </a:cxn>
              </a:cxnLst>
              <a:rect l="0" t="0" r="r" b="b"/>
              <a:pathLst>
                <a:path w="369" h="152">
                  <a:moveTo>
                    <a:pt x="31" y="100"/>
                  </a:moveTo>
                  <a:lnTo>
                    <a:pt x="35" y="100"/>
                  </a:lnTo>
                  <a:lnTo>
                    <a:pt x="40" y="100"/>
                  </a:lnTo>
                  <a:lnTo>
                    <a:pt x="50" y="100"/>
                  </a:lnTo>
                  <a:lnTo>
                    <a:pt x="63" y="102"/>
                  </a:lnTo>
                  <a:lnTo>
                    <a:pt x="73" y="102"/>
                  </a:lnTo>
                  <a:lnTo>
                    <a:pt x="82" y="102"/>
                  </a:lnTo>
                  <a:lnTo>
                    <a:pt x="94" y="102"/>
                  </a:lnTo>
                  <a:lnTo>
                    <a:pt x="107" y="102"/>
                  </a:lnTo>
                  <a:lnTo>
                    <a:pt x="114" y="100"/>
                  </a:lnTo>
                  <a:lnTo>
                    <a:pt x="128" y="100"/>
                  </a:lnTo>
                  <a:lnTo>
                    <a:pt x="143" y="100"/>
                  </a:lnTo>
                  <a:lnTo>
                    <a:pt x="156" y="100"/>
                  </a:lnTo>
                  <a:lnTo>
                    <a:pt x="170" y="95"/>
                  </a:lnTo>
                  <a:lnTo>
                    <a:pt x="185" y="91"/>
                  </a:lnTo>
                  <a:lnTo>
                    <a:pt x="194" y="85"/>
                  </a:lnTo>
                  <a:lnTo>
                    <a:pt x="200" y="81"/>
                  </a:lnTo>
                  <a:lnTo>
                    <a:pt x="209" y="79"/>
                  </a:lnTo>
                  <a:lnTo>
                    <a:pt x="217" y="76"/>
                  </a:lnTo>
                  <a:lnTo>
                    <a:pt x="227" y="70"/>
                  </a:lnTo>
                  <a:lnTo>
                    <a:pt x="232" y="62"/>
                  </a:lnTo>
                  <a:lnTo>
                    <a:pt x="246" y="57"/>
                  </a:lnTo>
                  <a:lnTo>
                    <a:pt x="253" y="55"/>
                  </a:lnTo>
                  <a:lnTo>
                    <a:pt x="259" y="49"/>
                  </a:lnTo>
                  <a:lnTo>
                    <a:pt x="268" y="41"/>
                  </a:lnTo>
                  <a:lnTo>
                    <a:pt x="278" y="36"/>
                  </a:lnTo>
                  <a:lnTo>
                    <a:pt x="287" y="34"/>
                  </a:lnTo>
                  <a:lnTo>
                    <a:pt x="303" y="20"/>
                  </a:lnTo>
                  <a:lnTo>
                    <a:pt x="316" y="15"/>
                  </a:lnTo>
                  <a:lnTo>
                    <a:pt x="329" y="5"/>
                  </a:lnTo>
                  <a:lnTo>
                    <a:pt x="341" y="3"/>
                  </a:lnTo>
                  <a:lnTo>
                    <a:pt x="350" y="0"/>
                  </a:lnTo>
                  <a:lnTo>
                    <a:pt x="360" y="0"/>
                  </a:lnTo>
                  <a:lnTo>
                    <a:pt x="363" y="3"/>
                  </a:lnTo>
                  <a:lnTo>
                    <a:pt x="369" y="13"/>
                  </a:lnTo>
                  <a:lnTo>
                    <a:pt x="369" y="19"/>
                  </a:lnTo>
                  <a:lnTo>
                    <a:pt x="369" y="28"/>
                  </a:lnTo>
                  <a:lnTo>
                    <a:pt x="369" y="36"/>
                  </a:lnTo>
                  <a:lnTo>
                    <a:pt x="369" y="45"/>
                  </a:lnTo>
                  <a:lnTo>
                    <a:pt x="363" y="60"/>
                  </a:lnTo>
                  <a:lnTo>
                    <a:pt x="356" y="76"/>
                  </a:lnTo>
                  <a:lnTo>
                    <a:pt x="350" y="79"/>
                  </a:lnTo>
                  <a:lnTo>
                    <a:pt x="344" y="85"/>
                  </a:lnTo>
                  <a:lnTo>
                    <a:pt x="335" y="91"/>
                  </a:lnTo>
                  <a:lnTo>
                    <a:pt x="329" y="100"/>
                  </a:lnTo>
                  <a:lnTo>
                    <a:pt x="316" y="106"/>
                  </a:lnTo>
                  <a:lnTo>
                    <a:pt x="308" y="112"/>
                  </a:lnTo>
                  <a:lnTo>
                    <a:pt x="293" y="117"/>
                  </a:lnTo>
                  <a:lnTo>
                    <a:pt x="282" y="123"/>
                  </a:lnTo>
                  <a:lnTo>
                    <a:pt x="267" y="127"/>
                  </a:lnTo>
                  <a:lnTo>
                    <a:pt x="251" y="131"/>
                  </a:lnTo>
                  <a:lnTo>
                    <a:pt x="236" y="133"/>
                  </a:lnTo>
                  <a:lnTo>
                    <a:pt x="225" y="138"/>
                  </a:lnTo>
                  <a:lnTo>
                    <a:pt x="211" y="142"/>
                  </a:lnTo>
                  <a:lnTo>
                    <a:pt x="200" y="142"/>
                  </a:lnTo>
                  <a:lnTo>
                    <a:pt x="189" y="144"/>
                  </a:lnTo>
                  <a:lnTo>
                    <a:pt x="175" y="148"/>
                  </a:lnTo>
                  <a:lnTo>
                    <a:pt x="160" y="148"/>
                  </a:lnTo>
                  <a:lnTo>
                    <a:pt x="149" y="148"/>
                  </a:lnTo>
                  <a:lnTo>
                    <a:pt x="133" y="148"/>
                  </a:lnTo>
                  <a:lnTo>
                    <a:pt x="118" y="152"/>
                  </a:lnTo>
                  <a:lnTo>
                    <a:pt x="103" y="152"/>
                  </a:lnTo>
                  <a:lnTo>
                    <a:pt x="88" y="152"/>
                  </a:lnTo>
                  <a:lnTo>
                    <a:pt x="78" y="152"/>
                  </a:lnTo>
                  <a:lnTo>
                    <a:pt x="71" y="152"/>
                  </a:lnTo>
                  <a:lnTo>
                    <a:pt x="61" y="152"/>
                  </a:lnTo>
                  <a:lnTo>
                    <a:pt x="52" y="152"/>
                  </a:lnTo>
                  <a:lnTo>
                    <a:pt x="42" y="152"/>
                  </a:lnTo>
                  <a:lnTo>
                    <a:pt x="35" y="152"/>
                  </a:lnTo>
                  <a:lnTo>
                    <a:pt x="27" y="148"/>
                  </a:lnTo>
                  <a:lnTo>
                    <a:pt x="21" y="148"/>
                  </a:lnTo>
                  <a:lnTo>
                    <a:pt x="10" y="144"/>
                  </a:lnTo>
                  <a:lnTo>
                    <a:pt x="6" y="142"/>
                  </a:lnTo>
                  <a:lnTo>
                    <a:pt x="0" y="133"/>
                  </a:lnTo>
                  <a:lnTo>
                    <a:pt x="4" y="123"/>
                  </a:lnTo>
                  <a:lnTo>
                    <a:pt x="10" y="115"/>
                  </a:lnTo>
                  <a:lnTo>
                    <a:pt x="19" y="108"/>
                  </a:lnTo>
                  <a:lnTo>
                    <a:pt x="27" y="102"/>
                  </a:lnTo>
                  <a:lnTo>
                    <a:pt x="31" y="100"/>
                  </a:lnTo>
                  <a:lnTo>
                    <a:pt x="31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7" name="Freeform 95"/>
            <p:cNvSpPr>
              <a:spLocks/>
            </p:cNvSpPr>
            <p:nvPr/>
          </p:nvSpPr>
          <p:spPr bwMode="auto">
            <a:xfrm>
              <a:off x="6791321" y="3452814"/>
              <a:ext cx="547686" cy="584200"/>
            </a:xfrm>
            <a:custGeom>
              <a:avLst/>
              <a:gdLst/>
              <a:ahLst/>
              <a:cxnLst>
                <a:cxn ang="0">
                  <a:pos x="21" y="154"/>
                </a:cxn>
                <a:cxn ang="0">
                  <a:pos x="67" y="139"/>
                </a:cxn>
                <a:cxn ang="0">
                  <a:pos x="129" y="123"/>
                </a:cxn>
                <a:cxn ang="0">
                  <a:pos x="192" y="103"/>
                </a:cxn>
                <a:cxn ang="0">
                  <a:pos x="259" y="84"/>
                </a:cxn>
                <a:cxn ang="0">
                  <a:pos x="314" y="68"/>
                </a:cxn>
                <a:cxn ang="0">
                  <a:pos x="357" y="57"/>
                </a:cxn>
                <a:cxn ang="0">
                  <a:pos x="409" y="42"/>
                </a:cxn>
                <a:cxn ang="0">
                  <a:pos x="483" y="11"/>
                </a:cxn>
                <a:cxn ang="0">
                  <a:pos x="521" y="0"/>
                </a:cxn>
                <a:cxn ang="0">
                  <a:pos x="551" y="27"/>
                </a:cxn>
                <a:cxn ang="0">
                  <a:pos x="572" y="76"/>
                </a:cxn>
                <a:cxn ang="0">
                  <a:pos x="582" y="125"/>
                </a:cxn>
                <a:cxn ang="0">
                  <a:pos x="599" y="186"/>
                </a:cxn>
                <a:cxn ang="0">
                  <a:pos x="608" y="232"/>
                </a:cxn>
                <a:cxn ang="0">
                  <a:pos x="623" y="279"/>
                </a:cxn>
                <a:cxn ang="0">
                  <a:pos x="635" y="333"/>
                </a:cxn>
                <a:cxn ang="0">
                  <a:pos x="654" y="386"/>
                </a:cxn>
                <a:cxn ang="0">
                  <a:pos x="665" y="435"/>
                </a:cxn>
                <a:cxn ang="0">
                  <a:pos x="679" y="483"/>
                </a:cxn>
                <a:cxn ang="0">
                  <a:pos x="686" y="534"/>
                </a:cxn>
                <a:cxn ang="0">
                  <a:pos x="690" y="591"/>
                </a:cxn>
                <a:cxn ang="0">
                  <a:pos x="669" y="616"/>
                </a:cxn>
                <a:cxn ang="0">
                  <a:pos x="610" y="642"/>
                </a:cxn>
                <a:cxn ang="0">
                  <a:pos x="566" y="652"/>
                </a:cxn>
                <a:cxn ang="0">
                  <a:pos x="521" y="671"/>
                </a:cxn>
                <a:cxn ang="0">
                  <a:pos x="475" y="682"/>
                </a:cxn>
                <a:cxn ang="0">
                  <a:pos x="428" y="694"/>
                </a:cxn>
                <a:cxn ang="0">
                  <a:pos x="386" y="707"/>
                </a:cxn>
                <a:cxn ang="0">
                  <a:pos x="331" y="720"/>
                </a:cxn>
                <a:cxn ang="0">
                  <a:pos x="274" y="735"/>
                </a:cxn>
                <a:cxn ang="0">
                  <a:pos x="243" y="709"/>
                </a:cxn>
                <a:cxn ang="0">
                  <a:pos x="308" y="694"/>
                </a:cxn>
                <a:cxn ang="0">
                  <a:pos x="382" y="675"/>
                </a:cxn>
                <a:cxn ang="0">
                  <a:pos x="426" y="667"/>
                </a:cxn>
                <a:cxn ang="0">
                  <a:pos x="470" y="652"/>
                </a:cxn>
                <a:cxn ang="0">
                  <a:pos x="546" y="633"/>
                </a:cxn>
                <a:cxn ang="0">
                  <a:pos x="603" y="610"/>
                </a:cxn>
                <a:cxn ang="0">
                  <a:pos x="629" y="580"/>
                </a:cxn>
                <a:cxn ang="0">
                  <a:pos x="629" y="524"/>
                </a:cxn>
                <a:cxn ang="0">
                  <a:pos x="625" y="479"/>
                </a:cxn>
                <a:cxn ang="0">
                  <a:pos x="614" y="426"/>
                </a:cxn>
                <a:cxn ang="0">
                  <a:pos x="603" y="371"/>
                </a:cxn>
                <a:cxn ang="0">
                  <a:pos x="589" y="323"/>
                </a:cxn>
                <a:cxn ang="0">
                  <a:pos x="576" y="277"/>
                </a:cxn>
                <a:cxn ang="0">
                  <a:pos x="561" y="232"/>
                </a:cxn>
                <a:cxn ang="0">
                  <a:pos x="540" y="175"/>
                </a:cxn>
                <a:cxn ang="0">
                  <a:pos x="515" y="103"/>
                </a:cxn>
                <a:cxn ang="0">
                  <a:pos x="506" y="57"/>
                </a:cxn>
                <a:cxn ang="0">
                  <a:pos x="452" y="66"/>
                </a:cxn>
                <a:cxn ang="0">
                  <a:pos x="386" y="97"/>
                </a:cxn>
                <a:cxn ang="0">
                  <a:pos x="340" y="118"/>
                </a:cxn>
                <a:cxn ang="0">
                  <a:pos x="283" y="139"/>
                </a:cxn>
                <a:cxn ang="0">
                  <a:pos x="232" y="150"/>
                </a:cxn>
                <a:cxn ang="0">
                  <a:pos x="175" y="169"/>
                </a:cxn>
                <a:cxn ang="0">
                  <a:pos x="120" y="184"/>
                </a:cxn>
                <a:cxn ang="0">
                  <a:pos x="72" y="196"/>
                </a:cxn>
                <a:cxn ang="0">
                  <a:pos x="30" y="211"/>
                </a:cxn>
              </a:cxnLst>
              <a:rect l="0" t="0" r="r" b="b"/>
              <a:pathLst>
                <a:path w="690" h="735">
                  <a:moveTo>
                    <a:pt x="0" y="163"/>
                  </a:moveTo>
                  <a:lnTo>
                    <a:pt x="2" y="163"/>
                  </a:lnTo>
                  <a:lnTo>
                    <a:pt x="8" y="160"/>
                  </a:lnTo>
                  <a:lnTo>
                    <a:pt x="15" y="158"/>
                  </a:lnTo>
                  <a:lnTo>
                    <a:pt x="21" y="154"/>
                  </a:lnTo>
                  <a:lnTo>
                    <a:pt x="30" y="154"/>
                  </a:lnTo>
                  <a:lnTo>
                    <a:pt x="38" y="150"/>
                  </a:lnTo>
                  <a:lnTo>
                    <a:pt x="44" y="148"/>
                  </a:lnTo>
                  <a:lnTo>
                    <a:pt x="53" y="144"/>
                  </a:lnTo>
                  <a:lnTo>
                    <a:pt x="67" y="139"/>
                  </a:lnTo>
                  <a:lnTo>
                    <a:pt x="78" y="137"/>
                  </a:lnTo>
                  <a:lnTo>
                    <a:pt x="87" y="133"/>
                  </a:lnTo>
                  <a:lnTo>
                    <a:pt x="99" y="129"/>
                  </a:lnTo>
                  <a:lnTo>
                    <a:pt x="114" y="125"/>
                  </a:lnTo>
                  <a:lnTo>
                    <a:pt x="129" y="123"/>
                  </a:lnTo>
                  <a:lnTo>
                    <a:pt x="141" y="120"/>
                  </a:lnTo>
                  <a:lnTo>
                    <a:pt x="154" y="114"/>
                  </a:lnTo>
                  <a:lnTo>
                    <a:pt x="165" y="112"/>
                  </a:lnTo>
                  <a:lnTo>
                    <a:pt x="181" y="108"/>
                  </a:lnTo>
                  <a:lnTo>
                    <a:pt x="192" y="103"/>
                  </a:lnTo>
                  <a:lnTo>
                    <a:pt x="207" y="99"/>
                  </a:lnTo>
                  <a:lnTo>
                    <a:pt x="222" y="97"/>
                  </a:lnTo>
                  <a:lnTo>
                    <a:pt x="234" y="93"/>
                  </a:lnTo>
                  <a:lnTo>
                    <a:pt x="247" y="87"/>
                  </a:lnTo>
                  <a:lnTo>
                    <a:pt x="259" y="84"/>
                  </a:lnTo>
                  <a:lnTo>
                    <a:pt x="270" y="82"/>
                  </a:lnTo>
                  <a:lnTo>
                    <a:pt x="283" y="78"/>
                  </a:lnTo>
                  <a:lnTo>
                    <a:pt x="291" y="72"/>
                  </a:lnTo>
                  <a:lnTo>
                    <a:pt x="304" y="72"/>
                  </a:lnTo>
                  <a:lnTo>
                    <a:pt x="314" y="68"/>
                  </a:lnTo>
                  <a:lnTo>
                    <a:pt x="321" y="66"/>
                  </a:lnTo>
                  <a:lnTo>
                    <a:pt x="331" y="63"/>
                  </a:lnTo>
                  <a:lnTo>
                    <a:pt x="340" y="61"/>
                  </a:lnTo>
                  <a:lnTo>
                    <a:pt x="350" y="57"/>
                  </a:lnTo>
                  <a:lnTo>
                    <a:pt x="357" y="57"/>
                  </a:lnTo>
                  <a:lnTo>
                    <a:pt x="365" y="55"/>
                  </a:lnTo>
                  <a:lnTo>
                    <a:pt x="373" y="51"/>
                  </a:lnTo>
                  <a:lnTo>
                    <a:pt x="386" y="47"/>
                  </a:lnTo>
                  <a:lnTo>
                    <a:pt x="393" y="47"/>
                  </a:lnTo>
                  <a:lnTo>
                    <a:pt x="409" y="42"/>
                  </a:lnTo>
                  <a:lnTo>
                    <a:pt x="426" y="36"/>
                  </a:lnTo>
                  <a:lnTo>
                    <a:pt x="443" y="27"/>
                  </a:lnTo>
                  <a:lnTo>
                    <a:pt x="458" y="23"/>
                  </a:lnTo>
                  <a:lnTo>
                    <a:pt x="470" y="17"/>
                  </a:lnTo>
                  <a:lnTo>
                    <a:pt x="483" y="11"/>
                  </a:lnTo>
                  <a:lnTo>
                    <a:pt x="494" y="9"/>
                  </a:lnTo>
                  <a:lnTo>
                    <a:pt x="506" y="6"/>
                  </a:lnTo>
                  <a:lnTo>
                    <a:pt x="511" y="0"/>
                  </a:lnTo>
                  <a:lnTo>
                    <a:pt x="519" y="0"/>
                  </a:lnTo>
                  <a:lnTo>
                    <a:pt x="521" y="0"/>
                  </a:lnTo>
                  <a:lnTo>
                    <a:pt x="525" y="0"/>
                  </a:lnTo>
                  <a:lnTo>
                    <a:pt x="530" y="2"/>
                  </a:lnTo>
                  <a:lnTo>
                    <a:pt x="536" y="9"/>
                  </a:lnTo>
                  <a:lnTo>
                    <a:pt x="547" y="21"/>
                  </a:lnTo>
                  <a:lnTo>
                    <a:pt x="551" y="27"/>
                  </a:lnTo>
                  <a:lnTo>
                    <a:pt x="553" y="36"/>
                  </a:lnTo>
                  <a:lnTo>
                    <a:pt x="561" y="42"/>
                  </a:lnTo>
                  <a:lnTo>
                    <a:pt x="563" y="55"/>
                  </a:lnTo>
                  <a:lnTo>
                    <a:pt x="566" y="63"/>
                  </a:lnTo>
                  <a:lnTo>
                    <a:pt x="572" y="76"/>
                  </a:lnTo>
                  <a:lnTo>
                    <a:pt x="576" y="87"/>
                  </a:lnTo>
                  <a:lnTo>
                    <a:pt x="578" y="103"/>
                  </a:lnTo>
                  <a:lnTo>
                    <a:pt x="578" y="108"/>
                  </a:lnTo>
                  <a:lnTo>
                    <a:pt x="582" y="118"/>
                  </a:lnTo>
                  <a:lnTo>
                    <a:pt x="582" y="125"/>
                  </a:lnTo>
                  <a:lnTo>
                    <a:pt x="584" y="141"/>
                  </a:lnTo>
                  <a:lnTo>
                    <a:pt x="587" y="154"/>
                  </a:lnTo>
                  <a:lnTo>
                    <a:pt x="593" y="169"/>
                  </a:lnTo>
                  <a:lnTo>
                    <a:pt x="597" y="179"/>
                  </a:lnTo>
                  <a:lnTo>
                    <a:pt x="599" y="186"/>
                  </a:lnTo>
                  <a:lnTo>
                    <a:pt x="599" y="196"/>
                  </a:lnTo>
                  <a:lnTo>
                    <a:pt x="603" y="205"/>
                  </a:lnTo>
                  <a:lnTo>
                    <a:pt x="604" y="215"/>
                  </a:lnTo>
                  <a:lnTo>
                    <a:pt x="608" y="222"/>
                  </a:lnTo>
                  <a:lnTo>
                    <a:pt x="608" y="232"/>
                  </a:lnTo>
                  <a:lnTo>
                    <a:pt x="610" y="241"/>
                  </a:lnTo>
                  <a:lnTo>
                    <a:pt x="614" y="251"/>
                  </a:lnTo>
                  <a:lnTo>
                    <a:pt x="618" y="258"/>
                  </a:lnTo>
                  <a:lnTo>
                    <a:pt x="622" y="272"/>
                  </a:lnTo>
                  <a:lnTo>
                    <a:pt x="623" y="279"/>
                  </a:lnTo>
                  <a:lnTo>
                    <a:pt x="625" y="289"/>
                  </a:lnTo>
                  <a:lnTo>
                    <a:pt x="629" y="302"/>
                  </a:lnTo>
                  <a:lnTo>
                    <a:pt x="633" y="312"/>
                  </a:lnTo>
                  <a:lnTo>
                    <a:pt x="635" y="323"/>
                  </a:lnTo>
                  <a:lnTo>
                    <a:pt x="635" y="333"/>
                  </a:lnTo>
                  <a:lnTo>
                    <a:pt x="642" y="344"/>
                  </a:lnTo>
                  <a:lnTo>
                    <a:pt x="642" y="353"/>
                  </a:lnTo>
                  <a:lnTo>
                    <a:pt x="648" y="365"/>
                  </a:lnTo>
                  <a:lnTo>
                    <a:pt x="650" y="374"/>
                  </a:lnTo>
                  <a:lnTo>
                    <a:pt x="654" y="386"/>
                  </a:lnTo>
                  <a:lnTo>
                    <a:pt x="654" y="395"/>
                  </a:lnTo>
                  <a:lnTo>
                    <a:pt x="658" y="407"/>
                  </a:lnTo>
                  <a:lnTo>
                    <a:pt x="660" y="416"/>
                  </a:lnTo>
                  <a:lnTo>
                    <a:pt x="663" y="426"/>
                  </a:lnTo>
                  <a:lnTo>
                    <a:pt x="665" y="435"/>
                  </a:lnTo>
                  <a:lnTo>
                    <a:pt x="669" y="447"/>
                  </a:lnTo>
                  <a:lnTo>
                    <a:pt x="669" y="456"/>
                  </a:lnTo>
                  <a:lnTo>
                    <a:pt x="671" y="464"/>
                  </a:lnTo>
                  <a:lnTo>
                    <a:pt x="675" y="473"/>
                  </a:lnTo>
                  <a:lnTo>
                    <a:pt x="679" y="483"/>
                  </a:lnTo>
                  <a:lnTo>
                    <a:pt x="679" y="492"/>
                  </a:lnTo>
                  <a:lnTo>
                    <a:pt x="680" y="500"/>
                  </a:lnTo>
                  <a:lnTo>
                    <a:pt x="680" y="509"/>
                  </a:lnTo>
                  <a:lnTo>
                    <a:pt x="684" y="519"/>
                  </a:lnTo>
                  <a:lnTo>
                    <a:pt x="686" y="534"/>
                  </a:lnTo>
                  <a:lnTo>
                    <a:pt x="686" y="549"/>
                  </a:lnTo>
                  <a:lnTo>
                    <a:pt x="690" y="561"/>
                  </a:lnTo>
                  <a:lnTo>
                    <a:pt x="690" y="574"/>
                  </a:lnTo>
                  <a:lnTo>
                    <a:pt x="690" y="582"/>
                  </a:lnTo>
                  <a:lnTo>
                    <a:pt x="690" y="591"/>
                  </a:lnTo>
                  <a:lnTo>
                    <a:pt x="690" y="597"/>
                  </a:lnTo>
                  <a:lnTo>
                    <a:pt x="690" y="606"/>
                  </a:lnTo>
                  <a:lnTo>
                    <a:pt x="684" y="610"/>
                  </a:lnTo>
                  <a:lnTo>
                    <a:pt x="679" y="612"/>
                  </a:lnTo>
                  <a:lnTo>
                    <a:pt x="669" y="616"/>
                  </a:lnTo>
                  <a:lnTo>
                    <a:pt x="663" y="621"/>
                  </a:lnTo>
                  <a:lnTo>
                    <a:pt x="650" y="625"/>
                  </a:lnTo>
                  <a:lnTo>
                    <a:pt x="639" y="631"/>
                  </a:lnTo>
                  <a:lnTo>
                    <a:pt x="623" y="637"/>
                  </a:lnTo>
                  <a:lnTo>
                    <a:pt x="610" y="642"/>
                  </a:lnTo>
                  <a:lnTo>
                    <a:pt x="603" y="642"/>
                  </a:lnTo>
                  <a:lnTo>
                    <a:pt x="593" y="646"/>
                  </a:lnTo>
                  <a:lnTo>
                    <a:pt x="584" y="648"/>
                  </a:lnTo>
                  <a:lnTo>
                    <a:pt x="576" y="652"/>
                  </a:lnTo>
                  <a:lnTo>
                    <a:pt x="566" y="652"/>
                  </a:lnTo>
                  <a:lnTo>
                    <a:pt x="557" y="658"/>
                  </a:lnTo>
                  <a:lnTo>
                    <a:pt x="547" y="661"/>
                  </a:lnTo>
                  <a:lnTo>
                    <a:pt x="540" y="663"/>
                  </a:lnTo>
                  <a:lnTo>
                    <a:pt x="530" y="667"/>
                  </a:lnTo>
                  <a:lnTo>
                    <a:pt x="521" y="671"/>
                  </a:lnTo>
                  <a:lnTo>
                    <a:pt x="511" y="671"/>
                  </a:lnTo>
                  <a:lnTo>
                    <a:pt x="504" y="673"/>
                  </a:lnTo>
                  <a:lnTo>
                    <a:pt x="494" y="675"/>
                  </a:lnTo>
                  <a:lnTo>
                    <a:pt x="485" y="678"/>
                  </a:lnTo>
                  <a:lnTo>
                    <a:pt x="475" y="682"/>
                  </a:lnTo>
                  <a:lnTo>
                    <a:pt x="468" y="684"/>
                  </a:lnTo>
                  <a:lnTo>
                    <a:pt x="458" y="688"/>
                  </a:lnTo>
                  <a:lnTo>
                    <a:pt x="449" y="692"/>
                  </a:lnTo>
                  <a:lnTo>
                    <a:pt x="437" y="692"/>
                  </a:lnTo>
                  <a:lnTo>
                    <a:pt x="428" y="694"/>
                  </a:lnTo>
                  <a:lnTo>
                    <a:pt x="418" y="697"/>
                  </a:lnTo>
                  <a:lnTo>
                    <a:pt x="409" y="699"/>
                  </a:lnTo>
                  <a:lnTo>
                    <a:pt x="401" y="703"/>
                  </a:lnTo>
                  <a:lnTo>
                    <a:pt x="393" y="707"/>
                  </a:lnTo>
                  <a:lnTo>
                    <a:pt x="386" y="707"/>
                  </a:lnTo>
                  <a:lnTo>
                    <a:pt x="373" y="709"/>
                  </a:lnTo>
                  <a:lnTo>
                    <a:pt x="367" y="709"/>
                  </a:lnTo>
                  <a:lnTo>
                    <a:pt x="357" y="713"/>
                  </a:lnTo>
                  <a:lnTo>
                    <a:pt x="344" y="718"/>
                  </a:lnTo>
                  <a:lnTo>
                    <a:pt x="331" y="720"/>
                  </a:lnTo>
                  <a:lnTo>
                    <a:pt x="316" y="724"/>
                  </a:lnTo>
                  <a:lnTo>
                    <a:pt x="304" y="728"/>
                  </a:lnTo>
                  <a:lnTo>
                    <a:pt x="295" y="730"/>
                  </a:lnTo>
                  <a:lnTo>
                    <a:pt x="287" y="734"/>
                  </a:lnTo>
                  <a:lnTo>
                    <a:pt x="274" y="735"/>
                  </a:lnTo>
                  <a:lnTo>
                    <a:pt x="270" y="735"/>
                  </a:lnTo>
                  <a:lnTo>
                    <a:pt x="222" y="718"/>
                  </a:lnTo>
                  <a:lnTo>
                    <a:pt x="226" y="715"/>
                  </a:lnTo>
                  <a:lnTo>
                    <a:pt x="238" y="713"/>
                  </a:lnTo>
                  <a:lnTo>
                    <a:pt x="243" y="709"/>
                  </a:lnTo>
                  <a:lnTo>
                    <a:pt x="255" y="709"/>
                  </a:lnTo>
                  <a:lnTo>
                    <a:pt x="264" y="707"/>
                  </a:lnTo>
                  <a:lnTo>
                    <a:pt x="279" y="703"/>
                  </a:lnTo>
                  <a:lnTo>
                    <a:pt x="291" y="697"/>
                  </a:lnTo>
                  <a:lnTo>
                    <a:pt x="308" y="694"/>
                  </a:lnTo>
                  <a:lnTo>
                    <a:pt x="321" y="692"/>
                  </a:lnTo>
                  <a:lnTo>
                    <a:pt x="340" y="688"/>
                  </a:lnTo>
                  <a:lnTo>
                    <a:pt x="355" y="684"/>
                  </a:lnTo>
                  <a:lnTo>
                    <a:pt x="371" y="678"/>
                  </a:lnTo>
                  <a:lnTo>
                    <a:pt x="382" y="675"/>
                  </a:lnTo>
                  <a:lnTo>
                    <a:pt x="392" y="675"/>
                  </a:lnTo>
                  <a:lnTo>
                    <a:pt x="401" y="673"/>
                  </a:lnTo>
                  <a:lnTo>
                    <a:pt x="409" y="673"/>
                  </a:lnTo>
                  <a:lnTo>
                    <a:pt x="414" y="671"/>
                  </a:lnTo>
                  <a:lnTo>
                    <a:pt x="426" y="667"/>
                  </a:lnTo>
                  <a:lnTo>
                    <a:pt x="433" y="663"/>
                  </a:lnTo>
                  <a:lnTo>
                    <a:pt x="443" y="661"/>
                  </a:lnTo>
                  <a:lnTo>
                    <a:pt x="452" y="658"/>
                  </a:lnTo>
                  <a:lnTo>
                    <a:pt x="460" y="658"/>
                  </a:lnTo>
                  <a:lnTo>
                    <a:pt x="470" y="652"/>
                  </a:lnTo>
                  <a:lnTo>
                    <a:pt x="479" y="652"/>
                  </a:lnTo>
                  <a:lnTo>
                    <a:pt x="494" y="646"/>
                  </a:lnTo>
                  <a:lnTo>
                    <a:pt x="511" y="642"/>
                  </a:lnTo>
                  <a:lnTo>
                    <a:pt x="527" y="637"/>
                  </a:lnTo>
                  <a:lnTo>
                    <a:pt x="546" y="633"/>
                  </a:lnTo>
                  <a:lnTo>
                    <a:pt x="557" y="627"/>
                  </a:lnTo>
                  <a:lnTo>
                    <a:pt x="568" y="625"/>
                  </a:lnTo>
                  <a:lnTo>
                    <a:pt x="582" y="618"/>
                  </a:lnTo>
                  <a:lnTo>
                    <a:pt x="593" y="616"/>
                  </a:lnTo>
                  <a:lnTo>
                    <a:pt x="603" y="610"/>
                  </a:lnTo>
                  <a:lnTo>
                    <a:pt x="608" y="606"/>
                  </a:lnTo>
                  <a:lnTo>
                    <a:pt x="614" y="602"/>
                  </a:lnTo>
                  <a:lnTo>
                    <a:pt x="622" y="601"/>
                  </a:lnTo>
                  <a:lnTo>
                    <a:pt x="623" y="591"/>
                  </a:lnTo>
                  <a:lnTo>
                    <a:pt x="629" y="580"/>
                  </a:lnTo>
                  <a:lnTo>
                    <a:pt x="629" y="568"/>
                  </a:lnTo>
                  <a:lnTo>
                    <a:pt x="633" y="553"/>
                  </a:lnTo>
                  <a:lnTo>
                    <a:pt x="629" y="543"/>
                  </a:lnTo>
                  <a:lnTo>
                    <a:pt x="629" y="534"/>
                  </a:lnTo>
                  <a:lnTo>
                    <a:pt x="629" y="524"/>
                  </a:lnTo>
                  <a:lnTo>
                    <a:pt x="629" y="519"/>
                  </a:lnTo>
                  <a:lnTo>
                    <a:pt x="629" y="507"/>
                  </a:lnTo>
                  <a:lnTo>
                    <a:pt x="629" y="498"/>
                  </a:lnTo>
                  <a:lnTo>
                    <a:pt x="625" y="488"/>
                  </a:lnTo>
                  <a:lnTo>
                    <a:pt x="625" y="479"/>
                  </a:lnTo>
                  <a:lnTo>
                    <a:pt x="623" y="467"/>
                  </a:lnTo>
                  <a:lnTo>
                    <a:pt x="623" y="458"/>
                  </a:lnTo>
                  <a:lnTo>
                    <a:pt x="622" y="443"/>
                  </a:lnTo>
                  <a:lnTo>
                    <a:pt x="618" y="435"/>
                  </a:lnTo>
                  <a:lnTo>
                    <a:pt x="614" y="426"/>
                  </a:lnTo>
                  <a:lnTo>
                    <a:pt x="614" y="414"/>
                  </a:lnTo>
                  <a:lnTo>
                    <a:pt x="610" y="405"/>
                  </a:lnTo>
                  <a:lnTo>
                    <a:pt x="608" y="395"/>
                  </a:lnTo>
                  <a:lnTo>
                    <a:pt x="604" y="382"/>
                  </a:lnTo>
                  <a:lnTo>
                    <a:pt x="603" y="371"/>
                  </a:lnTo>
                  <a:lnTo>
                    <a:pt x="599" y="361"/>
                  </a:lnTo>
                  <a:lnTo>
                    <a:pt x="599" y="353"/>
                  </a:lnTo>
                  <a:lnTo>
                    <a:pt x="597" y="344"/>
                  </a:lnTo>
                  <a:lnTo>
                    <a:pt x="593" y="333"/>
                  </a:lnTo>
                  <a:lnTo>
                    <a:pt x="589" y="323"/>
                  </a:lnTo>
                  <a:lnTo>
                    <a:pt x="587" y="317"/>
                  </a:lnTo>
                  <a:lnTo>
                    <a:pt x="584" y="308"/>
                  </a:lnTo>
                  <a:lnTo>
                    <a:pt x="582" y="298"/>
                  </a:lnTo>
                  <a:lnTo>
                    <a:pt x="578" y="287"/>
                  </a:lnTo>
                  <a:lnTo>
                    <a:pt x="576" y="277"/>
                  </a:lnTo>
                  <a:lnTo>
                    <a:pt x="572" y="268"/>
                  </a:lnTo>
                  <a:lnTo>
                    <a:pt x="568" y="258"/>
                  </a:lnTo>
                  <a:lnTo>
                    <a:pt x="566" y="251"/>
                  </a:lnTo>
                  <a:lnTo>
                    <a:pt x="563" y="241"/>
                  </a:lnTo>
                  <a:lnTo>
                    <a:pt x="561" y="232"/>
                  </a:lnTo>
                  <a:lnTo>
                    <a:pt x="557" y="222"/>
                  </a:lnTo>
                  <a:lnTo>
                    <a:pt x="553" y="215"/>
                  </a:lnTo>
                  <a:lnTo>
                    <a:pt x="551" y="205"/>
                  </a:lnTo>
                  <a:lnTo>
                    <a:pt x="546" y="190"/>
                  </a:lnTo>
                  <a:lnTo>
                    <a:pt x="540" y="175"/>
                  </a:lnTo>
                  <a:lnTo>
                    <a:pt x="532" y="158"/>
                  </a:lnTo>
                  <a:lnTo>
                    <a:pt x="527" y="141"/>
                  </a:lnTo>
                  <a:lnTo>
                    <a:pt x="525" y="125"/>
                  </a:lnTo>
                  <a:lnTo>
                    <a:pt x="521" y="114"/>
                  </a:lnTo>
                  <a:lnTo>
                    <a:pt x="515" y="103"/>
                  </a:lnTo>
                  <a:lnTo>
                    <a:pt x="515" y="91"/>
                  </a:lnTo>
                  <a:lnTo>
                    <a:pt x="511" y="78"/>
                  </a:lnTo>
                  <a:lnTo>
                    <a:pt x="511" y="68"/>
                  </a:lnTo>
                  <a:lnTo>
                    <a:pt x="509" y="61"/>
                  </a:lnTo>
                  <a:lnTo>
                    <a:pt x="506" y="57"/>
                  </a:lnTo>
                  <a:lnTo>
                    <a:pt x="496" y="55"/>
                  </a:lnTo>
                  <a:lnTo>
                    <a:pt x="489" y="57"/>
                  </a:lnTo>
                  <a:lnTo>
                    <a:pt x="475" y="57"/>
                  </a:lnTo>
                  <a:lnTo>
                    <a:pt x="464" y="63"/>
                  </a:lnTo>
                  <a:lnTo>
                    <a:pt x="452" y="66"/>
                  </a:lnTo>
                  <a:lnTo>
                    <a:pt x="437" y="76"/>
                  </a:lnTo>
                  <a:lnTo>
                    <a:pt x="418" y="82"/>
                  </a:lnTo>
                  <a:lnTo>
                    <a:pt x="403" y="91"/>
                  </a:lnTo>
                  <a:lnTo>
                    <a:pt x="393" y="93"/>
                  </a:lnTo>
                  <a:lnTo>
                    <a:pt x="386" y="97"/>
                  </a:lnTo>
                  <a:lnTo>
                    <a:pt x="376" y="103"/>
                  </a:lnTo>
                  <a:lnTo>
                    <a:pt x="367" y="104"/>
                  </a:lnTo>
                  <a:lnTo>
                    <a:pt x="357" y="108"/>
                  </a:lnTo>
                  <a:lnTo>
                    <a:pt x="350" y="114"/>
                  </a:lnTo>
                  <a:lnTo>
                    <a:pt x="340" y="118"/>
                  </a:lnTo>
                  <a:lnTo>
                    <a:pt x="335" y="120"/>
                  </a:lnTo>
                  <a:lnTo>
                    <a:pt x="316" y="125"/>
                  </a:lnTo>
                  <a:lnTo>
                    <a:pt x="300" y="133"/>
                  </a:lnTo>
                  <a:lnTo>
                    <a:pt x="291" y="137"/>
                  </a:lnTo>
                  <a:lnTo>
                    <a:pt x="283" y="139"/>
                  </a:lnTo>
                  <a:lnTo>
                    <a:pt x="270" y="139"/>
                  </a:lnTo>
                  <a:lnTo>
                    <a:pt x="262" y="144"/>
                  </a:lnTo>
                  <a:lnTo>
                    <a:pt x="253" y="144"/>
                  </a:lnTo>
                  <a:lnTo>
                    <a:pt x="240" y="150"/>
                  </a:lnTo>
                  <a:lnTo>
                    <a:pt x="232" y="150"/>
                  </a:lnTo>
                  <a:lnTo>
                    <a:pt x="219" y="158"/>
                  </a:lnTo>
                  <a:lnTo>
                    <a:pt x="207" y="158"/>
                  </a:lnTo>
                  <a:lnTo>
                    <a:pt x="196" y="160"/>
                  </a:lnTo>
                  <a:lnTo>
                    <a:pt x="183" y="163"/>
                  </a:lnTo>
                  <a:lnTo>
                    <a:pt x="175" y="169"/>
                  </a:lnTo>
                  <a:lnTo>
                    <a:pt x="162" y="173"/>
                  </a:lnTo>
                  <a:lnTo>
                    <a:pt x="150" y="175"/>
                  </a:lnTo>
                  <a:lnTo>
                    <a:pt x="141" y="179"/>
                  </a:lnTo>
                  <a:lnTo>
                    <a:pt x="133" y="180"/>
                  </a:lnTo>
                  <a:lnTo>
                    <a:pt x="120" y="184"/>
                  </a:lnTo>
                  <a:lnTo>
                    <a:pt x="108" y="186"/>
                  </a:lnTo>
                  <a:lnTo>
                    <a:pt x="99" y="190"/>
                  </a:lnTo>
                  <a:lnTo>
                    <a:pt x="89" y="194"/>
                  </a:lnTo>
                  <a:lnTo>
                    <a:pt x="80" y="194"/>
                  </a:lnTo>
                  <a:lnTo>
                    <a:pt x="72" y="196"/>
                  </a:lnTo>
                  <a:lnTo>
                    <a:pt x="67" y="199"/>
                  </a:lnTo>
                  <a:lnTo>
                    <a:pt x="59" y="201"/>
                  </a:lnTo>
                  <a:lnTo>
                    <a:pt x="44" y="205"/>
                  </a:lnTo>
                  <a:lnTo>
                    <a:pt x="36" y="207"/>
                  </a:lnTo>
                  <a:lnTo>
                    <a:pt x="30" y="211"/>
                  </a:lnTo>
                  <a:lnTo>
                    <a:pt x="30" y="211"/>
                  </a:lnTo>
                  <a:lnTo>
                    <a:pt x="0" y="163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8" name="Freeform 96"/>
            <p:cNvSpPr>
              <a:spLocks/>
            </p:cNvSpPr>
            <p:nvPr/>
          </p:nvSpPr>
          <p:spPr bwMode="auto">
            <a:xfrm>
              <a:off x="6538913" y="3133724"/>
              <a:ext cx="574675" cy="1157288"/>
            </a:xfrm>
            <a:custGeom>
              <a:avLst/>
              <a:gdLst/>
              <a:ahLst/>
              <a:cxnLst>
                <a:cxn ang="0">
                  <a:pos x="57" y="17"/>
                </a:cxn>
                <a:cxn ang="0">
                  <a:pos x="106" y="46"/>
                </a:cxn>
                <a:cxn ang="0">
                  <a:pos x="163" y="99"/>
                </a:cxn>
                <a:cxn ang="0">
                  <a:pos x="209" y="160"/>
                </a:cxn>
                <a:cxn ang="0">
                  <a:pos x="241" y="205"/>
                </a:cxn>
                <a:cxn ang="0">
                  <a:pos x="266" y="256"/>
                </a:cxn>
                <a:cxn ang="0">
                  <a:pos x="287" y="306"/>
                </a:cxn>
                <a:cxn ang="0">
                  <a:pos x="304" y="355"/>
                </a:cxn>
                <a:cxn ang="0">
                  <a:pos x="323" y="407"/>
                </a:cxn>
                <a:cxn ang="0">
                  <a:pos x="334" y="452"/>
                </a:cxn>
                <a:cxn ang="0">
                  <a:pos x="347" y="513"/>
                </a:cxn>
                <a:cxn ang="0">
                  <a:pos x="361" y="580"/>
                </a:cxn>
                <a:cxn ang="0">
                  <a:pos x="376" y="637"/>
                </a:cxn>
                <a:cxn ang="0">
                  <a:pos x="385" y="688"/>
                </a:cxn>
                <a:cxn ang="0">
                  <a:pos x="401" y="735"/>
                </a:cxn>
                <a:cxn ang="0">
                  <a:pos x="410" y="783"/>
                </a:cxn>
                <a:cxn ang="0">
                  <a:pos x="425" y="838"/>
                </a:cxn>
                <a:cxn ang="0">
                  <a:pos x="442" y="895"/>
                </a:cxn>
                <a:cxn ang="0">
                  <a:pos x="462" y="954"/>
                </a:cxn>
                <a:cxn ang="0">
                  <a:pos x="492" y="1028"/>
                </a:cxn>
                <a:cxn ang="0">
                  <a:pos x="513" y="1076"/>
                </a:cxn>
                <a:cxn ang="0">
                  <a:pos x="536" y="1125"/>
                </a:cxn>
                <a:cxn ang="0">
                  <a:pos x="557" y="1173"/>
                </a:cxn>
                <a:cxn ang="0">
                  <a:pos x="581" y="1222"/>
                </a:cxn>
                <a:cxn ang="0">
                  <a:pos x="615" y="1283"/>
                </a:cxn>
                <a:cxn ang="0">
                  <a:pos x="661" y="1342"/>
                </a:cxn>
                <a:cxn ang="0">
                  <a:pos x="705" y="1376"/>
                </a:cxn>
                <a:cxn ang="0">
                  <a:pos x="724" y="1427"/>
                </a:cxn>
                <a:cxn ang="0">
                  <a:pos x="699" y="1458"/>
                </a:cxn>
                <a:cxn ang="0">
                  <a:pos x="648" y="1442"/>
                </a:cxn>
                <a:cxn ang="0">
                  <a:pos x="615" y="1406"/>
                </a:cxn>
                <a:cxn ang="0">
                  <a:pos x="572" y="1340"/>
                </a:cxn>
                <a:cxn ang="0">
                  <a:pos x="549" y="1290"/>
                </a:cxn>
                <a:cxn ang="0">
                  <a:pos x="522" y="1239"/>
                </a:cxn>
                <a:cxn ang="0">
                  <a:pos x="494" y="1186"/>
                </a:cxn>
                <a:cxn ang="0">
                  <a:pos x="467" y="1129"/>
                </a:cxn>
                <a:cxn ang="0">
                  <a:pos x="442" y="1076"/>
                </a:cxn>
                <a:cxn ang="0">
                  <a:pos x="418" y="1028"/>
                </a:cxn>
                <a:cxn ang="0">
                  <a:pos x="401" y="986"/>
                </a:cxn>
                <a:cxn ang="0">
                  <a:pos x="384" y="929"/>
                </a:cxn>
                <a:cxn ang="0">
                  <a:pos x="365" y="802"/>
                </a:cxn>
                <a:cxn ang="0">
                  <a:pos x="340" y="669"/>
                </a:cxn>
                <a:cxn ang="0">
                  <a:pos x="311" y="551"/>
                </a:cxn>
                <a:cxn ang="0">
                  <a:pos x="277" y="448"/>
                </a:cxn>
                <a:cxn ang="0">
                  <a:pos x="243" y="365"/>
                </a:cxn>
                <a:cxn ang="0">
                  <a:pos x="209" y="289"/>
                </a:cxn>
                <a:cxn ang="0">
                  <a:pos x="175" y="228"/>
                </a:cxn>
                <a:cxn ang="0">
                  <a:pos x="138" y="179"/>
                </a:cxn>
                <a:cxn ang="0">
                  <a:pos x="106" y="139"/>
                </a:cxn>
                <a:cxn ang="0">
                  <a:pos x="51" y="84"/>
                </a:cxn>
                <a:cxn ang="0">
                  <a:pos x="5" y="36"/>
                </a:cxn>
                <a:cxn ang="0">
                  <a:pos x="11" y="0"/>
                </a:cxn>
              </a:cxnLst>
              <a:rect l="0" t="0" r="r" b="b"/>
              <a:pathLst>
                <a:path w="724" h="1458">
                  <a:moveTo>
                    <a:pt x="21" y="2"/>
                  </a:moveTo>
                  <a:lnTo>
                    <a:pt x="30" y="6"/>
                  </a:lnTo>
                  <a:lnTo>
                    <a:pt x="40" y="8"/>
                  </a:lnTo>
                  <a:lnTo>
                    <a:pt x="47" y="11"/>
                  </a:lnTo>
                  <a:lnTo>
                    <a:pt x="57" y="17"/>
                  </a:lnTo>
                  <a:lnTo>
                    <a:pt x="70" y="23"/>
                  </a:lnTo>
                  <a:lnTo>
                    <a:pt x="79" y="27"/>
                  </a:lnTo>
                  <a:lnTo>
                    <a:pt x="87" y="36"/>
                  </a:lnTo>
                  <a:lnTo>
                    <a:pt x="97" y="42"/>
                  </a:lnTo>
                  <a:lnTo>
                    <a:pt x="106" y="46"/>
                  </a:lnTo>
                  <a:lnTo>
                    <a:pt x="116" y="53"/>
                  </a:lnTo>
                  <a:lnTo>
                    <a:pt x="123" y="61"/>
                  </a:lnTo>
                  <a:lnTo>
                    <a:pt x="133" y="66"/>
                  </a:lnTo>
                  <a:lnTo>
                    <a:pt x="148" y="82"/>
                  </a:lnTo>
                  <a:lnTo>
                    <a:pt x="163" y="99"/>
                  </a:lnTo>
                  <a:lnTo>
                    <a:pt x="178" y="114"/>
                  </a:lnTo>
                  <a:lnTo>
                    <a:pt x="190" y="133"/>
                  </a:lnTo>
                  <a:lnTo>
                    <a:pt x="195" y="141"/>
                  </a:lnTo>
                  <a:lnTo>
                    <a:pt x="201" y="150"/>
                  </a:lnTo>
                  <a:lnTo>
                    <a:pt x="209" y="160"/>
                  </a:lnTo>
                  <a:lnTo>
                    <a:pt x="216" y="167"/>
                  </a:lnTo>
                  <a:lnTo>
                    <a:pt x="222" y="179"/>
                  </a:lnTo>
                  <a:lnTo>
                    <a:pt x="230" y="186"/>
                  </a:lnTo>
                  <a:lnTo>
                    <a:pt x="235" y="196"/>
                  </a:lnTo>
                  <a:lnTo>
                    <a:pt x="241" y="205"/>
                  </a:lnTo>
                  <a:lnTo>
                    <a:pt x="243" y="215"/>
                  </a:lnTo>
                  <a:lnTo>
                    <a:pt x="251" y="226"/>
                  </a:lnTo>
                  <a:lnTo>
                    <a:pt x="256" y="237"/>
                  </a:lnTo>
                  <a:lnTo>
                    <a:pt x="262" y="247"/>
                  </a:lnTo>
                  <a:lnTo>
                    <a:pt x="266" y="256"/>
                  </a:lnTo>
                  <a:lnTo>
                    <a:pt x="271" y="264"/>
                  </a:lnTo>
                  <a:lnTo>
                    <a:pt x="275" y="274"/>
                  </a:lnTo>
                  <a:lnTo>
                    <a:pt x="281" y="285"/>
                  </a:lnTo>
                  <a:lnTo>
                    <a:pt x="283" y="294"/>
                  </a:lnTo>
                  <a:lnTo>
                    <a:pt x="287" y="306"/>
                  </a:lnTo>
                  <a:lnTo>
                    <a:pt x="292" y="317"/>
                  </a:lnTo>
                  <a:lnTo>
                    <a:pt x="296" y="325"/>
                  </a:lnTo>
                  <a:lnTo>
                    <a:pt x="298" y="338"/>
                  </a:lnTo>
                  <a:lnTo>
                    <a:pt x="302" y="346"/>
                  </a:lnTo>
                  <a:lnTo>
                    <a:pt x="304" y="355"/>
                  </a:lnTo>
                  <a:lnTo>
                    <a:pt x="308" y="367"/>
                  </a:lnTo>
                  <a:lnTo>
                    <a:pt x="311" y="376"/>
                  </a:lnTo>
                  <a:lnTo>
                    <a:pt x="313" y="388"/>
                  </a:lnTo>
                  <a:lnTo>
                    <a:pt x="317" y="397"/>
                  </a:lnTo>
                  <a:lnTo>
                    <a:pt x="323" y="407"/>
                  </a:lnTo>
                  <a:lnTo>
                    <a:pt x="323" y="416"/>
                  </a:lnTo>
                  <a:lnTo>
                    <a:pt x="325" y="424"/>
                  </a:lnTo>
                  <a:lnTo>
                    <a:pt x="328" y="437"/>
                  </a:lnTo>
                  <a:lnTo>
                    <a:pt x="332" y="447"/>
                  </a:lnTo>
                  <a:lnTo>
                    <a:pt x="334" y="452"/>
                  </a:lnTo>
                  <a:lnTo>
                    <a:pt x="338" y="462"/>
                  </a:lnTo>
                  <a:lnTo>
                    <a:pt x="338" y="469"/>
                  </a:lnTo>
                  <a:lnTo>
                    <a:pt x="340" y="479"/>
                  </a:lnTo>
                  <a:lnTo>
                    <a:pt x="344" y="498"/>
                  </a:lnTo>
                  <a:lnTo>
                    <a:pt x="347" y="513"/>
                  </a:lnTo>
                  <a:lnTo>
                    <a:pt x="349" y="526"/>
                  </a:lnTo>
                  <a:lnTo>
                    <a:pt x="355" y="545"/>
                  </a:lnTo>
                  <a:lnTo>
                    <a:pt x="355" y="559"/>
                  </a:lnTo>
                  <a:lnTo>
                    <a:pt x="359" y="570"/>
                  </a:lnTo>
                  <a:lnTo>
                    <a:pt x="361" y="580"/>
                  </a:lnTo>
                  <a:lnTo>
                    <a:pt x="365" y="595"/>
                  </a:lnTo>
                  <a:lnTo>
                    <a:pt x="365" y="602"/>
                  </a:lnTo>
                  <a:lnTo>
                    <a:pt x="368" y="616"/>
                  </a:lnTo>
                  <a:lnTo>
                    <a:pt x="370" y="623"/>
                  </a:lnTo>
                  <a:lnTo>
                    <a:pt x="376" y="637"/>
                  </a:lnTo>
                  <a:lnTo>
                    <a:pt x="376" y="648"/>
                  </a:lnTo>
                  <a:lnTo>
                    <a:pt x="380" y="658"/>
                  </a:lnTo>
                  <a:lnTo>
                    <a:pt x="384" y="667"/>
                  </a:lnTo>
                  <a:lnTo>
                    <a:pt x="385" y="678"/>
                  </a:lnTo>
                  <a:lnTo>
                    <a:pt x="385" y="688"/>
                  </a:lnTo>
                  <a:lnTo>
                    <a:pt x="389" y="699"/>
                  </a:lnTo>
                  <a:lnTo>
                    <a:pt x="391" y="709"/>
                  </a:lnTo>
                  <a:lnTo>
                    <a:pt x="395" y="718"/>
                  </a:lnTo>
                  <a:lnTo>
                    <a:pt x="397" y="726"/>
                  </a:lnTo>
                  <a:lnTo>
                    <a:pt x="401" y="735"/>
                  </a:lnTo>
                  <a:lnTo>
                    <a:pt x="401" y="749"/>
                  </a:lnTo>
                  <a:lnTo>
                    <a:pt x="404" y="756"/>
                  </a:lnTo>
                  <a:lnTo>
                    <a:pt x="406" y="766"/>
                  </a:lnTo>
                  <a:lnTo>
                    <a:pt x="410" y="775"/>
                  </a:lnTo>
                  <a:lnTo>
                    <a:pt x="410" y="783"/>
                  </a:lnTo>
                  <a:lnTo>
                    <a:pt x="416" y="796"/>
                  </a:lnTo>
                  <a:lnTo>
                    <a:pt x="416" y="806"/>
                  </a:lnTo>
                  <a:lnTo>
                    <a:pt x="418" y="817"/>
                  </a:lnTo>
                  <a:lnTo>
                    <a:pt x="422" y="827"/>
                  </a:lnTo>
                  <a:lnTo>
                    <a:pt x="425" y="838"/>
                  </a:lnTo>
                  <a:lnTo>
                    <a:pt x="429" y="851"/>
                  </a:lnTo>
                  <a:lnTo>
                    <a:pt x="435" y="863"/>
                  </a:lnTo>
                  <a:lnTo>
                    <a:pt x="437" y="878"/>
                  </a:lnTo>
                  <a:lnTo>
                    <a:pt x="442" y="889"/>
                  </a:lnTo>
                  <a:lnTo>
                    <a:pt x="442" y="895"/>
                  </a:lnTo>
                  <a:lnTo>
                    <a:pt x="446" y="905"/>
                  </a:lnTo>
                  <a:lnTo>
                    <a:pt x="450" y="914"/>
                  </a:lnTo>
                  <a:lnTo>
                    <a:pt x="452" y="925"/>
                  </a:lnTo>
                  <a:lnTo>
                    <a:pt x="456" y="937"/>
                  </a:lnTo>
                  <a:lnTo>
                    <a:pt x="462" y="954"/>
                  </a:lnTo>
                  <a:lnTo>
                    <a:pt x="467" y="969"/>
                  </a:lnTo>
                  <a:lnTo>
                    <a:pt x="473" y="986"/>
                  </a:lnTo>
                  <a:lnTo>
                    <a:pt x="479" y="1002"/>
                  </a:lnTo>
                  <a:lnTo>
                    <a:pt x="488" y="1019"/>
                  </a:lnTo>
                  <a:lnTo>
                    <a:pt x="492" y="1028"/>
                  </a:lnTo>
                  <a:lnTo>
                    <a:pt x="494" y="1038"/>
                  </a:lnTo>
                  <a:lnTo>
                    <a:pt x="500" y="1047"/>
                  </a:lnTo>
                  <a:lnTo>
                    <a:pt x="503" y="1059"/>
                  </a:lnTo>
                  <a:lnTo>
                    <a:pt x="507" y="1068"/>
                  </a:lnTo>
                  <a:lnTo>
                    <a:pt x="513" y="1076"/>
                  </a:lnTo>
                  <a:lnTo>
                    <a:pt x="515" y="1085"/>
                  </a:lnTo>
                  <a:lnTo>
                    <a:pt x="522" y="1095"/>
                  </a:lnTo>
                  <a:lnTo>
                    <a:pt x="524" y="1108"/>
                  </a:lnTo>
                  <a:lnTo>
                    <a:pt x="530" y="1116"/>
                  </a:lnTo>
                  <a:lnTo>
                    <a:pt x="536" y="1125"/>
                  </a:lnTo>
                  <a:lnTo>
                    <a:pt x="539" y="1136"/>
                  </a:lnTo>
                  <a:lnTo>
                    <a:pt x="545" y="1146"/>
                  </a:lnTo>
                  <a:lnTo>
                    <a:pt x="549" y="1155"/>
                  </a:lnTo>
                  <a:lnTo>
                    <a:pt x="555" y="1165"/>
                  </a:lnTo>
                  <a:lnTo>
                    <a:pt x="557" y="1173"/>
                  </a:lnTo>
                  <a:lnTo>
                    <a:pt x="564" y="1182"/>
                  </a:lnTo>
                  <a:lnTo>
                    <a:pt x="566" y="1192"/>
                  </a:lnTo>
                  <a:lnTo>
                    <a:pt x="572" y="1201"/>
                  </a:lnTo>
                  <a:lnTo>
                    <a:pt x="576" y="1212"/>
                  </a:lnTo>
                  <a:lnTo>
                    <a:pt x="581" y="1222"/>
                  </a:lnTo>
                  <a:lnTo>
                    <a:pt x="585" y="1231"/>
                  </a:lnTo>
                  <a:lnTo>
                    <a:pt x="591" y="1239"/>
                  </a:lnTo>
                  <a:lnTo>
                    <a:pt x="596" y="1249"/>
                  </a:lnTo>
                  <a:lnTo>
                    <a:pt x="606" y="1264"/>
                  </a:lnTo>
                  <a:lnTo>
                    <a:pt x="615" y="1283"/>
                  </a:lnTo>
                  <a:lnTo>
                    <a:pt x="625" y="1294"/>
                  </a:lnTo>
                  <a:lnTo>
                    <a:pt x="633" y="1309"/>
                  </a:lnTo>
                  <a:lnTo>
                    <a:pt x="646" y="1321"/>
                  </a:lnTo>
                  <a:lnTo>
                    <a:pt x="653" y="1334"/>
                  </a:lnTo>
                  <a:lnTo>
                    <a:pt x="661" y="1342"/>
                  </a:lnTo>
                  <a:lnTo>
                    <a:pt x="669" y="1351"/>
                  </a:lnTo>
                  <a:lnTo>
                    <a:pt x="674" y="1357"/>
                  </a:lnTo>
                  <a:lnTo>
                    <a:pt x="684" y="1365"/>
                  </a:lnTo>
                  <a:lnTo>
                    <a:pt x="693" y="1370"/>
                  </a:lnTo>
                  <a:lnTo>
                    <a:pt x="705" y="1376"/>
                  </a:lnTo>
                  <a:lnTo>
                    <a:pt x="710" y="1385"/>
                  </a:lnTo>
                  <a:lnTo>
                    <a:pt x="718" y="1397"/>
                  </a:lnTo>
                  <a:lnTo>
                    <a:pt x="720" y="1406"/>
                  </a:lnTo>
                  <a:lnTo>
                    <a:pt x="724" y="1418"/>
                  </a:lnTo>
                  <a:lnTo>
                    <a:pt x="724" y="1427"/>
                  </a:lnTo>
                  <a:lnTo>
                    <a:pt x="724" y="1435"/>
                  </a:lnTo>
                  <a:lnTo>
                    <a:pt x="720" y="1442"/>
                  </a:lnTo>
                  <a:lnTo>
                    <a:pt x="714" y="1452"/>
                  </a:lnTo>
                  <a:lnTo>
                    <a:pt x="705" y="1454"/>
                  </a:lnTo>
                  <a:lnTo>
                    <a:pt x="699" y="1458"/>
                  </a:lnTo>
                  <a:lnTo>
                    <a:pt x="684" y="1454"/>
                  </a:lnTo>
                  <a:lnTo>
                    <a:pt x="672" y="1454"/>
                  </a:lnTo>
                  <a:lnTo>
                    <a:pt x="667" y="1448"/>
                  </a:lnTo>
                  <a:lnTo>
                    <a:pt x="657" y="1446"/>
                  </a:lnTo>
                  <a:lnTo>
                    <a:pt x="648" y="1442"/>
                  </a:lnTo>
                  <a:lnTo>
                    <a:pt x="638" y="1435"/>
                  </a:lnTo>
                  <a:lnTo>
                    <a:pt x="633" y="1431"/>
                  </a:lnTo>
                  <a:lnTo>
                    <a:pt x="627" y="1423"/>
                  </a:lnTo>
                  <a:lnTo>
                    <a:pt x="621" y="1414"/>
                  </a:lnTo>
                  <a:lnTo>
                    <a:pt x="615" y="1406"/>
                  </a:lnTo>
                  <a:lnTo>
                    <a:pt x="606" y="1391"/>
                  </a:lnTo>
                  <a:lnTo>
                    <a:pt x="596" y="1378"/>
                  </a:lnTo>
                  <a:lnTo>
                    <a:pt x="587" y="1365"/>
                  </a:lnTo>
                  <a:lnTo>
                    <a:pt x="579" y="1349"/>
                  </a:lnTo>
                  <a:lnTo>
                    <a:pt x="572" y="1340"/>
                  </a:lnTo>
                  <a:lnTo>
                    <a:pt x="570" y="1330"/>
                  </a:lnTo>
                  <a:lnTo>
                    <a:pt x="564" y="1321"/>
                  </a:lnTo>
                  <a:lnTo>
                    <a:pt x="557" y="1311"/>
                  </a:lnTo>
                  <a:lnTo>
                    <a:pt x="551" y="1300"/>
                  </a:lnTo>
                  <a:lnTo>
                    <a:pt x="549" y="1290"/>
                  </a:lnTo>
                  <a:lnTo>
                    <a:pt x="543" y="1283"/>
                  </a:lnTo>
                  <a:lnTo>
                    <a:pt x="539" y="1273"/>
                  </a:lnTo>
                  <a:lnTo>
                    <a:pt x="530" y="1260"/>
                  </a:lnTo>
                  <a:lnTo>
                    <a:pt x="524" y="1249"/>
                  </a:lnTo>
                  <a:lnTo>
                    <a:pt x="522" y="1239"/>
                  </a:lnTo>
                  <a:lnTo>
                    <a:pt x="515" y="1228"/>
                  </a:lnTo>
                  <a:lnTo>
                    <a:pt x="509" y="1218"/>
                  </a:lnTo>
                  <a:lnTo>
                    <a:pt x="503" y="1207"/>
                  </a:lnTo>
                  <a:lnTo>
                    <a:pt x="500" y="1195"/>
                  </a:lnTo>
                  <a:lnTo>
                    <a:pt x="494" y="1186"/>
                  </a:lnTo>
                  <a:lnTo>
                    <a:pt x="488" y="1173"/>
                  </a:lnTo>
                  <a:lnTo>
                    <a:pt x="482" y="1165"/>
                  </a:lnTo>
                  <a:lnTo>
                    <a:pt x="477" y="1150"/>
                  </a:lnTo>
                  <a:lnTo>
                    <a:pt x="471" y="1140"/>
                  </a:lnTo>
                  <a:lnTo>
                    <a:pt x="467" y="1129"/>
                  </a:lnTo>
                  <a:lnTo>
                    <a:pt x="462" y="1119"/>
                  </a:lnTo>
                  <a:lnTo>
                    <a:pt x="458" y="1108"/>
                  </a:lnTo>
                  <a:lnTo>
                    <a:pt x="452" y="1098"/>
                  </a:lnTo>
                  <a:lnTo>
                    <a:pt x="446" y="1085"/>
                  </a:lnTo>
                  <a:lnTo>
                    <a:pt x="442" y="1076"/>
                  </a:lnTo>
                  <a:lnTo>
                    <a:pt x="437" y="1064"/>
                  </a:lnTo>
                  <a:lnTo>
                    <a:pt x="435" y="1055"/>
                  </a:lnTo>
                  <a:lnTo>
                    <a:pt x="429" y="1047"/>
                  </a:lnTo>
                  <a:lnTo>
                    <a:pt x="425" y="1038"/>
                  </a:lnTo>
                  <a:lnTo>
                    <a:pt x="418" y="1028"/>
                  </a:lnTo>
                  <a:lnTo>
                    <a:pt x="416" y="1019"/>
                  </a:lnTo>
                  <a:lnTo>
                    <a:pt x="414" y="1011"/>
                  </a:lnTo>
                  <a:lnTo>
                    <a:pt x="406" y="1002"/>
                  </a:lnTo>
                  <a:lnTo>
                    <a:pt x="404" y="992"/>
                  </a:lnTo>
                  <a:lnTo>
                    <a:pt x="401" y="986"/>
                  </a:lnTo>
                  <a:lnTo>
                    <a:pt x="397" y="971"/>
                  </a:lnTo>
                  <a:lnTo>
                    <a:pt x="391" y="960"/>
                  </a:lnTo>
                  <a:lnTo>
                    <a:pt x="389" y="944"/>
                  </a:lnTo>
                  <a:lnTo>
                    <a:pt x="385" y="935"/>
                  </a:lnTo>
                  <a:lnTo>
                    <a:pt x="384" y="929"/>
                  </a:lnTo>
                  <a:lnTo>
                    <a:pt x="384" y="925"/>
                  </a:lnTo>
                  <a:lnTo>
                    <a:pt x="380" y="893"/>
                  </a:lnTo>
                  <a:lnTo>
                    <a:pt x="374" y="863"/>
                  </a:lnTo>
                  <a:lnTo>
                    <a:pt x="368" y="830"/>
                  </a:lnTo>
                  <a:lnTo>
                    <a:pt x="365" y="802"/>
                  </a:lnTo>
                  <a:lnTo>
                    <a:pt x="359" y="775"/>
                  </a:lnTo>
                  <a:lnTo>
                    <a:pt x="355" y="749"/>
                  </a:lnTo>
                  <a:lnTo>
                    <a:pt x="349" y="720"/>
                  </a:lnTo>
                  <a:lnTo>
                    <a:pt x="347" y="694"/>
                  </a:lnTo>
                  <a:lnTo>
                    <a:pt x="340" y="669"/>
                  </a:lnTo>
                  <a:lnTo>
                    <a:pt x="334" y="644"/>
                  </a:lnTo>
                  <a:lnTo>
                    <a:pt x="325" y="621"/>
                  </a:lnTo>
                  <a:lnTo>
                    <a:pt x="323" y="597"/>
                  </a:lnTo>
                  <a:lnTo>
                    <a:pt x="317" y="574"/>
                  </a:lnTo>
                  <a:lnTo>
                    <a:pt x="311" y="551"/>
                  </a:lnTo>
                  <a:lnTo>
                    <a:pt x="304" y="526"/>
                  </a:lnTo>
                  <a:lnTo>
                    <a:pt x="298" y="509"/>
                  </a:lnTo>
                  <a:lnTo>
                    <a:pt x="292" y="488"/>
                  </a:lnTo>
                  <a:lnTo>
                    <a:pt x="287" y="467"/>
                  </a:lnTo>
                  <a:lnTo>
                    <a:pt x="277" y="448"/>
                  </a:lnTo>
                  <a:lnTo>
                    <a:pt x="271" y="431"/>
                  </a:lnTo>
                  <a:lnTo>
                    <a:pt x="262" y="412"/>
                  </a:lnTo>
                  <a:lnTo>
                    <a:pt x="256" y="395"/>
                  </a:lnTo>
                  <a:lnTo>
                    <a:pt x="251" y="376"/>
                  </a:lnTo>
                  <a:lnTo>
                    <a:pt x="243" y="365"/>
                  </a:lnTo>
                  <a:lnTo>
                    <a:pt x="235" y="346"/>
                  </a:lnTo>
                  <a:lnTo>
                    <a:pt x="230" y="331"/>
                  </a:lnTo>
                  <a:lnTo>
                    <a:pt x="222" y="317"/>
                  </a:lnTo>
                  <a:lnTo>
                    <a:pt x="214" y="304"/>
                  </a:lnTo>
                  <a:lnTo>
                    <a:pt x="209" y="289"/>
                  </a:lnTo>
                  <a:lnTo>
                    <a:pt x="201" y="277"/>
                  </a:lnTo>
                  <a:lnTo>
                    <a:pt x="194" y="264"/>
                  </a:lnTo>
                  <a:lnTo>
                    <a:pt x="186" y="253"/>
                  </a:lnTo>
                  <a:lnTo>
                    <a:pt x="180" y="241"/>
                  </a:lnTo>
                  <a:lnTo>
                    <a:pt x="175" y="228"/>
                  </a:lnTo>
                  <a:lnTo>
                    <a:pt x="165" y="217"/>
                  </a:lnTo>
                  <a:lnTo>
                    <a:pt x="159" y="207"/>
                  </a:lnTo>
                  <a:lnTo>
                    <a:pt x="152" y="199"/>
                  </a:lnTo>
                  <a:lnTo>
                    <a:pt x="144" y="190"/>
                  </a:lnTo>
                  <a:lnTo>
                    <a:pt x="138" y="179"/>
                  </a:lnTo>
                  <a:lnTo>
                    <a:pt x="133" y="171"/>
                  </a:lnTo>
                  <a:lnTo>
                    <a:pt x="123" y="161"/>
                  </a:lnTo>
                  <a:lnTo>
                    <a:pt x="117" y="154"/>
                  </a:lnTo>
                  <a:lnTo>
                    <a:pt x="112" y="144"/>
                  </a:lnTo>
                  <a:lnTo>
                    <a:pt x="106" y="139"/>
                  </a:lnTo>
                  <a:lnTo>
                    <a:pt x="93" y="123"/>
                  </a:lnTo>
                  <a:lnTo>
                    <a:pt x="83" y="114"/>
                  </a:lnTo>
                  <a:lnTo>
                    <a:pt x="72" y="103"/>
                  </a:lnTo>
                  <a:lnTo>
                    <a:pt x="62" y="93"/>
                  </a:lnTo>
                  <a:lnTo>
                    <a:pt x="51" y="84"/>
                  </a:lnTo>
                  <a:lnTo>
                    <a:pt x="45" y="78"/>
                  </a:lnTo>
                  <a:lnTo>
                    <a:pt x="30" y="63"/>
                  </a:lnTo>
                  <a:lnTo>
                    <a:pt x="21" y="57"/>
                  </a:lnTo>
                  <a:lnTo>
                    <a:pt x="11" y="46"/>
                  </a:lnTo>
                  <a:lnTo>
                    <a:pt x="5" y="36"/>
                  </a:lnTo>
                  <a:lnTo>
                    <a:pt x="3" y="27"/>
                  </a:lnTo>
                  <a:lnTo>
                    <a:pt x="3" y="17"/>
                  </a:lnTo>
                  <a:lnTo>
                    <a:pt x="0" y="8"/>
                  </a:lnTo>
                  <a:lnTo>
                    <a:pt x="5" y="2"/>
                  </a:lnTo>
                  <a:lnTo>
                    <a:pt x="11" y="0"/>
                  </a:lnTo>
                  <a:lnTo>
                    <a:pt x="21" y="2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cxnSp>
        <p:nvCxnSpPr>
          <p:cNvPr id="190" name="直線接點 189"/>
          <p:cNvCxnSpPr/>
          <p:nvPr/>
        </p:nvCxnSpPr>
        <p:spPr bwMode="auto">
          <a:xfrm>
            <a:off x="4071934" y="6572272"/>
            <a:ext cx="442915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124744"/>
            <a:ext cx="8172480" cy="5447528"/>
          </a:xfrm>
        </p:spPr>
        <p:txBody>
          <a:bodyPr/>
          <a:lstStyle/>
          <a:p>
            <a:pPr latinLnBrk="0"/>
            <a:r>
              <a:rPr lang="en-US" altLang="zh-TW" sz="28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input.txt</a:t>
            </a:r>
          </a:p>
          <a:p>
            <a:pPr lvl="1" latinLnBrk="0"/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Inter-arrival time (</a:t>
            </a:r>
            <a:r>
              <a:rPr lang="en-US" altLang="zh-TW" sz="2400" u="sng" dirty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time unit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): float(mean) </a:t>
            </a:r>
            <a:endParaRPr lang="en-US" altLang="zh-TW" sz="2400" dirty="0" smtClean="0">
              <a:solidFill>
                <a:schemeClr val="accent2">
                  <a:lumMod val="50000"/>
                </a:schemeClr>
              </a:solidFill>
              <a:latin typeface="Britannic Bold" pitchFamily="34" charset="0"/>
            </a:endParaRPr>
          </a:p>
          <a:p>
            <a:pPr lvl="1" latinLnBrk="0"/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Service time (</a:t>
            </a:r>
            <a:r>
              <a:rPr lang="en-US" altLang="zh-TW" sz="2400" u="sng" dirty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time unit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): float(mean) </a:t>
            </a:r>
            <a:endParaRPr lang="en-US" altLang="zh-TW" sz="2400" dirty="0" smtClean="0">
              <a:solidFill>
                <a:schemeClr val="accent2">
                  <a:lumMod val="50000"/>
                </a:schemeClr>
              </a:solidFill>
              <a:latin typeface="Britannic Bold" pitchFamily="34" charset="0"/>
            </a:endParaRPr>
          </a:p>
          <a:p>
            <a:pPr lvl="1" latinLnBrk="0"/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Simulation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time (time unit): </a:t>
            </a:r>
            <a:r>
              <a:rPr lang="en-US" altLang="zh-TW" sz="2400" dirty="0" err="1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int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 (Max: 2</a:t>
            </a:r>
            <a:r>
              <a:rPr lang="en-US" altLang="zh-TW" sz="2400" baseline="300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31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-1)</a:t>
            </a:r>
            <a:endParaRPr lang="en-US" altLang="zh-TW" sz="2600" dirty="0" smtClean="0">
              <a:solidFill>
                <a:schemeClr val="accent2">
                  <a:lumMod val="50000"/>
                </a:schemeClr>
              </a:solidFill>
              <a:latin typeface="Britannic Bold" pitchFamily="34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pPr lvl="1" algn="l" latinLnBrk="0"/>
            <a:r>
              <a:rPr lang="en-US" altLang="zh-TW" dirty="0" smtClean="0">
                <a:latin typeface="Britannic Bold" pitchFamily="34" charset="0"/>
              </a:rPr>
              <a:t>Basic Requirement: </a:t>
            </a:r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Two Servers and Single Queue</a:t>
            </a:r>
            <a:endParaRPr lang="zh-TW" altLang="en-US" sz="2800" dirty="0">
              <a:latin typeface="Britannic Bold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356992"/>
            <a:ext cx="4419048" cy="288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981200"/>
            <a:ext cx="8172480" cy="4591072"/>
          </a:xfrm>
        </p:spPr>
        <p:txBody>
          <a:bodyPr/>
          <a:lstStyle/>
          <a:p>
            <a:pPr latinLnBrk="0"/>
            <a:r>
              <a:rPr lang="en-US" altLang="zh-TW" sz="28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output.txt (free format)</a:t>
            </a:r>
          </a:p>
          <a:p>
            <a:pPr lvl="1" latinLnBrk="0"/>
            <a:r>
              <a:rPr lang="en-US" altLang="zh-TW" sz="26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Average waiting time: </a:t>
            </a:r>
            <a:r>
              <a:rPr lang="en-US" altLang="zh-TW" sz="2600" i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600" i="1" baseline="-250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start_service</a:t>
            </a:r>
            <a:r>
              <a:rPr lang="en-US" altLang="zh-TW" sz="26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 </a:t>
            </a:r>
            <a:r>
              <a:rPr lang="en-US" altLang="zh-TW" sz="2600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zh-TW" sz="2600" i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600" i="1" baseline="-250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arrival</a:t>
            </a:r>
            <a:endParaRPr lang="en-US" altLang="zh-TW" sz="2600" i="1" baseline="-250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 latinLnBrk="0"/>
            <a:r>
              <a:rPr lang="en-US" altLang="zh-TW" sz="26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  <a:sym typeface="Wingdings" pitchFamily="2" charset="2"/>
              </a:rPr>
              <a:t>Average system time: </a:t>
            </a:r>
            <a:r>
              <a:rPr lang="en-US" altLang="zh-TW" sz="2600" i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600" i="1" baseline="-250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end_service</a:t>
            </a:r>
            <a:r>
              <a:rPr lang="en-US" altLang="zh-TW" sz="26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 </a:t>
            </a:r>
            <a:r>
              <a:rPr lang="en-US" altLang="zh-TW" sz="2600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zh-TW" sz="2600" i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600" i="1" baseline="-250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arrival</a:t>
            </a:r>
            <a:endParaRPr lang="en-US" altLang="zh-TW" sz="2600" dirty="0" smtClean="0">
              <a:solidFill>
                <a:schemeClr val="accent2">
                  <a:lumMod val="50000"/>
                </a:schemeClr>
              </a:solidFill>
              <a:latin typeface="Britannic Bold" pitchFamily="34" charset="0"/>
              <a:sym typeface="Wingdings" pitchFamily="2" charset="2"/>
            </a:endParaRPr>
          </a:p>
          <a:p>
            <a:pPr lvl="1" latinLnBrk="0"/>
            <a:r>
              <a:rPr lang="en-US" altLang="zh-TW" sz="26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  <a:sym typeface="Wingdings" pitchFamily="2" charset="2"/>
              </a:rPr>
              <a:t>System utilization ratio: the probability that </a:t>
            </a:r>
            <a:r>
              <a:rPr lang="en-US" altLang="zh-TW" sz="2600" u="sng" dirty="0" smtClean="0">
                <a:solidFill>
                  <a:srgbClr val="00B050"/>
                </a:solidFill>
                <a:latin typeface="Britannic Bold" pitchFamily="34" charset="0"/>
                <a:sym typeface="Wingdings" pitchFamily="2" charset="2"/>
              </a:rPr>
              <a:t>at least one</a:t>
            </a:r>
            <a:r>
              <a:rPr lang="en-US" altLang="zh-TW" sz="26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  <a:sym typeface="Wingdings" pitchFamily="2" charset="2"/>
              </a:rPr>
              <a:t> staff is busy</a:t>
            </a:r>
          </a:p>
          <a:p>
            <a:pPr lvl="1" latinLnBrk="0"/>
            <a:r>
              <a:rPr lang="en-US" altLang="zh-TW" sz="2600" dirty="0" smtClean="0">
                <a:solidFill>
                  <a:srgbClr val="FF0000"/>
                </a:solidFill>
                <a:latin typeface="Britannic Bold" pitchFamily="34" charset="0"/>
                <a:sym typeface="Wingdings" pitchFamily="2" charset="2"/>
              </a:rPr>
              <a:t>Full</a:t>
            </a:r>
            <a:r>
              <a:rPr lang="en-US" altLang="zh-TW" sz="26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  <a:sym typeface="Wingdings" pitchFamily="2" charset="2"/>
              </a:rPr>
              <a:t> utilization ratio: the probability that </a:t>
            </a:r>
            <a:r>
              <a:rPr lang="en-US" altLang="zh-TW" sz="2600" u="sng" dirty="0" smtClean="0">
                <a:solidFill>
                  <a:srgbClr val="00B050"/>
                </a:solidFill>
                <a:latin typeface="Britannic Bold" pitchFamily="34" charset="0"/>
                <a:sym typeface="Wingdings" pitchFamily="2" charset="2"/>
              </a:rPr>
              <a:t>both two</a:t>
            </a:r>
            <a:r>
              <a:rPr lang="en-US" altLang="zh-TW" sz="26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  <a:sym typeface="Wingdings" pitchFamily="2" charset="2"/>
              </a:rPr>
              <a:t> staffs are busy</a:t>
            </a:r>
          </a:p>
          <a:p>
            <a:pPr lvl="1" latinLnBrk="0"/>
            <a:endParaRPr lang="en-US" altLang="zh-TW" sz="2600" dirty="0" smtClean="0">
              <a:solidFill>
                <a:schemeClr val="accent2">
                  <a:lumMod val="50000"/>
                </a:schemeClr>
              </a:solidFill>
              <a:latin typeface="Britannic Bold" pitchFamily="34" charset="0"/>
              <a:sym typeface="Wingdings" pitchFamily="2" charset="2"/>
            </a:endParaRPr>
          </a:p>
          <a:p>
            <a:pPr lvl="1" latinLnBrk="0"/>
            <a:endParaRPr lang="en-US" altLang="zh-TW" sz="2600" dirty="0" smtClean="0">
              <a:solidFill>
                <a:schemeClr val="accent2">
                  <a:lumMod val="50000"/>
                </a:schemeClr>
              </a:solidFill>
              <a:latin typeface="Britannic Bold" pitchFamily="34" charset="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pPr lvl="1" algn="l" latinLnBrk="0"/>
            <a:r>
              <a:rPr lang="en-US" altLang="zh-TW" dirty="0" smtClean="0">
                <a:latin typeface="Britannic Bold" pitchFamily="34" charset="0"/>
              </a:rPr>
              <a:t>Basic Requirement: </a:t>
            </a:r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Two Servers and Single Queue</a:t>
            </a:r>
            <a:endParaRPr lang="zh-TW" altLang="en-US" sz="2800" dirty="0">
              <a:latin typeface="Britannic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群組 119"/>
          <p:cNvGrpSpPr/>
          <p:nvPr/>
        </p:nvGrpSpPr>
        <p:grpSpPr>
          <a:xfrm>
            <a:off x="4445583" y="3874158"/>
            <a:ext cx="1088171" cy="1643056"/>
            <a:chOff x="5259382" y="2860675"/>
            <a:chExt cx="2079625" cy="3140077"/>
          </a:xfrm>
        </p:grpSpPr>
        <p:sp>
          <p:nvSpPr>
            <p:cNvPr id="191" name="Freeform 55"/>
            <p:cNvSpPr>
              <a:spLocks/>
            </p:cNvSpPr>
            <p:nvPr/>
          </p:nvSpPr>
          <p:spPr bwMode="auto">
            <a:xfrm>
              <a:off x="6645269" y="3200400"/>
              <a:ext cx="401637" cy="388939"/>
            </a:xfrm>
            <a:custGeom>
              <a:avLst/>
              <a:gdLst/>
              <a:ahLst/>
              <a:cxnLst>
                <a:cxn ang="0">
                  <a:pos x="15" y="13"/>
                </a:cxn>
                <a:cxn ang="0">
                  <a:pos x="40" y="34"/>
                </a:cxn>
                <a:cxn ang="0">
                  <a:pos x="57" y="49"/>
                </a:cxn>
                <a:cxn ang="0">
                  <a:pos x="76" y="60"/>
                </a:cxn>
                <a:cxn ang="0">
                  <a:pos x="93" y="72"/>
                </a:cxn>
                <a:cxn ang="0">
                  <a:pos x="114" y="87"/>
                </a:cxn>
                <a:cxn ang="0">
                  <a:pos x="135" y="102"/>
                </a:cxn>
                <a:cxn ang="0">
                  <a:pos x="157" y="115"/>
                </a:cxn>
                <a:cxn ang="0">
                  <a:pos x="175" y="127"/>
                </a:cxn>
                <a:cxn ang="0">
                  <a:pos x="195" y="138"/>
                </a:cxn>
                <a:cxn ang="0">
                  <a:pos x="216" y="153"/>
                </a:cxn>
                <a:cxn ang="0">
                  <a:pos x="237" y="169"/>
                </a:cxn>
                <a:cxn ang="0">
                  <a:pos x="262" y="180"/>
                </a:cxn>
                <a:cxn ang="0">
                  <a:pos x="281" y="193"/>
                </a:cxn>
                <a:cxn ang="0">
                  <a:pos x="304" y="209"/>
                </a:cxn>
                <a:cxn ang="0">
                  <a:pos x="323" y="220"/>
                </a:cxn>
                <a:cxn ang="0">
                  <a:pos x="340" y="235"/>
                </a:cxn>
                <a:cxn ang="0">
                  <a:pos x="361" y="247"/>
                </a:cxn>
                <a:cxn ang="0">
                  <a:pos x="380" y="262"/>
                </a:cxn>
                <a:cxn ang="0">
                  <a:pos x="403" y="283"/>
                </a:cxn>
                <a:cxn ang="0">
                  <a:pos x="433" y="311"/>
                </a:cxn>
                <a:cxn ang="0">
                  <a:pos x="460" y="340"/>
                </a:cxn>
                <a:cxn ang="0">
                  <a:pos x="482" y="372"/>
                </a:cxn>
                <a:cxn ang="0">
                  <a:pos x="498" y="401"/>
                </a:cxn>
                <a:cxn ang="0">
                  <a:pos x="503" y="425"/>
                </a:cxn>
                <a:cxn ang="0">
                  <a:pos x="505" y="442"/>
                </a:cxn>
                <a:cxn ang="0">
                  <a:pos x="503" y="461"/>
                </a:cxn>
                <a:cxn ang="0">
                  <a:pos x="484" y="475"/>
                </a:cxn>
                <a:cxn ang="0">
                  <a:pos x="463" y="482"/>
                </a:cxn>
                <a:cxn ang="0">
                  <a:pos x="446" y="486"/>
                </a:cxn>
                <a:cxn ang="0">
                  <a:pos x="437" y="475"/>
                </a:cxn>
                <a:cxn ang="0">
                  <a:pos x="424" y="446"/>
                </a:cxn>
                <a:cxn ang="0">
                  <a:pos x="410" y="420"/>
                </a:cxn>
                <a:cxn ang="0">
                  <a:pos x="389" y="393"/>
                </a:cxn>
                <a:cxn ang="0">
                  <a:pos x="367" y="368"/>
                </a:cxn>
                <a:cxn ang="0">
                  <a:pos x="344" y="340"/>
                </a:cxn>
                <a:cxn ang="0">
                  <a:pos x="317" y="313"/>
                </a:cxn>
                <a:cxn ang="0">
                  <a:pos x="285" y="290"/>
                </a:cxn>
                <a:cxn ang="0">
                  <a:pos x="256" y="262"/>
                </a:cxn>
                <a:cxn ang="0">
                  <a:pos x="226" y="235"/>
                </a:cxn>
                <a:cxn ang="0">
                  <a:pos x="192" y="210"/>
                </a:cxn>
                <a:cxn ang="0">
                  <a:pos x="163" y="184"/>
                </a:cxn>
                <a:cxn ang="0">
                  <a:pos x="133" y="159"/>
                </a:cxn>
                <a:cxn ang="0">
                  <a:pos x="102" y="133"/>
                </a:cxn>
                <a:cxn ang="0">
                  <a:pos x="72" y="106"/>
                </a:cxn>
                <a:cxn ang="0">
                  <a:pos x="45" y="81"/>
                </a:cxn>
                <a:cxn ang="0">
                  <a:pos x="0" y="0"/>
                </a:cxn>
              </a:cxnLst>
              <a:rect l="0" t="0" r="r" b="b"/>
              <a:pathLst>
                <a:path w="505" h="490">
                  <a:moveTo>
                    <a:pt x="0" y="0"/>
                  </a:moveTo>
                  <a:lnTo>
                    <a:pt x="15" y="13"/>
                  </a:lnTo>
                  <a:lnTo>
                    <a:pt x="30" y="26"/>
                  </a:lnTo>
                  <a:lnTo>
                    <a:pt x="40" y="34"/>
                  </a:lnTo>
                  <a:lnTo>
                    <a:pt x="47" y="39"/>
                  </a:lnTo>
                  <a:lnTo>
                    <a:pt x="57" y="49"/>
                  </a:lnTo>
                  <a:lnTo>
                    <a:pt x="66" y="55"/>
                  </a:lnTo>
                  <a:lnTo>
                    <a:pt x="76" y="60"/>
                  </a:lnTo>
                  <a:lnTo>
                    <a:pt x="83" y="66"/>
                  </a:lnTo>
                  <a:lnTo>
                    <a:pt x="93" y="72"/>
                  </a:lnTo>
                  <a:lnTo>
                    <a:pt x="104" y="81"/>
                  </a:lnTo>
                  <a:lnTo>
                    <a:pt x="114" y="87"/>
                  </a:lnTo>
                  <a:lnTo>
                    <a:pt x="123" y="95"/>
                  </a:lnTo>
                  <a:lnTo>
                    <a:pt x="135" y="102"/>
                  </a:lnTo>
                  <a:lnTo>
                    <a:pt x="148" y="108"/>
                  </a:lnTo>
                  <a:lnTo>
                    <a:pt x="157" y="115"/>
                  </a:lnTo>
                  <a:lnTo>
                    <a:pt x="165" y="121"/>
                  </a:lnTo>
                  <a:lnTo>
                    <a:pt x="175" y="127"/>
                  </a:lnTo>
                  <a:lnTo>
                    <a:pt x="186" y="136"/>
                  </a:lnTo>
                  <a:lnTo>
                    <a:pt x="195" y="138"/>
                  </a:lnTo>
                  <a:lnTo>
                    <a:pt x="207" y="148"/>
                  </a:lnTo>
                  <a:lnTo>
                    <a:pt x="216" y="153"/>
                  </a:lnTo>
                  <a:lnTo>
                    <a:pt x="228" y="163"/>
                  </a:lnTo>
                  <a:lnTo>
                    <a:pt x="237" y="169"/>
                  </a:lnTo>
                  <a:lnTo>
                    <a:pt x="251" y="174"/>
                  </a:lnTo>
                  <a:lnTo>
                    <a:pt x="262" y="180"/>
                  </a:lnTo>
                  <a:lnTo>
                    <a:pt x="271" y="188"/>
                  </a:lnTo>
                  <a:lnTo>
                    <a:pt x="281" y="193"/>
                  </a:lnTo>
                  <a:lnTo>
                    <a:pt x="292" y="201"/>
                  </a:lnTo>
                  <a:lnTo>
                    <a:pt x="304" y="209"/>
                  </a:lnTo>
                  <a:lnTo>
                    <a:pt x="313" y="218"/>
                  </a:lnTo>
                  <a:lnTo>
                    <a:pt x="323" y="220"/>
                  </a:lnTo>
                  <a:lnTo>
                    <a:pt x="330" y="230"/>
                  </a:lnTo>
                  <a:lnTo>
                    <a:pt x="340" y="235"/>
                  </a:lnTo>
                  <a:lnTo>
                    <a:pt x="349" y="241"/>
                  </a:lnTo>
                  <a:lnTo>
                    <a:pt x="361" y="247"/>
                  </a:lnTo>
                  <a:lnTo>
                    <a:pt x="370" y="256"/>
                  </a:lnTo>
                  <a:lnTo>
                    <a:pt x="380" y="262"/>
                  </a:lnTo>
                  <a:lnTo>
                    <a:pt x="389" y="269"/>
                  </a:lnTo>
                  <a:lnTo>
                    <a:pt x="403" y="283"/>
                  </a:lnTo>
                  <a:lnTo>
                    <a:pt x="422" y="296"/>
                  </a:lnTo>
                  <a:lnTo>
                    <a:pt x="433" y="311"/>
                  </a:lnTo>
                  <a:lnTo>
                    <a:pt x="448" y="326"/>
                  </a:lnTo>
                  <a:lnTo>
                    <a:pt x="460" y="340"/>
                  </a:lnTo>
                  <a:lnTo>
                    <a:pt x="473" y="357"/>
                  </a:lnTo>
                  <a:lnTo>
                    <a:pt x="482" y="372"/>
                  </a:lnTo>
                  <a:lnTo>
                    <a:pt x="492" y="385"/>
                  </a:lnTo>
                  <a:lnTo>
                    <a:pt x="498" y="401"/>
                  </a:lnTo>
                  <a:lnTo>
                    <a:pt x="503" y="420"/>
                  </a:lnTo>
                  <a:lnTo>
                    <a:pt x="503" y="425"/>
                  </a:lnTo>
                  <a:lnTo>
                    <a:pt x="505" y="435"/>
                  </a:lnTo>
                  <a:lnTo>
                    <a:pt x="505" y="442"/>
                  </a:lnTo>
                  <a:lnTo>
                    <a:pt x="505" y="454"/>
                  </a:lnTo>
                  <a:lnTo>
                    <a:pt x="503" y="461"/>
                  </a:lnTo>
                  <a:lnTo>
                    <a:pt x="498" y="467"/>
                  </a:lnTo>
                  <a:lnTo>
                    <a:pt x="484" y="475"/>
                  </a:lnTo>
                  <a:lnTo>
                    <a:pt x="475" y="480"/>
                  </a:lnTo>
                  <a:lnTo>
                    <a:pt x="463" y="482"/>
                  </a:lnTo>
                  <a:lnTo>
                    <a:pt x="452" y="486"/>
                  </a:lnTo>
                  <a:lnTo>
                    <a:pt x="446" y="486"/>
                  </a:lnTo>
                  <a:lnTo>
                    <a:pt x="443" y="490"/>
                  </a:lnTo>
                  <a:lnTo>
                    <a:pt x="437" y="475"/>
                  </a:lnTo>
                  <a:lnTo>
                    <a:pt x="433" y="461"/>
                  </a:lnTo>
                  <a:lnTo>
                    <a:pt x="424" y="446"/>
                  </a:lnTo>
                  <a:lnTo>
                    <a:pt x="418" y="435"/>
                  </a:lnTo>
                  <a:lnTo>
                    <a:pt x="410" y="420"/>
                  </a:lnTo>
                  <a:lnTo>
                    <a:pt x="401" y="408"/>
                  </a:lnTo>
                  <a:lnTo>
                    <a:pt x="389" y="393"/>
                  </a:lnTo>
                  <a:lnTo>
                    <a:pt x="380" y="380"/>
                  </a:lnTo>
                  <a:lnTo>
                    <a:pt x="367" y="368"/>
                  </a:lnTo>
                  <a:lnTo>
                    <a:pt x="355" y="357"/>
                  </a:lnTo>
                  <a:lnTo>
                    <a:pt x="344" y="340"/>
                  </a:lnTo>
                  <a:lnTo>
                    <a:pt x="330" y="328"/>
                  </a:lnTo>
                  <a:lnTo>
                    <a:pt x="317" y="313"/>
                  </a:lnTo>
                  <a:lnTo>
                    <a:pt x="302" y="302"/>
                  </a:lnTo>
                  <a:lnTo>
                    <a:pt x="285" y="290"/>
                  </a:lnTo>
                  <a:lnTo>
                    <a:pt x="273" y="277"/>
                  </a:lnTo>
                  <a:lnTo>
                    <a:pt x="256" y="262"/>
                  </a:lnTo>
                  <a:lnTo>
                    <a:pt x="241" y="247"/>
                  </a:lnTo>
                  <a:lnTo>
                    <a:pt x="226" y="235"/>
                  </a:lnTo>
                  <a:lnTo>
                    <a:pt x="211" y="222"/>
                  </a:lnTo>
                  <a:lnTo>
                    <a:pt x="192" y="210"/>
                  </a:lnTo>
                  <a:lnTo>
                    <a:pt x="178" y="199"/>
                  </a:lnTo>
                  <a:lnTo>
                    <a:pt x="163" y="184"/>
                  </a:lnTo>
                  <a:lnTo>
                    <a:pt x="148" y="172"/>
                  </a:lnTo>
                  <a:lnTo>
                    <a:pt x="133" y="159"/>
                  </a:lnTo>
                  <a:lnTo>
                    <a:pt x="118" y="144"/>
                  </a:lnTo>
                  <a:lnTo>
                    <a:pt x="102" y="133"/>
                  </a:lnTo>
                  <a:lnTo>
                    <a:pt x="87" y="121"/>
                  </a:lnTo>
                  <a:lnTo>
                    <a:pt x="72" y="106"/>
                  </a:lnTo>
                  <a:lnTo>
                    <a:pt x="61" y="95"/>
                  </a:lnTo>
                  <a:lnTo>
                    <a:pt x="45" y="81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92" name="Freeform 69"/>
            <p:cNvSpPr>
              <a:spLocks/>
            </p:cNvSpPr>
            <p:nvPr/>
          </p:nvSpPr>
          <p:spPr bwMode="auto">
            <a:xfrm>
              <a:off x="6016619" y="2860675"/>
              <a:ext cx="220662" cy="474663"/>
            </a:xfrm>
            <a:custGeom>
              <a:avLst/>
              <a:gdLst/>
              <a:ahLst/>
              <a:cxnLst>
                <a:cxn ang="0">
                  <a:pos x="243" y="63"/>
                </a:cxn>
                <a:cxn ang="0">
                  <a:pos x="217" y="66"/>
                </a:cxn>
                <a:cxn ang="0">
                  <a:pos x="192" y="74"/>
                </a:cxn>
                <a:cxn ang="0">
                  <a:pos x="148" y="103"/>
                </a:cxn>
                <a:cxn ang="0">
                  <a:pos x="108" y="144"/>
                </a:cxn>
                <a:cxn ang="0">
                  <a:pos x="93" y="171"/>
                </a:cxn>
                <a:cxn ang="0">
                  <a:pos x="80" y="198"/>
                </a:cxn>
                <a:cxn ang="0">
                  <a:pos x="69" y="226"/>
                </a:cxn>
                <a:cxn ang="0">
                  <a:pos x="63" y="258"/>
                </a:cxn>
                <a:cxn ang="0">
                  <a:pos x="53" y="289"/>
                </a:cxn>
                <a:cxn ang="0">
                  <a:pos x="51" y="319"/>
                </a:cxn>
                <a:cxn ang="0">
                  <a:pos x="48" y="352"/>
                </a:cxn>
                <a:cxn ang="0">
                  <a:pos x="51" y="386"/>
                </a:cxn>
                <a:cxn ang="0">
                  <a:pos x="53" y="416"/>
                </a:cxn>
                <a:cxn ang="0">
                  <a:pos x="59" y="447"/>
                </a:cxn>
                <a:cxn ang="0">
                  <a:pos x="72" y="473"/>
                </a:cxn>
                <a:cxn ang="0">
                  <a:pos x="84" y="500"/>
                </a:cxn>
                <a:cxn ang="0">
                  <a:pos x="118" y="543"/>
                </a:cxn>
                <a:cxn ang="0">
                  <a:pos x="162" y="564"/>
                </a:cxn>
                <a:cxn ang="0">
                  <a:pos x="198" y="543"/>
                </a:cxn>
                <a:cxn ang="0">
                  <a:pos x="217" y="519"/>
                </a:cxn>
                <a:cxn ang="0">
                  <a:pos x="238" y="490"/>
                </a:cxn>
                <a:cxn ang="0">
                  <a:pos x="257" y="469"/>
                </a:cxn>
                <a:cxn ang="0">
                  <a:pos x="272" y="473"/>
                </a:cxn>
                <a:cxn ang="0">
                  <a:pos x="272" y="504"/>
                </a:cxn>
                <a:cxn ang="0">
                  <a:pos x="257" y="530"/>
                </a:cxn>
                <a:cxn ang="0">
                  <a:pos x="223" y="566"/>
                </a:cxn>
                <a:cxn ang="0">
                  <a:pos x="196" y="585"/>
                </a:cxn>
                <a:cxn ang="0">
                  <a:pos x="165" y="593"/>
                </a:cxn>
                <a:cxn ang="0">
                  <a:pos x="139" y="597"/>
                </a:cxn>
                <a:cxn ang="0">
                  <a:pos x="114" y="591"/>
                </a:cxn>
                <a:cxn ang="0">
                  <a:pos x="72" y="564"/>
                </a:cxn>
                <a:cxn ang="0">
                  <a:pos x="44" y="524"/>
                </a:cxn>
                <a:cxn ang="0">
                  <a:pos x="21" y="483"/>
                </a:cxn>
                <a:cxn ang="0">
                  <a:pos x="15" y="454"/>
                </a:cxn>
                <a:cxn ang="0">
                  <a:pos x="10" y="428"/>
                </a:cxn>
                <a:cxn ang="0">
                  <a:pos x="6" y="401"/>
                </a:cxn>
                <a:cxn ang="0">
                  <a:pos x="2" y="376"/>
                </a:cxn>
                <a:cxn ang="0">
                  <a:pos x="0" y="350"/>
                </a:cxn>
                <a:cxn ang="0">
                  <a:pos x="0" y="308"/>
                </a:cxn>
                <a:cxn ang="0">
                  <a:pos x="0" y="283"/>
                </a:cxn>
                <a:cxn ang="0">
                  <a:pos x="2" y="241"/>
                </a:cxn>
                <a:cxn ang="0">
                  <a:pos x="6" y="213"/>
                </a:cxn>
                <a:cxn ang="0">
                  <a:pos x="17" y="169"/>
                </a:cxn>
                <a:cxn ang="0">
                  <a:pos x="36" y="123"/>
                </a:cxn>
                <a:cxn ang="0">
                  <a:pos x="57" y="82"/>
                </a:cxn>
                <a:cxn ang="0">
                  <a:pos x="91" y="47"/>
                </a:cxn>
                <a:cxn ang="0">
                  <a:pos x="129" y="23"/>
                </a:cxn>
                <a:cxn ang="0">
                  <a:pos x="160" y="9"/>
                </a:cxn>
                <a:cxn ang="0">
                  <a:pos x="190" y="2"/>
                </a:cxn>
                <a:cxn ang="0">
                  <a:pos x="217" y="2"/>
                </a:cxn>
                <a:cxn ang="0">
                  <a:pos x="251" y="0"/>
                </a:cxn>
                <a:cxn ang="0">
                  <a:pos x="278" y="11"/>
                </a:cxn>
                <a:cxn ang="0">
                  <a:pos x="280" y="46"/>
                </a:cxn>
                <a:cxn ang="0">
                  <a:pos x="266" y="66"/>
                </a:cxn>
              </a:cxnLst>
              <a:rect l="0" t="0" r="r" b="b"/>
              <a:pathLst>
                <a:path w="280" h="597">
                  <a:moveTo>
                    <a:pt x="266" y="66"/>
                  </a:moveTo>
                  <a:lnTo>
                    <a:pt x="253" y="63"/>
                  </a:lnTo>
                  <a:lnTo>
                    <a:pt x="243" y="63"/>
                  </a:lnTo>
                  <a:lnTo>
                    <a:pt x="236" y="63"/>
                  </a:lnTo>
                  <a:lnTo>
                    <a:pt x="226" y="66"/>
                  </a:lnTo>
                  <a:lnTo>
                    <a:pt x="217" y="66"/>
                  </a:lnTo>
                  <a:lnTo>
                    <a:pt x="207" y="68"/>
                  </a:lnTo>
                  <a:lnTo>
                    <a:pt x="198" y="72"/>
                  </a:lnTo>
                  <a:lnTo>
                    <a:pt x="192" y="74"/>
                  </a:lnTo>
                  <a:lnTo>
                    <a:pt x="175" y="82"/>
                  </a:lnTo>
                  <a:lnTo>
                    <a:pt x="160" y="93"/>
                  </a:lnTo>
                  <a:lnTo>
                    <a:pt x="148" y="103"/>
                  </a:lnTo>
                  <a:lnTo>
                    <a:pt x="135" y="116"/>
                  </a:lnTo>
                  <a:lnTo>
                    <a:pt x="120" y="129"/>
                  </a:lnTo>
                  <a:lnTo>
                    <a:pt x="108" y="144"/>
                  </a:lnTo>
                  <a:lnTo>
                    <a:pt x="103" y="154"/>
                  </a:lnTo>
                  <a:lnTo>
                    <a:pt x="99" y="163"/>
                  </a:lnTo>
                  <a:lnTo>
                    <a:pt x="93" y="171"/>
                  </a:lnTo>
                  <a:lnTo>
                    <a:pt x="91" y="180"/>
                  </a:lnTo>
                  <a:lnTo>
                    <a:pt x="84" y="190"/>
                  </a:lnTo>
                  <a:lnTo>
                    <a:pt x="80" y="198"/>
                  </a:lnTo>
                  <a:lnTo>
                    <a:pt x="78" y="207"/>
                  </a:lnTo>
                  <a:lnTo>
                    <a:pt x="76" y="217"/>
                  </a:lnTo>
                  <a:lnTo>
                    <a:pt x="69" y="226"/>
                  </a:lnTo>
                  <a:lnTo>
                    <a:pt x="67" y="237"/>
                  </a:lnTo>
                  <a:lnTo>
                    <a:pt x="63" y="247"/>
                  </a:lnTo>
                  <a:lnTo>
                    <a:pt x="63" y="258"/>
                  </a:lnTo>
                  <a:lnTo>
                    <a:pt x="57" y="268"/>
                  </a:lnTo>
                  <a:lnTo>
                    <a:pt x="57" y="277"/>
                  </a:lnTo>
                  <a:lnTo>
                    <a:pt x="53" y="289"/>
                  </a:lnTo>
                  <a:lnTo>
                    <a:pt x="53" y="298"/>
                  </a:lnTo>
                  <a:lnTo>
                    <a:pt x="51" y="308"/>
                  </a:lnTo>
                  <a:lnTo>
                    <a:pt x="51" y="319"/>
                  </a:lnTo>
                  <a:lnTo>
                    <a:pt x="51" y="331"/>
                  </a:lnTo>
                  <a:lnTo>
                    <a:pt x="51" y="344"/>
                  </a:lnTo>
                  <a:lnTo>
                    <a:pt x="48" y="352"/>
                  </a:lnTo>
                  <a:lnTo>
                    <a:pt x="48" y="361"/>
                  </a:lnTo>
                  <a:lnTo>
                    <a:pt x="48" y="372"/>
                  </a:lnTo>
                  <a:lnTo>
                    <a:pt x="51" y="386"/>
                  </a:lnTo>
                  <a:lnTo>
                    <a:pt x="51" y="395"/>
                  </a:lnTo>
                  <a:lnTo>
                    <a:pt x="51" y="405"/>
                  </a:lnTo>
                  <a:lnTo>
                    <a:pt x="53" y="416"/>
                  </a:lnTo>
                  <a:lnTo>
                    <a:pt x="57" y="428"/>
                  </a:lnTo>
                  <a:lnTo>
                    <a:pt x="57" y="437"/>
                  </a:lnTo>
                  <a:lnTo>
                    <a:pt x="59" y="447"/>
                  </a:lnTo>
                  <a:lnTo>
                    <a:pt x="63" y="454"/>
                  </a:lnTo>
                  <a:lnTo>
                    <a:pt x="67" y="464"/>
                  </a:lnTo>
                  <a:lnTo>
                    <a:pt x="72" y="473"/>
                  </a:lnTo>
                  <a:lnTo>
                    <a:pt x="76" y="483"/>
                  </a:lnTo>
                  <a:lnTo>
                    <a:pt x="80" y="490"/>
                  </a:lnTo>
                  <a:lnTo>
                    <a:pt x="84" y="500"/>
                  </a:lnTo>
                  <a:lnTo>
                    <a:pt x="93" y="515"/>
                  </a:lnTo>
                  <a:lnTo>
                    <a:pt x="105" y="530"/>
                  </a:lnTo>
                  <a:lnTo>
                    <a:pt x="118" y="543"/>
                  </a:lnTo>
                  <a:lnTo>
                    <a:pt x="135" y="559"/>
                  </a:lnTo>
                  <a:lnTo>
                    <a:pt x="148" y="564"/>
                  </a:lnTo>
                  <a:lnTo>
                    <a:pt x="162" y="564"/>
                  </a:lnTo>
                  <a:lnTo>
                    <a:pt x="175" y="559"/>
                  </a:lnTo>
                  <a:lnTo>
                    <a:pt x="192" y="549"/>
                  </a:lnTo>
                  <a:lnTo>
                    <a:pt x="198" y="543"/>
                  </a:lnTo>
                  <a:lnTo>
                    <a:pt x="205" y="536"/>
                  </a:lnTo>
                  <a:lnTo>
                    <a:pt x="211" y="526"/>
                  </a:lnTo>
                  <a:lnTo>
                    <a:pt x="217" y="519"/>
                  </a:lnTo>
                  <a:lnTo>
                    <a:pt x="223" y="509"/>
                  </a:lnTo>
                  <a:lnTo>
                    <a:pt x="230" y="500"/>
                  </a:lnTo>
                  <a:lnTo>
                    <a:pt x="238" y="490"/>
                  </a:lnTo>
                  <a:lnTo>
                    <a:pt x="243" y="485"/>
                  </a:lnTo>
                  <a:lnTo>
                    <a:pt x="247" y="477"/>
                  </a:lnTo>
                  <a:lnTo>
                    <a:pt x="257" y="469"/>
                  </a:lnTo>
                  <a:lnTo>
                    <a:pt x="262" y="467"/>
                  </a:lnTo>
                  <a:lnTo>
                    <a:pt x="268" y="467"/>
                  </a:lnTo>
                  <a:lnTo>
                    <a:pt x="272" y="473"/>
                  </a:lnTo>
                  <a:lnTo>
                    <a:pt x="274" y="479"/>
                  </a:lnTo>
                  <a:lnTo>
                    <a:pt x="274" y="488"/>
                  </a:lnTo>
                  <a:lnTo>
                    <a:pt x="272" y="504"/>
                  </a:lnTo>
                  <a:lnTo>
                    <a:pt x="266" y="511"/>
                  </a:lnTo>
                  <a:lnTo>
                    <a:pt x="262" y="523"/>
                  </a:lnTo>
                  <a:lnTo>
                    <a:pt x="257" y="530"/>
                  </a:lnTo>
                  <a:lnTo>
                    <a:pt x="251" y="540"/>
                  </a:lnTo>
                  <a:lnTo>
                    <a:pt x="238" y="551"/>
                  </a:lnTo>
                  <a:lnTo>
                    <a:pt x="223" y="566"/>
                  </a:lnTo>
                  <a:lnTo>
                    <a:pt x="213" y="572"/>
                  </a:lnTo>
                  <a:lnTo>
                    <a:pt x="205" y="580"/>
                  </a:lnTo>
                  <a:lnTo>
                    <a:pt x="196" y="585"/>
                  </a:lnTo>
                  <a:lnTo>
                    <a:pt x="186" y="587"/>
                  </a:lnTo>
                  <a:lnTo>
                    <a:pt x="175" y="591"/>
                  </a:lnTo>
                  <a:lnTo>
                    <a:pt x="165" y="593"/>
                  </a:lnTo>
                  <a:lnTo>
                    <a:pt x="156" y="597"/>
                  </a:lnTo>
                  <a:lnTo>
                    <a:pt x="148" y="597"/>
                  </a:lnTo>
                  <a:lnTo>
                    <a:pt x="139" y="597"/>
                  </a:lnTo>
                  <a:lnTo>
                    <a:pt x="129" y="593"/>
                  </a:lnTo>
                  <a:lnTo>
                    <a:pt x="120" y="593"/>
                  </a:lnTo>
                  <a:lnTo>
                    <a:pt x="114" y="591"/>
                  </a:lnTo>
                  <a:lnTo>
                    <a:pt x="99" y="585"/>
                  </a:lnTo>
                  <a:lnTo>
                    <a:pt x="88" y="576"/>
                  </a:lnTo>
                  <a:lnTo>
                    <a:pt x="72" y="564"/>
                  </a:lnTo>
                  <a:lnTo>
                    <a:pt x="63" y="551"/>
                  </a:lnTo>
                  <a:lnTo>
                    <a:pt x="51" y="540"/>
                  </a:lnTo>
                  <a:lnTo>
                    <a:pt x="44" y="524"/>
                  </a:lnTo>
                  <a:lnTo>
                    <a:pt x="36" y="505"/>
                  </a:lnTo>
                  <a:lnTo>
                    <a:pt x="27" y="490"/>
                  </a:lnTo>
                  <a:lnTo>
                    <a:pt x="21" y="483"/>
                  </a:lnTo>
                  <a:lnTo>
                    <a:pt x="21" y="473"/>
                  </a:lnTo>
                  <a:lnTo>
                    <a:pt x="17" y="464"/>
                  </a:lnTo>
                  <a:lnTo>
                    <a:pt x="15" y="454"/>
                  </a:lnTo>
                  <a:lnTo>
                    <a:pt x="12" y="447"/>
                  </a:lnTo>
                  <a:lnTo>
                    <a:pt x="12" y="437"/>
                  </a:lnTo>
                  <a:lnTo>
                    <a:pt x="10" y="428"/>
                  </a:lnTo>
                  <a:lnTo>
                    <a:pt x="10" y="422"/>
                  </a:lnTo>
                  <a:lnTo>
                    <a:pt x="6" y="410"/>
                  </a:lnTo>
                  <a:lnTo>
                    <a:pt x="6" y="401"/>
                  </a:lnTo>
                  <a:lnTo>
                    <a:pt x="6" y="395"/>
                  </a:lnTo>
                  <a:lnTo>
                    <a:pt x="6" y="386"/>
                  </a:lnTo>
                  <a:lnTo>
                    <a:pt x="2" y="376"/>
                  </a:lnTo>
                  <a:lnTo>
                    <a:pt x="2" y="367"/>
                  </a:lnTo>
                  <a:lnTo>
                    <a:pt x="0" y="359"/>
                  </a:lnTo>
                  <a:lnTo>
                    <a:pt x="0" y="350"/>
                  </a:lnTo>
                  <a:lnTo>
                    <a:pt x="0" y="334"/>
                  </a:lnTo>
                  <a:lnTo>
                    <a:pt x="0" y="319"/>
                  </a:lnTo>
                  <a:lnTo>
                    <a:pt x="0" y="308"/>
                  </a:lnTo>
                  <a:lnTo>
                    <a:pt x="0" y="298"/>
                  </a:lnTo>
                  <a:lnTo>
                    <a:pt x="0" y="289"/>
                  </a:lnTo>
                  <a:lnTo>
                    <a:pt x="0" y="283"/>
                  </a:lnTo>
                  <a:lnTo>
                    <a:pt x="0" y="266"/>
                  </a:lnTo>
                  <a:lnTo>
                    <a:pt x="2" y="251"/>
                  </a:lnTo>
                  <a:lnTo>
                    <a:pt x="2" y="241"/>
                  </a:lnTo>
                  <a:lnTo>
                    <a:pt x="2" y="232"/>
                  </a:lnTo>
                  <a:lnTo>
                    <a:pt x="6" y="222"/>
                  </a:lnTo>
                  <a:lnTo>
                    <a:pt x="6" y="213"/>
                  </a:lnTo>
                  <a:lnTo>
                    <a:pt x="10" y="198"/>
                  </a:lnTo>
                  <a:lnTo>
                    <a:pt x="15" y="184"/>
                  </a:lnTo>
                  <a:lnTo>
                    <a:pt x="17" y="169"/>
                  </a:lnTo>
                  <a:lnTo>
                    <a:pt x="21" y="150"/>
                  </a:lnTo>
                  <a:lnTo>
                    <a:pt x="31" y="139"/>
                  </a:lnTo>
                  <a:lnTo>
                    <a:pt x="36" y="123"/>
                  </a:lnTo>
                  <a:lnTo>
                    <a:pt x="42" y="108"/>
                  </a:lnTo>
                  <a:lnTo>
                    <a:pt x="51" y="93"/>
                  </a:lnTo>
                  <a:lnTo>
                    <a:pt x="57" y="82"/>
                  </a:lnTo>
                  <a:lnTo>
                    <a:pt x="69" y="72"/>
                  </a:lnTo>
                  <a:lnTo>
                    <a:pt x="78" y="57"/>
                  </a:lnTo>
                  <a:lnTo>
                    <a:pt x="91" y="47"/>
                  </a:lnTo>
                  <a:lnTo>
                    <a:pt x="103" y="38"/>
                  </a:lnTo>
                  <a:lnTo>
                    <a:pt x="118" y="32"/>
                  </a:lnTo>
                  <a:lnTo>
                    <a:pt x="129" y="23"/>
                  </a:lnTo>
                  <a:lnTo>
                    <a:pt x="145" y="17"/>
                  </a:lnTo>
                  <a:lnTo>
                    <a:pt x="154" y="11"/>
                  </a:lnTo>
                  <a:lnTo>
                    <a:pt x="160" y="9"/>
                  </a:lnTo>
                  <a:lnTo>
                    <a:pt x="169" y="6"/>
                  </a:lnTo>
                  <a:lnTo>
                    <a:pt x="177" y="6"/>
                  </a:lnTo>
                  <a:lnTo>
                    <a:pt x="190" y="2"/>
                  </a:lnTo>
                  <a:lnTo>
                    <a:pt x="198" y="2"/>
                  </a:lnTo>
                  <a:lnTo>
                    <a:pt x="207" y="2"/>
                  </a:lnTo>
                  <a:lnTo>
                    <a:pt x="217" y="2"/>
                  </a:lnTo>
                  <a:lnTo>
                    <a:pt x="226" y="0"/>
                  </a:lnTo>
                  <a:lnTo>
                    <a:pt x="242" y="0"/>
                  </a:lnTo>
                  <a:lnTo>
                    <a:pt x="251" y="0"/>
                  </a:lnTo>
                  <a:lnTo>
                    <a:pt x="262" y="2"/>
                  </a:lnTo>
                  <a:lnTo>
                    <a:pt x="272" y="2"/>
                  </a:lnTo>
                  <a:lnTo>
                    <a:pt x="278" y="11"/>
                  </a:lnTo>
                  <a:lnTo>
                    <a:pt x="280" y="21"/>
                  </a:lnTo>
                  <a:lnTo>
                    <a:pt x="280" y="32"/>
                  </a:lnTo>
                  <a:lnTo>
                    <a:pt x="280" y="46"/>
                  </a:lnTo>
                  <a:lnTo>
                    <a:pt x="278" y="53"/>
                  </a:lnTo>
                  <a:lnTo>
                    <a:pt x="272" y="59"/>
                  </a:lnTo>
                  <a:lnTo>
                    <a:pt x="266" y="66"/>
                  </a:lnTo>
                  <a:lnTo>
                    <a:pt x="266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93" name="Freeform 70"/>
            <p:cNvSpPr>
              <a:spLocks/>
            </p:cNvSpPr>
            <p:nvPr/>
          </p:nvSpPr>
          <p:spPr bwMode="auto">
            <a:xfrm>
              <a:off x="6203944" y="2862264"/>
              <a:ext cx="246062" cy="322263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66" y="0"/>
                </a:cxn>
                <a:cxn ang="0">
                  <a:pos x="81" y="7"/>
                </a:cxn>
                <a:cxn ang="0">
                  <a:pos x="106" y="15"/>
                </a:cxn>
                <a:cxn ang="0">
                  <a:pos x="135" y="34"/>
                </a:cxn>
                <a:cxn ang="0">
                  <a:pos x="159" y="55"/>
                </a:cxn>
                <a:cxn ang="0">
                  <a:pos x="180" y="80"/>
                </a:cxn>
                <a:cxn ang="0">
                  <a:pos x="199" y="108"/>
                </a:cxn>
                <a:cxn ang="0">
                  <a:pos x="211" y="139"/>
                </a:cxn>
                <a:cxn ang="0">
                  <a:pos x="220" y="173"/>
                </a:cxn>
                <a:cxn ang="0">
                  <a:pos x="220" y="203"/>
                </a:cxn>
                <a:cxn ang="0">
                  <a:pos x="220" y="235"/>
                </a:cxn>
                <a:cxn ang="0">
                  <a:pos x="226" y="266"/>
                </a:cxn>
                <a:cxn ang="0">
                  <a:pos x="241" y="287"/>
                </a:cxn>
                <a:cxn ang="0">
                  <a:pos x="256" y="306"/>
                </a:cxn>
                <a:cxn ang="0">
                  <a:pos x="272" y="321"/>
                </a:cxn>
                <a:cxn ang="0">
                  <a:pos x="289" y="334"/>
                </a:cxn>
                <a:cxn ang="0">
                  <a:pos x="308" y="357"/>
                </a:cxn>
                <a:cxn ang="0">
                  <a:pos x="308" y="382"/>
                </a:cxn>
                <a:cxn ang="0">
                  <a:pos x="289" y="403"/>
                </a:cxn>
                <a:cxn ang="0">
                  <a:pos x="262" y="403"/>
                </a:cxn>
                <a:cxn ang="0">
                  <a:pos x="235" y="388"/>
                </a:cxn>
                <a:cxn ang="0">
                  <a:pos x="214" y="370"/>
                </a:cxn>
                <a:cxn ang="0">
                  <a:pos x="194" y="359"/>
                </a:cxn>
                <a:cxn ang="0">
                  <a:pos x="175" y="342"/>
                </a:cxn>
                <a:cxn ang="0">
                  <a:pos x="156" y="323"/>
                </a:cxn>
                <a:cxn ang="0">
                  <a:pos x="148" y="306"/>
                </a:cxn>
                <a:cxn ang="0">
                  <a:pos x="142" y="287"/>
                </a:cxn>
                <a:cxn ang="0">
                  <a:pos x="142" y="270"/>
                </a:cxn>
                <a:cxn ang="0">
                  <a:pos x="142" y="249"/>
                </a:cxn>
                <a:cxn ang="0">
                  <a:pos x="142" y="226"/>
                </a:cxn>
                <a:cxn ang="0">
                  <a:pos x="142" y="205"/>
                </a:cxn>
                <a:cxn ang="0">
                  <a:pos x="142" y="184"/>
                </a:cxn>
                <a:cxn ang="0">
                  <a:pos x="135" y="163"/>
                </a:cxn>
                <a:cxn ang="0">
                  <a:pos x="127" y="139"/>
                </a:cxn>
                <a:cxn ang="0">
                  <a:pos x="118" y="121"/>
                </a:cxn>
                <a:cxn ang="0">
                  <a:pos x="106" y="101"/>
                </a:cxn>
                <a:cxn ang="0">
                  <a:pos x="91" y="85"/>
                </a:cxn>
                <a:cxn ang="0">
                  <a:pos x="72" y="72"/>
                </a:cxn>
                <a:cxn ang="0">
                  <a:pos x="55" y="64"/>
                </a:cxn>
                <a:cxn ang="0">
                  <a:pos x="34" y="61"/>
                </a:cxn>
                <a:cxn ang="0">
                  <a:pos x="13" y="57"/>
                </a:cxn>
                <a:cxn ang="0">
                  <a:pos x="0" y="40"/>
                </a:cxn>
                <a:cxn ang="0">
                  <a:pos x="0" y="19"/>
                </a:cxn>
                <a:cxn ang="0">
                  <a:pos x="15" y="0"/>
                </a:cxn>
                <a:cxn ang="0">
                  <a:pos x="24" y="0"/>
                </a:cxn>
              </a:cxnLst>
              <a:rect l="0" t="0" r="r" b="b"/>
              <a:pathLst>
                <a:path w="310" h="405">
                  <a:moveTo>
                    <a:pt x="24" y="0"/>
                  </a:moveTo>
                  <a:lnTo>
                    <a:pt x="40" y="0"/>
                  </a:lnTo>
                  <a:lnTo>
                    <a:pt x="57" y="0"/>
                  </a:lnTo>
                  <a:lnTo>
                    <a:pt x="66" y="0"/>
                  </a:lnTo>
                  <a:lnTo>
                    <a:pt x="76" y="4"/>
                  </a:lnTo>
                  <a:lnTo>
                    <a:pt x="81" y="7"/>
                  </a:lnTo>
                  <a:lnTo>
                    <a:pt x="91" y="13"/>
                  </a:lnTo>
                  <a:lnTo>
                    <a:pt x="106" y="15"/>
                  </a:lnTo>
                  <a:lnTo>
                    <a:pt x="119" y="25"/>
                  </a:lnTo>
                  <a:lnTo>
                    <a:pt x="135" y="34"/>
                  </a:lnTo>
                  <a:lnTo>
                    <a:pt x="148" y="45"/>
                  </a:lnTo>
                  <a:lnTo>
                    <a:pt x="159" y="55"/>
                  </a:lnTo>
                  <a:lnTo>
                    <a:pt x="171" y="66"/>
                  </a:lnTo>
                  <a:lnTo>
                    <a:pt x="180" y="80"/>
                  </a:lnTo>
                  <a:lnTo>
                    <a:pt x="194" y="93"/>
                  </a:lnTo>
                  <a:lnTo>
                    <a:pt x="199" y="108"/>
                  </a:lnTo>
                  <a:lnTo>
                    <a:pt x="205" y="125"/>
                  </a:lnTo>
                  <a:lnTo>
                    <a:pt x="211" y="139"/>
                  </a:lnTo>
                  <a:lnTo>
                    <a:pt x="220" y="154"/>
                  </a:lnTo>
                  <a:lnTo>
                    <a:pt x="220" y="173"/>
                  </a:lnTo>
                  <a:lnTo>
                    <a:pt x="224" y="188"/>
                  </a:lnTo>
                  <a:lnTo>
                    <a:pt x="220" y="203"/>
                  </a:lnTo>
                  <a:lnTo>
                    <a:pt x="220" y="220"/>
                  </a:lnTo>
                  <a:lnTo>
                    <a:pt x="220" y="235"/>
                  </a:lnTo>
                  <a:lnTo>
                    <a:pt x="220" y="251"/>
                  </a:lnTo>
                  <a:lnTo>
                    <a:pt x="226" y="266"/>
                  </a:lnTo>
                  <a:lnTo>
                    <a:pt x="235" y="281"/>
                  </a:lnTo>
                  <a:lnTo>
                    <a:pt x="241" y="287"/>
                  </a:lnTo>
                  <a:lnTo>
                    <a:pt x="251" y="296"/>
                  </a:lnTo>
                  <a:lnTo>
                    <a:pt x="256" y="306"/>
                  </a:lnTo>
                  <a:lnTo>
                    <a:pt x="266" y="312"/>
                  </a:lnTo>
                  <a:lnTo>
                    <a:pt x="272" y="321"/>
                  </a:lnTo>
                  <a:lnTo>
                    <a:pt x="281" y="327"/>
                  </a:lnTo>
                  <a:lnTo>
                    <a:pt x="289" y="334"/>
                  </a:lnTo>
                  <a:lnTo>
                    <a:pt x="298" y="344"/>
                  </a:lnTo>
                  <a:lnTo>
                    <a:pt x="308" y="357"/>
                  </a:lnTo>
                  <a:lnTo>
                    <a:pt x="310" y="369"/>
                  </a:lnTo>
                  <a:lnTo>
                    <a:pt x="308" y="382"/>
                  </a:lnTo>
                  <a:lnTo>
                    <a:pt x="302" y="393"/>
                  </a:lnTo>
                  <a:lnTo>
                    <a:pt x="289" y="403"/>
                  </a:lnTo>
                  <a:lnTo>
                    <a:pt x="277" y="405"/>
                  </a:lnTo>
                  <a:lnTo>
                    <a:pt x="262" y="403"/>
                  </a:lnTo>
                  <a:lnTo>
                    <a:pt x="247" y="395"/>
                  </a:lnTo>
                  <a:lnTo>
                    <a:pt x="235" y="388"/>
                  </a:lnTo>
                  <a:lnTo>
                    <a:pt x="226" y="382"/>
                  </a:lnTo>
                  <a:lnTo>
                    <a:pt x="214" y="370"/>
                  </a:lnTo>
                  <a:lnTo>
                    <a:pt x="205" y="365"/>
                  </a:lnTo>
                  <a:lnTo>
                    <a:pt x="194" y="359"/>
                  </a:lnTo>
                  <a:lnTo>
                    <a:pt x="184" y="350"/>
                  </a:lnTo>
                  <a:lnTo>
                    <a:pt x="175" y="342"/>
                  </a:lnTo>
                  <a:lnTo>
                    <a:pt x="167" y="332"/>
                  </a:lnTo>
                  <a:lnTo>
                    <a:pt x="156" y="323"/>
                  </a:lnTo>
                  <a:lnTo>
                    <a:pt x="150" y="313"/>
                  </a:lnTo>
                  <a:lnTo>
                    <a:pt x="148" y="306"/>
                  </a:lnTo>
                  <a:lnTo>
                    <a:pt x="144" y="296"/>
                  </a:lnTo>
                  <a:lnTo>
                    <a:pt x="142" y="287"/>
                  </a:lnTo>
                  <a:lnTo>
                    <a:pt x="142" y="277"/>
                  </a:lnTo>
                  <a:lnTo>
                    <a:pt x="142" y="270"/>
                  </a:lnTo>
                  <a:lnTo>
                    <a:pt x="142" y="256"/>
                  </a:lnTo>
                  <a:lnTo>
                    <a:pt x="142" y="249"/>
                  </a:lnTo>
                  <a:lnTo>
                    <a:pt x="142" y="235"/>
                  </a:lnTo>
                  <a:lnTo>
                    <a:pt x="142" y="226"/>
                  </a:lnTo>
                  <a:lnTo>
                    <a:pt x="144" y="215"/>
                  </a:lnTo>
                  <a:lnTo>
                    <a:pt x="142" y="205"/>
                  </a:lnTo>
                  <a:lnTo>
                    <a:pt x="142" y="194"/>
                  </a:lnTo>
                  <a:lnTo>
                    <a:pt x="142" y="184"/>
                  </a:lnTo>
                  <a:lnTo>
                    <a:pt x="138" y="175"/>
                  </a:lnTo>
                  <a:lnTo>
                    <a:pt x="135" y="163"/>
                  </a:lnTo>
                  <a:lnTo>
                    <a:pt x="133" y="152"/>
                  </a:lnTo>
                  <a:lnTo>
                    <a:pt x="127" y="139"/>
                  </a:lnTo>
                  <a:lnTo>
                    <a:pt x="123" y="129"/>
                  </a:lnTo>
                  <a:lnTo>
                    <a:pt x="118" y="121"/>
                  </a:lnTo>
                  <a:lnTo>
                    <a:pt x="112" y="112"/>
                  </a:lnTo>
                  <a:lnTo>
                    <a:pt x="106" y="101"/>
                  </a:lnTo>
                  <a:lnTo>
                    <a:pt x="99" y="93"/>
                  </a:lnTo>
                  <a:lnTo>
                    <a:pt x="91" y="85"/>
                  </a:lnTo>
                  <a:lnTo>
                    <a:pt x="81" y="80"/>
                  </a:lnTo>
                  <a:lnTo>
                    <a:pt x="72" y="72"/>
                  </a:lnTo>
                  <a:lnTo>
                    <a:pt x="66" y="70"/>
                  </a:lnTo>
                  <a:lnTo>
                    <a:pt x="55" y="64"/>
                  </a:lnTo>
                  <a:lnTo>
                    <a:pt x="42" y="64"/>
                  </a:lnTo>
                  <a:lnTo>
                    <a:pt x="34" y="61"/>
                  </a:lnTo>
                  <a:lnTo>
                    <a:pt x="21" y="61"/>
                  </a:lnTo>
                  <a:lnTo>
                    <a:pt x="13" y="57"/>
                  </a:lnTo>
                  <a:lnTo>
                    <a:pt x="4" y="49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5" y="7"/>
                  </a:lnTo>
                  <a:lnTo>
                    <a:pt x="15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94" name="Freeform 71"/>
            <p:cNvSpPr>
              <a:spLocks/>
            </p:cNvSpPr>
            <p:nvPr/>
          </p:nvSpPr>
          <p:spPr bwMode="auto">
            <a:xfrm>
              <a:off x="6215058" y="3098801"/>
              <a:ext cx="355599" cy="461964"/>
            </a:xfrm>
            <a:custGeom>
              <a:avLst/>
              <a:gdLst/>
              <a:ahLst/>
              <a:cxnLst>
                <a:cxn ang="0">
                  <a:pos x="403" y="57"/>
                </a:cxn>
                <a:cxn ang="0">
                  <a:pos x="378" y="57"/>
                </a:cxn>
                <a:cxn ang="0">
                  <a:pos x="352" y="61"/>
                </a:cxn>
                <a:cxn ang="0">
                  <a:pos x="325" y="63"/>
                </a:cxn>
                <a:cxn ang="0">
                  <a:pos x="285" y="78"/>
                </a:cxn>
                <a:cxn ang="0">
                  <a:pos x="259" y="92"/>
                </a:cxn>
                <a:cxn ang="0">
                  <a:pos x="232" y="112"/>
                </a:cxn>
                <a:cxn ang="0">
                  <a:pos x="201" y="139"/>
                </a:cxn>
                <a:cxn ang="0">
                  <a:pos x="175" y="175"/>
                </a:cxn>
                <a:cxn ang="0">
                  <a:pos x="141" y="213"/>
                </a:cxn>
                <a:cxn ang="0">
                  <a:pos x="114" y="261"/>
                </a:cxn>
                <a:cxn ang="0">
                  <a:pos x="101" y="287"/>
                </a:cxn>
                <a:cxn ang="0">
                  <a:pos x="89" y="314"/>
                </a:cxn>
                <a:cxn ang="0">
                  <a:pos x="74" y="340"/>
                </a:cxn>
                <a:cxn ang="0">
                  <a:pos x="68" y="371"/>
                </a:cxn>
                <a:cxn ang="0">
                  <a:pos x="59" y="405"/>
                </a:cxn>
                <a:cxn ang="0">
                  <a:pos x="53" y="437"/>
                </a:cxn>
                <a:cxn ang="0">
                  <a:pos x="48" y="464"/>
                </a:cxn>
                <a:cxn ang="0">
                  <a:pos x="44" y="494"/>
                </a:cxn>
                <a:cxn ang="0">
                  <a:pos x="36" y="531"/>
                </a:cxn>
                <a:cxn ang="0">
                  <a:pos x="27" y="567"/>
                </a:cxn>
                <a:cxn ang="0">
                  <a:pos x="15" y="584"/>
                </a:cxn>
                <a:cxn ang="0">
                  <a:pos x="6" y="567"/>
                </a:cxn>
                <a:cxn ang="0">
                  <a:pos x="0" y="525"/>
                </a:cxn>
                <a:cxn ang="0">
                  <a:pos x="2" y="498"/>
                </a:cxn>
                <a:cxn ang="0">
                  <a:pos x="2" y="468"/>
                </a:cxn>
                <a:cxn ang="0">
                  <a:pos x="8" y="437"/>
                </a:cxn>
                <a:cxn ang="0">
                  <a:pos x="11" y="405"/>
                </a:cxn>
                <a:cxn ang="0">
                  <a:pos x="21" y="375"/>
                </a:cxn>
                <a:cxn ang="0">
                  <a:pos x="29" y="340"/>
                </a:cxn>
                <a:cxn ang="0">
                  <a:pos x="42" y="304"/>
                </a:cxn>
                <a:cxn ang="0">
                  <a:pos x="53" y="272"/>
                </a:cxn>
                <a:cxn ang="0">
                  <a:pos x="68" y="242"/>
                </a:cxn>
                <a:cxn ang="0">
                  <a:pos x="84" y="207"/>
                </a:cxn>
                <a:cxn ang="0">
                  <a:pos x="101" y="175"/>
                </a:cxn>
                <a:cxn ang="0">
                  <a:pos x="116" y="149"/>
                </a:cxn>
                <a:cxn ang="0">
                  <a:pos x="137" y="118"/>
                </a:cxn>
                <a:cxn ang="0">
                  <a:pos x="158" y="93"/>
                </a:cxn>
                <a:cxn ang="0">
                  <a:pos x="196" y="54"/>
                </a:cxn>
                <a:cxn ang="0">
                  <a:pos x="238" y="27"/>
                </a:cxn>
                <a:cxn ang="0">
                  <a:pos x="264" y="12"/>
                </a:cxn>
                <a:cxn ang="0">
                  <a:pos x="293" y="4"/>
                </a:cxn>
                <a:cxn ang="0">
                  <a:pos x="329" y="4"/>
                </a:cxn>
                <a:cxn ang="0">
                  <a:pos x="352" y="4"/>
                </a:cxn>
                <a:cxn ang="0">
                  <a:pos x="378" y="10"/>
                </a:cxn>
                <a:cxn ang="0">
                  <a:pos x="409" y="16"/>
                </a:cxn>
                <a:cxn ang="0">
                  <a:pos x="439" y="31"/>
                </a:cxn>
                <a:cxn ang="0">
                  <a:pos x="445" y="54"/>
                </a:cxn>
                <a:cxn ang="0">
                  <a:pos x="428" y="61"/>
                </a:cxn>
              </a:cxnLst>
              <a:rect l="0" t="0" r="r" b="b"/>
              <a:pathLst>
                <a:path w="449" h="584">
                  <a:moveTo>
                    <a:pt x="428" y="61"/>
                  </a:moveTo>
                  <a:lnTo>
                    <a:pt x="418" y="57"/>
                  </a:lnTo>
                  <a:lnTo>
                    <a:pt x="403" y="57"/>
                  </a:lnTo>
                  <a:lnTo>
                    <a:pt x="393" y="57"/>
                  </a:lnTo>
                  <a:lnTo>
                    <a:pt x="388" y="57"/>
                  </a:lnTo>
                  <a:lnTo>
                    <a:pt x="378" y="57"/>
                  </a:lnTo>
                  <a:lnTo>
                    <a:pt x="373" y="61"/>
                  </a:lnTo>
                  <a:lnTo>
                    <a:pt x="363" y="61"/>
                  </a:lnTo>
                  <a:lnTo>
                    <a:pt x="352" y="61"/>
                  </a:lnTo>
                  <a:lnTo>
                    <a:pt x="346" y="61"/>
                  </a:lnTo>
                  <a:lnTo>
                    <a:pt x="336" y="63"/>
                  </a:lnTo>
                  <a:lnTo>
                    <a:pt x="325" y="63"/>
                  </a:lnTo>
                  <a:lnTo>
                    <a:pt x="316" y="67"/>
                  </a:lnTo>
                  <a:lnTo>
                    <a:pt x="300" y="69"/>
                  </a:lnTo>
                  <a:lnTo>
                    <a:pt x="285" y="78"/>
                  </a:lnTo>
                  <a:lnTo>
                    <a:pt x="276" y="82"/>
                  </a:lnTo>
                  <a:lnTo>
                    <a:pt x="268" y="86"/>
                  </a:lnTo>
                  <a:lnTo>
                    <a:pt x="259" y="92"/>
                  </a:lnTo>
                  <a:lnTo>
                    <a:pt x="253" y="99"/>
                  </a:lnTo>
                  <a:lnTo>
                    <a:pt x="239" y="103"/>
                  </a:lnTo>
                  <a:lnTo>
                    <a:pt x="232" y="112"/>
                  </a:lnTo>
                  <a:lnTo>
                    <a:pt x="222" y="120"/>
                  </a:lnTo>
                  <a:lnTo>
                    <a:pt x="213" y="130"/>
                  </a:lnTo>
                  <a:lnTo>
                    <a:pt x="201" y="139"/>
                  </a:lnTo>
                  <a:lnTo>
                    <a:pt x="192" y="150"/>
                  </a:lnTo>
                  <a:lnTo>
                    <a:pt x="182" y="160"/>
                  </a:lnTo>
                  <a:lnTo>
                    <a:pt x="175" y="175"/>
                  </a:lnTo>
                  <a:lnTo>
                    <a:pt x="162" y="187"/>
                  </a:lnTo>
                  <a:lnTo>
                    <a:pt x="154" y="200"/>
                  </a:lnTo>
                  <a:lnTo>
                    <a:pt x="141" y="213"/>
                  </a:lnTo>
                  <a:lnTo>
                    <a:pt x="131" y="228"/>
                  </a:lnTo>
                  <a:lnTo>
                    <a:pt x="122" y="245"/>
                  </a:lnTo>
                  <a:lnTo>
                    <a:pt x="114" y="261"/>
                  </a:lnTo>
                  <a:lnTo>
                    <a:pt x="106" y="268"/>
                  </a:lnTo>
                  <a:lnTo>
                    <a:pt x="105" y="278"/>
                  </a:lnTo>
                  <a:lnTo>
                    <a:pt x="101" y="287"/>
                  </a:lnTo>
                  <a:lnTo>
                    <a:pt x="99" y="295"/>
                  </a:lnTo>
                  <a:lnTo>
                    <a:pt x="93" y="304"/>
                  </a:lnTo>
                  <a:lnTo>
                    <a:pt x="89" y="314"/>
                  </a:lnTo>
                  <a:lnTo>
                    <a:pt x="84" y="323"/>
                  </a:lnTo>
                  <a:lnTo>
                    <a:pt x="80" y="331"/>
                  </a:lnTo>
                  <a:lnTo>
                    <a:pt x="74" y="340"/>
                  </a:lnTo>
                  <a:lnTo>
                    <a:pt x="72" y="350"/>
                  </a:lnTo>
                  <a:lnTo>
                    <a:pt x="68" y="363"/>
                  </a:lnTo>
                  <a:lnTo>
                    <a:pt x="68" y="371"/>
                  </a:lnTo>
                  <a:lnTo>
                    <a:pt x="63" y="384"/>
                  </a:lnTo>
                  <a:lnTo>
                    <a:pt x="63" y="392"/>
                  </a:lnTo>
                  <a:lnTo>
                    <a:pt x="59" y="405"/>
                  </a:lnTo>
                  <a:lnTo>
                    <a:pt x="57" y="413"/>
                  </a:lnTo>
                  <a:lnTo>
                    <a:pt x="53" y="426"/>
                  </a:lnTo>
                  <a:lnTo>
                    <a:pt x="53" y="437"/>
                  </a:lnTo>
                  <a:lnTo>
                    <a:pt x="49" y="449"/>
                  </a:lnTo>
                  <a:lnTo>
                    <a:pt x="49" y="462"/>
                  </a:lnTo>
                  <a:lnTo>
                    <a:pt x="48" y="464"/>
                  </a:lnTo>
                  <a:lnTo>
                    <a:pt x="48" y="470"/>
                  </a:lnTo>
                  <a:lnTo>
                    <a:pt x="44" y="481"/>
                  </a:lnTo>
                  <a:lnTo>
                    <a:pt x="44" y="494"/>
                  </a:lnTo>
                  <a:lnTo>
                    <a:pt x="38" y="504"/>
                  </a:lnTo>
                  <a:lnTo>
                    <a:pt x="38" y="519"/>
                  </a:lnTo>
                  <a:lnTo>
                    <a:pt x="36" y="531"/>
                  </a:lnTo>
                  <a:lnTo>
                    <a:pt x="32" y="546"/>
                  </a:lnTo>
                  <a:lnTo>
                    <a:pt x="29" y="555"/>
                  </a:lnTo>
                  <a:lnTo>
                    <a:pt x="27" y="567"/>
                  </a:lnTo>
                  <a:lnTo>
                    <a:pt x="23" y="572"/>
                  </a:lnTo>
                  <a:lnTo>
                    <a:pt x="21" y="584"/>
                  </a:lnTo>
                  <a:lnTo>
                    <a:pt x="15" y="584"/>
                  </a:lnTo>
                  <a:lnTo>
                    <a:pt x="11" y="584"/>
                  </a:lnTo>
                  <a:lnTo>
                    <a:pt x="8" y="576"/>
                  </a:lnTo>
                  <a:lnTo>
                    <a:pt x="6" y="567"/>
                  </a:lnTo>
                  <a:lnTo>
                    <a:pt x="2" y="550"/>
                  </a:lnTo>
                  <a:lnTo>
                    <a:pt x="2" y="534"/>
                  </a:lnTo>
                  <a:lnTo>
                    <a:pt x="0" y="525"/>
                  </a:lnTo>
                  <a:lnTo>
                    <a:pt x="0" y="515"/>
                  </a:lnTo>
                  <a:lnTo>
                    <a:pt x="0" y="508"/>
                  </a:lnTo>
                  <a:lnTo>
                    <a:pt x="2" y="498"/>
                  </a:lnTo>
                  <a:lnTo>
                    <a:pt x="2" y="489"/>
                  </a:lnTo>
                  <a:lnTo>
                    <a:pt x="2" y="481"/>
                  </a:lnTo>
                  <a:lnTo>
                    <a:pt x="2" y="468"/>
                  </a:lnTo>
                  <a:lnTo>
                    <a:pt x="6" y="458"/>
                  </a:lnTo>
                  <a:lnTo>
                    <a:pt x="6" y="447"/>
                  </a:lnTo>
                  <a:lnTo>
                    <a:pt x="8" y="437"/>
                  </a:lnTo>
                  <a:lnTo>
                    <a:pt x="8" y="426"/>
                  </a:lnTo>
                  <a:lnTo>
                    <a:pt x="11" y="417"/>
                  </a:lnTo>
                  <a:lnTo>
                    <a:pt x="11" y="405"/>
                  </a:lnTo>
                  <a:lnTo>
                    <a:pt x="15" y="396"/>
                  </a:lnTo>
                  <a:lnTo>
                    <a:pt x="17" y="384"/>
                  </a:lnTo>
                  <a:lnTo>
                    <a:pt x="21" y="375"/>
                  </a:lnTo>
                  <a:lnTo>
                    <a:pt x="23" y="363"/>
                  </a:lnTo>
                  <a:lnTo>
                    <a:pt x="27" y="350"/>
                  </a:lnTo>
                  <a:lnTo>
                    <a:pt x="29" y="340"/>
                  </a:lnTo>
                  <a:lnTo>
                    <a:pt x="32" y="329"/>
                  </a:lnTo>
                  <a:lnTo>
                    <a:pt x="36" y="318"/>
                  </a:lnTo>
                  <a:lnTo>
                    <a:pt x="42" y="304"/>
                  </a:lnTo>
                  <a:lnTo>
                    <a:pt x="44" y="295"/>
                  </a:lnTo>
                  <a:lnTo>
                    <a:pt x="49" y="283"/>
                  </a:lnTo>
                  <a:lnTo>
                    <a:pt x="53" y="272"/>
                  </a:lnTo>
                  <a:lnTo>
                    <a:pt x="59" y="263"/>
                  </a:lnTo>
                  <a:lnTo>
                    <a:pt x="63" y="251"/>
                  </a:lnTo>
                  <a:lnTo>
                    <a:pt x="68" y="242"/>
                  </a:lnTo>
                  <a:lnTo>
                    <a:pt x="74" y="228"/>
                  </a:lnTo>
                  <a:lnTo>
                    <a:pt x="78" y="217"/>
                  </a:lnTo>
                  <a:lnTo>
                    <a:pt x="84" y="207"/>
                  </a:lnTo>
                  <a:lnTo>
                    <a:pt x="89" y="196"/>
                  </a:lnTo>
                  <a:lnTo>
                    <a:pt x="95" y="187"/>
                  </a:lnTo>
                  <a:lnTo>
                    <a:pt x="101" y="175"/>
                  </a:lnTo>
                  <a:lnTo>
                    <a:pt x="106" y="166"/>
                  </a:lnTo>
                  <a:lnTo>
                    <a:pt x="114" y="156"/>
                  </a:lnTo>
                  <a:lnTo>
                    <a:pt x="116" y="149"/>
                  </a:lnTo>
                  <a:lnTo>
                    <a:pt x="125" y="139"/>
                  </a:lnTo>
                  <a:lnTo>
                    <a:pt x="129" y="130"/>
                  </a:lnTo>
                  <a:lnTo>
                    <a:pt x="137" y="118"/>
                  </a:lnTo>
                  <a:lnTo>
                    <a:pt x="143" y="109"/>
                  </a:lnTo>
                  <a:lnTo>
                    <a:pt x="154" y="99"/>
                  </a:lnTo>
                  <a:lnTo>
                    <a:pt x="158" y="93"/>
                  </a:lnTo>
                  <a:lnTo>
                    <a:pt x="167" y="88"/>
                  </a:lnTo>
                  <a:lnTo>
                    <a:pt x="181" y="69"/>
                  </a:lnTo>
                  <a:lnTo>
                    <a:pt x="196" y="54"/>
                  </a:lnTo>
                  <a:lnTo>
                    <a:pt x="213" y="42"/>
                  </a:lnTo>
                  <a:lnTo>
                    <a:pt x="228" y="33"/>
                  </a:lnTo>
                  <a:lnTo>
                    <a:pt x="238" y="27"/>
                  </a:lnTo>
                  <a:lnTo>
                    <a:pt x="243" y="21"/>
                  </a:lnTo>
                  <a:lnTo>
                    <a:pt x="255" y="16"/>
                  </a:lnTo>
                  <a:lnTo>
                    <a:pt x="264" y="12"/>
                  </a:lnTo>
                  <a:lnTo>
                    <a:pt x="274" y="10"/>
                  </a:lnTo>
                  <a:lnTo>
                    <a:pt x="281" y="6"/>
                  </a:lnTo>
                  <a:lnTo>
                    <a:pt x="293" y="4"/>
                  </a:lnTo>
                  <a:lnTo>
                    <a:pt x="300" y="4"/>
                  </a:lnTo>
                  <a:lnTo>
                    <a:pt x="314" y="0"/>
                  </a:lnTo>
                  <a:lnTo>
                    <a:pt x="329" y="4"/>
                  </a:lnTo>
                  <a:lnTo>
                    <a:pt x="335" y="4"/>
                  </a:lnTo>
                  <a:lnTo>
                    <a:pt x="342" y="4"/>
                  </a:lnTo>
                  <a:lnTo>
                    <a:pt x="352" y="4"/>
                  </a:lnTo>
                  <a:lnTo>
                    <a:pt x="361" y="6"/>
                  </a:lnTo>
                  <a:lnTo>
                    <a:pt x="371" y="6"/>
                  </a:lnTo>
                  <a:lnTo>
                    <a:pt x="378" y="10"/>
                  </a:lnTo>
                  <a:lnTo>
                    <a:pt x="386" y="10"/>
                  </a:lnTo>
                  <a:lnTo>
                    <a:pt x="393" y="12"/>
                  </a:lnTo>
                  <a:lnTo>
                    <a:pt x="409" y="16"/>
                  </a:lnTo>
                  <a:lnTo>
                    <a:pt x="420" y="21"/>
                  </a:lnTo>
                  <a:lnTo>
                    <a:pt x="430" y="25"/>
                  </a:lnTo>
                  <a:lnTo>
                    <a:pt x="439" y="31"/>
                  </a:lnTo>
                  <a:lnTo>
                    <a:pt x="445" y="38"/>
                  </a:lnTo>
                  <a:lnTo>
                    <a:pt x="449" y="48"/>
                  </a:lnTo>
                  <a:lnTo>
                    <a:pt x="445" y="54"/>
                  </a:lnTo>
                  <a:lnTo>
                    <a:pt x="443" y="61"/>
                  </a:lnTo>
                  <a:lnTo>
                    <a:pt x="435" y="61"/>
                  </a:lnTo>
                  <a:lnTo>
                    <a:pt x="428" y="61"/>
                  </a:lnTo>
                  <a:lnTo>
                    <a:pt x="42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95" name="Freeform 72"/>
            <p:cNvSpPr>
              <a:spLocks/>
            </p:cNvSpPr>
            <p:nvPr/>
          </p:nvSpPr>
          <p:spPr bwMode="auto">
            <a:xfrm>
              <a:off x="6291258" y="3978276"/>
              <a:ext cx="155575" cy="574676"/>
            </a:xfrm>
            <a:custGeom>
              <a:avLst/>
              <a:gdLst/>
              <a:ahLst/>
              <a:cxnLst>
                <a:cxn ang="0">
                  <a:pos x="80" y="59"/>
                </a:cxn>
                <a:cxn ang="0">
                  <a:pos x="93" y="90"/>
                </a:cxn>
                <a:cxn ang="0">
                  <a:pos x="112" y="130"/>
                </a:cxn>
                <a:cxn ang="0">
                  <a:pos x="127" y="169"/>
                </a:cxn>
                <a:cxn ang="0">
                  <a:pos x="144" y="207"/>
                </a:cxn>
                <a:cxn ang="0">
                  <a:pos x="160" y="242"/>
                </a:cxn>
                <a:cxn ang="0">
                  <a:pos x="175" y="284"/>
                </a:cxn>
                <a:cxn ang="0">
                  <a:pos x="181" y="316"/>
                </a:cxn>
                <a:cxn ang="0">
                  <a:pos x="186" y="344"/>
                </a:cxn>
                <a:cxn ang="0">
                  <a:pos x="190" y="380"/>
                </a:cxn>
                <a:cxn ang="0">
                  <a:pos x="194" y="418"/>
                </a:cxn>
                <a:cxn ang="0">
                  <a:pos x="198" y="453"/>
                </a:cxn>
                <a:cxn ang="0">
                  <a:pos x="198" y="485"/>
                </a:cxn>
                <a:cxn ang="0">
                  <a:pos x="194" y="519"/>
                </a:cxn>
                <a:cxn ang="0">
                  <a:pos x="186" y="550"/>
                </a:cxn>
                <a:cxn ang="0">
                  <a:pos x="181" y="582"/>
                </a:cxn>
                <a:cxn ang="0">
                  <a:pos x="175" y="616"/>
                </a:cxn>
                <a:cxn ang="0">
                  <a:pos x="164" y="648"/>
                </a:cxn>
                <a:cxn ang="0">
                  <a:pos x="152" y="685"/>
                </a:cxn>
                <a:cxn ang="0">
                  <a:pos x="137" y="719"/>
                </a:cxn>
                <a:cxn ang="0">
                  <a:pos x="116" y="724"/>
                </a:cxn>
                <a:cxn ang="0">
                  <a:pos x="101" y="705"/>
                </a:cxn>
                <a:cxn ang="0">
                  <a:pos x="108" y="673"/>
                </a:cxn>
                <a:cxn ang="0">
                  <a:pos x="118" y="639"/>
                </a:cxn>
                <a:cxn ang="0">
                  <a:pos x="127" y="607"/>
                </a:cxn>
                <a:cxn ang="0">
                  <a:pos x="129" y="576"/>
                </a:cxn>
                <a:cxn ang="0">
                  <a:pos x="133" y="546"/>
                </a:cxn>
                <a:cxn ang="0">
                  <a:pos x="133" y="519"/>
                </a:cxn>
                <a:cxn ang="0">
                  <a:pos x="133" y="485"/>
                </a:cxn>
                <a:cxn ang="0">
                  <a:pos x="129" y="455"/>
                </a:cxn>
                <a:cxn ang="0">
                  <a:pos x="127" y="422"/>
                </a:cxn>
                <a:cxn ang="0">
                  <a:pos x="122" y="390"/>
                </a:cxn>
                <a:cxn ang="0">
                  <a:pos x="118" y="356"/>
                </a:cxn>
                <a:cxn ang="0">
                  <a:pos x="106" y="310"/>
                </a:cxn>
                <a:cxn ang="0">
                  <a:pos x="91" y="274"/>
                </a:cxn>
                <a:cxn ang="0">
                  <a:pos x="72" y="244"/>
                </a:cxn>
                <a:cxn ang="0">
                  <a:pos x="55" y="211"/>
                </a:cxn>
                <a:cxn ang="0">
                  <a:pos x="36" y="175"/>
                </a:cxn>
                <a:cxn ang="0">
                  <a:pos x="25" y="141"/>
                </a:cxn>
                <a:cxn ang="0">
                  <a:pos x="15" y="114"/>
                </a:cxn>
                <a:cxn ang="0">
                  <a:pos x="4" y="73"/>
                </a:cxn>
                <a:cxn ang="0">
                  <a:pos x="0" y="31"/>
                </a:cxn>
                <a:cxn ang="0">
                  <a:pos x="10" y="12"/>
                </a:cxn>
                <a:cxn ang="0">
                  <a:pos x="46" y="0"/>
                </a:cxn>
                <a:cxn ang="0">
                  <a:pos x="70" y="17"/>
                </a:cxn>
                <a:cxn ang="0">
                  <a:pos x="76" y="36"/>
                </a:cxn>
              </a:cxnLst>
              <a:rect l="0" t="0" r="r" b="b"/>
              <a:pathLst>
                <a:path w="198" h="724">
                  <a:moveTo>
                    <a:pt x="76" y="36"/>
                  </a:moveTo>
                  <a:lnTo>
                    <a:pt x="76" y="48"/>
                  </a:lnTo>
                  <a:lnTo>
                    <a:pt x="80" y="59"/>
                  </a:lnTo>
                  <a:lnTo>
                    <a:pt x="86" y="73"/>
                  </a:lnTo>
                  <a:lnTo>
                    <a:pt x="87" y="82"/>
                  </a:lnTo>
                  <a:lnTo>
                    <a:pt x="93" y="90"/>
                  </a:lnTo>
                  <a:lnTo>
                    <a:pt x="101" y="103"/>
                  </a:lnTo>
                  <a:lnTo>
                    <a:pt x="106" y="114"/>
                  </a:lnTo>
                  <a:lnTo>
                    <a:pt x="112" y="130"/>
                  </a:lnTo>
                  <a:lnTo>
                    <a:pt x="118" y="141"/>
                  </a:lnTo>
                  <a:lnTo>
                    <a:pt x="124" y="156"/>
                  </a:lnTo>
                  <a:lnTo>
                    <a:pt x="127" y="169"/>
                  </a:lnTo>
                  <a:lnTo>
                    <a:pt x="133" y="185"/>
                  </a:lnTo>
                  <a:lnTo>
                    <a:pt x="139" y="196"/>
                  </a:lnTo>
                  <a:lnTo>
                    <a:pt x="144" y="207"/>
                  </a:lnTo>
                  <a:lnTo>
                    <a:pt x="152" y="221"/>
                  </a:lnTo>
                  <a:lnTo>
                    <a:pt x="158" y="232"/>
                  </a:lnTo>
                  <a:lnTo>
                    <a:pt x="160" y="242"/>
                  </a:lnTo>
                  <a:lnTo>
                    <a:pt x="165" y="255"/>
                  </a:lnTo>
                  <a:lnTo>
                    <a:pt x="169" y="268"/>
                  </a:lnTo>
                  <a:lnTo>
                    <a:pt x="175" y="284"/>
                  </a:lnTo>
                  <a:lnTo>
                    <a:pt x="179" y="295"/>
                  </a:lnTo>
                  <a:lnTo>
                    <a:pt x="181" y="310"/>
                  </a:lnTo>
                  <a:lnTo>
                    <a:pt x="181" y="316"/>
                  </a:lnTo>
                  <a:lnTo>
                    <a:pt x="184" y="325"/>
                  </a:lnTo>
                  <a:lnTo>
                    <a:pt x="184" y="335"/>
                  </a:lnTo>
                  <a:lnTo>
                    <a:pt x="186" y="344"/>
                  </a:lnTo>
                  <a:lnTo>
                    <a:pt x="186" y="356"/>
                  </a:lnTo>
                  <a:lnTo>
                    <a:pt x="190" y="369"/>
                  </a:lnTo>
                  <a:lnTo>
                    <a:pt x="190" y="380"/>
                  </a:lnTo>
                  <a:lnTo>
                    <a:pt x="194" y="396"/>
                  </a:lnTo>
                  <a:lnTo>
                    <a:pt x="194" y="407"/>
                  </a:lnTo>
                  <a:lnTo>
                    <a:pt x="194" y="418"/>
                  </a:lnTo>
                  <a:lnTo>
                    <a:pt x="198" y="428"/>
                  </a:lnTo>
                  <a:lnTo>
                    <a:pt x="198" y="441"/>
                  </a:lnTo>
                  <a:lnTo>
                    <a:pt x="198" y="453"/>
                  </a:lnTo>
                  <a:lnTo>
                    <a:pt x="198" y="464"/>
                  </a:lnTo>
                  <a:lnTo>
                    <a:pt x="198" y="474"/>
                  </a:lnTo>
                  <a:lnTo>
                    <a:pt x="198" y="485"/>
                  </a:lnTo>
                  <a:lnTo>
                    <a:pt x="194" y="494"/>
                  </a:lnTo>
                  <a:lnTo>
                    <a:pt x="194" y="510"/>
                  </a:lnTo>
                  <a:lnTo>
                    <a:pt x="194" y="519"/>
                  </a:lnTo>
                  <a:lnTo>
                    <a:pt x="194" y="531"/>
                  </a:lnTo>
                  <a:lnTo>
                    <a:pt x="190" y="540"/>
                  </a:lnTo>
                  <a:lnTo>
                    <a:pt x="186" y="550"/>
                  </a:lnTo>
                  <a:lnTo>
                    <a:pt x="184" y="561"/>
                  </a:lnTo>
                  <a:lnTo>
                    <a:pt x="184" y="572"/>
                  </a:lnTo>
                  <a:lnTo>
                    <a:pt x="181" y="582"/>
                  </a:lnTo>
                  <a:lnTo>
                    <a:pt x="179" y="591"/>
                  </a:lnTo>
                  <a:lnTo>
                    <a:pt x="175" y="603"/>
                  </a:lnTo>
                  <a:lnTo>
                    <a:pt x="175" y="616"/>
                  </a:lnTo>
                  <a:lnTo>
                    <a:pt x="169" y="626"/>
                  </a:lnTo>
                  <a:lnTo>
                    <a:pt x="165" y="637"/>
                  </a:lnTo>
                  <a:lnTo>
                    <a:pt x="164" y="648"/>
                  </a:lnTo>
                  <a:lnTo>
                    <a:pt x="160" y="662"/>
                  </a:lnTo>
                  <a:lnTo>
                    <a:pt x="154" y="673"/>
                  </a:lnTo>
                  <a:lnTo>
                    <a:pt x="152" y="685"/>
                  </a:lnTo>
                  <a:lnTo>
                    <a:pt x="144" y="698"/>
                  </a:lnTo>
                  <a:lnTo>
                    <a:pt x="143" y="711"/>
                  </a:lnTo>
                  <a:lnTo>
                    <a:pt x="137" y="719"/>
                  </a:lnTo>
                  <a:lnTo>
                    <a:pt x="129" y="724"/>
                  </a:lnTo>
                  <a:lnTo>
                    <a:pt x="122" y="724"/>
                  </a:lnTo>
                  <a:lnTo>
                    <a:pt x="116" y="724"/>
                  </a:lnTo>
                  <a:lnTo>
                    <a:pt x="106" y="719"/>
                  </a:lnTo>
                  <a:lnTo>
                    <a:pt x="101" y="715"/>
                  </a:lnTo>
                  <a:lnTo>
                    <a:pt x="101" y="705"/>
                  </a:lnTo>
                  <a:lnTo>
                    <a:pt x="103" y="698"/>
                  </a:lnTo>
                  <a:lnTo>
                    <a:pt x="106" y="685"/>
                  </a:lnTo>
                  <a:lnTo>
                    <a:pt x="108" y="673"/>
                  </a:lnTo>
                  <a:lnTo>
                    <a:pt x="112" y="662"/>
                  </a:lnTo>
                  <a:lnTo>
                    <a:pt x="118" y="648"/>
                  </a:lnTo>
                  <a:lnTo>
                    <a:pt x="118" y="639"/>
                  </a:lnTo>
                  <a:lnTo>
                    <a:pt x="122" y="628"/>
                  </a:lnTo>
                  <a:lnTo>
                    <a:pt x="124" y="618"/>
                  </a:lnTo>
                  <a:lnTo>
                    <a:pt x="127" y="607"/>
                  </a:lnTo>
                  <a:lnTo>
                    <a:pt x="127" y="597"/>
                  </a:lnTo>
                  <a:lnTo>
                    <a:pt x="129" y="588"/>
                  </a:lnTo>
                  <a:lnTo>
                    <a:pt x="129" y="576"/>
                  </a:lnTo>
                  <a:lnTo>
                    <a:pt x="133" y="567"/>
                  </a:lnTo>
                  <a:lnTo>
                    <a:pt x="133" y="557"/>
                  </a:lnTo>
                  <a:lnTo>
                    <a:pt x="133" y="546"/>
                  </a:lnTo>
                  <a:lnTo>
                    <a:pt x="133" y="536"/>
                  </a:lnTo>
                  <a:lnTo>
                    <a:pt x="137" y="529"/>
                  </a:lnTo>
                  <a:lnTo>
                    <a:pt x="133" y="519"/>
                  </a:lnTo>
                  <a:lnTo>
                    <a:pt x="133" y="506"/>
                  </a:lnTo>
                  <a:lnTo>
                    <a:pt x="133" y="494"/>
                  </a:lnTo>
                  <a:lnTo>
                    <a:pt x="133" y="485"/>
                  </a:lnTo>
                  <a:lnTo>
                    <a:pt x="129" y="475"/>
                  </a:lnTo>
                  <a:lnTo>
                    <a:pt x="129" y="468"/>
                  </a:lnTo>
                  <a:lnTo>
                    <a:pt x="129" y="455"/>
                  </a:lnTo>
                  <a:lnTo>
                    <a:pt x="129" y="447"/>
                  </a:lnTo>
                  <a:lnTo>
                    <a:pt x="127" y="434"/>
                  </a:lnTo>
                  <a:lnTo>
                    <a:pt x="127" y="422"/>
                  </a:lnTo>
                  <a:lnTo>
                    <a:pt x="124" y="413"/>
                  </a:lnTo>
                  <a:lnTo>
                    <a:pt x="124" y="401"/>
                  </a:lnTo>
                  <a:lnTo>
                    <a:pt x="122" y="390"/>
                  </a:lnTo>
                  <a:lnTo>
                    <a:pt x="122" y="377"/>
                  </a:lnTo>
                  <a:lnTo>
                    <a:pt x="118" y="365"/>
                  </a:lnTo>
                  <a:lnTo>
                    <a:pt x="118" y="356"/>
                  </a:lnTo>
                  <a:lnTo>
                    <a:pt x="116" y="337"/>
                  </a:lnTo>
                  <a:lnTo>
                    <a:pt x="112" y="323"/>
                  </a:lnTo>
                  <a:lnTo>
                    <a:pt x="106" y="310"/>
                  </a:lnTo>
                  <a:lnTo>
                    <a:pt x="101" y="299"/>
                  </a:lnTo>
                  <a:lnTo>
                    <a:pt x="93" y="287"/>
                  </a:lnTo>
                  <a:lnTo>
                    <a:pt x="91" y="274"/>
                  </a:lnTo>
                  <a:lnTo>
                    <a:pt x="86" y="266"/>
                  </a:lnTo>
                  <a:lnTo>
                    <a:pt x="82" y="255"/>
                  </a:lnTo>
                  <a:lnTo>
                    <a:pt x="72" y="244"/>
                  </a:lnTo>
                  <a:lnTo>
                    <a:pt x="67" y="232"/>
                  </a:lnTo>
                  <a:lnTo>
                    <a:pt x="61" y="223"/>
                  </a:lnTo>
                  <a:lnTo>
                    <a:pt x="55" y="211"/>
                  </a:lnTo>
                  <a:lnTo>
                    <a:pt x="48" y="198"/>
                  </a:lnTo>
                  <a:lnTo>
                    <a:pt x="42" y="187"/>
                  </a:lnTo>
                  <a:lnTo>
                    <a:pt x="36" y="175"/>
                  </a:lnTo>
                  <a:lnTo>
                    <a:pt x="30" y="162"/>
                  </a:lnTo>
                  <a:lnTo>
                    <a:pt x="27" y="154"/>
                  </a:lnTo>
                  <a:lnTo>
                    <a:pt x="25" y="141"/>
                  </a:lnTo>
                  <a:lnTo>
                    <a:pt x="21" y="135"/>
                  </a:lnTo>
                  <a:lnTo>
                    <a:pt x="19" y="130"/>
                  </a:lnTo>
                  <a:lnTo>
                    <a:pt x="15" y="114"/>
                  </a:lnTo>
                  <a:lnTo>
                    <a:pt x="10" y="103"/>
                  </a:lnTo>
                  <a:lnTo>
                    <a:pt x="6" y="84"/>
                  </a:lnTo>
                  <a:lnTo>
                    <a:pt x="4" y="73"/>
                  </a:lnTo>
                  <a:lnTo>
                    <a:pt x="4" y="57"/>
                  </a:lnTo>
                  <a:lnTo>
                    <a:pt x="4" y="42"/>
                  </a:lnTo>
                  <a:lnTo>
                    <a:pt x="0" y="31"/>
                  </a:lnTo>
                  <a:lnTo>
                    <a:pt x="4" y="23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21" y="2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61" y="6"/>
                  </a:lnTo>
                  <a:lnTo>
                    <a:pt x="67" y="12"/>
                  </a:lnTo>
                  <a:lnTo>
                    <a:pt x="70" y="17"/>
                  </a:lnTo>
                  <a:lnTo>
                    <a:pt x="72" y="23"/>
                  </a:lnTo>
                  <a:lnTo>
                    <a:pt x="76" y="36"/>
                  </a:lnTo>
                  <a:lnTo>
                    <a:pt x="76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96" name="Freeform 73"/>
            <p:cNvSpPr>
              <a:spLocks/>
            </p:cNvSpPr>
            <p:nvPr/>
          </p:nvSpPr>
          <p:spPr bwMode="auto">
            <a:xfrm>
              <a:off x="6370632" y="4198939"/>
              <a:ext cx="744537" cy="365126"/>
            </a:xfrm>
            <a:custGeom>
              <a:avLst/>
              <a:gdLst/>
              <a:ahLst/>
              <a:cxnLst>
                <a:cxn ang="0">
                  <a:pos x="43" y="387"/>
                </a:cxn>
                <a:cxn ang="0">
                  <a:pos x="83" y="393"/>
                </a:cxn>
                <a:cxn ang="0">
                  <a:pos x="133" y="393"/>
                </a:cxn>
                <a:cxn ang="0">
                  <a:pos x="156" y="389"/>
                </a:cxn>
                <a:cxn ang="0">
                  <a:pos x="182" y="387"/>
                </a:cxn>
                <a:cxn ang="0">
                  <a:pos x="211" y="384"/>
                </a:cxn>
                <a:cxn ang="0">
                  <a:pos x="239" y="378"/>
                </a:cxn>
                <a:cxn ang="0">
                  <a:pos x="270" y="372"/>
                </a:cxn>
                <a:cxn ang="0">
                  <a:pos x="300" y="368"/>
                </a:cxn>
                <a:cxn ang="0">
                  <a:pos x="330" y="359"/>
                </a:cxn>
                <a:cxn ang="0">
                  <a:pos x="361" y="353"/>
                </a:cxn>
                <a:cxn ang="0">
                  <a:pos x="388" y="346"/>
                </a:cxn>
                <a:cxn ang="0">
                  <a:pos x="414" y="338"/>
                </a:cxn>
                <a:cxn ang="0">
                  <a:pos x="445" y="329"/>
                </a:cxn>
                <a:cxn ang="0">
                  <a:pos x="469" y="323"/>
                </a:cxn>
                <a:cxn ang="0">
                  <a:pos x="496" y="313"/>
                </a:cxn>
                <a:cxn ang="0">
                  <a:pos x="532" y="306"/>
                </a:cxn>
                <a:cxn ang="0">
                  <a:pos x="572" y="290"/>
                </a:cxn>
                <a:cxn ang="0">
                  <a:pos x="617" y="270"/>
                </a:cxn>
                <a:cxn ang="0">
                  <a:pos x="659" y="251"/>
                </a:cxn>
                <a:cxn ang="0">
                  <a:pos x="695" y="232"/>
                </a:cxn>
                <a:cxn ang="0">
                  <a:pos x="735" y="209"/>
                </a:cxn>
                <a:cxn ang="0">
                  <a:pos x="770" y="188"/>
                </a:cxn>
                <a:cxn ang="0">
                  <a:pos x="800" y="161"/>
                </a:cxn>
                <a:cxn ang="0">
                  <a:pos x="830" y="133"/>
                </a:cxn>
                <a:cxn ang="0">
                  <a:pos x="859" y="100"/>
                </a:cxn>
                <a:cxn ang="0">
                  <a:pos x="885" y="64"/>
                </a:cxn>
                <a:cxn ang="0">
                  <a:pos x="906" y="23"/>
                </a:cxn>
                <a:cxn ang="0">
                  <a:pos x="933" y="0"/>
                </a:cxn>
                <a:cxn ang="0">
                  <a:pos x="931" y="36"/>
                </a:cxn>
                <a:cxn ang="0">
                  <a:pos x="906" y="81"/>
                </a:cxn>
                <a:cxn ang="0">
                  <a:pos x="882" y="125"/>
                </a:cxn>
                <a:cxn ang="0">
                  <a:pos x="855" y="163"/>
                </a:cxn>
                <a:cxn ang="0">
                  <a:pos x="828" y="199"/>
                </a:cxn>
                <a:cxn ang="0">
                  <a:pos x="800" y="235"/>
                </a:cxn>
                <a:cxn ang="0">
                  <a:pos x="768" y="264"/>
                </a:cxn>
                <a:cxn ang="0">
                  <a:pos x="732" y="292"/>
                </a:cxn>
                <a:cxn ang="0">
                  <a:pos x="692" y="321"/>
                </a:cxn>
                <a:cxn ang="0">
                  <a:pos x="650" y="346"/>
                </a:cxn>
                <a:cxn ang="0">
                  <a:pos x="604" y="367"/>
                </a:cxn>
                <a:cxn ang="0">
                  <a:pos x="562" y="384"/>
                </a:cxn>
                <a:cxn ang="0">
                  <a:pos x="530" y="395"/>
                </a:cxn>
                <a:cxn ang="0">
                  <a:pos x="500" y="408"/>
                </a:cxn>
                <a:cxn ang="0">
                  <a:pos x="465" y="418"/>
                </a:cxn>
                <a:cxn ang="0">
                  <a:pos x="439" y="429"/>
                </a:cxn>
                <a:cxn ang="0">
                  <a:pos x="408" y="435"/>
                </a:cxn>
                <a:cxn ang="0">
                  <a:pos x="376" y="441"/>
                </a:cxn>
                <a:cxn ang="0">
                  <a:pos x="346" y="446"/>
                </a:cxn>
                <a:cxn ang="0">
                  <a:pos x="313" y="450"/>
                </a:cxn>
                <a:cxn ang="0">
                  <a:pos x="275" y="456"/>
                </a:cxn>
                <a:cxn ang="0">
                  <a:pos x="239" y="460"/>
                </a:cxn>
                <a:cxn ang="0">
                  <a:pos x="213" y="460"/>
                </a:cxn>
                <a:cxn ang="0">
                  <a:pos x="177" y="460"/>
                </a:cxn>
                <a:cxn ang="0">
                  <a:pos x="135" y="456"/>
                </a:cxn>
                <a:cxn ang="0">
                  <a:pos x="97" y="446"/>
                </a:cxn>
                <a:cxn ang="0">
                  <a:pos x="53" y="435"/>
                </a:cxn>
                <a:cxn ang="0">
                  <a:pos x="11" y="414"/>
                </a:cxn>
                <a:cxn ang="0">
                  <a:pos x="0" y="395"/>
                </a:cxn>
                <a:cxn ang="0">
                  <a:pos x="11" y="378"/>
                </a:cxn>
                <a:cxn ang="0">
                  <a:pos x="26" y="384"/>
                </a:cxn>
              </a:cxnLst>
              <a:rect l="0" t="0" r="r" b="b"/>
              <a:pathLst>
                <a:path w="939" h="460">
                  <a:moveTo>
                    <a:pt x="26" y="384"/>
                  </a:moveTo>
                  <a:lnTo>
                    <a:pt x="36" y="384"/>
                  </a:lnTo>
                  <a:lnTo>
                    <a:pt x="43" y="387"/>
                  </a:lnTo>
                  <a:lnTo>
                    <a:pt x="57" y="389"/>
                  </a:lnTo>
                  <a:lnTo>
                    <a:pt x="72" y="393"/>
                  </a:lnTo>
                  <a:lnTo>
                    <a:pt x="83" y="393"/>
                  </a:lnTo>
                  <a:lnTo>
                    <a:pt x="99" y="393"/>
                  </a:lnTo>
                  <a:lnTo>
                    <a:pt x="114" y="393"/>
                  </a:lnTo>
                  <a:lnTo>
                    <a:pt x="133" y="393"/>
                  </a:lnTo>
                  <a:lnTo>
                    <a:pt x="139" y="393"/>
                  </a:lnTo>
                  <a:lnTo>
                    <a:pt x="146" y="393"/>
                  </a:lnTo>
                  <a:lnTo>
                    <a:pt x="156" y="389"/>
                  </a:lnTo>
                  <a:lnTo>
                    <a:pt x="165" y="389"/>
                  </a:lnTo>
                  <a:lnTo>
                    <a:pt x="175" y="389"/>
                  </a:lnTo>
                  <a:lnTo>
                    <a:pt x="182" y="387"/>
                  </a:lnTo>
                  <a:lnTo>
                    <a:pt x="192" y="387"/>
                  </a:lnTo>
                  <a:lnTo>
                    <a:pt x="201" y="387"/>
                  </a:lnTo>
                  <a:lnTo>
                    <a:pt x="211" y="384"/>
                  </a:lnTo>
                  <a:lnTo>
                    <a:pt x="222" y="384"/>
                  </a:lnTo>
                  <a:lnTo>
                    <a:pt x="232" y="378"/>
                  </a:lnTo>
                  <a:lnTo>
                    <a:pt x="239" y="378"/>
                  </a:lnTo>
                  <a:lnTo>
                    <a:pt x="249" y="374"/>
                  </a:lnTo>
                  <a:lnTo>
                    <a:pt x="260" y="374"/>
                  </a:lnTo>
                  <a:lnTo>
                    <a:pt x="270" y="372"/>
                  </a:lnTo>
                  <a:lnTo>
                    <a:pt x="283" y="372"/>
                  </a:lnTo>
                  <a:lnTo>
                    <a:pt x="292" y="368"/>
                  </a:lnTo>
                  <a:lnTo>
                    <a:pt x="300" y="368"/>
                  </a:lnTo>
                  <a:lnTo>
                    <a:pt x="310" y="367"/>
                  </a:lnTo>
                  <a:lnTo>
                    <a:pt x="321" y="363"/>
                  </a:lnTo>
                  <a:lnTo>
                    <a:pt x="330" y="359"/>
                  </a:lnTo>
                  <a:lnTo>
                    <a:pt x="340" y="359"/>
                  </a:lnTo>
                  <a:lnTo>
                    <a:pt x="349" y="357"/>
                  </a:lnTo>
                  <a:lnTo>
                    <a:pt x="361" y="353"/>
                  </a:lnTo>
                  <a:lnTo>
                    <a:pt x="370" y="349"/>
                  </a:lnTo>
                  <a:lnTo>
                    <a:pt x="378" y="348"/>
                  </a:lnTo>
                  <a:lnTo>
                    <a:pt x="388" y="346"/>
                  </a:lnTo>
                  <a:lnTo>
                    <a:pt x="397" y="346"/>
                  </a:lnTo>
                  <a:lnTo>
                    <a:pt x="407" y="342"/>
                  </a:lnTo>
                  <a:lnTo>
                    <a:pt x="414" y="338"/>
                  </a:lnTo>
                  <a:lnTo>
                    <a:pt x="424" y="336"/>
                  </a:lnTo>
                  <a:lnTo>
                    <a:pt x="435" y="336"/>
                  </a:lnTo>
                  <a:lnTo>
                    <a:pt x="445" y="329"/>
                  </a:lnTo>
                  <a:lnTo>
                    <a:pt x="454" y="327"/>
                  </a:lnTo>
                  <a:lnTo>
                    <a:pt x="460" y="323"/>
                  </a:lnTo>
                  <a:lnTo>
                    <a:pt x="469" y="323"/>
                  </a:lnTo>
                  <a:lnTo>
                    <a:pt x="479" y="321"/>
                  </a:lnTo>
                  <a:lnTo>
                    <a:pt x="488" y="317"/>
                  </a:lnTo>
                  <a:lnTo>
                    <a:pt x="496" y="313"/>
                  </a:lnTo>
                  <a:lnTo>
                    <a:pt x="505" y="313"/>
                  </a:lnTo>
                  <a:lnTo>
                    <a:pt x="517" y="308"/>
                  </a:lnTo>
                  <a:lnTo>
                    <a:pt x="532" y="306"/>
                  </a:lnTo>
                  <a:lnTo>
                    <a:pt x="545" y="300"/>
                  </a:lnTo>
                  <a:lnTo>
                    <a:pt x="560" y="296"/>
                  </a:lnTo>
                  <a:lnTo>
                    <a:pt x="572" y="290"/>
                  </a:lnTo>
                  <a:lnTo>
                    <a:pt x="589" y="285"/>
                  </a:lnTo>
                  <a:lnTo>
                    <a:pt x="602" y="277"/>
                  </a:lnTo>
                  <a:lnTo>
                    <a:pt x="617" y="270"/>
                  </a:lnTo>
                  <a:lnTo>
                    <a:pt x="629" y="264"/>
                  </a:lnTo>
                  <a:lnTo>
                    <a:pt x="644" y="256"/>
                  </a:lnTo>
                  <a:lnTo>
                    <a:pt x="659" y="251"/>
                  </a:lnTo>
                  <a:lnTo>
                    <a:pt x="671" y="245"/>
                  </a:lnTo>
                  <a:lnTo>
                    <a:pt x="684" y="239"/>
                  </a:lnTo>
                  <a:lnTo>
                    <a:pt x="695" y="232"/>
                  </a:lnTo>
                  <a:lnTo>
                    <a:pt x="711" y="224"/>
                  </a:lnTo>
                  <a:lnTo>
                    <a:pt x="722" y="218"/>
                  </a:lnTo>
                  <a:lnTo>
                    <a:pt x="735" y="209"/>
                  </a:lnTo>
                  <a:lnTo>
                    <a:pt x="747" y="203"/>
                  </a:lnTo>
                  <a:lnTo>
                    <a:pt x="758" y="194"/>
                  </a:lnTo>
                  <a:lnTo>
                    <a:pt x="770" y="188"/>
                  </a:lnTo>
                  <a:lnTo>
                    <a:pt x="779" y="178"/>
                  </a:lnTo>
                  <a:lnTo>
                    <a:pt x="789" y="169"/>
                  </a:lnTo>
                  <a:lnTo>
                    <a:pt x="800" y="161"/>
                  </a:lnTo>
                  <a:lnTo>
                    <a:pt x="813" y="152"/>
                  </a:lnTo>
                  <a:lnTo>
                    <a:pt x="821" y="142"/>
                  </a:lnTo>
                  <a:lnTo>
                    <a:pt x="830" y="133"/>
                  </a:lnTo>
                  <a:lnTo>
                    <a:pt x="840" y="121"/>
                  </a:lnTo>
                  <a:lnTo>
                    <a:pt x="849" y="112"/>
                  </a:lnTo>
                  <a:lnTo>
                    <a:pt x="859" y="100"/>
                  </a:lnTo>
                  <a:lnTo>
                    <a:pt x="866" y="89"/>
                  </a:lnTo>
                  <a:lnTo>
                    <a:pt x="876" y="76"/>
                  </a:lnTo>
                  <a:lnTo>
                    <a:pt x="885" y="64"/>
                  </a:lnTo>
                  <a:lnTo>
                    <a:pt x="891" y="49"/>
                  </a:lnTo>
                  <a:lnTo>
                    <a:pt x="901" y="36"/>
                  </a:lnTo>
                  <a:lnTo>
                    <a:pt x="906" y="23"/>
                  </a:lnTo>
                  <a:lnTo>
                    <a:pt x="918" y="7"/>
                  </a:lnTo>
                  <a:lnTo>
                    <a:pt x="923" y="0"/>
                  </a:lnTo>
                  <a:lnTo>
                    <a:pt x="933" y="0"/>
                  </a:lnTo>
                  <a:lnTo>
                    <a:pt x="939" y="9"/>
                  </a:lnTo>
                  <a:lnTo>
                    <a:pt x="939" y="23"/>
                  </a:lnTo>
                  <a:lnTo>
                    <a:pt x="931" y="36"/>
                  </a:lnTo>
                  <a:lnTo>
                    <a:pt x="922" y="51"/>
                  </a:lnTo>
                  <a:lnTo>
                    <a:pt x="916" y="66"/>
                  </a:lnTo>
                  <a:lnTo>
                    <a:pt x="906" y="81"/>
                  </a:lnTo>
                  <a:lnTo>
                    <a:pt x="897" y="97"/>
                  </a:lnTo>
                  <a:lnTo>
                    <a:pt x="887" y="110"/>
                  </a:lnTo>
                  <a:lnTo>
                    <a:pt x="882" y="125"/>
                  </a:lnTo>
                  <a:lnTo>
                    <a:pt x="874" y="138"/>
                  </a:lnTo>
                  <a:lnTo>
                    <a:pt x="865" y="152"/>
                  </a:lnTo>
                  <a:lnTo>
                    <a:pt x="855" y="163"/>
                  </a:lnTo>
                  <a:lnTo>
                    <a:pt x="846" y="178"/>
                  </a:lnTo>
                  <a:lnTo>
                    <a:pt x="838" y="190"/>
                  </a:lnTo>
                  <a:lnTo>
                    <a:pt x="828" y="199"/>
                  </a:lnTo>
                  <a:lnTo>
                    <a:pt x="819" y="211"/>
                  </a:lnTo>
                  <a:lnTo>
                    <a:pt x="809" y="224"/>
                  </a:lnTo>
                  <a:lnTo>
                    <a:pt x="800" y="235"/>
                  </a:lnTo>
                  <a:lnTo>
                    <a:pt x="789" y="245"/>
                  </a:lnTo>
                  <a:lnTo>
                    <a:pt x="777" y="254"/>
                  </a:lnTo>
                  <a:lnTo>
                    <a:pt x="768" y="264"/>
                  </a:lnTo>
                  <a:lnTo>
                    <a:pt x="756" y="275"/>
                  </a:lnTo>
                  <a:lnTo>
                    <a:pt x="743" y="285"/>
                  </a:lnTo>
                  <a:lnTo>
                    <a:pt x="732" y="292"/>
                  </a:lnTo>
                  <a:lnTo>
                    <a:pt x="720" y="302"/>
                  </a:lnTo>
                  <a:lnTo>
                    <a:pt x="707" y="311"/>
                  </a:lnTo>
                  <a:lnTo>
                    <a:pt x="692" y="321"/>
                  </a:lnTo>
                  <a:lnTo>
                    <a:pt x="676" y="327"/>
                  </a:lnTo>
                  <a:lnTo>
                    <a:pt x="665" y="336"/>
                  </a:lnTo>
                  <a:lnTo>
                    <a:pt x="650" y="346"/>
                  </a:lnTo>
                  <a:lnTo>
                    <a:pt x="635" y="349"/>
                  </a:lnTo>
                  <a:lnTo>
                    <a:pt x="619" y="359"/>
                  </a:lnTo>
                  <a:lnTo>
                    <a:pt x="604" y="367"/>
                  </a:lnTo>
                  <a:lnTo>
                    <a:pt x="589" y="374"/>
                  </a:lnTo>
                  <a:lnTo>
                    <a:pt x="574" y="378"/>
                  </a:lnTo>
                  <a:lnTo>
                    <a:pt x="562" y="384"/>
                  </a:lnTo>
                  <a:lnTo>
                    <a:pt x="551" y="387"/>
                  </a:lnTo>
                  <a:lnTo>
                    <a:pt x="541" y="393"/>
                  </a:lnTo>
                  <a:lnTo>
                    <a:pt x="530" y="395"/>
                  </a:lnTo>
                  <a:lnTo>
                    <a:pt x="521" y="399"/>
                  </a:lnTo>
                  <a:lnTo>
                    <a:pt x="509" y="405"/>
                  </a:lnTo>
                  <a:lnTo>
                    <a:pt x="500" y="408"/>
                  </a:lnTo>
                  <a:lnTo>
                    <a:pt x="490" y="410"/>
                  </a:lnTo>
                  <a:lnTo>
                    <a:pt x="479" y="414"/>
                  </a:lnTo>
                  <a:lnTo>
                    <a:pt x="465" y="418"/>
                  </a:lnTo>
                  <a:lnTo>
                    <a:pt x="456" y="420"/>
                  </a:lnTo>
                  <a:lnTo>
                    <a:pt x="448" y="424"/>
                  </a:lnTo>
                  <a:lnTo>
                    <a:pt x="439" y="429"/>
                  </a:lnTo>
                  <a:lnTo>
                    <a:pt x="427" y="429"/>
                  </a:lnTo>
                  <a:lnTo>
                    <a:pt x="418" y="435"/>
                  </a:lnTo>
                  <a:lnTo>
                    <a:pt x="408" y="435"/>
                  </a:lnTo>
                  <a:lnTo>
                    <a:pt x="397" y="439"/>
                  </a:lnTo>
                  <a:lnTo>
                    <a:pt x="388" y="439"/>
                  </a:lnTo>
                  <a:lnTo>
                    <a:pt x="376" y="441"/>
                  </a:lnTo>
                  <a:lnTo>
                    <a:pt x="367" y="444"/>
                  </a:lnTo>
                  <a:lnTo>
                    <a:pt x="355" y="444"/>
                  </a:lnTo>
                  <a:lnTo>
                    <a:pt x="346" y="446"/>
                  </a:lnTo>
                  <a:lnTo>
                    <a:pt x="336" y="450"/>
                  </a:lnTo>
                  <a:lnTo>
                    <a:pt x="325" y="450"/>
                  </a:lnTo>
                  <a:lnTo>
                    <a:pt x="313" y="450"/>
                  </a:lnTo>
                  <a:lnTo>
                    <a:pt x="300" y="452"/>
                  </a:lnTo>
                  <a:lnTo>
                    <a:pt x="289" y="452"/>
                  </a:lnTo>
                  <a:lnTo>
                    <a:pt x="275" y="456"/>
                  </a:lnTo>
                  <a:lnTo>
                    <a:pt x="264" y="456"/>
                  </a:lnTo>
                  <a:lnTo>
                    <a:pt x="253" y="460"/>
                  </a:lnTo>
                  <a:lnTo>
                    <a:pt x="239" y="460"/>
                  </a:lnTo>
                  <a:lnTo>
                    <a:pt x="232" y="460"/>
                  </a:lnTo>
                  <a:lnTo>
                    <a:pt x="222" y="460"/>
                  </a:lnTo>
                  <a:lnTo>
                    <a:pt x="213" y="460"/>
                  </a:lnTo>
                  <a:lnTo>
                    <a:pt x="207" y="460"/>
                  </a:lnTo>
                  <a:lnTo>
                    <a:pt x="192" y="460"/>
                  </a:lnTo>
                  <a:lnTo>
                    <a:pt x="177" y="460"/>
                  </a:lnTo>
                  <a:lnTo>
                    <a:pt x="165" y="456"/>
                  </a:lnTo>
                  <a:lnTo>
                    <a:pt x="150" y="456"/>
                  </a:lnTo>
                  <a:lnTo>
                    <a:pt x="135" y="456"/>
                  </a:lnTo>
                  <a:lnTo>
                    <a:pt x="123" y="452"/>
                  </a:lnTo>
                  <a:lnTo>
                    <a:pt x="108" y="450"/>
                  </a:lnTo>
                  <a:lnTo>
                    <a:pt x="97" y="446"/>
                  </a:lnTo>
                  <a:lnTo>
                    <a:pt x="80" y="444"/>
                  </a:lnTo>
                  <a:lnTo>
                    <a:pt x="68" y="441"/>
                  </a:lnTo>
                  <a:lnTo>
                    <a:pt x="53" y="435"/>
                  </a:lnTo>
                  <a:lnTo>
                    <a:pt x="38" y="429"/>
                  </a:lnTo>
                  <a:lnTo>
                    <a:pt x="26" y="420"/>
                  </a:lnTo>
                  <a:lnTo>
                    <a:pt x="11" y="414"/>
                  </a:lnTo>
                  <a:lnTo>
                    <a:pt x="2" y="408"/>
                  </a:lnTo>
                  <a:lnTo>
                    <a:pt x="0" y="403"/>
                  </a:lnTo>
                  <a:lnTo>
                    <a:pt x="0" y="395"/>
                  </a:lnTo>
                  <a:lnTo>
                    <a:pt x="2" y="389"/>
                  </a:lnTo>
                  <a:lnTo>
                    <a:pt x="5" y="384"/>
                  </a:lnTo>
                  <a:lnTo>
                    <a:pt x="11" y="378"/>
                  </a:lnTo>
                  <a:lnTo>
                    <a:pt x="17" y="378"/>
                  </a:lnTo>
                  <a:lnTo>
                    <a:pt x="26" y="384"/>
                  </a:lnTo>
                  <a:lnTo>
                    <a:pt x="26" y="3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97" name="Freeform 74"/>
            <p:cNvSpPr>
              <a:spLocks/>
            </p:cNvSpPr>
            <p:nvPr/>
          </p:nvSpPr>
          <p:spPr bwMode="auto">
            <a:xfrm>
              <a:off x="5632445" y="3309939"/>
              <a:ext cx="788987" cy="579438"/>
            </a:xfrm>
            <a:custGeom>
              <a:avLst/>
              <a:gdLst/>
              <a:ahLst/>
              <a:cxnLst>
                <a:cxn ang="0">
                  <a:pos x="937" y="105"/>
                </a:cxn>
                <a:cxn ang="0">
                  <a:pos x="896" y="160"/>
                </a:cxn>
                <a:cxn ang="0">
                  <a:pos x="875" y="192"/>
                </a:cxn>
                <a:cxn ang="0">
                  <a:pos x="850" y="232"/>
                </a:cxn>
                <a:cxn ang="0">
                  <a:pos x="833" y="272"/>
                </a:cxn>
                <a:cxn ang="0">
                  <a:pos x="812" y="306"/>
                </a:cxn>
                <a:cxn ang="0">
                  <a:pos x="793" y="350"/>
                </a:cxn>
                <a:cxn ang="0">
                  <a:pos x="772" y="392"/>
                </a:cxn>
                <a:cxn ang="0">
                  <a:pos x="751" y="432"/>
                </a:cxn>
                <a:cxn ang="0">
                  <a:pos x="734" y="470"/>
                </a:cxn>
                <a:cxn ang="0">
                  <a:pos x="713" y="506"/>
                </a:cxn>
                <a:cxn ang="0">
                  <a:pos x="690" y="542"/>
                </a:cxn>
                <a:cxn ang="0">
                  <a:pos x="667" y="588"/>
                </a:cxn>
                <a:cxn ang="0">
                  <a:pos x="624" y="643"/>
                </a:cxn>
                <a:cxn ang="0">
                  <a:pos x="586" y="673"/>
                </a:cxn>
                <a:cxn ang="0">
                  <a:pos x="542" y="694"/>
                </a:cxn>
                <a:cxn ang="0">
                  <a:pos x="498" y="709"/>
                </a:cxn>
                <a:cxn ang="0">
                  <a:pos x="447" y="721"/>
                </a:cxn>
                <a:cxn ang="0">
                  <a:pos x="400" y="724"/>
                </a:cxn>
                <a:cxn ang="0">
                  <a:pos x="335" y="730"/>
                </a:cxn>
                <a:cxn ang="0">
                  <a:pos x="278" y="730"/>
                </a:cxn>
                <a:cxn ang="0">
                  <a:pos x="236" y="730"/>
                </a:cxn>
                <a:cxn ang="0">
                  <a:pos x="196" y="726"/>
                </a:cxn>
                <a:cxn ang="0">
                  <a:pos x="139" y="724"/>
                </a:cxn>
                <a:cxn ang="0">
                  <a:pos x="82" y="717"/>
                </a:cxn>
                <a:cxn ang="0">
                  <a:pos x="36" y="715"/>
                </a:cxn>
                <a:cxn ang="0">
                  <a:pos x="6" y="705"/>
                </a:cxn>
                <a:cxn ang="0">
                  <a:pos x="0" y="669"/>
                </a:cxn>
                <a:cxn ang="0">
                  <a:pos x="25" y="660"/>
                </a:cxn>
                <a:cxn ang="0">
                  <a:pos x="67" y="669"/>
                </a:cxn>
                <a:cxn ang="0">
                  <a:pos x="109" y="675"/>
                </a:cxn>
                <a:cxn ang="0">
                  <a:pos x="149" y="679"/>
                </a:cxn>
                <a:cxn ang="0">
                  <a:pos x="196" y="681"/>
                </a:cxn>
                <a:cxn ang="0">
                  <a:pos x="246" y="675"/>
                </a:cxn>
                <a:cxn ang="0">
                  <a:pos x="303" y="667"/>
                </a:cxn>
                <a:cxn ang="0">
                  <a:pos x="365" y="654"/>
                </a:cxn>
                <a:cxn ang="0">
                  <a:pos x="428" y="637"/>
                </a:cxn>
                <a:cxn ang="0">
                  <a:pos x="485" y="612"/>
                </a:cxn>
                <a:cxn ang="0">
                  <a:pos x="540" y="591"/>
                </a:cxn>
                <a:cxn ang="0">
                  <a:pos x="586" y="567"/>
                </a:cxn>
                <a:cxn ang="0">
                  <a:pos x="631" y="514"/>
                </a:cxn>
                <a:cxn ang="0">
                  <a:pos x="654" y="470"/>
                </a:cxn>
                <a:cxn ang="0">
                  <a:pos x="675" y="434"/>
                </a:cxn>
                <a:cxn ang="0">
                  <a:pos x="694" y="398"/>
                </a:cxn>
                <a:cxn ang="0">
                  <a:pos x="713" y="360"/>
                </a:cxn>
                <a:cxn ang="0">
                  <a:pos x="734" y="320"/>
                </a:cxn>
                <a:cxn ang="0">
                  <a:pos x="751" y="280"/>
                </a:cxn>
                <a:cxn ang="0">
                  <a:pos x="766" y="242"/>
                </a:cxn>
                <a:cxn ang="0">
                  <a:pos x="787" y="202"/>
                </a:cxn>
                <a:cxn ang="0">
                  <a:pos x="806" y="166"/>
                </a:cxn>
                <a:cxn ang="0">
                  <a:pos x="827" y="130"/>
                </a:cxn>
                <a:cxn ang="0">
                  <a:pos x="848" y="97"/>
                </a:cxn>
                <a:cxn ang="0">
                  <a:pos x="890" y="44"/>
                </a:cxn>
                <a:cxn ang="0">
                  <a:pos x="947" y="0"/>
                </a:cxn>
                <a:cxn ang="0">
                  <a:pos x="993" y="29"/>
                </a:cxn>
                <a:cxn ang="0">
                  <a:pos x="981" y="73"/>
                </a:cxn>
              </a:cxnLst>
              <a:rect l="0" t="0" r="r" b="b"/>
              <a:pathLst>
                <a:path w="994" h="730">
                  <a:moveTo>
                    <a:pt x="981" y="73"/>
                  </a:moveTo>
                  <a:lnTo>
                    <a:pt x="966" y="82"/>
                  </a:lnTo>
                  <a:lnTo>
                    <a:pt x="953" y="94"/>
                  </a:lnTo>
                  <a:lnTo>
                    <a:pt x="937" y="105"/>
                  </a:lnTo>
                  <a:lnTo>
                    <a:pt x="926" y="120"/>
                  </a:lnTo>
                  <a:lnTo>
                    <a:pt x="915" y="135"/>
                  </a:lnTo>
                  <a:lnTo>
                    <a:pt x="901" y="151"/>
                  </a:lnTo>
                  <a:lnTo>
                    <a:pt x="896" y="160"/>
                  </a:lnTo>
                  <a:lnTo>
                    <a:pt x="890" y="168"/>
                  </a:lnTo>
                  <a:lnTo>
                    <a:pt x="888" y="177"/>
                  </a:lnTo>
                  <a:lnTo>
                    <a:pt x="880" y="187"/>
                  </a:lnTo>
                  <a:lnTo>
                    <a:pt x="875" y="192"/>
                  </a:lnTo>
                  <a:lnTo>
                    <a:pt x="869" y="202"/>
                  </a:lnTo>
                  <a:lnTo>
                    <a:pt x="863" y="215"/>
                  </a:lnTo>
                  <a:lnTo>
                    <a:pt x="856" y="223"/>
                  </a:lnTo>
                  <a:lnTo>
                    <a:pt x="850" y="232"/>
                  </a:lnTo>
                  <a:lnTo>
                    <a:pt x="848" y="242"/>
                  </a:lnTo>
                  <a:lnTo>
                    <a:pt x="840" y="249"/>
                  </a:lnTo>
                  <a:lnTo>
                    <a:pt x="839" y="259"/>
                  </a:lnTo>
                  <a:lnTo>
                    <a:pt x="833" y="272"/>
                  </a:lnTo>
                  <a:lnTo>
                    <a:pt x="827" y="280"/>
                  </a:lnTo>
                  <a:lnTo>
                    <a:pt x="823" y="289"/>
                  </a:lnTo>
                  <a:lnTo>
                    <a:pt x="818" y="299"/>
                  </a:lnTo>
                  <a:lnTo>
                    <a:pt x="812" y="306"/>
                  </a:lnTo>
                  <a:lnTo>
                    <a:pt x="808" y="320"/>
                  </a:lnTo>
                  <a:lnTo>
                    <a:pt x="802" y="331"/>
                  </a:lnTo>
                  <a:lnTo>
                    <a:pt x="799" y="341"/>
                  </a:lnTo>
                  <a:lnTo>
                    <a:pt x="793" y="350"/>
                  </a:lnTo>
                  <a:lnTo>
                    <a:pt x="787" y="360"/>
                  </a:lnTo>
                  <a:lnTo>
                    <a:pt x="783" y="371"/>
                  </a:lnTo>
                  <a:lnTo>
                    <a:pt x="778" y="382"/>
                  </a:lnTo>
                  <a:lnTo>
                    <a:pt x="772" y="392"/>
                  </a:lnTo>
                  <a:lnTo>
                    <a:pt x="766" y="401"/>
                  </a:lnTo>
                  <a:lnTo>
                    <a:pt x="763" y="411"/>
                  </a:lnTo>
                  <a:lnTo>
                    <a:pt x="757" y="422"/>
                  </a:lnTo>
                  <a:lnTo>
                    <a:pt x="751" y="432"/>
                  </a:lnTo>
                  <a:lnTo>
                    <a:pt x="749" y="439"/>
                  </a:lnTo>
                  <a:lnTo>
                    <a:pt x="742" y="449"/>
                  </a:lnTo>
                  <a:lnTo>
                    <a:pt x="740" y="460"/>
                  </a:lnTo>
                  <a:lnTo>
                    <a:pt x="734" y="470"/>
                  </a:lnTo>
                  <a:lnTo>
                    <a:pt x="730" y="479"/>
                  </a:lnTo>
                  <a:lnTo>
                    <a:pt x="725" y="489"/>
                  </a:lnTo>
                  <a:lnTo>
                    <a:pt x="721" y="500"/>
                  </a:lnTo>
                  <a:lnTo>
                    <a:pt x="713" y="506"/>
                  </a:lnTo>
                  <a:lnTo>
                    <a:pt x="709" y="515"/>
                  </a:lnTo>
                  <a:lnTo>
                    <a:pt x="702" y="529"/>
                  </a:lnTo>
                  <a:lnTo>
                    <a:pt x="696" y="536"/>
                  </a:lnTo>
                  <a:lnTo>
                    <a:pt x="690" y="542"/>
                  </a:lnTo>
                  <a:lnTo>
                    <a:pt x="688" y="552"/>
                  </a:lnTo>
                  <a:lnTo>
                    <a:pt x="681" y="561"/>
                  </a:lnTo>
                  <a:lnTo>
                    <a:pt x="679" y="571"/>
                  </a:lnTo>
                  <a:lnTo>
                    <a:pt x="667" y="588"/>
                  </a:lnTo>
                  <a:lnTo>
                    <a:pt x="654" y="603"/>
                  </a:lnTo>
                  <a:lnTo>
                    <a:pt x="645" y="616"/>
                  </a:lnTo>
                  <a:lnTo>
                    <a:pt x="633" y="633"/>
                  </a:lnTo>
                  <a:lnTo>
                    <a:pt x="624" y="643"/>
                  </a:lnTo>
                  <a:lnTo>
                    <a:pt x="616" y="652"/>
                  </a:lnTo>
                  <a:lnTo>
                    <a:pt x="603" y="658"/>
                  </a:lnTo>
                  <a:lnTo>
                    <a:pt x="595" y="667"/>
                  </a:lnTo>
                  <a:lnTo>
                    <a:pt x="586" y="673"/>
                  </a:lnTo>
                  <a:lnTo>
                    <a:pt x="576" y="679"/>
                  </a:lnTo>
                  <a:lnTo>
                    <a:pt x="567" y="685"/>
                  </a:lnTo>
                  <a:lnTo>
                    <a:pt x="559" y="690"/>
                  </a:lnTo>
                  <a:lnTo>
                    <a:pt x="542" y="694"/>
                  </a:lnTo>
                  <a:lnTo>
                    <a:pt x="534" y="700"/>
                  </a:lnTo>
                  <a:lnTo>
                    <a:pt x="521" y="702"/>
                  </a:lnTo>
                  <a:lnTo>
                    <a:pt x="514" y="705"/>
                  </a:lnTo>
                  <a:lnTo>
                    <a:pt x="498" y="709"/>
                  </a:lnTo>
                  <a:lnTo>
                    <a:pt x="485" y="713"/>
                  </a:lnTo>
                  <a:lnTo>
                    <a:pt x="474" y="715"/>
                  </a:lnTo>
                  <a:lnTo>
                    <a:pt x="462" y="721"/>
                  </a:lnTo>
                  <a:lnTo>
                    <a:pt x="447" y="721"/>
                  </a:lnTo>
                  <a:lnTo>
                    <a:pt x="438" y="721"/>
                  </a:lnTo>
                  <a:lnTo>
                    <a:pt x="422" y="724"/>
                  </a:lnTo>
                  <a:lnTo>
                    <a:pt x="411" y="724"/>
                  </a:lnTo>
                  <a:lnTo>
                    <a:pt x="400" y="724"/>
                  </a:lnTo>
                  <a:lnTo>
                    <a:pt x="384" y="726"/>
                  </a:lnTo>
                  <a:lnTo>
                    <a:pt x="367" y="726"/>
                  </a:lnTo>
                  <a:lnTo>
                    <a:pt x="354" y="730"/>
                  </a:lnTo>
                  <a:lnTo>
                    <a:pt x="335" y="730"/>
                  </a:lnTo>
                  <a:lnTo>
                    <a:pt x="320" y="730"/>
                  </a:lnTo>
                  <a:lnTo>
                    <a:pt x="304" y="730"/>
                  </a:lnTo>
                  <a:lnTo>
                    <a:pt x="289" y="730"/>
                  </a:lnTo>
                  <a:lnTo>
                    <a:pt x="278" y="730"/>
                  </a:lnTo>
                  <a:lnTo>
                    <a:pt x="272" y="730"/>
                  </a:lnTo>
                  <a:lnTo>
                    <a:pt x="263" y="730"/>
                  </a:lnTo>
                  <a:lnTo>
                    <a:pt x="253" y="730"/>
                  </a:lnTo>
                  <a:lnTo>
                    <a:pt x="236" y="730"/>
                  </a:lnTo>
                  <a:lnTo>
                    <a:pt x="221" y="730"/>
                  </a:lnTo>
                  <a:lnTo>
                    <a:pt x="211" y="726"/>
                  </a:lnTo>
                  <a:lnTo>
                    <a:pt x="204" y="726"/>
                  </a:lnTo>
                  <a:lnTo>
                    <a:pt x="196" y="726"/>
                  </a:lnTo>
                  <a:lnTo>
                    <a:pt x="187" y="726"/>
                  </a:lnTo>
                  <a:lnTo>
                    <a:pt x="170" y="724"/>
                  </a:lnTo>
                  <a:lnTo>
                    <a:pt x="154" y="724"/>
                  </a:lnTo>
                  <a:lnTo>
                    <a:pt x="139" y="724"/>
                  </a:lnTo>
                  <a:lnTo>
                    <a:pt x="124" y="724"/>
                  </a:lnTo>
                  <a:lnTo>
                    <a:pt x="109" y="721"/>
                  </a:lnTo>
                  <a:lnTo>
                    <a:pt x="97" y="721"/>
                  </a:lnTo>
                  <a:lnTo>
                    <a:pt x="82" y="717"/>
                  </a:lnTo>
                  <a:lnTo>
                    <a:pt x="67" y="717"/>
                  </a:lnTo>
                  <a:lnTo>
                    <a:pt x="55" y="715"/>
                  </a:lnTo>
                  <a:lnTo>
                    <a:pt x="46" y="715"/>
                  </a:lnTo>
                  <a:lnTo>
                    <a:pt x="36" y="715"/>
                  </a:lnTo>
                  <a:lnTo>
                    <a:pt x="29" y="713"/>
                  </a:lnTo>
                  <a:lnTo>
                    <a:pt x="16" y="713"/>
                  </a:lnTo>
                  <a:lnTo>
                    <a:pt x="12" y="713"/>
                  </a:lnTo>
                  <a:lnTo>
                    <a:pt x="6" y="705"/>
                  </a:lnTo>
                  <a:lnTo>
                    <a:pt x="4" y="700"/>
                  </a:lnTo>
                  <a:lnTo>
                    <a:pt x="0" y="690"/>
                  </a:lnTo>
                  <a:lnTo>
                    <a:pt x="0" y="681"/>
                  </a:lnTo>
                  <a:lnTo>
                    <a:pt x="0" y="669"/>
                  </a:lnTo>
                  <a:lnTo>
                    <a:pt x="4" y="664"/>
                  </a:lnTo>
                  <a:lnTo>
                    <a:pt x="6" y="658"/>
                  </a:lnTo>
                  <a:lnTo>
                    <a:pt x="12" y="660"/>
                  </a:lnTo>
                  <a:lnTo>
                    <a:pt x="25" y="660"/>
                  </a:lnTo>
                  <a:lnTo>
                    <a:pt x="36" y="664"/>
                  </a:lnTo>
                  <a:lnTo>
                    <a:pt x="46" y="667"/>
                  </a:lnTo>
                  <a:lnTo>
                    <a:pt x="57" y="669"/>
                  </a:lnTo>
                  <a:lnTo>
                    <a:pt x="67" y="669"/>
                  </a:lnTo>
                  <a:lnTo>
                    <a:pt x="76" y="673"/>
                  </a:lnTo>
                  <a:lnTo>
                    <a:pt x="88" y="673"/>
                  </a:lnTo>
                  <a:lnTo>
                    <a:pt x="99" y="675"/>
                  </a:lnTo>
                  <a:lnTo>
                    <a:pt x="109" y="675"/>
                  </a:lnTo>
                  <a:lnTo>
                    <a:pt x="118" y="675"/>
                  </a:lnTo>
                  <a:lnTo>
                    <a:pt x="130" y="675"/>
                  </a:lnTo>
                  <a:lnTo>
                    <a:pt x="139" y="679"/>
                  </a:lnTo>
                  <a:lnTo>
                    <a:pt x="149" y="679"/>
                  </a:lnTo>
                  <a:lnTo>
                    <a:pt x="160" y="681"/>
                  </a:lnTo>
                  <a:lnTo>
                    <a:pt x="171" y="681"/>
                  </a:lnTo>
                  <a:lnTo>
                    <a:pt x="187" y="685"/>
                  </a:lnTo>
                  <a:lnTo>
                    <a:pt x="196" y="681"/>
                  </a:lnTo>
                  <a:lnTo>
                    <a:pt x="206" y="681"/>
                  </a:lnTo>
                  <a:lnTo>
                    <a:pt x="217" y="681"/>
                  </a:lnTo>
                  <a:lnTo>
                    <a:pt x="228" y="681"/>
                  </a:lnTo>
                  <a:lnTo>
                    <a:pt x="246" y="675"/>
                  </a:lnTo>
                  <a:lnTo>
                    <a:pt x="257" y="675"/>
                  </a:lnTo>
                  <a:lnTo>
                    <a:pt x="272" y="673"/>
                  </a:lnTo>
                  <a:lnTo>
                    <a:pt x="289" y="673"/>
                  </a:lnTo>
                  <a:lnTo>
                    <a:pt x="303" y="667"/>
                  </a:lnTo>
                  <a:lnTo>
                    <a:pt x="318" y="664"/>
                  </a:lnTo>
                  <a:lnTo>
                    <a:pt x="331" y="660"/>
                  </a:lnTo>
                  <a:lnTo>
                    <a:pt x="350" y="658"/>
                  </a:lnTo>
                  <a:lnTo>
                    <a:pt x="365" y="654"/>
                  </a:lnTo>
                  <a:lnTo>
                    <a:pt x="380" y="648"/>
                  </a:lnTo>
                  <a:lnTo>
                    <a:pt x="400" y="645"/>
                  </a:lnTo>
                  <a:lnTo>
                    <a:pt x="413" y="643"/>
                  </a:lnTo>
                  <a:lnTo>
                    <a:pt x="428" y="637"/>
                  </a:lnTo>
                  <a:lnTo>
                    <a:pt x="443" y="631"/>
                  </a:lnTo>
                  <a:lnTo>
                    <a:pt x="458" y="624"/>
                  </a:lnTo>
                  <a:lnTo>
                    <a:pt x="474" y="618"/>
                  </a:lnTo>
                  <a:lnTo>
                    <a:pt x="485" y="612"/>
                  </a:lnTo>
                  <a:lnTo>
                    <a:pt x="500" y="610"/>
                  </a:lnTo>
                  <a:lnTo>
                    <a:pt x="515" y="603"/>
                  </a:lnTo>
                  <a:lnTo>
                    <a:pt x="527" y="597"/>
                  </a:lnTo>
                  <a:lnTo>
                    <a:pt x="540" y="591"/>
                  </a:lnTo>
                  <a:lnTo>
                    <a:pt x="550" y="588"/>
                  </a:lnTo>
                  <a:lnTo>
                    <a:pt x="561" y="582"/>
                  </a:lnTo>
                  <a:lnTo>
                    <a:pt x="571" y="576"/>
                  </a:lnTo>
                  <a:lnTo>
                    <a:pt x="586" y="567"/>
                  </a:lnTo>
                  <a:lnTo>
                    <a:pt x="597" y="557"/>
                  </a:lnTo>
                  <a:lnTo>
                    <a:pt x="607" y="542"/>
                  </a:lnTo>
                  <a:lnTo>
                    <a:pt x="618" y="529"/>
                  </a:lnTo>
                  <a:lnTo>
                    <a:pt x="631" y="514"/>
                  </a:lnTo>
                  <a:lnTo>
                    <a:pt x="643" y="498"/>
                  </a:lnTo>
                  <a:lnTo>
                    <a:pt x="645" y="489"/>
                  </a:lnTo>
                  <a:lnTo>
                    <a:pt x="652" y="479"/>
                  </a:lnTo>
                  <a:lnTo>
                    <a:pt x="654" y="470"/>
                  </a:lnTo>
                  <a:lnTo>
                    <a:pt x="660" y="460"/>
                  </a:lnTo>
                  <a:lnTo>
                    <a:pt x="667" y="453"/>
                  </a:lnTo>
                  <a:lnTo>
                    <a:pt x="673" y="443"/>
                  </a:lnTo>
                  <a:lnTo>
                    <a:pt x="675" y="434"/>
                  </a:lnTo>
                  <a:lnTo>
                    <a:pt x="681" y="428"/>
                  </a:lnTo>
                  <a:lnTo>
                    <a:pt x="685" y="417"/>
                  </a:lnTo>
                  <a:lnTo>
                    <a:pt x="690" y="407"/>
                  </a:lnTo>
                  <a:lnTo>
                    <a:pt x="694" y="398"/>
                  </a:lnTo>
                  <a:lnTo>
                    <a:pt x="700" y="388"/>
                  </a:lnTo>
                  <a:lnTo>
                    <a:pt x="702" y="377"/>
                  </a:lnTo>
                  <a:lnTo>
                    <a:pt x="709" y="367"/>
                  </a:lnTo>
                  <a:lnTo>
                    <a:pt x="713" y="360"/>
                  </a:lnTo>
                  <a:lnTo>
                    <a:pt x="719" y="350"/>
                  </a:lnTo>
                  <a:lnTo>
                    <a:pt x="725" y="339"/>
                  </a:lnTo>
                  <a:lnTo>
                    <a:pt x="726" y="329"/>
                  </a:lnTo>
                  <a:lnTo>
                    <a:pt x="734" y="320"/>
                  </a:lnTo>
                  <a:lnTo>
                    <a:pt x="736" y="310"/>
                  </a:lnTo>
                  <a:lnTo>
                    <a:pt x="742" y="299"/>
                  </a:lnTo>
                  <a:lnTo>
                    <a:pt x="745" y="289"/>
                  </a:lnTo>
                  <a:lnTo>
                    <a:pt x="751" y="280"/>
                  </a:lnTo>
                  <a:lnTo>
                    <a:pt x="755" y="272"/>
                  </a:lnTo>
                  <a:lnTo>
                    <a:pt x="757" y="259"/>
                  </a:lnTo>
                  <a:lnTo>
                    <a:pt x="763" y="249"/>
                  </a:lnTo>
                  <a:lnTo>
                    <a:pt x="766" y="242"/>
                  </a:lnTo>
                  <a:lnTo>
                    <a:pt x="772" y="232"/>
                  </a:lnTo>
                  <a:lnTo>
                    <a:pt x="778" y="223"/>
                  </a:lnTo>
                  <a:lnTo>
                    <a:pt x="782" y="215"/>
                  </a:lnTo>
                  <a:lnTo>
                    <a:pt x="787" y="202"/>
                  </a:lnTo>
                  <a:lnTo>
                    <a:pt x="791" y="192"/>
                  </a:lnTo>
                  <a:lnTo>
                    <a:pt x="797" y="183"/>
                  </a:lnTo>
                  <a:lnTo>
                    <a:pt x="799" y="175"/>
                  </a:lnTo>
                  <a:lnTo>
                    <a:pt x="806" y="166"/>
                  </a:lnTo>
                  <a:lnTo>
                    <a:pt x="808" y="156"/>
                  </a:lnTo>
                  <a:lnTo>
                    <a:pt x="814" y="147"/>
                  </a:lnTo>
                  <a:lnTo>
                    <a:pt x="820" y="139"/>
                  </a:lnTo>
                  <a:lnTo>
                    <a:pt x="827" y="130"/>
                  </a:lnTo>
                  <a:lnTo>
                    <a:pt x="833" y="124"/>
                  </a:lnTo>
                  <a:lnTo>
                    <a:pt x="835" y="111"/>
                  </a:lnTo>
                  <a:lnTo>
                    <a:pt x="840" y="103"/>
                  </a:lnTo>
                  <a:lnTo>
                    <a:pt x="848" y="97"/>
                  </a:lnTo>
                  <a:lnTo>
                    <a:pt x="854" y="86"/>
                  </a:lnTo>
                  <a:lnTo>
                    <a:pt x="863" y="73"/>
                  </a:lnTo>
                  <a:lnTo>
                    <a:pt x="877" y="57"/>
                  </a:lnTo>
                  <a:lnTo>
                    <a:pt x="890" y="44"/>
                  </a:lnTo>
                  <a:lnTo>
                    <a:pt x="901" y="29"/>
                  </a:lnTo>
                  <a:lnTo>
                    <a:pt x="916" y="17"/>
                  </a:lnTo>
                  <a:lnTo>
                    <a:pt x="932" y="8"/>
                  </a:lnTo>
                  <a:lnTo>
                    <a:pt x="947" y="0"/>
                  </a:lnTo>
                  <a:lnTo>
                    <a:pt x="962" y="0"/>
                  </a:lnTo>
                  <a:lnTo>
                    <a:pt x="973" y="6"/>
                  </a:lnTo>
                  <a:lnTo>
                    <a:pt x="987" y="17"/>
                  </a:lnTo>
                  <a:lnTo>
                    <a:pt x="993" y="29"/>
                  </a:lnTo>
                  <a:lnTo>
                    <a:pt x="994" y="44"/>
                  </a:lnTo>
                  <a:lnTo>
                    <a:pt x="989" y="57"/>
                  </a:lnTo>
                  <a:lnTo>
                    <a:pt x="981" y="73"/>
                  </a:lnTo>
                  <a:lnTo>
                    <a:pt x="981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98" name="Freeform 75"/>
            <p:cNvSpPr>
              <a:spLocks/>
            </p:cNvSpPr>
            <p:nvPr/>
          </p:nvSpPr>
          <p:spPr bwMode="auto">
            <a:xfrm>
              <a:off x="5668958" y="3611564"/>
              <a:ext cx="841374" cy="477839"/>
            </a:xfrm>
            <a:custGeom>
              <a:avLst/>
              <a:gdLst/>
              <a:ahLst/>
              <a:cxnLst>
                <a:cxn ang="0">
                  <a:pos x="1049" y="44"/>
                </a:cxn>
                <a:cxn ang="0">
                  <a:pos x="1038" y="84"/>
                </a:cxn>
                <a:cxn ang="0">
                  <a:pos x="1028" y="118"/>
                </a:cxn>
                <a:cxn ang="0">
                  <a:pos x="1019" y="156"/>
                </a:cxn>
                <a:cxn ang="0">
                  <a:pos x="1007" y="196"/>
                </a:cxn>
                <a:cxn ang="0">
                  <a:pos x="992" y="238"/>
                </a:cxn>
                <a:cxn ang="0">
                  <a:pos x="973" y="284"/>
                </a:cxn>
                <a:cxn ang="0">
                  <a:pos x="952" y="333"/>
                </a:cxn>
                <a:cxn ang="0">
                  <a:pos x="927" y="377"/>
                </a:cxn>
                <a:cxn ang="0">
                  <a:pos x="901" y="419"/>
                </a:cxn>
                <a:cxn ang="0">
                  <a:pos x="869" y="464"/>
                </a:cxn>
                <a:cxn ang="0">
                  <a:pos x="829" y="500"/>
                </a:cxn>
                <a:cxn ang="0">
                  <a:pos x="787" y="535"/>
                </a:cxn>
                <a:cxn ang="0">
                  <a:pos x="737" y="565"/>
                </a:cxn>
                <a:cxn ang="0">
                  <a:pos x="688" y="586"/>
                </a:cxn>
                <a:cxn ang="0">
                  <a:pos x="642" y="595"/>
                </a:cxn>
                <a:cxn ang="0">
                  <a:pos x="606" y="597"/>
                </a:cxn>
                <a:cxn ang="0">
                  <a:pos x="563" y="603"/>
                </a:cxn>
                <a:cxn ang="0">
                  <a:pos x="517" y="603"/>
                </a:cxn>
                <a:cxn ang="0">
                  <a:pos x="473" y="603"/>
                </a:cxn>
                <a:cxn ang="0">
                  <a:pos x="422" y="603"/>
                </a:cxn>
                <a:cxn ang="0">
                  <a:pos x="374" y="601"/>
                </a:cxn>
                <a:cxn ang="0">
                  <a:pos x="325" y="597"/>
                </a:cxn>
                <a:cxn ang="0">
                  <a:pos x="274" y="592"/>
                </a:cxn>
                <a:cxn ang="0">
                  <a:pos x="222" y="590"/>
                </a:cxn>
                <a:cxn ang="0">
                  <a:pos x="179" y="586"/>
                </a:cxn>
                <a:cxn ang="0">
                  <a:pos x="133" y="578"/>
                </a:cxn>
                <a:cxn ang="0">
                  <a:pos x="93" y="576"/>
                </a:cxn>
                <a:cxn ang="0">
                  <a:pos x="53" y="571"/>
                </a:cxn>
                <a:cxn ang="0">
                  <a:pos x="6" y="565"/>
                </a:cxn>
                <a:cxn ang="0">
                  <a:pos x="0" y="531"/>
                </a:cxn>
                <a:cxn ang="0">
                  <a:pos x="17" y="519"/>
                </a:cxn>
                <a:cxn ang="0">
                  <a:pos x="51" y="519"/>
                </a:cxn>
                <a:cxn ang="0">
                  <a:pos x="87" y="521"/>
                </a:cxn>
                <a:cxn ang="0">
                  <a:pos x="125" y="525"/>
                </a:cxn>
                <a:cxn ang="0">
                  <a:pos x="167" y="529"/>
                </a:cxn>
                <a:cxn ang="0">
                  <a:pos x="217" y="531"/>
                </a:cxn>
                <a:cxn ang="0">
                  <a:pos x="262" y="531"/>
                </a:cxn>
                <a:cxn ang="0">
                  <a:pos x="310" y="535"/>
                </a:cxn>
                <a:cxn ang="0">
                  <a:pos x="359" y="535"/>
                </a:cxn>
                <a:cxn ang="0">
                  <a:pos x="407" y="535"/>
                </a:cxn>
                <a:cxn ang="0">
                  <a:pos x="452" y="531"/>
                </a:cxn>
                <a:cxn ang="0">
                  <a:pos x="496" y="529"/>
                </a:cxn>
                <a:cxn ang="0">
                  <a:pos x="540" y="525"/>
                </a:cxn>
                <a:cxn ang="0">
                  <a:pos x="578" y="519"/>
                </a:cxn>
                <a:cxn ang="0">
                  <a:pos x="623" y="514"/>
                </a:cxn>
                <a:cxn ang="0">
                  <a:pos x="680" y="495"/>
                </a:cxn>
                <a:cxn ang="0">
                  <a:pos x="730" y="472"/>
                </a:cxn>
                <a:cxn ang="0">
                  <a:pos x="772" y="443"/>
                </a:cxn>
                <a:cxn ang="0">
                  <a:pos x="813" y="417"/>
                </a:cxn>
                <a:cxn ang="0">
                  <a:pos x="846" y="383"/>
                </a:cxn>
                <a:cxn ang="0">
                  <a:pos x="876" y="346"/>
                </a:cxn>
                <a:cxn ang="0">
                  <a:pos x="907" y="305"/>
                </a:cxn>
                <a:cxn ang="0">
                  <a:pos x="935" y="259"/>
                </a:cxn>
                <a:cxn ang="0">
                  <a:pos x="958" y="215"/>
                </a:cxn>
                <a:cxn ang="0">
                  <a:pos x="973" y="160"/>
                </a:cxn>
                <a:cxn ang="0">
                  <a:pos x="988" y="103"/>
                </a:cxn>
                <a:cxn ang="0">
                  <a:pos x="1004" y="63"/>
                </a:cxn>
                <a:cxn ang="0">
                  <a:pos x="1023" y="16"/>
                </a:cxn>
                <a:cxn ang="0">
                  <a:pos x="1061" y="12"/>
                </a:cxn>
              </a:cxnLst>
              <a:rect l="0" t="0" r="r" b="b"/>
              <a:pathLst>
                <a:path w="1061" h="603">
                  <a:moveTo>
                    <a:pt x="1059" y="27"/>
                  </a:moveTo>
                  <a:lnTo>
                    <a:pt x="1055" y="31"/>
                  </a:lnTo>
                  <a:lnTo>
                    <a:pt x="1051" y="37"/>
                  </a:lnTo>
                  <a:lnTo>
                    <a:pt x="1049" y="44"/>
                  </a:lnTo>
                  <a:lnTo>
                    <a:pt x="1045" y="54"/>
                  </a:lnTo>
                  <a:lnTo>
                    <a:pt x="1043" y="63"/>
                  </a:lnTo>
                  <a:lnTo>
                    <a:pt x="1040" y="78"/>
                  </a:lnTo>
                  <a:lnTo>
                    <a:pt x="1038" y="84"/>
                  </a:lnTo>
                  <a:lnTo>
                    <a:pt x="1034" y="90"/>
                  </a:lnTo>
                  <a:lnTo>
                    <a:pt x="1034" y="103"/>
                  </a:lnTo>
                  <a:lnTo>
                    <a:pt x="1030" y="113"/>
                  </a:lnTo>
                  <a:lnTo>
                    <a:pt x="1028" y="118"/>
                  </a:lnTo>
                  <a:lnTo>
                    <a:pt x="1024" y="126"/>
                  </a:lnTo>
                  <a:lnTo>
                    <a:pt x="1023" y="135"/>
                  </a:lnTo>
                  <a:lnTo>
                    <a:pt x="1023" y="149"/>
                  </a:lnTo>
                  <a:lnTo>
                    <a:pt x="1019" y="156"/>
                  </a:lnTo>
                  <a:lnTo>
                    <a:pt x="1017" y="166"/>
                  </a:lnTo>
                  <a:lnTo>
                    <a:pt x="1013" y="175"/>
                  </a:lnTo>
                  <a:lnTo>
                    <a:pt x="1009" y="187"/>
                  </a:lnTo>
                  <a:lnTo>
                    <a:pt x="1007" y="196"/>
                  </a:lnTo>
                  <a:lnTo>
                    <a:pt x="1004" y="208"/>
                  </a:lnTo>
                  <a:lnTo>
                    <a:pt x="1002" y="217"/>
                  </a:lnTo>
                  <a:lnTo>
                    <a:pt x="998" y="230"/>
                  </a:lnTo>
                  <a:lnTo>
                    <a:pt x="992" y="238"/>
                  </a:lnTo>
                  <a:lnTo>
                    <a:pt x="988" y="253"/>
                  </a:lnTo>
                  <a:lnTo>
                    <a:pt x="983" y="263"/>
                  </a:lnTo>
                  <a:lnTo>
                    <a:pt x="981" y="274"/>
                  </a:lnTo>
                  <a:lnTo>
                    <a:pt x="973" y="284"/>
                  </a:lnTo>
                  <a:lnTo>
                    <a:pt x="969" y="295"/>
                  </a:lnTo>
                  <a:lnTo>
                    <a:pt x="964" y="308"/>
                  </a:lnTo>
                  <a:lnTo>
                    <a:pt x="958" y="320"/>
                  </a:lnTo>
                  <a:lnTo>
                    <a:pt x="952" y="333"/>
                  </a:lnTo>
                  <a:lnTo>
                    <a:pt x="947" y="344"/>
                  </a:lnTo>
                  <a:lnTo>
                    <a:pt x="941" y="356"/>
                  </a:lnTo>
                  <a:lnTo>
                    <a:pt x="935" y="369"/>
                  </a:lnTo>
                  <a:lnTo>
                    <a:pt x="927" y="377"/>
                  </a:lnTo>
                  <a:lnTo>
                    <a:pt x="922" y="390"/>
                  </a:lnTo>
                  <a:lnTo>
                    <a:pt x="916" y="398"/>
                  </a:lnTo>
                  <a:lnTo>
                    <a:pt x="910" y="411"/>
                  </a:lnTo>
                  <a:lnTo>
                    <a:pt x="901" y="419"/>
                  </a:lnTo>
                  <a:lnTo>
                    <a:pt x="895" y="432"/>
                  </a:lnTo>
                  <a:lnTo>
                    <a:pt x="884" y="440"/>
                  </a:lnTo>
                  <a:lnTo>
                    <a:pt x="876" y="453"/>
                  </a:lnTo>
                  <a:lnTo>
                    <a:pt x="869" y="464"/>
                  </a:lnTo>
                  <a:lnTo>
                    <a:pt x="859" y="474"/>
                  </a:lnTo>
                  <a:lnTo>
                    <a:pt x="850" y="483"/>
                  </a:lnTo>
                  <a:lnTo>
                    <a:pt x="842" y="493"/>
                  </a:lnTo>
                  <a:lnTo>
                    <a:pt x="829" y="500"/>
                  </a:lnTo>
                  <a:lnTo>
                    <a:pt x="819" y="510"/>
                  </a:lnTo>
                  <a:lnTo>
                    <a:pt x="808" y="519"/>
                  </a:lnTo>
                  <a:lnTo>
                    <a:pt x="798" y="529"/>
                  </a:lnTo>
                  <a:lnTo>
                    <a:pt x="787" y="535"/>
                  </a:lnTo>
                  <a:lnTo>
                    <a:pt x="777" y="544"/>
                  </a:lnTo>
                  <a:lnTo>
                    <a:pt x="762" y="550"/>
                  </a:lnTo>
                  <a:lnTo>
                    <a:pt x="753" y="557"/>
                  </a:lnTo>
                  <a:lnTo>
                    <a:pt x="737" y="565"/>
                  </a:lnTo>
                  <a:lnTo>
                    <a:pt x="726" y="571"/>
                  </a:lnTo>
                  <a:lnTo>
                    <a:pt x="715" y="576"/>
                  </a:lnTo>
                  <a:lnTo>
                    <a:pt x="703" y="582"/>
                  </a:lnTo>
                  <a:lnTo>
                    <a:pt x="688" y="586"/>
                  </a:lnTo>
                  <a:lnTo>
                    <a:pt x="673" y="592"/>
                  </a:lnTo>
                  <a:lnTo>
                    <a:pt x="660" y="592"/>
                  </a:lnTo>
                  <a:lnTo>
                    <a:pt x="650" y="595"/>
                  </a:lnTo>
                  <a:lnTo>
                    <a:pt x="642" y="595"/>
                  </a:lnTo>
                  <a:lnTo>
                    <a:pt x="635" y="597"/>
                  </a:lnTo>
                  <a:lnTo>
                    <a:pt x="623" y="597"/>
                  </a:lnTo>
                  <a:lnTo>
                    <a:pt x="614" y="597"/>
                  </a:lnTo>
                  <a:lnTo>
                    <a:pt x="606" y="597"/>
                  </a:lnTo>
                  <a:lnTo>
                    <a:pt x="597" y="601"/>
                  </a:lnTo>
                  <a:lnTo>
                    <a:pt x="585" y="601"/>
                  </a:lnTo>
                  <a:lnTo>
                    <a:pt x="576" y="601"/>
                  </a:lnTo>
                  <a:lnTo>
                    <a:pt x="563" y="603"/>
                  </a:lnTo>
                  <a:lnTo>
                    <a:pt x="555" y="603"/>
                  </a:lnTo>
                  <a:lnTo>
                    <a:pt x="542" y="603"/>
                  </a:lnTo>
                  <a:lnTo>
                    <a:pt x="530" y="603"/>
                  </a:lnTo>
                  <a:lnTo>
                    <a:pt x="517" y="603"/>
                  </a:lnTo>
                  <a:lnTo>
                    <a:pt x="509" y="603"/>
                  </a:lnTo>
                  <a:lnTo>
                    <a:pt x="494" y="603"/>
                  </a:lnTo>
                  <a:lnTo>
                    <a:pt x="485" y="603"/>
                  </a:lnTo>
                  <a:lnTo>
                    <a:pt x="473" y="603"/>
                  </a:lnTo>
                  <a:lnTo>
                    <a:pt x="460" y="603"/>
                  </a:lnTo>
                  <a:lnTo>
                    <a:pt x="447" y="603"/>
                  </a:lnTo>
                  <a:lnTo>
                    <a:pt x="437" y="603"/>
                  </a:lnTo>
                  <a:lnTo>
                    <a:pt x="422" y="603"/>
                  </a:lnTo>
                  <a:lnTo>
                    <a:pt x="412" y="603"/>
                  </a:lnTo>
                  <a:lnTo>
                    <a:pt x="397" y="601"/>
                  </a:lnTo>
                  <a:lnTo>
                    <a:pt x="386" y="601"/>
                  </a:lnTo>
                  <a:lnTo>
                    <a:pt x="374" y="601"/>
                  </a:lnTo>
                  <a:lnTo>
                    <a:pt x="365" y="601"/>
                  </a:lnTo>
                  <a:lnTo>
                    <a:pt x="350" y="601"/>
                  </a:lnTo>
                  <a:lnTo>
                    <a:pt x="338" y="597"/>
                  </a:lnTo>
                  <a:lnTo>
                    <a:pt x="325" y="597"/>
                  </a:lnTo>
                  <a:lnTo>
                    <a:pt x="314" y="597"/>
                  </a:lnTo>
                  <a:lnTo>
                    <a:pt x="298" y="595"/>
                  </a:lnTo>
                  <a:lnTo>
                    <a:pt x="285" y="595"/>
                  </a:lnTo>
                  <a:lnTo>
                    <a:pt x="274" y="592"/>
                  </a:lnTo>
                  <a:lnTo>
                    <a:pt x="262" y="592"/>
                  </a:lnTo>
                  <a:lnTo>
                    <a:pt x="249" y="592"/>
                  </a:lnTo>
                  <a:lnTo>
                    <a:pt x="238" y="590"/>
                  </a:lnTo>
                  <a:lnTo>
                    <a:pt x="222" y="590"/>
                  </a:lnTo>
                  <a:lnTo>
                    <a:pt x="215" y="590"/>
                  </a:lnTo>
                  <a:lnTo>
                    <a:pt x="201" y="586"/>
                  </a:lnTo>
                  <a:lnTo>
                    <a:pt x="190" y="586"/>
                  </a:lnTo>
                  <a:lnTo>
                    <a:pt x="179" y="586"/>
                  </a:lnTo>
                  <a:lnTo>
                    <a:pt x="167" y="586"/>
                  </a:lnTo>
                  <a:lnTo>
                    <a:pt x="158" y="582"/>
                  </a:lnTo>
                  <a:lnTo>
                    <a:pt x="144" y="582"/>
                  </a:lnTo>
                  <a:lnTo>
                    <a:pt x="133" y="578"/>
                  </a:lnTo>
                  <a:lnTo>
                    <a:pt x="124" y="578"/>
                  </a:lnTo>
                  <a:lnTo>
                    <a:pt x="110" y="578"/>
                  </a:lnTo>
                  <a:lnTo>
                    <a:pt x="103" y="576"/>
                  </a:lnTo>
                  <a:lnTo>
                    <a:pt x="93" y="576"/>
                  </a:lnTo>
                  <a:lnTo>
                    <a:pt x="84" y="576"/>
                  </a:lnTo>
                  <a:lnTo>
                    <a:pt x="72" y="573"/>
                  </a:lnTo>
                  <a:lnTo>
                    <a:pt x="63" y="573"/>
                  </a:lnTo>
                  <a:lnTo>
                    <a:pt x="53" y="571"/>
                  </a:lnTo>
                  <a:lnTo>
                    <a:pt x="46" y="571"/>
                  </a:lnTo>
                  <a:lnTo>
                    <a:pt x="27" y="567"/>
                  </a:lnTo>
                  <a:lnTo>
                    <a:pt x="15" y="567"/>
                  </a:lnTo>
                  <a:lnTo>
                    <a:pt x="6" y="565"/>
                  </a:lnTo>
                  <a:lnTo>
                    <a:pt x="4" y="557"/>
                  </a:lnTo>
                  <a:lnTo>
                    <a:pt x="0" y="550"/>
                  </a:lnTo>
                  <a:lnTo>
                    <a:pt x="0" y="540"/>
                  </a:lnTo>
                  <a:lnTo>
                    <a:pt x="0" y="531"/>
                  </a:lnTo>
                  <a:lnTo>
                    <a:pt x="0" y="521"/>
                  </a:lnTo>
                  <a:lnTo>
                    <a:pt x="6" y="519"/>
                  </a:lnTo>
                  <a:lnTo>
                    <a:pt x="11" y="519"/>
                  </a:lnTo>
                  <a:lnTo>
                    <a:pt x="17" y="519"/>
                  </a:lnTo>
                  <a:lnTo>
                    <a:pt x="25" y="519"/>
                  </a:lnTo>
                  <a:lnTo>
                    <a:pt x="32" y="519"/>
                  </a:lnTo>
                  <a:lnTo>
                    <a:pt x="42" y="519"/>
                  </a:lnTo>
                  <a:lnTo>
                    <a:pt x="51" y="519"/>
                  </a:lnTo>
                  <a:lnTo>
                    <a:pt x="61" y="521"/>
                  </a:lnTo>
                  <a:lnTo>
                    <a:pt x="68" y="521"/>
                  </a:lnTo>
                  <a:lnTo>
                    <a:pt x="78" y="521"/>
                  </a:lnTo>
                  <a:lnTo>
                    <a:pt x="87" y="521"/>
                  </a:lnTo>
                  <a:lnTo>
                    <a:pt x="97" y="521"/>
                  </a:lnTo>
                  <a:lnTo>
                    <a:pt x="105" y="525"/>
                  </a:lnTo>
                  <a:lnTo>
                    <a:pt x="118" y="525"/>
                  </a:lnTo>
                  <a:lnTo>
                    <a:pt x="125" y="525"/>
                  </a:lnTo>
                  <a:lnTo>
                    <a:pt x="139" y="525"/>
                  </a:lnTo>
                  <a:lnTo>
                    <a:pt x="146" y="529"/>
                  </a:lnTo>
                  <a:lnTo>
                    <a:pt x="160" y="529"/>
                  </a:lnTo>
                  <a:lnTo>
                    <a:pt x="167" y="529"/>
                  </a:lnTo>
                  <a:lnTo>
                    <a:pt x="181" y="529"/>
                  </a:lnTo>
                  <a:lnTo>
                    <a:pt x="192" y="529"/>
                  </a:lnTo>
                  <a:lnTo>
                    <a:pt x="205" y="531"/>
                  </a:lnTo>
                  <a:lnTo>
                    <a:pt x="217" y="531"/>
                  </a:lnTo>
                  <a:lnTo>
                    <a:pt x="228" y="531"/>
                  </a:lnTo>
                  <a:lnTo>
                    <a:pt x="238" y="531"/>
                  </a:lnTo>
                  <a:lnTo>
                    <a:pt x="253" y="531"/>
                  </a:lnTo>
                  <a:lnTo>
                    <a:pt x="262" y="531"/>
                  </a:lnTo>
                  <a:lnTo>
                    <a:pt x="274" y="531"/>
                  </a:lnTo>
                  <a:lnTo>
                    <a:pt x="285" y="531"/>
                  </a:lnTo>
                  <a:lnTo>
                    <a:pt x="298" y="535"/>
                  </a:lnTo>
                  <a:lnTo>
                    <a:pt x="310" y="535"/>
                  </a:lnTo>
                  <a:lnTo>
                    <a:pt x="321" y="535"/>
                  </a:lnTo>
                  <a:lnTo>
                    <a:pt x="334" y="535"/>
                  </a:lnTo>
                  <a:lnTo>
                    <a:pt x="346" y="535"/>
                  </a:lnTo>
                  <a:lnTo>
                    <a:pt x="359" y="535"/>
                  </a:lnTo>
                  <a:lnTo>
                    <a:pt x="371" y="535"/>
                  </a:lnTo>
                  <a:lnTo>
                    <a:pt x="382" y="535"/>
                  </a:lnTo>
                  <a:lnTo>
                    <a:pt x="395" y="535"/>
                  </a:lnTo>
                  <a:lnTo>
                    <a:pt x="407" y="535"/>
                  </a:lnTo>
                  <a:lnTo>
                    <a:pt x="418" y="535"/>
                  </a:lnTo>
                  <a:lnTo>
                    <a:pt x="428" y="535"/>
                  </a:lnTo>
                  <a:lnTo>
                    <a:pt x="439" y="535"/>
                  </a:lnTo>
                  <a:lnTo>
                    <a:pt x="452" y="531"/>
                  </a:lnTo>
                  <a:lnTo>
                    <a:pt x="464" y="531"/>
                  </a:lnTo>
                  <a:lnTo>
                    <a:pt x="473" y="531"/>
                  </a:lnTo>
                  <a:lnTo>
                    <a:pt x="485" y="531"/>
                  </a:lnTo>
                  <a:lnTo>
                    <a:pt x="496" y="529"/>
                  </a:lnTo>
                  <a:lnTo>
                    <a:pt x="509" y="529"/>
                  </a:lnTo>
                  <a:lnTo>
                    <a:pt x="517" y="529"/>
                  </a:lnTo>
                  <a:lnTo>
                    <a:pt x="530" y="529"/>
                  </a:lnTo>
                  <a:lnTo>
                    <a:pt x="540" y="525"/>
                  </a:lnTo>
                  <a:lnTo>
                    <a:pt x="549" y="525"/>
                  </a:lnTo>
                  <a:lnTo>
                    <a:pt x="557" y="521"/>
                  </a:lnTo>
                  <a:lnTo>
                    <a:pt x="570" y="521"/>
                  </a:lnTo>
                  <a:lnTo>
                    <a:pt x="578" y="519"/>
                  </a:lnTo>
                  <a:lnTo>
                    <a:pt x="587" y="519"/>
                  </a:lnTo>
                  <a:lnTo>
                    <a:pt x="597" y="516"/>
                  </a:lnTo>
                  <a:lnTo>
                    <a:pt x="606" y="516"/>
                  </a:lnTo>
                  <a:lnTo>
                    <a:pt x="623" y="514"/>
                  </a:lnTo>
                  <a:lnTo>
                    <a:pt x="639" y="510"/>
                  </a:lnTo>
                  <a:lnTo>
                    <a:pt x="654" y="504"/>
                  </a:lnTo>
                  <a:lnTo>
                    <a:pt x="669" y="500"/>
                  </a:lnTo>
                  <a:lnTo>
                    <a:pt x="680" y="495"/>
                  </a:lnTo>
                  <a:lnTo>
                    <a:pt x="694" y="489"/>
                  </a:lnTo>
                  <a:lnTo>
                    <a:pt x="705" y="483"/>
                  </a:lnTo>
                  <a:lnTo>
                    <a:pt x="717" y="476"/>
                  </a:lnTo>
                  <a:lnTo>
                    <a:pt x="730" y="472"/>
                  </a:lnTo>
                  <a:lnTo>
                    <a:pt x="741" y="464"/>
                  </a:lnTo>
                  <a:lnTo>
                    <a:pt x="751" y="459"/>
                  </a:lnTo>
                  <a:lnTo>
                    <a:pt x="762" y="453"/>
                  </a:lnTo>
                  <a:lnTo>
                    <a:pt x="772" y="443"/>
                  </a:lnTo>
                  <a:lnTo>
                    <a:pt x="783" y="438"/>
                  </a:lnTo>
                  <a:lnTo>
                    <a:pt x="793" y="432"/>
                  </a:lnTo>
                  <a:lnTo>
                    <a:pt x="804" y="426"/>
                  </a:lnTo>
                  <a:lnTo>
                    <a:pt x="813" y="417"/>
                  </a:lnTo>
                  <a:lnTo>
                    <a:pt x="823" y="411"/>
                  </a:lnTo>
                  <a:lnTo>
                    <a:pt x="831" y="398"/>
                  </a:lnTo>
                  <a:lnTo>
                    <a:pt x="842" y="392"/>
                  </a:lnTo>
                  <a:lnTo>
                    <a:pt x="846" y="383"/>
                  </a:lnTo>
                  <a:lnTo>
                    <a:pt x="855" y="375"/>
                  </a:lnTo>
                  <a:lnTo>
                    <a:pt x="863" y="365"/>
                  </a:lnTo>
                  <a:lnTo>
                    <a:pt x="870" y="360"/>
                  </a:lnTo>
                  <a:lnTo>
                    <a:pt x="876" y="346"/>
                  </a:lnTo>
                  <a:lnTo>
                    <a:pt x="886" y="337"/>
                  </a:lnTo>
                  <a:lnTo>
                    <a:pt x="895" y="325"/>
                  </a:lnTo>
                  <a:lnTo>
                    <a:pt x="901" y="316"/>
                  </a:lnTo>
                  <a:lnTo>
                    <a:pt x="907" y="305"/>
                  </a:lnTo>
                  <a:lnTo>
                    <a:pt x="912" y="293"/>
                  </a:lnTo>
                  <a:lnTo>
                    <a:pt x="920" y="284"/>
                  </a:lnTo>
                  <a:lnTo>
                    <a:pt x="927" y="272"/>
                  </a:lnTo>
                  <a:lnTo>
                    <a:pt x="935" y="259"/>
                  </a:lnTo>
                  <a:lnTo>
                    <a:pt x="941" y="248"/>
                  </a:lnTo>
                  <a:lnTo>
                    <a:pt x="947" y="236"/>
                  </a:lnTo>
                  <a:lnTo>
                    <a:pt x="956" y="223"/>
                  </a:lnTo>
                  <a:lnTo>
                    <a:pt x="958" y="215"/>
                  </a:lnTo>
                  <a:lnTo>
                    <a:pt x="962" y="202"/>
                  </a:lnTo>
                  <a:lnTo>
                    <a:pt x="964" y="187"/>
                  </a:lnTo>
                  <a:lnTo>
                    <a:pt x="969" y="175"/>
                  </a:lnTo>
                  <a:lnTo>
                    <a:pt x="973" y="160"/>
                  </a:lnTo>
                  <a:lnTo>
                    <a:pt x="981" y="145"/>
                  </a:lnTo>
                  <a:lnTo>
                    <a:pt x="983" y="126"/>
                  </a:lnTo>
                  <a:lnTo>
                    <a:pt x="988" y="113"/>
                  </a:lnTo>
                  <a:lnTo>
                    <a:pt x="988" y="103"/>
                  </a:lnTo>
                  <a:lnTo>
                    <a:pt x="992" y="94"/>
                  </a:lnTo>
                  <a:lnTo>
                    <a:pt x="994" y="84"/>
                  </a:lnTo>
                  <a:lnTo>
                    <a:pt x="998" y="78"/>
                  </a:lnTo>
                  <a:lnTo>
                    <a:pt x="1004" y="63"/>
                  </a:lnTo>
                  <a:lnTo>
                    <a:pt x="1009" y="48"/>
                  </a:lnTo>
                  <a:lnTo>
                    <a:pt x="1013" y="33"/>
                  </a:lnTo>
                  <a:lnTo>
                    <a:pt x="1019" y="23"/>
                  </a:lnTo>
                  <a:lnTo>
                    <a:pt x="1023" y="16"/>
                  </a:lnTo>
                  <a:lnTo>
                    <a:pt x="1028" y="8"/>
                  </a:lnTo>
                  <a:lnTo>
                    <a:pt x="1040" y="0"/>
                  </a:lnTo>
                  <a:lnTo>
                    <a:pt x="1055" y="2"/>
                  </a:lnTo>
                  <a:lnTo>
                    <a:pt x="1061" y="12"/>
                  </a:lnTo>
                  <a:lnTo>
                    <a:pt x="1059" y="27"/>
                  </a:lnTo>
                  <a:lnTo>
                    <a:pt x="1059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99" name="Freeform 76"/>
            <p:cNvSpPr>
              <a:spLocks/>
            </p:cNvSpPr>
            <p:nvPr/>
          </p:nvSpPr>
          <p:spPr bwMode="auto">
            <a:xfrm>
              <a:off x="5603870" y="3814764"/>
              <a:ext cx="84136" cy="244476"/>
            </a:xfrm>
            <a:custGeom>
              <a:avLst/>
              <a:gdLst/>
              <a:ahLst/>
              <a:cxnLst>
                <a:cxn ang="0">
                  <a:pos x="69" y="32"/>
                </a:cxn>
                <a:cxn ang="0">
                  <a:pos x="67" y="48"/>
                </a:cxn>
                <a:cxn ang="0">
                  <a:pos x="67" y="63"/>
                </a:cxn>
                <a:cxn ang="0">
                  <a:pos x="69" y="76"/>
                </a:cxn>
                <a:cxn ang="0">
                  <a:pos x="72" y="87"/>
                </a:cxn>
                <a:cxn ang="0">
                  <a:pos x="76" y="99"/>
                </a:cxn>
                <a:cxn ang="0">
                  <a:pos x="82" y="112"/>
                </a:cxn>
                <a:cxn ang="0">
                  <a:pos x="86" y="126"/>
                </a:cxn>
                <a:cxn ang="0">
                  <a:pos x="88" y="141"/>
                </a:cxn>
                <a:cxn ang="0">
                  <a:pos x="88" y="156"/>
                </a:cxn>
                <a:cxn ang="0">
                  <a:pos x="91" y="171"/>
                </a:cxn>
                <a:cxn ang="0">
                  <a:pos x="91" y="183"/>
                </a:cxn>
                <a:cxn ang="0">
                  <a:pos x="93" y="196"/>
                </a:cxn>
                <a:cxn ang="0">
                  <a:pos x="93" y="211"/>
                </a:cxn>
                <a:cxn ang="0">
                  <a:pos x="97" y="222"/>
                </a:cxn>
                <a:cxn ang="0">
                  <a:pos x="99" y="238"/>
                </a:cxn>
                <a:cxn ang="0">
                  <a:pos x="107" y="253"/>
                </a:cxn>
                <a:cxn ang="0">
                  <a:pos x="107" y="268"/>
                </a:cxn>
                <a:cxn ang="0">
                  <a:pos x="103" y="283"/>
                </a:cxn>
                <a:cxn ang="0">
                  <a:pos x="97" y="295"/>
                </a:cxn>
                <a:cxn ang="0">
                  <a:pos x="86" y="304"/>
                </a:cxn>
                <a:cxn ang="0">
                  <a:pos x="69" y="308"/>
                </a:cxn>
                <a:cxn ang="0">
                  <a:pos x="57" y="304"/>
                </a:cxn>
                <a:cxn ang="0">
                  <a:pos x="42" y="295"/>
                </a:cxn>
                <a:cxn ang="0">
                  <a:pos x="36" y="283"/>
                </a:cxn>
                <a:cxn ang="0">
                  <a:pos x="31" y="274"/>
                </a:cxn>
                <a:cxn ang="0">
                  <a:pos x="27" y="264"/>
                </a:cxn>
                <a:cxn ang="0">
                  <a:pos x="25" y="259"/>
                </a:cxn>
                <a:cxn ang="0">
                  <a:pos x="25" y="251"/>
                </a:cxn>
                <a:cxn ang="0">
                  <a:pos x="17" y="236"/>
                </a:cxn>
                <a:cxn ang="0">
                  <a:pos x="17" y="222"/>
                </a:cxn>
                <a:cxn ang="0">
                  <a:pos x="15" y="207"/>
                </a:cxn>
                <a:cxn ang="0">
                  <a:pos x="12" y="190"/>
                </a:cxn>
                <a:cxn ang="0">
                  <a:pos x="12" y="181"/>
                </a:cxn>
                <a:cxn ang="0">
                  <a:pos x="10" y="175"/>
                </a:cxn>
                <a:cxn ang="0">
                  <a:pos x="10" y="165"/>
                </a:cxn>
                <a:cxn ang="0">
                  <a:pos x="10" y="156"/>
                </a:cxn>
                <a:cxn ang="0">
                  <a:pos x="4" y="146"/>
                </a:cxn>
                <a:cxn ang="0">
                  <a:pos x="4" y="139"/>
                </a:cxn>
                <a:cxn ang="0">
                  <a:pos x="0" y="129"/>
                </a:cxn>
                <a:cxn ang="0">
                  <a:pos x="0" y="120"/>
                </a:cxn>
                <a:cxn ang="0">
                  <a:pos x="0" y="105"/>
                </a:cxn>
                <a:cxn ang="0">
                  <a:pos x="4" y="89"/>
                </a:cxn>
                <a:cxn ang="0">
                  <a:pos x="4" y="76"/>
                </a:cxn>
                <a:cxn ang="0">
                  <a:pos x="10" y="59"/>
                </a:cxn>
                <a:cxn ang="0">
                  <a:pos x="10" y="51"/>
                </a:cxn>
                <a:cxn ang="0">
                  <a:pos x="12" y="38"/>
                </a:cxn>
                <a:cxn ang="0">
                  <a:pos x="15" y="30"/>
                </a:cxn>
                <a:cxn ang="0">
                  <a:pos x="17" y="23"/>
                </a:cxn>
                <a:cxn ang="0">
                  <a:pos x="21" y="11"/>
                </a:cxn>
                <a:cxn ang="0">
                  <a:pos x="27" y="2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7" y="6"/>
                </a:cxn>
                <a:cxn ang="0">
                  <a:pos x="67" y="11"/>
                </a:cxn>
                <a:cxn ang="0">
                  <a:pos x="69" y="21"/>
                </a:cxn>
                <a:cxn ang="0">
                  <a:pos x="69" y="32"/>
                </a:cxn>
                <a:cxn ang="0">
                  <a:pos x="69" y="32"/>
                </a:cxn>
              </a:cxnLst>
              <a:rect l="0" t="0" r="r" b="b"/>
              <a:pathLst>
                <a:path w="107" h="308">
                  <a:moveTo>
                    <a:pt x="69" y="32"/>
                  </a:moveTo>
                  <a:lnTo>
                    <a:pt x="67" y="48"/>
                  </a:lnTo>
                  <a:lnTo>
                    <a:pt x="67" y="63"/>
                  </a:lnTo>
                  <a:lnTo>
                    <a:pt x="69" y="76"/>
                  </a:lnTo>
                  <a:lnTo>
                    <a:pt x="72" y="87"/>
                  </a:lnTo>
                  <a:lnTo>
                    <a:pt x="76" y="99"/>
                  </a:lnTo>
                  <a:lnTo>
                    <a:pt x="82" y="112"/>
                  </a:lnTo>
                  <a:lnTo>
                    <a:pt x="86" y="126"/>
                  </a:lnTo>
                  <a:lnTo>
                    <a:pt x="88" y="141"/>
                  </a:lnTo>
                  <a:lnTo>
                    <a:pt x="88" y="156"/>
                  </a:lnTo>
                  <a:lnTo>
                    <a:pt x="91" y="171"/>
                  </a:lnTo>
                  <a:lnTo>
                    <a:pt x="91" y="183"/>
                  </a:lnTo>
                  <a:lnTo>
                    <a:pt x="93" y="196"/>
                  </a:lnTo>
                  <a:lnTo>
                    <a:pt x="93" y="211"/>
                  </a:lnTo>
                  <a:lnTo>
                    <a:pt x="97" y="222"/>
                  </a:lnTo>
                  <a:lnTo>
                    <a:pt x="99" y="238"/>
                  </a:lnTo>
                  <a:lnTo>
                    <a:pt x="107" y="253"/>
                  </a:lnTo>
                  <a:lnTo>
                    <a:pt x="107" y="268"/>
                  </a:lnTo>
                  <a:lnTo>
                    <a:pt x="103" y="283"/>
                  </a:lnTo>
                  <a:lnTo>
                    <a:pt x="97" y="295"/>
                  </a:lnTo>
                  <a:lnTo>
                    <a:pt x="86" y="304"/>
                  </a:lnTo>
                  <a:lnTo>
                    <a:pt x="69" y="308"/>
                  </a:lnTo>
                  <a:lnTo>
                    <a:pt x="57" y="304"/>
                  </a:lnTo>
                  <a:lnTo>
                    <a:pt x="42" y="295"/>
                  </a:lnTo>
                  <a:lnTo>
                    <a:pt x="36" y="283"/>
                  </a:lnTo>
                  <a:lnTo>
                    <a:pt x="31" y="274"/>
                  </a:lnTo>
                  <a:lnTo>
                    <a:pt x="27" y="264"/>
                  </a:lnTo>
                  <a:lnTo>
                    <a:pt x="25" y="259"/>
                  </a:lnTo>
                  <a:lnTo>
                    <a:pt x="25" y="251"/>
                  </a:lnTo>
                  <a:lnTo>
                    <a:pt x="17" y="236"/>
                  </a:lnTo>
                  <a:lnTo>
                    <a:pt x="17" y="222"/>
                  </a:lnTo>
                  <a:lnTo>
                    <a:pt x="15" y="207"/>
                  </a:lnTo>
                  <a:lnTo>
                    <a:pt x="12" y="190"/>
                  </a:lnTo>
                  <a:lnTo>
                    <a:pt x="12" y="181"/>
                  </a:lnTo>
                  <a:lnTo>
                    <a:pt x="10" y="175"/>
                  </a:lnTo>
                  <a:lnTo>
                    <a:pt x="10" y="165"/>
                  </a:lnTo>
                  <a:lnTo>
                    <a:pt x="10" y="156"/>
                  </a:lnTo>
                  <a:lnTo>
                    <a:pt x="4" y="146"/>
                  </a:lnTo>
                  <a:lnTo>
                    <a:pt x="4" y="139"/>
                  </a:lnTo>
                  <a:lnTo>
                    <a:pt x="0" y="129"/>
                  </a:lnTo>
                  <a:lnTo>
                    <a:pt x="0" y="120"/>
                  </a:lnTo>
                  <a:lnTo>
                    <a:pt x="0" y="105"/>
                  </a:lnTo>
                  <a:lnTo>
                    <a:pt x="4" y="89"/>
                  </a:lnTo>
                  <a:lnTo>
                    <a:pt x="4" y="76"/>
                  </a:lnTo>
                  <a:lnTo>
                    <a:pt x="10" y="59"/>
                  </a:lnTo>
                  <a:lnTo>
                    <a:pt x="10" y="51"/>
                  </a:lnTo>
                  <a:lnTo>
                    <a:pt x="12" y="38"/>
                  </a:lnTo>
                  <a:lnTo>
                    <a:pt x="15" y="30"/>
                  </a:lnTo>
                  <a:lnTo>
                    <a:pt x="17" y="23"/>
                  </a:lnTo>
                  <a:lnTo>
                    <a:pt x="21" y="11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8" y="2"/>
                  </a:lnTo>
                  <a:lnTo>
                    <a:pt x="57" y="6"/>
                  </a:lnTo>
                  <a:lnTo>
                    <a:pt x="67" y="11"/>
                  </a:lnTo>
                  <a:lnTo>
                    <a:pt x="69" y="21"/>
                  </a:lnTo>
                  <a:lnTo>
                    <a:pt x="69" y="32"/>
                  </a:lnTo>
                  <a:lnTo>
                    <a:pt x="69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0" name="Freeform 77"/>
            <p:cNvSpPr>
              <a:spLocks/>
            </p:cNvSpPr>
            <p:nvPr/>
          </p:nvSpPr>
          <p:spPr bwMode="auto">
            <a:xfrm>
              <a:off x="5330821" y="3868739"/>
              <a:ext cx="334962" cy="163514"/>
            </a:xfrm>
            <a:custGeom>
              <a:avLst/>
              <a:gdLst/>
              <a:ahLst/>
              <a:cxnLst>
                <a:cxn ang="0">
                  <a:pos x="359" y="61"/>
                </a:cxn>
                <a:cxn ang="0">
                  <a:pos x="333" y="61"/>
                </a:cxn>
                <a:cxn ang="0">
                  <a:pos x="308" y="61"/>
                </a:cxn>
                <a:cxn ang="0">
                  <a:pos x="282" y="61"/>
                </a:cxn>
                <a:cxn ang="0">
                  <a:pos x="257" y="61"/>
                </a:cxn>
                <a:cxn ang="0">
                  <a:pos x="230" y="61"/>
                </a:cxn>
                <a:cxn ang="0">
                  <a:pos x="206" y="65"/>
                </a:cxn>
                <a:cxn ang="0">
                  <a:pos x="179" y="71"/>
                </a:cxn>
                <a:cxn ang="0">
                  <a:pos x="158" y="78"/>
                </a:cxn>
                <a:cxn ang="0">
                  <a:pos x="137" y="88"/>
                </a:cxn>
                <a:cxn ang="0">
                  <a:pos x="118" y="97"/>
                </a:cxn>
                <a:cxn ang="0">
                  <a:pos x="103" y="109"/>
                </a:cxn>
                <a:cxn ang="0">
                  <a:pos x="84" y="122"/>
                </a:cxn>
                <a:cxn ang="0">
                  <a:pos x="71" y="139"/>
                </a:cxn>
                <a:cxn ang="0">
                  <a:pos x="52" y="158"/>
                </a:cxn>
                <a:cxn ang="0">
                  <a:pos x="34" y="185"/>
                </a:cxn>
                <a:cxn ang="0">
                  <a:pos x="15" y="204"/>
                </a:cxn>
                <a:cxn ang="0">
                  <a:pos x="6" y="204"/>
                </a:cxn>
                <a:cxn ang="0">
                  <a:pos x="0" y="189"/>
                </a:cxn>
                <a:cxn ang="0">
                  <a:pos x="0" y="164"/>
                </a:cxn>
                <a:cxn ang="0">
                  <a:pos x="10" y="147"/>
                </a:cxn>
                <a:cxn ang="0">
                  <a:pos x="19" y="122"/>
                </a:cxn>
                <a:cxn ang="0">
                  <a:pos x="27" y="103"/>
                </a:cxn>
                <a:cxn ang="0">
                  <a:pos x="46" y="77"/>
                </a:cxn>
                <a:cxn ang="0">
                  <a:pos x="72" y="52"/>
                </a:cxn>
                <a:cxn ang="0">
                  <a:pos x="101" y="37"/>
                </a:cxn>
                <a:cxn ang="0">
                  <a:pos x="118" y="31"/>
                </a:cxn>
                <a:cxn ang="0">
                  <a:pos x="143" y="21"/>
                </a:cxn>
                <a:cxn ang="0">
                  <a:pos x="164" y="12"/>
                </a:cxn>
                <a:cxn ang="0">
                  <a:pos x="181" y="8"/>
                </a:cxn>
                <a:cxn ang="0">
                  <a:pos x="202" y="4"/>
                </a:cxn>
                <a:cxn ang="0">
                  <a:pos x="226" y="0"/>
                </a:cxn>
                <a:cxn ang="0">
                  <a:pos x="259" y="4"/>
                </a:cxn>
                <a:cxn ang="0">
                  <a:pos x="291" y="4"/>
                </a:cxn>
                <a:cxn ang="0">
                  <a:pos x="320" y="10"/>
                </a:cxn>
                <a:cxn ang="0">
                  <a:pos x="344" y="12"/>
                </a:cxn>
                <a:cxn ang="0">
                  <a:pos x="361" y="16"/>
                </a:cxn>
                <a:cxn ang="0">
                  <a:pos x="377" y="16"/>
                </a:cxn>
                <a:cxn ang="0">
                  <a:pos x="397" y="19"/>
                </a:cxn>
                <a:cxn ang="0">
                  <a:pos x="420" y="19"/>
                </a:cxn>
                <a:cxn ang="0">
                  <a:pos x="422" y="31"/>
                </a:cxn>
                <a:cxn ang="0">
                  <a:pos x="411" y="46"/>
                </a:cxn>
                <a:cxn ang="0">
                  <a:pos x="386" y="58"/>
                </a:cxn>
                <a:cxn ang="0">
                  <a:pos x="371" y="65"/>
                </a:cxn>
              </a:cxnLst>
              <a:rect l="0" t="0" r="r" b="b"/>
              <a:pathLst>
                <a:path w="422" h="206">
                  <a:moveTo>
                    <a:pt x="371" y="65"/>
                  </a:moveTo>
                  <a:lnTo>
                    <a:pt x="359" y="61"/>
                  </a:lnTo>
                  <a:lnTo>
                    <a:pt x="344" y="61"/>
                  </a:lnTo>
                  <a:lnTo>
                    <a:pt x="333" y="61"/>
                  </a:lnTo>
                  <a:lnTo>
                    <a:pt x="320" y="61"/>
                  </a:lnTo>
                  <a:lnTo>
                    <a:pt x="308" y="61"/>
                  </a:lnTo>
                  <a:lnTo>
                    <a:pt x="293" y="61"/>
                  </a:lnTo>
                  <a:lnTo>
                    <a:pt x="282" y="61"/>
                  </a:lnTo>
                  <a:lnTo>
                    <a:pt x="270" y="61"/>
                  </a:lnTo>
                  <a:lnTo>
                    <a:pt x="257" y="61"/>
                  </a:lnTo>
                  <a:lnTo>
                    <a:pt x="245" y="61"/>
                  </a:lnTo>
                  <a:lnTo>
                    <a:pt x="230" y="61"/>
                  </a:lnTo>
                  <a:lnTo>
                    <a:pt x="217" y="65"/>
                  </a:lnTo>
                  <a:lnTo>
                    <a:pt x="206" y="65"/>
                  </a:lnTo>
                  <a:lnTo>
                    <a:pt x="190" y="67"/>
                  </a:lnTo>
                  <a:lnTo>
                    <a:pt x="179" y="71"/>
                  </a:lnTo>
                  <a:lnTo>
                    <a:pt x="166" y="77"/>
                  </a:lnTo>
                  <a:lnTo>
                    <a:pt x="158" y="78"/>
                  </a:lnTo>
                  <a:lnTo>
                    <a:pt x="145" y="82"/>
                  </a:lnTo>
                  <a:lnTo>
                    <a:pt x="137" y="88"/>
                  </a:lnTo>
                  <a:lnTo>
                    <a:pt x="128" y="92"/>
                  </a:lnTo>
                  <a:lnTo>
                    <a:pt x="118" y="97"/>
                  </a:lnTo>
                  <a:lnTo>
                    <a:pt x="109" y="103"/>
                  </a:lnTo>
                  <a:lnTo>
                    <a:pt x="103" y="109"/>
                  </a:lnTo>
                  <a:lnTo>
                    <a:pt x="95" y="115"/>
                  </a:lnTo>
                  <a:lnTo>
                    <a:pt x="84" y="122"/>
                  </a:lnTo>
                  <a:lnTo>
                    <a:pt x="76" y="130"/>
                  </a:lnTo>
                  <a:lnTo>
                    <a:pt x="71" y="139"/>
                  </a:lnTo>
                  <a:lnTo>
                    <a:pt x="61" y="149"/>
                  </a:lnTo>
                  <a:lnTo>
                    <a:pt x="52" y="158"/>
                  </a:lnTo>
                  <a:lnTo>
                    <a:pt x="42" y="170"/>
                  </a:lnTo>
                  <a:lnTo>
                    <a:pt x="34" y="185"/>
                  </a:lnTo>
                  <a:lnTo>
                    <a:pt x="25" y="196"/>
                  </a:lnTo>
                  <a:lnTo>
                    <a:pt x="15" y="204"/>
                  </a:lnTo>
                  <a:lnTo>
                    <a:pt x="10" y="206"/>
                  </a:lnTo>
                  <a:lnTo>
                    <a:pt x="6" y="204"/>
                  </a:lnTo>
                  <a:lnTo>
                    <a:pt x="4" y="200"/>
                  </a:lnTo>
                  <a:lnTo>
                    <a:pt x="0" y="189"/>
                  </a:lnTo>
                  <a:lnTo>
                    <a:pt x="0" y="173"/>
                  </a:lnTo>
                  <a:lnTo>
                    <a:pt x="0" y="164"/>
                  </a:lnTo>
                  <a:lnTo>
                    <a:pt x="4" y="154"/>
                  </a:lnTo>
                  <a:lnTo>
                    <a:pt x="10" y="147"/>
                  </a:lnTo>
                  <a:lnTo>
                    <a:pt x="14" y="137"/>
                  </a:lnTo>
                  <a:lnTo>
                    <a:pt x="19" y="122"/>
                  </a:lnTo>
                  <a:lnTo>
                    <a:pt x="21" y="113"/>
                  </a:lnTo>
                  <a:lnTo>
                    <a:pt x="27" y="103"/>
                  </a:lnTo>
                  <a:lnTo>
                    <a:pt x="34" y="94"/>
                  </a:lnTo>
                  <a:lnTo>
                    <a:pt x="46" y="77"/>
                  </a:lnTo>
                  <a:lnTo>
                    <a:pt x="61" y="65"/>
                  </a:lnTo>
                  <a:lnTo>
                    <a:pt x="72" y="52"/>
                  </a:lnTo>
                  <a:lnTo>
                    <a:pt x="91" y="44"/>
                  </a:lnTo>
                  <a:lnTo>
                    <a:pt x="101" y="37"/>
                  </a:lnTo>
                  <a:lnTo>
                    <a:pt x="109" y="35"/>
                  </a:lnTo>
                  <a:lnTo>
                    <a:pt x="118" y="31"/>
                  </a:lnTo>
                  <a:lnTo>
                    <a:pt x="129" y="29"/>
                  </a:lnTo>
                  <a:lnTo>
                    <a:pt x="143" y="21"/>
                  </a:lnTo>
                  <a:lnTo>
                    <a:pt x="154" y="16"/>
                  </a:lnTo>
                  <a:lnTo>
                    <a:pt x="164" y="12"/>
                  </a:lnTo>
                  <a:lnTo>
                    <a:pt x="173" y="10"/>
                  </a:lnTo>
                  <a:lnTo>
                    <a:pt x="181" y="8"/>
                  </a:lnTo>
                  <a:lnTo>
                    <a:pt x="190" y="8"/>
                  </a:lnTo>
                  <a:lnTo>
                    <a:pt x="202" y="4"/>
                  </a:lnTo>
                  <a:lnTo>
                    <a:pt x="211" y="4"/>
                  </a:lnTo>
                  <a:lnTo>
                    <a:pt x="226" y="0"/>
                  </a:lnTo>
                  <a:lnTo>
                    <a:pt x="245" y="0"/>
                  </a:lnTo>
                  <a:lnTo>
                    <a:pt x="259" y="4"/>
                  </a:lnTo>
                  <a:lnTo>
                    <a:pt x="278" y="4"/>
                  </a:lnTo>
                  <a:lnTo>
                    <a:pt x="291" y="4"/>
                  </a:lnTo>
                  <a:lnTo>
                    <a:pt x="304" y="8"/>
                  </a:lnTo>
                  <a:lnTo>
                    <a:pt x="320" y="10"/>
                  </a:lnTo>
                  <a:lnTo>
                    <a:pt x="335" y="12"/>
                  </a:lnTo>
                  <a:lnTo>
                    <a:pt x="344" y="12"/>
                  </a:lnTo>
                  <a:lnTo>
                    <a:pt x="354" y="16"/>
                  </a:lnTo>
                  <a:lnTo>
                    <a:pt x="361" y="16"/>
                  </a:lnTo>
                  <a:lnTo>
                    <a:pt x="371" y="16"/>
                  </a:lnTo>
                  <a:lnTo>
                    <a:pt x="377" y="16"/>
                  </a:lnTo>
                  <a:lnTo>
                    <a:pt x="386" y="19"/>
                  </a:lnTo>
                  <a:lnTo>
                    <a:pt x="397" y="19"/>
                  </a:lnTo>
                  <a:lnTo>
                    <a:pt x="411" y="19"/>
                  </a:lnTo>
                  <a:lnTo>
                    <a:pt x="420" y="19"/>
                  </a:lnTo>
                  <a:lnTo>
                    <a:pt x="422" y="25"/>
                  </a:lnTo>
                  <a:lnTo>
                    <a:pt x="422" y="31"/>
                  </a:lnTo>
                  <a:lnTo>
                    <a:pt x="420" y="40"/>
                  </a:lnTo>
                  <a:lnTo>
                    <a:pt x="411" y="46"/>
                  </a:lnTo>
                  <a:lnTo>
                    <a:pt x="401" y="52"/>
                  </a:lnTo>
                  <a:lnTo>
                    <a:pt x="386" y="58"/>
                  </a:lnTo>
                  <a:lnTo>
                    <a:pt x="371" y="65"/>
                  </a:lnTo>
                  <a:lnTo>
                    <a:pt x="371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1" name="Freeform 78"/>
            <p:cNvSpPr>
              <a:spLocks/>
            </p:cNvSpPr>
            <p:nvPr/>
          </p:nvSpPr>
          <p:spPr bwMode="auto">
            <a:xfrm>
              <a:off x="5383209" y="3987801"/>
              <a:ext cx="274637" cy="112713"/>
            </a:xfrm>
            <a:custGeom>
              <a:avLst/>
              <a:gdLst/>
              <a:ahLst/>
              <a:cxnLst>
                <a:cxn ang="0">
                  <a:pos x="319" y="53"/>
                </a:cxn>
                <a:cxn ang="0">
                  <a:pos x="294" y="59"/>
                </a:cxn>
                <a:cxn ang="0">
                  <a:pos x="273" y="60"/>
                </a:cxn>
                <a:cxn ang="0">
                  <a:pos x="253" y="64"/>
                </a:cxn>
                <a:cxn ang="0">
                  <a:pos x="232" y="70"/>
                </a:cxn>
                <a:cxn ang="0">
                  <a:pos x="209" y="74"/>
                </a:cxn>
                <a:cxn ang="0">
                  <a:pos x="186" y="85"/>
                </a:cxn>
                <a:cxn ang="0">
                  <a:pos x="159" y="97"/>
                </a:cxn>
                <a:cxn ang="0">
                  <a:pos x="133" y="114"/>
                </a:cxn>
                <a:cxn ang="0">
                  <a:pos x="102" y="119"/>
                </a:cxn>
                <a:cxn ang="0">
                  <a:pos x="76" y="125"/>
                </a:cxn>
                <a:cxn ang="0">
                  <a:pos x="45" y="135"/>
                </a:cxn>
                <a:cxn ang="0">
                  <a:pos x="21" y="140"/>
                </a:cxn>
                <a:cxn ang="0">
                  <a:pos x="4" y="131"/>
                </a:cxn>
                <a:cxn ang="0">
                  <a:pos x="0" y="119"/>
                </a:cxn>
                <a:cxn ang="0">
                  <a:pos x="9" y="106"/>
                </a:cxn>
                <a:cxn ang="0">
                  <a:pos x="34" y="97"/>
                </a:cxn>
                <a:cxn ang="0">
                  <a:pos x="57" y="81"/>
                </a:cxn>
                <a:cxn ang="0">
                  <a:pos x="81" y="68"/>
                </a:cxn>
                <a:cxn ang="0">
                  <a:pos x="102" y="53"/>
                </a:cxn>
                <a:cxn ang="0">
                  <a:pos x="129" y="38"/>
                </a:cxn>
                <a:cxn ang="0">
                  <a:pos x="154" y="28"/>
                </a:cxn>
                <a:cxn ang="0">
                  <a:pos x="180" y="19"/>
                </a:cxn>
                <a:cxn ang="0">
                  <a:pos x="209" y="17"/>
                </a:cxn>
                <a:cxn ang="0">
                  <a:pos x="232" y="17"/>
                </a:cxn>
                <a:cxn ang="0">
                  <a:pos x="256" y="13"/>
                </a:cxn>
                <a:cxn ang="0">
                  <a:pos x="281" y="9"/>
                </a:cxn>
                <a:cxn ang="0">
                  <a:pos x="304" y="7"/>
                </a:cxn>
                <a:cxn ang="0">
                  <a:pos x="325" y="0"/>
                </a:cxn>
                <a:cxn ang="0">
                  <a:pos x="342" y="7"/>
                </a:cxn>
                <a:cxn ang="0">
                  <a:pos x="346" y="24"/>
                </a:cxn>
                <a:cxn ang="0">
                  <a:pos x="342" y="43"/>
                </a:cxn>
                <a:cxn ang="0">
                  <a:pos x="334" y="49"/>
                </a:cxn>
              </a:cxnLst>
              <a:rect l="0" t="0" r="r" b="b"/>
              <a:pathLst>
                <a:path w="346" h="140">
                  <a:moveTo>
                    <a:pt x="334" y="49"/>
                  </a:moveTo>
                  <a:lnTo>
                    <a:pt x="319" y="53"/>
                  </a:lnTo>
                  <a:lnTo>
                    <a:pt x="308" y="55"/>
                  </a:lnTo>
                  <a:lnTo>
                    <a:pt x="294" y="59"/>
                  </a:lnTo>
                  <a:lnTo>
                    <a:pt x="287" y="60"/>
                  </a:lnTo>
                  <a:lnTo>
                    <a:pt x="273" y="60"/>
                  </a:lnTo>
                  <a:lnTo>
                    <a:pt x="262" y="64"/>
                  </a:lnTo>
                  <a:lnTo>
                    <a:pt x="253" y="64"/>
                  </a:lnTo>
                  <a:lnTo>
                    <a:pt x="245" y="68"/>
                  </a:lnTo>
                  <a:lnTo>
                    <a:pt x="232" y="70"/>
                  </a:lnTo>
                  <a:lnTo>
                    <a:pt x="220" y="74"/>
                  </a:lnTo>
                  <a:lnTo>
                    <a:pt x="209" y="74"/>
                  </a:lnTo>
                  <a:lnTo>
                    <a:pt x="199" y="79"/>
                  </a:lnTo>
                  <a:lnTo>
                    <a:pt x="186" y="85"/>
                  </a:lnTo>
                  <a:lnTo>
                    <a:pt x="175" y="91"/>
                  </a:lnTo>
                  <a:lnTo>
                    <a:pt x="159" y="97"/>
                  </a:lnTo>
                  <a:lnTo>
                    <a:pt x="148" y="106"/>
                  </a:lnTo>
                  <a:lnTo>
                    <a:pt x="133" y="114"/>
                  </a:lnTo>
                  <a:lnTo>
                    <a:pt x="118" y="116"/>
                  </a:lnTo>
                  <a:lnTo>
                    <a:pt x="102" y="119"/>
                  </a:lnTo>
                  <a:lnTo>
                    <a:pt x="91" y="125"/>
                  </a:lnTo>
                  <a:lnTo>
                    <a:pt x="76" y="125"/>
                  </a:lnTo>
                  <a:lnTo>
                    <a:pt x="61" y="131"/>
                  </a:lnTo>
                  <a:lnTo>
                    <a:pt x="45" y="135"/>
                  </a:lnTo>
                  <a:lnTo>
                    <a:pt x="34" y="140"/>
                  </a:lnTo>
                  <a:lnTo>
                    <a:pt x="21" y="140"/>
                  </a:lnTo>
                  <a:lnTo>
                    <a:pt x="9" y="136"/>
                  </a:lnTo>
                  <a:lnTo>
                    <a:pt x="4" y="131"/>
                  </a:lnTo>
                  <a:lnTo>
                    <a:pt x="4" y="125"/>
                  </a:lnTo>
                  <a:lnTo>
                    <a:pt x="0" y="119"/>
                  </a:lnTo>
                  <a:lnTo>
                    <a:pt x="4" y="114"/>
                  </a:lnTo>
                  <a:lnTo>
                    <a:pt x="9" y="106"/>
                  </a:lnTo>
                  <a:lnTo>
                    <a:pt x="21" y="102"/>
                  </a:lnTo>
                  <a:lnTo>
                    <a:pt x="34" y="97"/>
                  </a:lnTo>
                  <a:lnTo>
                    <a:pt x="49" y="91"/>
                  </a:lnTo>
                  <a:lnTo>
                    <a:pt x="57" y="81"/>
                  </a:lnTo>
                  <a:lnTo>
                    <a:pt x="72" y="76"/>
                  </a:lnTo>
                  <a:lnTo>
                    <a:pt x="81" y="68"/>
                  </a:lnTo>
                  <a:lnTo>
                    <a:pt x="91" y="60"/>
                  </a:lnTo>
                  <a:lnTo>
                    <a:pt x="102" y="53"/>
                  </a:lnTo>
                  <a:lnTo>
                    <a:pt x="118" y="45"/>
                  </a:lnTo>
                  <a:lnTo>
                    <a:pt x="129" y="38"/>
                  </a:lnTo>
                  <a:lnTo>
                    <a:pt x="142" y="32"/>
                  </a:lnTo>
                  <a:lnTo>
                    <a:pt x="154" y="28"/>
                  </a:lnTo>
                  <a:lnTo>
                    <a:pt x="169" y="22"/>
                  </a:lnTo>
                  <a:lnTo>
                    <a:pt x="180" y="19"/>
                  </a:lnTo>
                  <a:lnTo>
                    <a:pt x="196" y="17"/>
                  </a:lnTo>
                  <a:lnTo>
                    <a:pt x="209" y="17"/>
                  </a:lnTo>
                  <a:lnTo>
                    <a:pt x="220" y="17"/>
                  </a:lnTo>
                  <a:lnTo>
                    <a:pt x="232" y="17"/>
                  </a:lnTo>
                  <a:lnTo>
                    <a:pt x="245" y="13"/>
                  </a:lnTo>
                  <a:lnTo>
                    <a:pt x="256" y="13"/>
                  </a:lnTo>
                  <a:lnTo>
                    <a:pt x="268" y="13"/>
                  </a:lnTo>
                  <a:lnTo>
                    <a:pt x="281" y="9"/>
                  </a:lnTo>
                  <a:lnTo>
                    <a:pt x="292" y="9"/>
                  </a:lnTo>
                  <a:lnTo>
                    <a:pt x="304" y="7"/>
                  </a:lnTo>
                  <a:lnTo>
                    <a:pt x="317" y="3"/>
                  </a:lnTo>
                  <a:lnTo>
                    <a:pt x="325" y="0"/>
                  </a:lnTo>
                  <a:lnTo>
                    <a:pt x="334" y="3"/>
                  </a:lnTo>
                  <a:lnTo>
                    <a:pt x="342" y="7"/>
                  </a:lnTo>
                  <a:lnTo>
                    <a:pt x="346" y="17"/>
                  </a:lnTo>
                  <a:lnTo>
                    <a:pt x="346" y="24"/>
                  </a:lnTo>
                  <a:lnTo>
                    <a:pt x="346" y="34"/>
                  </a:lnTo>
                  <a:lnTo>
                    <a:pt x="342" y="43"/>
                  </a:lnTo>
                  <a:lnTo>
                    <a:pt x="334" y="49"/>
                  </a:lnTo>
                  <a:lnTo>
                    <a:pt x="334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2" name="Freeform 79"/>
            <p:cNvSpPr>
              <a:spLocks/>
            </p:cNvSpPr>
            <p:nvPr/>
          </p:nvSpPr>
          <p:spPr bwMode="auto">
            <a:xfrm>
              <a:off x="5259382" y="4117977"/>
              <a:ext cx="214312" cy="144463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101" y="61"/>
                </a:cxn>
                <a:cxn ang="0">
                  <a:pos x="89" y="89"/>
                </a:cxn>
                <a:cxn ang="0">
                  <a:pos x="74" y="110"/>
                </a:cxn>
                <a:cxn ang="0">
                  <a:pos x="74" y="122"/>
                </a:cxn>
                <a:cxn ang="0">
                  <a:pos x="89" y="122"/>
                </a:cxn>
                <a:cxn ang="0">
                  <a:pos x="106" y="118"/>
                </a:cxn>
                <a:cxn ang="0">
                  <a:pos x="125" y="118"/>
                </a:cxn>
                <a:cxn ang="0">
                  <a:pos x="143" y="118"/>
                </a:cxn>
                <a:cxn ang="0">
                  <a:pos x="162" y="116"/>
                </a:cxn>
                <a:cxn ang="0">
                  <a:pos x="179" y="116"/>
                </a:cxn>
                <a:cxn ang="0">
                  <a:pos x="200" y="118"/>
                </a:cxn>
                <a:cxn ang="0">
                  <a:pos x="228" y="127"/>
                </a:cxn>
                <a:cxn ang="0">
                  <a:pos x="249" y="137"/>
                </a:cxn>
                <a:cxn ang="0">
                  <a:pos x="270" y="154"/>
                </a:cxn>
                <a:cxn ang="0">
                  <a:pos x="270" y="175"/>
                </a:cxn>
                <a:cxn ang="0">
                  <a:pos x="249" y="183"/>
                </a:cxn>
                <a:cxn ang="0">
                  <a:pos x="228" y="179"/>
                </a:cxn>
                <a:cxn ang="0">
                  <a:pos x="198" y="173"/>
                </a:cxn>
                <a:cxn ang="0">
                  <a:pos x="171" y="167"/>
                </a:cxn>
                <a:cxn ang="0">
                  <a:pos x="146" y="167"/>
                </a:cxn>
                <a:cxn ang="0">
                  <a:pos x="125" y="167"/>
                </a:cxn>
                <a:cxn ang="0">
                  <a:pos x="101" y="164"/>
                </a:cxn>
                <a:cxn ang="0">
                  <a:pos x="80" y="160"/>
                </a:cxn>
                <a:cxn ang="0">
                  <a:pos x="55" y="158"/>
                </a:cxn>
                <a:cxn ang="0">
                  <a:pos x="32" y="152"/>
                </a:cxn>
                <a:cxn ang="0">
                  <a:pos x="8" y="139"/>
                </a:cxn>
                <a:cxn ang="0">
                  <a:pos x="0" y="118"/>
                </a:cxn>
                <a:cxn ang="0">
                  <a:pos x="23" y="95"/>
                </a:cxn>
                <a:cxn ang="0">
                  <a:pos x="40" y="72"/>
                </a:cxn>
                <a:cxn ang="0">
                  <a:pos x="53" y="55"/>
                </a:cxn>
                <a:cxn ang="0">
                  <a:pos x="68" y="40"/>
                </a:cxn>
                <a:cxn ang="0">
                  <a:pos x="76" y="21"/>
                </a:cxn>
                <a:cxn ang="0">
                  <a:pos x="86" y="0"/>
                </a:cxn>
                <a:cxn ang="0">
                  <a:pos x="106" y="10"/>
                </a:cxn>
                <a:cxn ang="0">
                  <a:pos x="112" y="25"/>
                </a:cxn>
              </a:cxnLst>
              <a:rect l="0" t="0" r="r" b="b"/>
              <a:pathLst>
                <a:path w="272" h="183">
                  <a:moveTo>
                    <a:pt x="112" y="25"/>
                  </a:moveTo>
                  <a:lnTo>
                    <a:pt x="110" y="36"/>
                  </a:lnTo>
                  <a:lnTo>
                    <a:pt x="106" y="49"/>
                  </a:lnTo>
                  <a:lnTo>
                    <a:pt x="101" y="61"/>
                  </a:lnTo>
                  <a:lnTo>
                    <a:pt x="97" y="76"/>
                  </a:lnTo>
                  <a:lnTo>
                    <a:pt x="89" y="89"/>
                  </a:lnTo>
                  <a:lnTo>
                    <a:pt x="82" y="97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74" y="122"/>
                  </a:lnTo>
                  <a:lnTo>
                    <a:pt x="82" y="122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106" y="118"/>
                  </a:lnTo>
                  <a:lnTo>
                    <a:pt x="116" y="118"/>
                  </a:lnTo>
                  <a:lnTo>
                    <a:pt x="125" y="118"/>
                  </a:lnTo>
                  <a:lnTo>
                    <a:pt x="133" y="118"/>
                  </a:lnTo>
                  <a:lnTo>
                    <a:pt x="143" y="118"/>
                  </a:lnTo>
                  <a:lnTo>
                    <a:pt x="152" y="116"/>
                  </a:lnTo>
                  <a:lnTo>
                    <a:pt x="162" y="116"/>
                  </a:lnTo>
                  <a:lnTo>
                    <a:pt x="171" y="116"/>
                  </a:lnTo>
                  <a:lnTo>
                    <a:pt x="179" y="116"/>
                  </a:lnTo>
                  <a:lnTo>
                    <a:pt x="192" y="118"/>
                  </a:lnTo>
                  <a:lnTo>
                    <a:pt x="200" y="118"/>
                  </a:lnTo>
                  <a:lnTo>
                    <a:pt x="213" y="126"/>
                  </a:lnTo>
                  <a:lnTo>
                    <a:pt x="228" y="127"/>
                  </a:lnTo>
                  <a:lnTo>
                    <a:pt x="239" y="133"/>
                  </a:lnTo>
                  <a:lnTo>
                    <a:pt x="249" y="137"/>
                  </a:lnTo>
                  <a:lnTo>
                    <a:pt x="257" y="143"/>
                  </a:lnTo>
                  <a:lnTo>
                    <a:pt x="270" y="154"/>
                  </a:lnTo>
                  <a:lnTo>
                    <a:pt x="272" y="167"/>
                  </a:lnTo>
                  <a:lnTo>
                    <a:pt x="270" y="175"/>
                  </a:lnTo>
                  <a:lnTo>
                    <a:pt x="257" y="183"/>
                  </a:lnTo>
                  <a:lnTo>
                    <a:pt x="249" y="183"/>
                  </a:lnTo>
                  <a:lnTo>
                    <a:pt x="239" y="183"/>
                  </a:lnTo>
                  <a:lnTo>
                    <a:pt x="228" y="179"/>
                  </a:lnTo>
                  <a:lnTo>
                    <a:pt x="213" y="179"/>
                  </a:lnTo>
                  <a:lnTo>
                    <a:pt x="198" y="173"/>
                  </a:lnTo>
                  <a:lnTo>
                    <a:pt x="186" y="169"/>
                  </a:lnTo>
                  <a:lnTo>
                    <a:pt x="171" y="167"/>
                  </a:lnTo>
                  <a:lnTo>
                    <a:pt x="162" y="167"/>
                  </a:lnTo>
                  <a:lnTo>
                    <a:pt x="146" y="167"/>
                  </a:lnTo>
                  <a:lnTo>
                    <a:pt x="137" y="167"/>
                  </a:lnTo>
                  <a:lnTo>
                    <a:pt x="125" y="167"/>
                  </a:lnTo>
                  <a:lnTo>
                    <a:pt x="112" y="167"/>
                  </a:lnTo>
                  <a:lnTo>
                    <a:pt x="101" y="164"/>
                  </a:lnTo>
                  <a:lnTo>
                    <a:pt x="91" y="164"/>
                  </a:lnTo>
                  <a:lnTo>
                    <a:pt x="80" y="160"/>
                  </a:lnTo>
                  <a:lnTo>
                    <a:pt x="70" y="160"/>
                  </a:lnTo>
                  <a:lnTo>
                    <a:pt x="55" y="158"/>
                  </a:lnTo>
                  <a:lnTo>
                    <a:pt x="44" y="154"/>
                  </a:lnTo>
                  <a:lnTo>
                    <a:pt x="32" y="152"/>
                  </a:lnTo>
                  <a:lnTo>
                    <a:pt x="19" y="146"/>
                  </a:lnTo>
                  <a:lnTo>
                    <a:pt x="8" y="139"/>
                  </a:lnTo>
                  <a:lnTo>
                    <a:pt x="0" y="131"/>
                  </a:lnTo>
                  <a:lnTo>
                    <a:pt x="0" y="118"/>
                  </a:lnTo>
                  <a:lnTo>
                    <a:pt x="8" y="110"/>
                  </a:lnTo>
                  <a:lnTo>
                    <a:pt x="23" y="95"/>
                  </a:lnTo>
                  <a:lnTo>
                    <a:pt x="38" y="82"/>
                  </a:lnTo>
                  <a:lnTo>
                    <a:pt x="40" y="72"/>
                  </a:lnTo>
                  <a:lnTo>
                    <a:pt x="48" y="65"/>
                  </a:lnTo>
                  <a:lnTo>
                    <a:pt x="53" y="55"/>
                  </a:lnTo>
                  <a:lnTo>
                    <a:pt x="61" y="49"/>
                  </a:lnTo>
                  <a:lnTo>
                    <a:pt x="68" y="40"/>
                  </a:lnTo>
                  <a:lnTo>
                    <a:pt x="74" y="30"/>
                  </a:lnTo>
                  <a:lnTo>
                    <a:pt x="76" y="21"/>
                  </a:lnTo>
                  <a:lnTo>
                    <a:pt x="80" y="13"/>
                  </a:lnTo>
                  <a:lnTo>
                    <a:pt x="86" y="0"/>
                  </a:lnTo>
                  <a:lnTo>
                    <a:pt x="95" y="0"/>
                  </a:lnTo>
                  <a:lnTo>
                    <a:pt x="106" y="10"/>
                  </a:lnTo>
                  <a:lnTo>
                    <a:pt x="112" y="25"/>
                  </a:lnTo>
                  <a:lnTo>
                    <a:pt x="11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3" name="Freeform 80"/>
            <p:cNvSpPr>
              <a:spLocks/>
            </p:cNvSpPr>
            <p:nvPr/>
          </p:nvSpPr>
          <p:spPr bwMode="auto">
            <a:xfrm>
              <a:off x="6546843" y="4427540"/>
              <a:ext cx="368299" cy="1535115"/>
            </a:xfrm>
            <a:custGeom>
              <a:avLst/>
              <a:gdLst/>
              <a:ahLst/>
              <a:cxnLst>
                <a:cxn ang="0">
                  <a:pos x="447" y="49"/>
                </a:cxn>
                <a:cxn ang="0">
                  <a:pos x="422" y="91"/>
                </a:cxn>
                <a:cxn ang="0">
                  <a:pos x="401" y="137"/>
                </a:cxn>
                <a:cxn ang="0">
                  <a:pos x="367" y="199"/>
                </a:cxn>
                <a:cxn ang="0">
                  <a:pos x="331" y="277"/>
                </a:cxn>
                <a:cxn ang="0">
                  <a:pos x="293" y="353"/>
                </a:cxn>
                <a:cxn ang="0">
                  <a:pos x="262" y="435"/>
                </a:cxn>
                <a:cxn ang="0">
                  <a:pos x="243" y="481"/>
                </a:cxn>
                <a:cxn ang="0">
                  <a:pos x="228" y="528"/>
                </a:cxn>
                <a:cxn ang="0">
                  <a:pos x="211" y="583"/>
                </a:cxn>
                <a:cxn ang="0">
                  <a:pos x="190" y="642"/>
                </a:cxn>
                <a:cxn ang="0">
                  <a:pos x="171" y="693"/>
                </a:cxn>
                <a:cxn ang="0">
                  <a:pos x="156" y="749"/>
                </a:cxn>
                <a:cxn ang="0">
                  <a:pos x="143" y="800"/>
                </a:cxn>
                <a:cxn ang="0">
                  <a:pos x="133" y="861"/>
                </a:cxn>
                <a:cxn ang="0">
                  <a:pos x="124" y="927"/>
                </a:cxn>
                <a:cxn ang="0">
                  <a:pos x="118" y="1005"/>
                </a:cxn>
                <a:cxn ang="0">
                  <a:pos x="118" y="1083"/>
                </a:cxn>
                <a:cxn ang="0">
                  <a:pos x="118" y="1163"/>
                </a:cxn>
                <a:cxn ang="0">
                  <a:pos x="118" y="1233"/>
                </a:cxn>
                <a:cxn ang="0">
                  <a:pos x="120" y="1309"/>
                </a:cxn>
                <a:cxn ang="0">
                  <a:pos x="124" y="1389"/>
                </a:cxn>
                <a:cxn ang="0">
                  <a:pos x="127" y="1461"/>
                </a:cxn>
                <a:cxn ang="0">
                  <a:pos x="124" y="1535"/>
                </a:cxn>
                <a:cxn ang="0">
                  <a:pos x="124" y="1609"/>
                </a:cxn>
                <a:cxn ang="0">
                  <a:pos x="114" y="1684"/>
                </a:cxn>
                <a:cxn ang="0">
                  <a:pos x="107" y="1760"/>
                </a:cxn>
                <a:cxn ang="0">
                  <a:pos x="84" y="1836"/>
                </a:cxn>
                <a:cxn ang="0">
                  <a:pos x="67" y="1902"/>
                </a:cxn>
                <a:cxn ang="0">
                  <a:pos x="12" y="1934"/>
                </a:cxn>
                <a:cxn ang="0">
                  <a:pos x="2" y="1910"/>
                </a:cxn>
                <a:cxn ang="0">
                  <a:pos x="15" y="1841"/>
                </a:cxn>
                <a:cxn ang="0">
                  <a:pos x="27" y="1765"/>
                </a:cxn>
                <a:cxn ang="0">
                  <a:pos x="36" y="1693"/>
                </a:cxn>
                <a:cxn ang="0">
                  <a:pos x="38" y="1615"/>
                </a:cxn>
                <a:cxn ang="0">
                  <a:pos x="42" y="1533"/>
                </a:cxn>
                <a:cxn ang="0">
                  <a:pos x="42" y="1452"/>
                </a:cxn>
                <a:cxn ang="0">
                  <a:pos x="42" y="1368"/>
                </a:cxn>
                <a:cxn ang="0">
                  <a:pos x="42" y="1286"/>
                </a:cxn>
                <a:cxn ang="0">
                  <a:pos x="42" y="1205"/>
                </a:cxn>
                <a:cxn ang="0">
                  <a:pos x="42" y="1123"/>
                </a:cxn>
                <a:cxn ang="0">
                  <a:pos x="42" y="1041"/>
                </a:cxn>
                <a:cxn ang="0">
                  <a:pos x="48" y="965"/>
                </a:cxn>
                <a:cxn ang="0">
                  <a:pos x="57" y="891"/>
                </a:cxn>
                <a:cxn ang="0">
                  <a:pos x="70" y="815"/>
                </a:cxn>
                <a:cxn ang="0">
                  <a:pos x="82" y="743"/>
                </a:cxn>
                <a:cxn ang="0">
                  <a:pos x="99" y="672"/>
                </a:cxn>
                <a:cxn ang="0">
                  <a:pos x="114" y="604"/>
                </a:cxn>
                <a:cxn ang="0">
                  <a:pos x="135" y="538"/>
                </a:cxn>
                <a:cxn ang="0">
                  <a:pos x="160" y="475"/>
                </a:cxn>
                <a:cxn ang="0">
                  <a:pos x="185" y="410"/>
                </a:cxn>
                <a:cxn ang="0">
                  <a:pos x="211" y="340"/>
                </a:cxn>
                <a:cxn ang="0">
                  <a:pos x="242" y="277"/>
                </a:cxn>
                <a:cxn ang="0">
                  <a:pos x="274" y="213"/>
                </a:cxn>
                <a:cxn ang="0">
                  <a:pos x="308" y="142"/>
                </a:cxn>
                <a:cxn ang="0">
                  <a:pos x="344" y="70"/>
                </a:cxn>
                <a:cxn ang="0">
                  <a:pos x="388" y="9"/>
                </a:cxn>
                <a:cxn ang="0">
                  <a:pos x="432" y="0"/>
                </a:cxn>
                <a:cxn ang="0">
                  <a:pos x="464" y="13"/>
                </a:cxn>
              </a:cxnLst>
              <a:rect l="0" t="0" r="r" b="b"/>
              <a:pathLst>
                <a:path w="464" h="1934">
                  <a:moveTo>
                    <a:pt x="464" y="13"/>
                  </a:moveTo>
                  <a:lnTo>
                    <a:pt x="458" y="19"/>
                  </a:lnTo>
                  <a:lnTo>
                    <a:pt x="454" y="26"/>
                  </a:lnTo>
                  <a:lnTo>
                    <a:pt x="449" y="36"/>
                  </a:lnTo>
                  <a:lnTo>
                    <a:pt x="447" y="49"/>
                  </a:lnTo>
                  <a:lnTo>
                    <a:pt x="441" y="59"/>
                  </a:lnTo>
                  <a:lnTo>
                    <a:pt x="437" y="66"/>
                  </a:lnTo>
                  <a:lnTo>
                    <a:pt x="432" y="76"/>
                  </a:lnTo>
                  <a:lnTo>
                    <a:pt x="428" y="85"/>
                  </a:lnTo>
                  <a:lnTo>
                    <a:pt x="422" y="91"/>
                  </a:lnTo>
                  <a:lnTo>
                    <a:pt x="416" y="102"/>
                  </a:lnTo>
                  <a:lnTo>
                    <a:pt x="413" y="108"/>
                  </a:lnTo>
                  <a:lnTo>
                    <a:pt x="407" y="118"/>
                  </a:lnTo>
                  <a:lnTo>
                    <a:pt x="405" y="127"/>
                  </a:lnTo>
                  <a:lnTo>
                    <a:pt x="401" y="137"/>
                  </a:lnTo>
                  <a:lnTo>
                    <a:pt x="395" y="144"/>
                  </a:lnTo>
                  <a:lnTo>
                    <a:pt x="392" y="154"/>
                  </a:lnTo>
                  <a:lnTo>
                    <a:pt x="382" y="169"/>
                  </a:lnTo>
                  <a:lnTo>
                    <a:pt x="375" y="184"/>
                  </a:lnTo>
                  <a:lnTo>
                    <a:pt x="367" y="199"/>
                  </a:lnTo>
                  <a:lnTo>
                    <a:pt x="359" y="214"/>
                  </a:lnTo>
                  <a:lnTo>
                    <a:pt x="350" y="230"/>
                  </a:lnTo>
                  <a:lnTo>
                    <a:pt x="344" y="245"/>
                  </a:lnTo>
                  <a:lnTo>
                    <a:pt x="338" y="262"/>
                  </a:lnTo>
                  <a:lnTo>
                    <a:pt x="331" y="277"/>
                  </a:lnTo>
                  <a:lnTo>
                    <a:pt x="323" y="290"/>
                  </a:lnTo>
                  <a:lnTo>
                    <a:pt x="314" y="308"/>
                  </a:lnTo>
                  <a:lnTo>
                    <a:pt x="308" y="323"/>
                  </a:lnTo>
                  <a:lnTo>
                    <a:pt x="302" y="338"/>
                  </a:lnTo>
                  <a:lnTo>
                    <a:pt x="293" y="353"/>
                  </a:lnTo>
                  <a:lnTo>
                    <a:pt x="287" y="372"/>
                  </a:lnTo>
                  <a:lnTo>
                    <a:pt x="281" y="386"/>
                  </a:lnTo>
                  <a:lnTo>
                    <a:pt x="274" y="401"/>
                  </a:lnTo>
                  <a:lnTo>
                    <a:pt x="268" y="420"/>
                  </a:lnTo>
                  <a:lnTo>
                    <a:pt x="262" y="435"/>
                  </a:lnTo>
                  <a:lnTo>
                    <a:pt x="257" y="444"/>
                  </a:lnTo>
                  <a:lnTo>
                    <a:pt x="253" y="454"/>
                  </a:lnTo>
                  <a:lnTo>
                    <a:pt x="249" y="462"/>
                  </a:lnTo>
                  <a:lnTo>
                    <a:pt x="247" y="471"/>
                  </a:lnTo>
                  <a:lnTo>
                    <a:pt x="243" y="481"/>
                  </a:lnTo>
                  <a:lnTo>
                    <a:pt x="242" y="490"/>
                  </a:lnTo>
                  <a:lnTo>
                    <a:pt x="238" y="498"/>
                  </a:lnTo>
                  <a:lnTo>
                    <a:pt x="234" y="511"/>
                  </a:lnTo>
                  <a:lnTo>
                    <a:pt x="232" y="519"/>
                  </a:lnTo>
                  <a:lnTo>
                    <a:pt x="228" y="528"/>
                  </a:lnTo>
                  <a:lnTo>
                    <a:pt x="226" y="538"/>
                  </a:lnTo>
                  <a:lnTo>
                    <a:pt x="223" y="549"/>
                  </a:lnTo>
                  <a:lnTo>
                    <a:pt x="221" y="560"/>
                  </a:lnTo>
                  <a:lnTo>
                    <a:pt x="213" y="574"/>
                  </a:lnTo>
                  <a:lnTo>
                    <a:pt x="211" y="583"/>
                  </a:lnTo>
                  <a:lnTo>
                    <a:pt x="205" y="595"/>
                  </a:lnTo>
                  <a:lnTo>
                    <a:pt x="200" y="606"/>
                  </a:lnTo>
                  <a:lnTo>
                    <a:pt x="196" y="619"/>
                  </a:lnTo>
                  <a:lnTo>
                    <a:pt x="192" y="631"/>
                  </a:lnTo>
                  <a:lnTo>
                    <a:pt x="190" y="642"/>
                  </a:lnTo>
                  <a:lnTo>
                    <a:pt x="186" y="652"/>
                  </a:lnTo>
                  <a:lnTo>
                    <a:pt x="181" y="665"/>
                  </a:lnTo>
                  <a:lnTo>
                    <a:pt x="177" y="672"/>
                  </a:lnTo>
                  <a:lnTo>
                    <a:pt x="175" y="686"/>
                  </a:lnTo>
                  <a:lnTo>
                    <a:pt x="171" y="693"/>
                  </a:lnTo>
                  <a:lnTo>
                    <a:pt x="169" y="707"/>
                  </a:lnTo>
                  <a:lnTo>
                    <a:pt x="166" y="718"/>
                  </a:lnTo>
                  <a:lnTo>
                    <a:pt x="164" y="728"/>
                  </a:lnTo>
                  <a:lnTo>
                    <a:pt x="160" y="737"/>
                  </a:lnTo>
                  <a:lnTo>
                    <a:pt x="156" y="749"/>
                  </a:lnTo>
                  <a:lnTo>
                    <a:pt x="150" y="758"/>
                  </a:lnTo>
                  <a:lnTo>
                    <a:pt x="150" y="769"/>
                  </a:lnTo>
                  <a:lnTo>
                    <a:pt x="148" y="779"/>
                  </a:lnTo>
                  <a:lnTo>
                    <a:pt x="145" y="790"/>
                  </a:lnTo>
                  <a:lnTo>
                    <a:pt x="143" y="800"/>
                  </a:lnTo>
                  <a:lnTo>
                    <a:pt x="143" y="815"/>
                  </a:lnTo>
                  <a:lnTo>
                    <a:pt x="139" y="825"/>
                  </a:lnTo>
                  <a:lnTo>
                    <a:pt x="135" y="836"/>
                  </a:lnTo>
                  <a:lnTo>
                    <a:pt x="133" y="849"/>
                  </a:lnTo>
                  <a:lnTo>
                    <a:pt x="133" y="861"/>
                  </a:lnTo>
                  <a:lnTo>
                    <a:pt x="129" y="872"/>
                  </a:lnTo>
                  <a:lnTo>
                    <a:pt x="129" y="885"/>
                  </a:lnTo>
                  <a:lnTo>
                    <a:pt x="127" y="899"/>
                  </a:lnTo>
                  <a:lnTo>
                    <a:pt x="127" y="912"/>
                  </a:lnTo>
                  <a:lnTo>
                    <a:pt x="124" y="927"/>
                  </a:lnTo>
                  <a:lnTo>
                    <a:pt x="124" y="944"/>
                  </a:lnTo>
                  <a:lnTo>
                    <a:pt x="120" y="956"/>
                  </a:lnTo>
                  <a:lnTo>
                    <a:pt x="120" y="975"/>
                  </a:lnTo>
                  <a:lnTo>
                    <a:pt x="120" y="990"/>
                  </a:lnTo>
                  <a:lnTo>
                    <a:pt x="118" y="1005"/>
                  </a:lnTo>
                  <a:lnTo>
                    <a:pt x="118" y="1024"/>
                  </a:lnTo>
                  <a:lnTo>
                    <a:pt x="118" y="1037"/>
                  </a:lnTo>
                  <a:lnTo>
                    <a:pt x="118" y="1053"/>
                  </a:lnTo>
                  <a:lnTo>
                    <a:pt x="118" y="1068"/>
                  </a:lnTo>
                  <a:lnTo>
                    <a:pt x="118" y="1083"/>
                  </a:lnTo>
                  <a:lnTo>
                    <a:pt x="118" y="1098"/>
                  </a:lnTo>
                  <a:lnTo>
                    <a:pt x="118" y="1113"/>
                  </a:lnTo>
                  <a:lnTo>
                    <a:pt x="118" y="1132"/>
                  </a:lnTo>
                  <a:lnTo>
                    <a:pt x="118" y="1144"/>
                  </a:lnTo>
                  <a:lnTo>
                    <a:pt x="118" y="1163"/>
                  </a:lnTo>
                  <a:lnTo>
                    <a:pt x="118" y="1176"/>
                  </a:lnTo>
                  <a:lnTo>
                    <a:pt x="118" y="1191"/>
                  </a:lnTo>
                  <a:lnTo>
                    <a:pt x="118" y="1205"/>
                  </a:lnTo>
                  <a:lnTo>
                    <a:pt x="118" y="1220"/>
                  </a:lnTo>
                  <a:lnTo>
                    <a:pt x="118" y="1233"/>
                  </a:lnTo>
                  <a:lnTo>
                    <a:pt x="118" y="1250"/>
                  </a:lnTo>
                  <a:lnTo>
                    <a:pt x="118" y="1265"/>
                  </a:lnTo>
                  <a:lnTo>
                    <a:pt x="120" y="1283"/>
                  </a:lnTo>
                  <a:lnTo>
                    <a:pt x="120" y="1294"/>
                  </a:lnTo>
                  <a:lnTo>
                    <a:pt x="120" y="1309"/>
                  </a:lnTo>
                  <a:lnTo>
                    <a:pt x="120" y="1328"/>
                  </a:lnTo>
                  <a:lnTo>
                    <a:pt x="124" y="1343"/>
                  </a:lnTo>
                  <a:lnTo>
                    <a:pt x="124" y="1355"/>
                  </a:lnTo>
                  <a:lnTo>
                    <a:pt x="124" y="1370"/>
                  </a:lnTo>
                  <a:lnTo>
                    <a:pt x="124" y="1389"/>
                  </a:lnTo>
                  <a:lnTo>
                    <a:pt x="127" y="1404"/>
                  </a:lnTo>
                  <a:lnTo>
                    <a:pt x="127" y="1416"/>
                  </a:lnTo>
                  <a:lnTo>
                    <a:pt x="127" y="1431"/>
                  </a:lnTo>
                  <a:lnTo>
                    <a:pt x="127" y="1446"/>
                  </a:lnTo>
                  <a:lnTo>
                    <a:pt x="127" y="1461"/>
                  </a:lnTo>
                  <a:lnTo>
                    <a:pt x="127" y="1473"/>
                  </a:lnTo>
                  <a:lnTo>
                    <a:pt x="127" y="1490"/>
                  </a:lnTo>
                  <a:lnTo>
                    <a:pt x="127" y="1507"/>
                  </a:lnTo>
                  <a:lnTo>
                    <a:pt x="127" y="1522"/>
                  </a:lnTo>
                  <a:lnTo>
                    <a:pt x="124" y="1535"/>
                  </a:lnTo>
                  <a:lnTo>
                    <a:pt x="124" y="1549"/>
                  </a:lnTo>
                  <a:lnTo>
                    <a:pt x="124" y="1564"/>
                  </a:lnTo>
                  <a:lnTo>
                    <a:pt x="124" y="1579"/>
                  </a:lnTo>
                  <a:lnTo>
                    <a:pt x="124" y="1594"/>
                  </a:lnTo>
                  <a:lnTo>
                    <a:pt x="124" y="1609"/>
                  </a:lnTo>
                  <a:lnTo>
                    <a:pt x="120" y="1625"/>
                  </a:lnTo>
                  <a:lnTo>
                    <a:pt x="120" y="1642"/>
                  </a:lnTo>
                  <a:lnTo>
                    <a:pt x="118" y="1653"/>
                  </a:lnTo>
                  <a:lnTo>
                    <a:pt x="118" y="1668"/>
                  </a:lnTo>
                  <a:lnTo>
                    <a:pt x="114" y="1684"/>
                  </a:lnTo>
                  <a:lnTo>
                    <a:pt x="114" y="1699"/>
                  </a:lnTo>
                  <a:lnTo>
                    <a:pt x="112" y="1714"/>
                  </a:lnTo>
                  <a:lnTo>
                    <a:pt x="108" y="1729"/>
                  </a:lnTo>
                  <a:lnTo>
                    <a:pt x="107" y="1744"/>
                  </a:lnTo>
                  <a:lnTo>
                    <a:pt x="107" y="1760"/>
                  </a:lnTo>
                  <a:lnTo>
                    <a:pt x="99" y="1775"/>
                  </a:lnTo>
                  <a:lnTo>
                    <a:pt x="97" y="1790"/>
                  </a:lnTo>
                  <a:lnTo>
                    <a:pt x="93" y="1805"/>
                  </a:lnTo>
                  <a:lnTo>
                    <a:pt x="91" y="1820"/>
                  </a:lnTo>
                  <a:lnTo>
                    <a:pt x="84" y="1836"/>
                  </a:lnTo>
                  <a:lnTo>
                    <a:pt x="82" y="1849"/>
                  </a:lnTo>
                  <a:lnTo>
                    <a:pt x="78" y="1866"/>
                  </a:lnTo>
                  <a:lnTo>
                    <a:pt x="74" y="1883"/>
                  </a:lnTo>
                  <a:lnTo>
                    <a:pt x="70" y="1889"/>
                  </a:lnTo>
                  <a:lnTo>
                    <a:pt x="67" y="1902"/>
                  </a:lnTo>
                  <a:lnTo>
                    <a:pt x="61" y="1908"/>
                  </a:lnTo>
                  <a:lnTo>
                    <a:pt x="53" y="1917"/>
                  </a:lnTo>
                  <a:lnTo>
                    <a:pt x="38" y="1925"/>
                  </a:lnTo>
                  <a:lnTo>
                    <a:pt x="27" y="1934"/>
                  </a:lnTo>
                  <a:lnTo>
                    <a:pt x="12" y="1934"/>
                  </a:lnTo>
                  <a:lnTo>
                    <a:pt x="2" y="1934"/>
                  </a:lnTo>
                  <a:lnTo>
                    <a:pt x="0" y="1929"/>
                  </a:lnTo>
                  <a:lnTo>
                    <a:pt x="0" y="1925"/>
                  </a:lnTo>
                  <a:lnTo>
                    <a:pt x="0" y="1919"/>
                  </a:lnTo>
                  <a:lnTo>
                    <a:pt x="2" y="1910"/>
                  </a:lnTo>
                  <a:lnTo>
                    <a:pt x="2" y="1898"/>
                  </a:lnTo>
                  <a:lnTo>
                    <a:pt x="10" y="1883"/>
                  </a:lnTo>
                  <a:lnTo>
                    <a:pt x="10" y="1868"/>
                  </a:lnTo>
                  <a:lnTo>
                    <a:pt x="15" y="1857"/>
                  </a:lnTo>
                  <a:lnTo>
                    <a:pt x="15" y="1841"/>
                  </a:lnTo>
                  <a:lnTo>
                    <a:pt x="17" y="1826"/>
                  </a:lnTo>
                  <a:lnTo>
                    <a:pt x="21" y="1811"/>
                  </a:lnTo>
                  <a:lnTo>
                    <a:pt x="25" y="1800"/>
                  </a:lnTo>
                  <a:lnTo>
                    <a:pt x="27" y="1781"/>
                  </a:lnTo>
                  <a:lnTo>
                    <a:pt x="27" y="1765"/>
                  </a:lnTo>
                  <a:lnTo>
                    <a:pt x="31" y="1750"/>
                  </a:lnTo>
                  <a:lnTo>
                    <a:pt x="31" y="1735"/>
                  </a:lnTo>
                  <a:lnTo>
                    <a:pt x="32" y="1722"/>
                  </a:lnTo>
                  <a:lnTo>
                    <a:pt x="32" y="1708"/>
                  </a:lnTo>
                  <a:lnTo>
                    <a:pt x="36" y="1693"/>
                  </a:lnTo>
                  <a:lnTo>
                    <a:pt x="36" y="1678"/>
                  </a:lnTo>
                  <a:lnTo>
                    <a:pt x="36" y="1661"/>
                  </a:lnTo>
                  <a:lnTo>
                    <a:pt x="38" y="1646"/>
                  </a:lnTo>
                  <a:lnTo>
                    <a:pt x="38" y="1630"/>
                  </a:lnTo>
                  <a:lnTo>
                    <a:pt x="38" y="1615"/>
                  </a:lnTo>
                  <a:lnTo>
                    <a:pt x="38" y="1596"/>
                  </a:lnTo>
                  <a:lnTo>
                    <a:pt x="38" y="1583"/>
                  </a:lnTo>
                  <a:lnTo>
                    <a:pt x="38" y="1566"/>
                  </a:lnTo>
                  <a:lnTo>
                    <a:pt x="42" y="1551"/>
                  </a:lnTo>
                  <a:lnTo>
                    <a:pt x="42" y="1533"/>
                  </a:lnTo>
                  <a:lnTo>
                    <a:pt x="42" y="1518"/>
                  </a:lnTo>
                  <a:lnTo>
                    <a:pt x="42" y="1501"/>
                  </a:lnTo>
                  <a:lnTo>
                    <a:pt x="42" y="1486"/>
                  </a:lnTo>
                  <a:lnTo>
                    <a:pt x="42" y="1467"/>
                  </a:lnTo>
                  <a:lnTo>
                    <a:pt x="42" y="1452"/>
                  </a:lnTo>
                  <a:lnTo>
                    <a:pt x="42" y="1437"/>
                  </a:lnTo>
                  <a:lnTo>
                    <a:pt x="42" y="1419"/>
                  </a:lnTo>
                  <a:lnTo>
                    <a:pt x="42" y="1400"/>
                  </a:lnTo>
                  <a:lnTo>
                    <a:pt x="42" y="1385"/>
                  </a:lnTo>
                  <a:lnTo>
                    <a:pt x="42" y="1368"/>
                  </a:lnTo>
                  <a:lnTo>
                    <a:pt x="42" y="1351"/>
                  </a:lnTo>
                  <a:lnTo>
                    <a:pt x="42" y="1334"/>
                  </a:lnTo>
                  <a:lnTo>
                    <a:pt x="42" y="1319"/>
                  </a:lnTo>
                  <a:lnTo>
                    <a:pt x="42" y="1302"/>
                  </a:lnTo>
                  <a:lnTo>
                    <a:pt x="42" y="1286"/>
                  </a:lnTo>
                  <a:lnTo>
                    <a:pt x="42" y="1267"/>
                  </a:lnTo>
                  <a:lnTo>
                    <a:pt x="42" y="1252"/>
                  </a:lnTo>
                  <a:lnTo>
                    <a:pt x="42" y="1237"/>
                  </a:lnTo>
                  <a:lnTo>
                    <a:pt x="42" y="1220"/>
                  </a:lnTo>
                  <a:lnTo>
                    <a:pt x="42" y="1205"/>
                  </a:lnTo>
                  <a:lnTo>
                    <a:pt x="42" y="1189"/>
                  </a:lnTo>
                  <a:lnTo>
                    <a:pt x="42" y="1170"/>
                  </a:lnTo>
                  <a:lnTo>
                    <a:pt x="42" y="1155"/>
                  </a:lnTo>
                  <a:lnTo>
                    <a:pt x="42" y="1138"/>
                  </a:lnTo>
                  <a:lnTo>
                    <a:pt x="42" y="1123"/>
                  </a:lnTo>
                  <a:lnTo>
                    <a:pt x="42" y="1106"/>
                  </a:lnTo>
                  <a:lnTo>
                    <a:pt x="42" y="1091"/>
                  </a:lnTo>
                  <a:lnTo>
                    <a:pt x="42" y="1074"/>
                  </a:lnTo>
                  <a:lnTo>
                    <a:pt x="42" y="1060"/>
                  </a:lnTo>
                  <a:lnTo>
                    <a:pt x="42" y="1041"/>
                  </a:lnTo>
                  <a:lnTo>
                    <a:pt x="46" y="1030"/>
                  </a:lnTo>
                  <a:lnTo>
                    <a:pt x="46" y="1011"/>
                  </a:lnTo>
                  <a:lnTo>
                    <a:pt x="46" y="996"/>
                  </a:lnTo>
                  <a:lnTo>
                    <a:pt x="48" y="980"/>
                  </a:lnTo>
                  <a:lnTo>
                    <a:pt x="48" y="965"/>
                  </a:lnTo>
                  <a:lnTo>
                    <a:pt x="48" y="952"/>
                  </a:lnTo>
                  <a:lnTo>
                    <a:pt x="53" y="935"/>
                  </a:lnTo>
                  <a:lnTo>
                    <a:pt x="53" y="920"/>
                  </a:lnTo>
                  <a:lnTo>
                    <a:pt x="57" y="906"/>
                  </a:lnTo>
                  <a:lnTo>
                    <a:pt x="57" y="891"/>
                  </a:lnTo>
                  <a:lnTo>
                    <a:pt x="61" y="876"/>
                  </a:lnTo>
                  <a:lnTo>
                    <a:pt x="61" y="857"/>
                  </a:lnTo>
                  <a:lnTo>
                    <a:pt x="63" y="845"/>
                  </a:lnTo>
                  <a:lnTo>
                    <a:pt x="67" y="830"/>
                  </a:lnTo>
                  <a:lnTo>
                    <a:pt x="70" y="815"/>
                  </a:lnTo>
                  <a:lnTo>
                    <a:pt x="70" y="800"/>
                  </a:lnTo>
                  <a:lnTo>
                    <a:pt x="72" y="785"/>
                  </a:lnTo>
                  <a:lnTo>
                    <a:pt x="74" y="769"/>
                  </a:lnTo>
                  <a:lnTo>
                    <a:pt x="78" y="754"/>
                  </a:lnTo>
                  <a:lnTo>
                    <a:pt x="82" y="743"/>
                  </a:lnTo>
                  <a:lnTo>
                    <a:pt x="84" y="728"/>
                  </a:lnTo>
                  <a:lnTo>
                    <a:pt x="88" y="716"/>
                  </a:lnTo>
                  <a:lnTo>
                    <a:pt x="91" y="699"/>
                  </a:lnTo>
                  <a:lnTo>
                    <a:pt x="93" y="686"/>
                  </a:lnTo>
                  <a:lnTo>
                    <a:pt x="99" y="672"/>
                  </a:lnTo>
                  <a:lnTo>
                    <a:pt x="99" y="661"/>
                  </a:lnTo>
                  <a:lnTo>
                    <a:pt x="103" y="646"/>
                  </a:lnTo>
                  <a:lnTo>
                    <a:pt x="107" y="631"/>
                  </a:lnTo>
                  <a:lnTo>
                    <a:pt x="112" y="619"/>
                  </a:lnTo>
                  <a:lnTo>
                    <a:pt x="114" y="604"/>
                  </a:lnTo>
                  <a:lnTo>
                    <a:pt x="118" y="593"/>
                  </a:lnTo>
                  <a:lnTo>
                    <a:pt x="124" y="576"/>
                  </a:lnTo>
                  <a:lnTo>
                    <a:pt x="127" y="564"/>
                  </a:lnTo>
                  <a:lnTo>
                    <a:pt x="129" y="549"/>
                  </a:lnTo>
                  <a:lnTo>
                    <a:pt x="135" y="538"/>
                  </a:lnTo>
                  <a:lnTo>
                    <a:pt x="139" y="524"/>
                  </a:lnTo>
                  <a:lnTo>
                    <a:pt x="145" y="513"/>
                  </a:lnTo>
                  <a:lnTo>
                    <a:pt x="148" y="498"/>
                  </a:lnTo>
                  <a:lnTo>
                    <a:pt x="154" y="486"/>
                  </a:lnTo>
                  <a:lnTo>
                    <a:pt x="160" y="475"/>
                  </a:lnTo>
                  <a:lnTo>
                    <a:pt x="166" y="462"/>
                  </a:lnTo>
                  <a:lnTo>
                    <a:pt x="169" y="446"/>
                  </a:lnTo>
                  <a:lnTo>
                    <a:pt x="175" y="435"/>
                  </a:lnTo>
                  <a:lnTo>
                    <a:pt x="177" y="422"/>
                  </a:lnTo>
                  <a:lnTo>
                    <a:pt x="185" y="410"/>
                  </a:lnTo>
                  <a:lnTo>
                    <a:pt x="186" y="395"/>
                  </a:lnTo>
                  <a:lnTo>
                    <a:pt x="192" y="380"/>
                  </a:lnTo>
                  <a:lnTo>
                    <a:pt x="200" y="368"/>
                  </a:lnTo>
                  <a:lnTo>
                    <a:pt x="205" y="357"/>
                  </a:lnTo>
                  <a:lnTo>
                    <a:pt x="211" y="340"/>
                  </a:lnTo>
                  <a:lnTo>
                    <a:pt x="217" y="328"/>
                  </a:lnTo>
                  <a:lnTo>
                    <a:pt x="223" y="317"/>
                  </a:lnTo>
                  <a:lnTo>
                    <a:pt x="228" y="304"/>
                  </a:lnTo>
                  <a:lnTo>
                    <a:pt x="234" y="290"/>
                  </a:lnTo>
                  <a:lnTo>
                    <a:pt x="242" y="277"/>
                  </a:lnTo>
                  <a:lnTo>
                    <a:pt x="247" y="266"/>
                  </a:lnTo>
                  <a:lnTo>
                    <a:pt x="253" y="254"/>
                  </a:lnTo>
                  <a:lnTo>
                    <a:pt x="259" y="239"/>
                  </a:lnTo>
                  <a:lnTo>
                    <a:pt x="268" y="224"/>
                  </a:lnTo>
                  <a:lnTo>
                    <a:pt x="274" y="213"/>
                  </a:lnTo>
                  <a:lnTo>
                    <a:pt x="281" y="197"/>
                  </a:lnTo>
                  <a:lnTo>
                    <a:pt x="287" y="180"/>
                  </a:lnTo>
                  <a:lnTo>
                    <a:pt x="295" y="169"/>
                  </a:lnTo>
                  <a:lnTo>
                    <a:pt x="302" y="154"/>
                  </a:lnTo>
                  <a:lnTo>
                    <a:pt x="308" y="142"/>
                  </a:lnTo>
                  <a:lnTo>
                    <a:pt x="314" y="127"/>
                  </a:lnTo>
                  <a:lnTo>
                    <a:pt x="323" y="112"/>
                  </a:lnTo>
                  <a:lnTo>
                    <a:pt x="329" y="100"/>
                  </a:lnTo>
                  <a:lnTo>
                    <a:pt x="338" y="85"/>
                  </a:lnTo>
                  <a:lnTo>
                    <a:pt x="344" y="70"/>
                  </a:lnTo>
                  <a:lnTo>
                    <a:pt x="352" y="55"/>
                  </a:lnTo>
                  <a:lnTo>
                    <a:pt x="359" y="40"/>
                  </a:lnTo>
                  <a:lnTo>
                    <a:pt x="371" y="26"/>
                  </a:lnTo>
                  <a:lnTo>
                    <a:pt x="376" y="19"/>
                  </a:lnTo>
                  <a:lnTo>
                    <a:pt x="388" y="9"/>
                  </a:lnTo>
                  <a:lnTo>
                    <a:pt x="395" y="5"/>
                  </a:lnTo>
                  <a:lnTo>
                    <a:pt x="405" y="5"/>
                  </a:lnTo>
                  <a:lnTo>
                    <a:pt x="413" y="3"/>
                  </a:lnTo>
                  <a:lnTo>
                    <a:pt x="426" y="3"/>
                  </a:lnTo>
                  <a:lnTo>
                    <a:pt x="432" y="0"/>
                  </a:lnTo>
                  <a:lnTo>
                    <a:pt x="441" y="0"/>
                  </a:lnTo>
                  <a:lnTo>
                    <a:pt x="447" y="0"/>
                  </a:lnTo>
                  <a:lnTo>
                    <a:pt x="454" y="0"/>
                  </a:lnTo>
                  <a:lnTo>
                    <a:pt x="462" y="3"/>
                  </a:lnTo>
                  <a:lnTo>
                    <a:pt x="464" y="13"/>
                  </a:lnTo>
                  <a:lnTo>
                    <a:pt x="464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4" name="Freeform 81"/>
            <p:cNvSpPr>
              <a:spLocks/>
            </p:cNvSpPr>
            <p:nvPr/>
          </p:nvSpPr>
          <p:spPr bwMode="auto">
            <a:xfrm>
              <a:off x="6302368" y="4511676"/>
              <a:ext cx="182562" cy="1489076"/>
            </a:xfrm>
            <a:custGeom>
              <a:avLst/>
              <a:gdLst/>
              <a:ahLst/>
              <a:cxnLst>
                <a:cxn ang="0">
                  <a:pos x="219" y="78"/>
                </a:cxn>
                <a:cxn ang="0">
                  <a:pos x="200" y="150"/>
                </a:cxn>
                <a:cxn ang="0">
                  <a:pos x="185" y="217"/>
                </a:cxn>
                <a:cxn ang="0">
                  <a:pos x="169" y="280"/>
                </a:cxn>
                <a:cxn ang="0">
                  <a:pos x="158" y="340"/>
                </a:cxn>
                <a:cxn ang="0">
                  <a:pos x="145" y="401"/>
                </a:cxn>
                <a:cxn ang="0">
                  <a:pos x="133" y="462"/>
                </a:cxn>
                <a:cxn ang="0">
                  <a:pos x="122" y="519"/>
                </a:cxn>
                <a:cxn ang="0">
                  <a:pos x="112" y="582"/>
                </a:cxn>
                <a:cxn ang="0">
                  <a:pos x="103" y="646"/>
                </a:cxn>
                <a:cxn ang="0">
                  <a:pos x="93" y="715"/>
                </a:cxn>
                <a:cxn ang="0">
                  <a:pos x="88" y="785"/>
                </a:cxn>
                <a:cxn ang="0">
                  <a:pos x="86" y="863"/>
                </a:cxn>
                <a:cxn ang="0">
                  <a:pos x="82" y="935"/>
                </a:cxn>
                <a:cxn ang="0">
                  <a:pos x="82" y="1007"/>
                </a:cxn>
                <a:cxn ang="0">
                  <a:pos x="86" y="1080"/>
                </a:cxn>
                <a:cxn ang="0">
                  <a:pos x="88" y="1152"/>
                </a:cxn>
                <a:cxn ang="0">
                  <a:pos x="93" y="1224"/>
                </a:cxn>
                <a:cxn ang="0">
                  <a:pos x="103" y="1298"/>
                </a:cxn>
                <a:cxn ang="0">
                  <a:pos x="112" y="1367"/>
                </a:cxn>
                <a:cxn ang="0">
                  <a:pos x="122" y="1439"/>
                </a:cxn>
                <a:cxn ang="0">
                  <a:pos x="128" y="1511"/>
                </a:cxn>
                <a:cxn ang="0">
                  <a:pos x="137" y="1583"/>
                </a:cxn>
                <a:cxn ang="0">
                  <a:pos x="143" y="1659"/>
                </a:cxn>
                <a:cxn ang="0">
                  <a:pos x="145" y="1735"/>
                </a:cxn>
                <a:cxn ang="0">
                  <a:pos x="149" y="1808"/>
                </a:cxn>
                <a:cxn ang="0">
                  <a:pos x="122" y="1861"/>
                </a:cxn>
                <a:cxn ang="0">
                  <a:pos x="67" y="1859"/>
                </a:cxn>
                <a:cxn ang="0">
                  <a:pos x="61" y="1802"/>
                </a:cxn>
                <a:cxn ang="0">
                  <a:pos x="55" y="1716"/>
                </a:cxn>
                <a:cxn ang="0">
                  <a:pos x="48" y="1638"/>
                </a:cxn>
                <a:cxn ang="0">
                  <a:pos x="46" y="1560"/>
                </a:cxn>
                <a:cxn ang="0">
                  <a:pos x="40" y="1481"/>
                </a:cxn>
                <a:cxn ang="0">
                  <a:pos x="27" y="1403"/>
                </a:cxn>
                <a:cxn ang="0">
                  <a:pos x="21" y="1327"/>
                </a:cxn>
                <a:cxn ang="0">
                  <a:pos x="15" y="1249"/>
                </a:cxn>
                <a:cxn ang="0">
                  <a:pos x="10" y="1175"/>
                </a:cxn>
                <a:cxn ang="0">
                  <a:pos x="4" y="1095"/>
                </a:cxn>
                <a:cxn ang="0">
                  <a:pos x="0" y="1017"/>
                </a:cxn>
                <a:cxn ang="0">
                  <a:pos x="0" y="939"/>
                </a:cxn>
                <a:cxn ang="0">
                  <a:pos x="4" y="863"/>
                </a:cxn>
                <a:cxn ang="0">
                  <a:pos x="10" y="785"/>
                </a:cxn>
                <a:cxn ang="0">
                  <a:pos x="12" y="709"/>
                </a:cxn>
                <a:cxn ang="0">
                  <a:pos x="21" y="641"/>
                </a:cxn>
                <a:cxn ang="0">
                  <a:pos x="31" y="580"/>
                </a:cxn>
                <a:cxn ang="0">
                  <a:pos x="44" y="523"/>
                </a:cxn>
                <a:cxn ang="0">
                  <a:pos x="55" y="470"/>
                </a:cxn>
                <a:cxn ang="0">
                  <a:pos x="65" y="418"/>
                </a:cxn>
                <a:cxn ang="0">
                  <a:pos x="78" y="369"/>
                </a:cxn>
                <a:cxn ang="0">
                  <a:pos x="91" y="316"/>
                </a:cxn>
                <a:cxn ang="0">
                  <a:pos x="107" y="262"/>
                </a:cxn>
                <a:cxn ang="0">
                  <a:pos x="122" y="202"/>
                </a:cxn>
                <a:cxn ang="0">
                  <a:pos x="137" y="139"/>
                </a:cxn>
                <a:cxn ang="0">
                  <a:pos x="154" y="69"/>
                </a:cxn>
                <a:cxn ang="0">
                  <a:pos x="179" y="10"/>
                </a:cxn>
                <a:cxn ang="0">
                  <a:pos x="230" y="10"/>
                </a:cxn>
              </a:cxnLst>
              <a:rect l="0" t="0" r="r" b="b"/>
              <a:pathLst>
                <a:path w="230" h="1876">
                  <a:moveTo>
                    <a:pt x="230" y="17"/>
                  </a:moveTo>
                  <a:lnTo>
                    <a:pt x="226" y="32"/>
                  </a:lnTo>
                  <a:lnTo>
                    <a:pt x="225" y="48"/>
                  </a:lnTo>
                  <a:lnTo>
                    <a:pt x="221" y="63"/>
                  </a:lnTo>
                  <a:lnTo>
                    <a:pt x="219" y="78"/>
                  </a:lnTo>
                  <a:lnTo>
                    <a:pt x="211" y="93"/>
                  </a:lnTo>
                  <a:lnTo>
                    <a:pt x="209" y="108"/>
                  </a:lnTo>
                  <a:lnTo>
                    <a:pt x="206" y="120"/>
                  </a:lnTo>
                  <a:lnTo>
                    <a:pt x="204" y="135"/>
                  </a:lnTo>
                  <a:lnTo>
                    <a:pt x="200" y="150"/>
                  </a:lnTo>
                  <a:lnTo>
                    <a:pt x="196" y="164"/>
                  </a:lnTo>
                  <a:lnTo>
                    <a:pt x="190" y="177"/>
                  </a:lnTo>
                  <a:lnTo>
                    <a:pt x="190" y="192"/>
                  </a:lnTo>
                  <a:lnTo>
                    <a:pt x="187" y="205"/>
                  </a:lnTo>
                  <a:lnTo>
                    <a:pt x="185" y="217"/>
                  </a:lnTo>
                  <a:lnTo>
                    <a:pt x="183" y="228"/>
                  </a:lnTo>
                  <a:lnTo>
                    <a:pt x="179" y="245"/>
                  </a:lnTo>
                  <a:lnTo>
                    <a:pt x="175" y="257"/>
                  </a:lnTo>
                  <a:lnTo>
                    <a:pt x="171" y="268"/>
                  </a:lnTo>
                  <a:lnTo>
                    <a:pt x="169" y="280"/>
                  </a:lnTo>
                  <a:lnTo>
                    <a:pt x="169" y="293"/>
                  </a:lnTo>
                  <a:lnTo>
                    <a:pt x="164" y="304"/>
                  </a:lnTo>
                  <a:lnTo>
                    <a:pt x="164" y="316"/>
                  </a:lnTo>
                  <a:lnTo>
                    <a:pt x="160" y="329"/>
                  </a:lnTo>
                  <a:lnTo>
                    <a:pt x="158" y="340"/>
                  </a:lnTo>
                  <a:lnTo>
                    <a:pt x="154" y="354"/>
                  </a:lnTo>
                  <a:lnTo>
                    <a:pt x="154" y="365"/>
                  </a:lnTo>
                  <a:lnTo>
                    <a:pt x="150" y="376"/>
                  </a:lnTo>
                  <a:lnTo>
                    <a:pt x="149" y="390"/>
                  </a:lnTo>
                  <a:lnTo>
                    <a:pt x="145" y="401"/>
                  </a:lnTo>
                  <a:lnTo>
                    <a:pt x="145" y="413"/>
                  </a:lnTo>
                  <a:lnTo>
                    <a:pt x="143" y="426"/>
                  </a:lnTo>
                  <a:lnTo>
                    <a:pt x="139" y="437"/>
                  </a:lnTo>
                  <a:lnTo>
                    <a:pt x="133" y="449"/>
                  </a:lnTo>
                  <a:lnTo>
                    <a:pt x="133" y="462"/>
                  </a:lnTo>
                  <a:lnTo>
                    <a:pt x="129" y="473"/>
                  </a:lnTo>
                  <a:lnTo>
                    <a:pt x="128" y="487"/>
                  </a:lnTo>
                  <a:lnTo>
                    <a:pt x="124" y="494"/>
                  </a:lnTo>
                  <a:lnTo>
                    <a:pt x="124" y="509"/>
                  </a:lnTo>
                  <a:lnTo>
                    <a:pt x="122" y="519"/>
                  </a:lnTo>
                  <a:lnTo>
                    <a:pt x="118" y="534"/>
                  </a:lnTo>
                  <a:lnTo>
                    <a:pt x="114" y="544"/>
                  </a:lnTo>
                  <a:lnTo>
                    <a:pt x="114" y="559"/>
                  </a:lnTo>
                  <a:lnTo>
                    <a:pt x="112" y="570"/>
                  </a:lnTo>
                  <a:lnTo>
                    <a:pt x="112" y="582"/>
                  </a:lnTo>
                  <a:lnTo>
                    <a:pt x="109" y="593"/>
                  </a:lnTo>
                  <a:lnTo>
                    <a:pt x="109" y="606"/>
                  </a:lnTo>
                  <a:lnTo>
                    <a:pt x="107" y="622"/>
                  </a:lnTo>
                  <a:lnTo>
                    <a:pt x="107" y="633"/>
                  </a:lnTo>
                  <a:lnTo>
                    <a:pt x="103" y="646"/>
                  </a:lnTo>
                  <a:lnTo>
                    <a:pt x="101" y="662"/>
                  </a:lnTo>
                  <a:lnTo>
                    <a:pt x="101" y="673"/>
                  </a:lnTo>
                  <a:lnTo>
                    <a:pt x="97" y="684"/>
                  </a:lnTo>
                  <a:lnTo>
                    <a:pt x="97" y="700"/>
                  </a:lnTo>
                  <a:lnTo>
                    <a:pt x="93" y="715"/>
                  </a:lnTo>
                  <a:lnTo>
                    <a:pt x="93" y="726"/>
                  </a:lnTo>
                  <a:lnTo>
                    <a:pt x="93" y="743"/>
                  </a:lnTo>
                  <a:lnTo>
                    <a:pt x="91" y="755"/>
                  </a:lnTo>
                  <a:lnTo>
                    <a:pt x="88" y="770"/>
                  </a:lnTo>
                  <a:lnTo>
                    <a:pt x="88" y="785"/>
                  </a:lnTo>
                  <a:lnTo>
                    <a:pt x="88" y="800"/>
                  </a:lnTo>
                  <a:lnTo>
                    <a:pt x="86" y="814"/>
                  </a:lnTo>
                  <a:lnTo>
                    <a:pt x="86" y="829"/>
                  </a:lnTo>
                  <a:lnTo>
                    <a:pt x="86" y="846"/>
                  </a:lnTo>
                  <a:lnTo>
                    <a:pt x="86" y="863"/>
                  </a:lnTo>
                  <a:lnTo>
                    <a:pt x="82" y="878"/>
                  </a:lnTo>
                  <a:lnTo>
                    <a:pt x="82" y="890"/>
                  </a:lnTo>
                  <a:lnTo>
                    <a:pt x="82" y="905"/>
                  </a:lnTo>
                  <a:lnTo>
                    <a:pt x="82" y="920"/>
                  </a:lnTo>
                  <a:lnTo>
                    <a:pt x="82" y="935"/>
                  </a:lnTo>
                  <a:lnTo>
                    <a:pt x="82" y="950"/>
                  </a:lnTo>
                  <a:lnTo>
                    <a:pt x="82" y="962"/>
                  </a:lnTo>
                  <a:lnTo>
                    <a:pt x="82" y="981"/>
                  </a:lnTo>
                  <a:lnTo>
                    <a:pt x="82" y="992"/>
                  </a:lnTo>
                  <a:lnTo>
                    <a:pt x="82" y="1007"/>
                  </a:lnTo>
                  <a:lnTo>
                    <a:pt x="82" y="1023"/>
                  </a:lnTo>
                  <a:lnTo>
                    <a:pt x="82" y="1038"/>
                  </a:lnTo>
                  <a:lnTo>
                    <a:pt x="82" y="1049"/>
                  </a:lnTo>
                  <a:lnTo>
                    <a:pt x="82" y="1068"/>
                  </a:lnTo>
                  <a:lnTo>
                    <a:pt x="86" y="1080"/>
                  </a:lnTo>
                  <a:lnTo>
                    <a:pt x="86" y="1095"/>
                  </a:lnTo>
                  <a:lnTo>
                    <a:pt x="86" y="1110"/>
                  </a:lnTo>
                  <a:lnTo>
                    <a:pt x="86" y="1125"/>
                  </a:lnTo>
                  <a:lnTo>
                    <a:pt x="88" y="1139"/>
                  </a:lnTo>
                  <a:lnTo>
                    <a:pt x="88" y="1152"/>
                  </a:lnTo>
                  <a:lnTo>
                    <a:pt x="88" y="1167"/>
                  </a:lnTo>
                  <a:lnTo>
                    <a:pt x="91" y="1182"/>
                  </a:lnTo>
                  <a:lnTo>
                    <a:pt x="93" y="1196"/>
                  </a:lnTo>
                  <a:lnTo>
                    <a:pt x="93" y="1209"/>
                  </a:lnTo>
                  <a:lnTo>
                    <a:pt x="93" y="1224"/>
                  </a:lnTo>
                  <a:lnTo>
                    <a:pt x="97" y="1241"/>
                  </a:lnTo>
                  <a:lnTo>
                    <a:pt x="97" y="1253"/>
                  </a:lnTo>
                  <a:lnTo>
                    <a:pt x="101" y="1268"/>
                  </a:lnTo>
                  <a:lnTo>
                    <a:pt x="103" y="1283"/>
                  </a:lnTo>
                  <a:lnTo>
                    <a:pt x="103" y="1298"/>
                  </a:lnTo>
                  <a:lnTo>
                    <a:pt x="107" y="1310"/>
                  </a:lnTo>
                  <a:lnTo>
                    <a:pt x="109" y="1327"/>
                  </a:lnTo>
                  <a:lnTo>
                    <a:pt x="109" y="1340"/>
                  </a:lnTo>
                  <a:lnTo>
                    <a:pt x="112" y="1355"/>
                  </a:lnTo>
                  <a:lnTo>
                    <a:pt x="112" y="1367"/>
                  </a:lnTo>
                  <a:lnTo>
                    <a:pt x="114" y="1382"/>
                  </a:lnTo>
                  <a:lnTo>
                    <a:pt x="114" y="1397"/>
                  </a:lnTo>
                  <a:lnTo>
                    <a:pt x="118" y="1408"/>
                  </a:lnTo>
                  <a:lnTo>
                    <a:pt x="118" y="1424"/>
                  </a:lnTo>
                  <a:lnTo>
                    <a:pt x="122" y="1439"/>
                  </a:lnTo>
                  <a:lnTo>
                    <a:pt x="122" y="1454"/>
                  </a:lnTo>
                  <a:lnTo>
                    <a:pt x="124" y="1465"/>
                  </a:lnTo>
                  <a:lnTo>
                    <a:pt x="124" y="1481"/>
                  </a:lnTo>
                  <a:lnTo>
                    <a:pt x="128" y="1498"/>
                  </a:lnTo>
                  <a:lnTo>
                    <a:pt x="128" y="1511"/>
                  </a:lnTo>
                  <a:lnTo>
                    <a:pt x="129" y="1526"/>
                  </a:lnTo>
                  <a:lnTo>
                    <a:pt x="129" y="1541"/>
                  </a:lnTo>
                  <a:lnTo>
                    <a:pt x="133" y="1557"/>
                  </a:lnTo>
                  <a:lnTo>
                    <a:pt x="133" y="1570"/>
                  </a:lnTo>
                  <a:lnTo>
                    <a:pt x="137" y="1583"/>
                  </a:lnTo>
                  <a:lnTo>
                    <a:pt x="137" y="1599"/>
                  </a:lnTo>
                  <a:lnTo>
                    <a:pt x="139" y="1616"/>
                  </a:lnTo>
                  <a:lnTo>
                    <a:pt x="139" y="1627"/>
                  </a:lnTo>
                  <a:lnTo>
                    <a:pt x="143" y="1644"/>
                  </a:lnTo>
                  <a:lnTo>
                    <a:pt x="143" y="1659"/>
                  </a:lnTo>
                  <a:lnTo>
                    <a:pt x="145" y="1675"/>
                  </a:lnTo>
                  <a:lnTo>
                    <a:pt x="145" y="1690"/>
                  </a:lnTo>
                  <a:lnTo>
                    <a:pt x="145" y="1705"/>
                  </a:lnTo>
                  <a:lnTo>
                    <a:pt x="145" y="1720"/>
                  </a:lnTo>
                  <a:lnTo>
                    <a:pt x="145" y="1735"/>
                  </a:lnTo>
                  <a:lnTo>
                    <a:pt x="145" y="1751"/>
                  </a:lnTo>
                  <a:lnTo>
                    <a:pt x="149" y="1766"/>
                  </a:lnTo>
                  <a:lnTo>
                    <a:pt x="149" y="1781"/>
                  </a:lnTo>
                  <a:lnTo>
                    <a:pt x="149" y="1798"/>
                  </a:lnTo>
                  <a:lnTo>
                    <a:pt x="149" y="1808"/>
                  </a:lnTo>
                  <a:lnTo>
                    <a:pt x="145" y="1819"/>
                  </a:lnTo>
                  <a:lnTo>
                    <a:pt x="139" y="1828"/>
                  </a:lnTo>
                  <a:lnTo>
                    <a:pt x="133" y="1844"/>
                  </a:lnTo>
                  <a:lnTo>
                    <a:pt x="128" y="1853"/>
                  </a:lnTo>
                  <a:lnTo>
                    <a:pt x="122" y="1861"/>
                  </a:lnTo>
                  <a:lnTo>
                    <a:pt x="112" y="1868"/>
                  </a:lnTo>
                  <a:lnTo>
                    <a:pt x="107" y="1874"/>
                  </a:lnTo>
                  <a:lnTo>
                    <a:pt x="88" y="1876"/>
                  </a:lnTo>
                  <a:lnTo>
                    <a:pt x="72" y="1868"/>
                  </a:lnTo>
                  <a:lnTo>
                    <a:pt x="67" y="1859"/>
                  </a:lnTo>
                  <a:lnTo>
                    <a:pt x="65" y="1844"/>
                  </a:lnTo>
                  <a:lnTo>
                    <a:pt x="61" y="1832"/>
                  </a:lnTo>
                  <a:lnTo>
                    <a:pt x="61" y="1823"/>
                  </a:lnTo>
                  <a:lnTo>
                    <a:pt x="61" y="1811"/>
                  </a:lnTo>
                  <a:lnTo>
                    <a:pt x="61" y="1802"/>
                  </a:lnTo>
                  <a:lnTo>
                    <a:pt x="57" y="1783"/>
                  </a:lnTo>
                  <a:lnTo>
                    <a:pt x="57" y="1768"/>
                  </a:lnTo>
                  <a:lnTo>
                    <a:pt x="55" y="1751"/>
                  </a:lnTo>
                  <a:lnTo>
                    <a:pt x="55" y="1735"/>
                  </a:lnTo>
                  <a:lnTo>
                    <a:pt x="55" y="1716"/>
                  </a:lnTo>
                  <a:lnTo>
                    <a:pt x="55" y="1701"/>
                  </a:lnTo>
                  <a:lnTo>
                    <a:pt x="52" y="1686"/>
                  </a:lnTo>
                  <a:lnTo>
                    <a:pt x="52" y="1673"/>
                  </a:lnTo>
                  <a:lnTo>
                    <a:pt x="52" y="1654"/>
                  </a:lnTo>
                  <a:lnTo>
                    <a:pt x="48" y="1638"/>
                  </a:lnTo>
                  <a:lnTo>
                    <a:pt x="48" y="1623"/>
                  </a:lnTo>
                  <a:lnTo>
                    <a:pt x="48" y="1608"/>
                  </a:lnTo>
                  <a:lnTo>
                    <a:pt x="46" y="1591"/>
                  </a:lnTo>
                  <a:lnTo>
                    <a:pt x="46" y="1576"/>
                  </a:lnTo>
                  <a:lnTo>
                    <a:pt x="46" y="1560"/>
                  </a:lnTo>
                  <a:lnTo>
                    <a:pt x="46" y="1545"/>
                  </a:lnTo>
                  <a:lnTo>
                    <a:pt x="44" y="1530"/>
                  </a:lnTo>
                  <a:lnTo>
                    <a:pt x="40" y="1511"/>
                  </a:lnTo>
                  <a:lnTo>
                    <a:pt x="40" y="1498"/>
                  </a:lnTo>
                  <a:lnTo>
                    <a:pt x="40" y="1481"/>
                  </a:lnTo>
                  <a:lnTo>
                    <a:pt x="36" y="1464"/>
                  </a:lnTo>
                  <a:lnTo>
                    <a:pt x="33" y="1452"/>
                  </a:lnTo>
                  <a:lnTo>
                    <a:pt x="31" y="1433"/>
                  </a:lnTo>
                  <a:lnTo>
                    <a:pt x="31" y="1418"/>
                  </a:lnTo>
                  <a:lnTo>
                    <a:pt x="27" y="1403"/>
                  </a:lnTo>
                  <a:lnTo>
                    <a:pt x="27" y="1388"/>
                  </a:lnTo>
                  <a:lnTo>
                    <a:pt x="25" y="1372"/>
                  </a:lnTo>
                  <a:lnTo>
                    <a:pt x="25" y="1357"/>
                  </a:lnTo>
                  <a:lnTo>
                    <a:pt x="25" y="1342"/>
                  </a:lnTo>
                  <a:lnTo>
                    <a:pt x="21" y="1327"/>
                  </a:lnTo>
                  <a:lnTo>
                    <a:pt x="21" y="1310"/>
                  </a:lnTo>
                  <a:lnTo>
                    <a:pt x="21" y="1298"/>
                  </a:lnTo>
                  <a:lnTo>
                    <a:pt x="19" y="1279"/>
                  </a:lnTo>
                  <a:lnTo>
                    <a:pt x="15" y="1264"/>
                  </a:lnTo>
                  <a:lnTo>
                    <a:pt x="15" y="1249"/>
                  </a:lnTo>
                  <a:lnTo>
                    <a:pt x="15" y="1234"/>
                  </a:lnTo>
                  <a:lnTo>
                    <a:pt x="12" y="1218"/>
                  </a:lnTo>
                  <a:lnTo>
                    <a:pt x="10" y="1201"/>
                  </a:lnTo>
                  <a:lnTo>
                    <a:pt x="10" y="1186"/>
                  </a:lnTo>
                  <a:lnTo>
                    <a:pt x="10" y="1175"/>
                  </a:lnTo>
                  <a:lnTo>
                    <a:pt x="6" y="1156"/>
                  </a:lnTo>
                  <a:lnTo>
                    <a:pt x="6" y="1140"/>
                  </a:lnTo>
                  <a:lnTo>
                    <a:pt x="4" y="1125"/>
                  </a:lnTo>
                  <a:lnTo>
                    <a:pt x="4" y="1110"/>
                  </a:lnTo>
                  <a:lnTo>
                    <a:pt x="4" y="1095"/>
                  </a:lnTo>
                  <a:lnTo>
                    <a:pt x="4" y="1080"/>
                  </a:lnTo>
                  <a:lnTo>
                    <a:pt x="4" y="1063"/>
                  </a:lnTo>
                  <a:lnTo>
                    <a:pt x="4" y="1049"/>
                  </a:lnTo>
                  <a:lnTo>
                    <a:pt x="0" y="1032"/>
                  </a:lnTo>
                  <a:lnTo>
                    <a:pt x="0" y="1017"/>
                  </a:lnTo>
                  <a:lnTo>
                    <a:pt x="0" y="1002"/>
                  </a:lnTo>
                  <a:lnTo>
                    <a:pt x="0" y="987"/>
                  </a:lnTo>
                  <a:lnTo>
                    <a:pt x="0" y="971"/>
                  </a:lnTo>
                  <a:lnTo>
                    <a:pt x="0" y="954"/>
                  </a:lnTo>
                  <a:lnTo>
                    <a:pt x="0" y="939"/>
                  </a:lnTo>
                  <a:lnTo>
                    <a:pt x="0" y="926"/>
                  </a:lnTo>
                  <a:lnTo>
                    <a:pt x="0" y="909"/>
                  </a:lnTo>
                  <a:lnTo>
                    <a:pt x="0" y="893"/>
                  </a:lnTo>
                  <a:lnTo>
                    <a:pt x="0" y="878"/>
                  </a:lnTo>
                  <a:lnTo>
                    <a:pt x="4" y="863"/>
                  </a:lnTo>
                  <a:lnTo>
                    <a:pt x="4" y="846"/>
                  </a:lnTo>
                  <a:lnTo>
                    <a:pt x="4" y="829"/>
                  </a:lnTo>
                  <a:lnTo>
                    <a:pt x="6" y="814"/>
                  </a:lnTo>
                  <a:lnTo>
                    <a:pt x="10" y="800"/>
                  </a:lnTo>
                  <a:lnTo>
                    <a:pt x="10" y="785"/>
                  </a:lnTo>
                  <a:lnTo>
                    <a:pt x="10" y="770"/>
                  </a:lnTo>
                  <a:lnTo>
                    <a:pt x="10" y="751"/>
                  </a:lnTo>
                  <a:lnTo>
                    <a:pt x="12" y="736"/>
                  </a:lnTo>
                  <a:lnTo>
                    <a:pt x="12" y="722"/>
                  </a:lnTo>
                  <a:lnTo>
                    <a:pt x="12" y="709"/>
                  </a:lnTo>
                  <a:lnTo>
                    <a:pt x="15" y="694"/>
                  </a:lnTo>
                  <a:lnTo>
                    <a:pt x="19" y="682"/>
                  </a:lnTo>
                  <a:lnTo>
                    <a:pt x="19" y="667"/>
                  </a:lnTo>
                  <a:lnTo>
                    <a:pt x="19" y="652"/>
                  </a:lnTo>
                  <a:lnTo>
                    <a:pt x="21" y="641"/>
                  </a:lnTo>
                  <a:lnTo>
                    <a:pt x="21" y="627"/>
                  </a:lnTo>
                  <a:lnTo>
                    <a:pt x="25" y="616"/>
                  </a:lnTo>
                  <a:lnTo>
                    <a:pt x="27" y="605"/>
                  </a:lnTo>
                  <a:lnTo>
                    <a:pt x="27" y="591"/>
                  </a:lnTo>
                  <a:lnTo>
                    <a:pt x="31" y="580"/>
                  </a:lnTo>
                  <a:lnTo>
                    <a:pt x="31" y="566"/>
                  </a:lnTo>
                  <a:lnTo>
                    <a:pt x="36" y="559"/>
                  </a:lnTo>
                  <a:lnTo>
                    <a:pt x="36" y="544"/>
                  </a:lnTo>
                  <a:lnTo>
                    <a:pt x="40" y="534"/>
                  </a:lnTo>
                  <a:lnTo>
                    <a:pt x="44" y="523"/>
                  </a:lnTo>
                  <a:lnTo>
                    <a:pt x="46" y="513"/>
                  </a:lnTo>
                  <a:lnTo>
                    <a:pt x="46" y="500"/>
                  </a:lnTo>
                  <a:lnTo>
                    <a:pt x="48" y="490"/>
                  </a:lnTo>
                  <a:lnTo>
                    <a:pt x="52" y="479"/>
                  </a:lnTo>
                  <a:lnTo>
                    <a:pt x="55" y="470"/>
                  </a:lnTo>
                  <a:lnTo>
                    <a:pt x="55" y="458"/>
                  </a:lnTo>
                  <a:lnTo>
                    <a:pt x="57" y="449"/>
                  </a:lnTo>
                  <a:lnTo>
                    <a:pt x="61" y="437"/>
                  </a:lnTo>
                  <a:lnTo>
                    <a:pt x="65" y="428"/>
                  </a:lnTo>
                  <a:lnTo>
                    <a:pt x="65" y="418"/>
                  </a:lnTo>
                  <a:lnTo>
                    <a:pt x="71" y="411"/>
                  </a:lnTo>
                  <a:lnTo>
                    <a:pt x="71" y="401"/>
                  </a:lnTo>
                  <a:lnTo>
                    <a:pt x="72" y="390"/>
                  </a:lnTo>
                  <a:lnTo>
                    <a:pt x="76" y="376"/>
                  </a:lnTo>
                  <a:lnTo>
                    <a:pt x="78" y="369"/>
                  </a:lnTo>
                  <a:lnTo>
                    <a:pt x="78" y="359"/>
                  </a:lnTo>
                  <a:lnTo>
                    <a:pt x="82" y="348"/>
                  </a:lnTo>
                  <a:lnTo>
                    <a:pt x="86" y="335"/>
                  </a:lnTo>
                  <a:lnTo>
                    <a:pt x="88" y="327"/>
                  </a:lnTo>
                  <a:lnTo>
                    <a:pt x="91" y="316"/>
                  </a:lnTo>
                  <a:lnTo>
                    <a:pt x="93" y="304"/>
                  </a:lnTo>
                  <a:lnTo>
                    <a:pt x="97" y="293"/>
                  </a:lnTo>
                  <a:lnTo>
                    <a:pt x="101" y="283"/>
                  </a:lnTo>
                  <a:lnTo>
                    <a:pt x="103" y="272"/>
                  </a:lnTo>
                  <a:lnTo>
                    <a:pt x="107" y="262"/>
                  </a:lnTo>
                  <a:lnTo>
                    <a:pt x="109" y="251"/>
                  </a:lnTo>
                  <a:lnTo>
                    <a:pt x="114" y="238"/>
                  </a:lnTo>
                  <a:lnTo>
                    <a:pt x="114" y="226"/>
                  </a:lnTo>
                  <a:lnTo>
                    <a:pt x="118" y="213"/>
                  </a:lnTo>
                  <a:lnTo>
                    <a:pt x="122" y="202"/>
                  </a:lnTo>
                  <a:lnTo>
                    <a:pt x="124" y="192"/>
                  </a:lnTo>
                  <a:lnTo>
                    <a:pt x="128" y="177"/>
                  </a:lnTo>
                  <a:lnTo>
                    <a:pt x="129" y="165"/>
                  </a:lnTo>
                  <a:lnTo>
                    <a:pt x="133" y="154"/>
                  </a:lnTo>
                  <a:lnTo>
                    <a:pt x="137" y="139"/>
                  </a:lnTo>
                  <a:lnTo>
                    <a:pt x="143" y="127"/>
                  </a:lnTo>
                  <a:lnTo>
                    <a:pt x="145" y="112"/>
                  </a:lnTo>
                  <a:lnTo>
                    <a:pt x="149" y="99"/>
                  </a:lnTo>
                  <a:lnTo>
                    <a:pt x="150" y="84"/>
                  </a:lnTo>
                  <a:lnTo>
                    <a:pt x="154" y="69"/>
                  </a:lnTo>
                  <a:lnTo>
                    <a:pt x="158" y="53"/>
                  </a:lnTo>
                  <a:lnTo>
                    <a:pt x="160" y="38"/>
                  </a:lnTo>
                  <a:lnTo>
                    <a:pt x="166" y="25"/>
                  </a:lnTo>
                  <a:lnTo>
                    <a:pt x="169" y="15"/>
                  </a:lnTo>
                  <a:lnTo>
                    <a:pt x="179" y="10"/>
                  </a:lnTo>
                  <a:lnTo>
                    <a:pt x="187" y="2"/>
                  </a:lnTo>
                  <a:lnTo>
                    <a:pt x="204" y="2"/>
                  </a:lnTo>
                  <a:lnTo>
                    <a:pt x="211" y="0"/>
                  </a:lnTo>
                  <a:lnTo>
                    <a:pt x="225" y="6"/>
                  </a:lnTo>
                  <a:lnTo>
                    <a:pt x="230" y="10"/>
                  </a:lnTo>
                  <a:lnTo>
                    <a:pt x="230" y="17"/>
                  </a:lnTo>
                  <a:lnTo>
                    <a:pt x="23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5" name="Freeform 82"/>
            <p:cNvSpPr>
              <a:spLocks/>
            </p:cNvSpPr>
            <p:nvPr/>
          </p:nvSpPr>
          <p:spPr bwMode="auto">
            <a:xfrm>
              <a:off x="6877043" y="4375152"/>
              <a:ext cx="298450" cy="1370014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4" y="107"/>
                </a:cxn>
                <a:cxn ang="0">
                  <a:pos x="105" y="154"/>
                </a:cxn>
                <a:cxn ang="0">
                  <a:pos x="99" y="198"/>
                </a:cxn>
                <a:cxn ang="0">
                  <a:pos x="94" y="232"/>
                </a:cxn>
                <a:cxn ang="0">
                  <a:pos x="88" y="287"/>
                </a:cxn>
                <a:cxn ang="0">
                  <a:pos x="78" y="344"/>
                </a:cxn>
                <a:cxn ang="0">
                  <a:pos x="75" y="401"/>
                </a:cxn>
                <a:cxn ang="0">
                  <a:pos x="75" y="447"/>
                </a:cxn>
                <a:cxn ang="0">
                  <a:pos x="78" y="483"/>
                </a:cxn>
                <a:cxn ang="0">
                  <a:pos x="82" y="529"/>
                </a:cxn>
                <a:cxn ang="0">
                  <a:pos x="88" y="580"/>
                </a:cxn>
                <a:cxn ang="0">
                  <a:pos x="97" y="637"/>
                </a:cxn>
                <a:cxn ang="0">
                  <a:pos x="103" y="703"/>
                </a:cxn>
                <a:cxn ang="0">
                  <a:pos x="118" y="764"/>
                </a:cxn>
                <a:cxn ang="0">
                  <a:pos x="132" y="827"/>
                </a:cxn>
                <a:cxn ang="0">
                  <a:pos x="151" y="888"/>
                </a:cxn>
                <a:cxn ang="0">
                  <a:pos x="171" y="945"/>
                </a:cxn>
                <a:cxn ang="0">
                  <a:pos x="192" y="1006"/>
                </a:cxn>
                <a:cxn ang="0">
                  <a:pos x="213" y="1063"/>
                </a:cxn>
                <a:cxn ang="0">
                  <a:pos x="238" y="1123"/>
                </a:cxn>
                <a:cxn ang="0">
                  <a:pos x="263" y="1184"/>
                </a:cxn>
                <a:cxn ang="0">
                  <a:pos x="285" y="1243"/>
                </a:cxn>
                <a:cxn ang="0">
                  <a:pos x="304" y="1304"/>
                </a:cxn>
                <a:cxn ang="0">
                  <a:pos x="325" y="1369"/>
                </a:cxn>
                <a:cxn ang="0">
                  <a:pos x="344" y="1435"/>
                </a:cxn>
                <a:cxn ang="0">
                  <a:pos x="356" y="1500"/>
                </a:cxn>
                <a:cxn ang="0">
                  <a:pos x="367" y="1570"/>
                </a:cxn>
                <a:cxn ang="0">
                  <a:pos x="375" y="1646"/>
                </a:cxn>
                <a:cxn ang="0">
                  <a:pos x="371" y="1707"/>
                </a:cxn>
                <a:cxn ang="0">
                  <a:pos x="344" y="1724"/>
                </a:cxn>
                <a:cxn ang="0">
                  <a:pos x="318" y="1671"/>
                </a:cxn>
                <a:cxn ang="0">
                  <a:pos x="299" y="1595"/>
                </a:cxn>
                <a:cxn ang="0">
                  <a:pos x="280" y="1524"/>
                </a:cxn>
                <a:cxn ang="0">
                  <a:pos x="263" y="1458"/>
                </a:cxn>
                <a:cxn ang="0">
                  <a:pos x="242" y="1395"/>
                </a:cxn>
                <a:cxn ang="0">
                  <a:pos x="221" y="1332"/>
                </a:cxn>
                <a:cxn ang="0">
                  <a:pos x="196" y="1272"/>
                </a:cxn>
                <a:cxn ang="0">
                  <a:pos x="175" y="1211"/>
                </a:cxn>
                <a:cxn ang="0">
                  <a:pos x="151" y="1154"/>
                </a:cxn>
                <a:cxn ang="0">
                  <a:pos x="130" y="1093"/>
                </a:cxn>
                <a:cxn ang="0">
                  <a:pos x="105" y="1032"/>
                </a:cxn>
                <a:cxn ang="0">
                  <a:pos x="84" y="969"/>
                </a:cxn>
                <a:cxn ang="0">
                  <a:pos x="67" y="905"/>
                </a:cxn>
                <a:cxn ang="0">
                  <a:pos x="48" y="840"/>
                </a:cxn>
                <a:cxn ang="0">
                  <a:pos x="31" y="774"/>
                </a:cxn>
                <a:cxn ang="0">
                  <a:pos x="17" y="703"/>
                </a:cxn>
                <a:cxn ang="0">
                  <a:pos x="10" y="637"/>
                </a:cxn>
                <a:cxn ang="0">
                  <a:pos x="4" y="595"/>
                </a:cxn>
                <a:cxn ang="0">
                  <a:pos x="0" y="557"/>
                </a:cxn>
                <a:cxn ang="0">
                  <a:pos x="0" y="511"/>
                </a:cxn>
                <a:cxn ang="0">
                  <a:pos x="0" y="447"/>
                </a:cxn>
                <a:cxn ang="0">
                  <a:pos x="4" y="386"/>
                </a:cxn>
                <a:cxn ang="0">
                  <a:pos x="12" y="323"/>
                </a:cxn>
                <a:cxn ang="0">
                  <a:pos x="17" y="281"/>
                </a:cxn>
                <a:cxn ang="0">
                  <a:pos x="27" y="242"/>
                </a:cxn>
                <a:cxn ang="0">
                  <a:pos x="33" y="200"/>
                </a:cxn>
                <a:cxn ang="0">
                  <a:pos x="42" y="154"/>
                </a:cxn>
                <a:cxn ang="0">
                  <a:pos x="52" y="107"/>
                </a:cxn>
                <a:cxn ang="0">
                  <a:pos x="63" y="51"/>
                </a:cxn>
                <a:cxn ang="0">
                  <a:pos x="84" y="12"/>
                </a:cxn>
                <a:cxn ang="0">
                  <a:pos x="124" y="0"/>
                </a:cxn>
              </a:cxnLst>
              <a:rect l="0" t="0" r="r" b="b"/>
              <a:pathLst>
                <a:path w="377" h="1728">
                  <a:moveTo>
                    <a:pt x="126" y="10"/>
                  </a:moveTo>
                  <a:lnTo>
                    <a:pt x="124" y="25"/>
                  </a:lnTo>
                  <a:lnTo>
                    <a:pt x="120" y="40"/>
                  </a:lnTo>
                  <a:lnTo>
                    <a:pt x="120" y="51"/>
                  </a:lnTo>
                  <a:lnTo>
                    <a:pt x="118" y="70"/>
                  </a:lnTo>
                  <a:lnTo>
                    <a:pt x="118" y="82"/>
                  </a:lnTo>
                  <a:lnTo>
                    <a:pt x="114" y="93"/>
                  </a:lnTo>
                  <a:lnTo>
                    <a:pt x="114" y="107"/>
                  </a:lnTo>
                  <a:lnTo>
                    <a:pt x="114" y="122"/>
                  </a:lnTo>
                  <a:lnTo>
                    <a:pt x="111" y="133"/>
                  </a:lnTo>
                  <a:lnTo>
                    <a:pt x="109" y="143"/>
                  </a:lnTo>
                  <a:lnTo>
                    <a:pt x="105" y="154"/>
                  </a:lnTo>
                  <a:lnTo>
                    <a:pt x="105" y="167"/>
                  </a:lnTo>
                  <a:lnTo>
                    <a:pt x="103" y="175"/>
                  </a:lnTo>
                  <a:lnTo>
                    <a:pt x="103" y="188"/>
                  </a:lnTo>
                  <a:lnTo>
                    <a:pt x="99" y="198"/>
                  </a:lnTo>
                  <a:lnTo>
                    <a:pt x="99" y="209"/>
                  </a:lnTo>
                  <a:lnTo>
                    <a:pt x="97" y="215"/>
                  </a:lnTo>
                  <a:lnTo>
                    <a:pt x="97" y="224"/>
                  </a:lnTo>
                  <a:lnTo>
                    <a:pt x="94" y="232"/>
                  </a:lnTo>
                  <a:lnTo>
                    <a:pt x="94" y="242"/>
                  </a:lnTo>
                  <a:lnTo>
                    <a:pt x="90" y="257"/>
                  </a:lnTo>
                  <a:lnTo>
                    <a:pt x="90" y="276"/>
                  </a:lnTo>
                  <a:lnTo>
                    <a:pt x="88" y="287"/>
                  </a:lnTo>
                  <a:lnTo>
                    <a:pt x="84" y="302"/>
                  </a:lnTo>
                  <a:lnTo>
                    <a:pt x="82" y="314"/>
                  </a:lnTo>
                  <a:lnTo>
                    <a:pt x="82" y="333"/>
                  </a:lnTo>
                  <a:lnTo>
                    <a:pt x="78" y="344"/>
                  </a:lnTo>
                  <a:lnTo>
                    <a:pt x="78" y="359"/>
                  </a:lnTo>
                  <a:lnTo>
                    <a:pt x="75" y="375"/>
                  </a:lnTo>
                  <a:lnTo>
                    <a:pt x="75" y="390"/>
                  </a:lnTo>
                  <a:lnTo>
                    <a:pt x="75" y="401"/>
                  </a:lnTo>
                  <a:lnTo>
                    <a:pt x="75" y="420"/>
                  </a:lnTo>
                  <a:lnTo>
                    <a:pt x="75" y="430"/>
                  </a:lnTo>
                  <a:lnTo>
                    <a:pt x="75" y="439"/>
                  </a:lnTo>
                  <a:lnTo>
                    <a:pt x="75" y="447"/>
                  </a:lnTo>
                  <a:lnTo>
                    <a:pt x="78" y="456"/>
                  </a:lnTo>
                  <a:lnTo>
                    <a:pt x="78" y="466"/>
                  </a:lnTo>
                  <a:lnTo>
                    <a:pt x="78" y="475"/>
                  </a:lnTo>
                  <a:lnTo>
                    <a:pt x="78" y="483"/>
                  </a:lnTo>
                  <a:lnTo>
                    <a:pt x="78" y="496"/>
                  </a:lnTo>
                  <a:lnTo>
                    <a:pt x="78" y="504"/>
                  </a:lnTo>
                  <a:lnTo>
                    <a:pt x="82" y="517"/>
                  </a:lnTo>
                  <a:lnTo>
                    <a:pt x="82" y="529"/>
                  </a:lnTo>
                  <a:lnTo>
                    <a:pt x="84" y="542"/>
                  </a:lnTo>
                  <a:lnTo>
                    <a:pt x="84" y="553"/>
                  </a:lnTo>
                  <a:lnTo>
                    <a:pt x="84" y="565"/>
                  </a:lnTo>
                  <a:lnTo>
                    <a:pt x="88" y="580"/>
                  </a:lnTo>
                  <a:lnTo>
                    <a:pt x="90" y="595"/>
                  </a:lnTo>
                  <a:lnTo>
                    <a:pt x="90" y="606"/>
                  </a:lnTo>
                  <a:lnTo>
                    <a:pt x="94" y="622"/>
                  </a:lnTo>
                  <a:lnTo>
                    <a:pt x="97" y="637"/>
                  </a:lnTo>
                  <a:lnTo>
                    <a:pt x="99" y="656"/>
                  </a:lnTo>
                  <a:lnTo>
                    <a:pt x="99" y="671"/>
                  </a:lnTo>
                  <a:lnTo>
                    <a:pt x="103" y="688"/>
                  </a:lnTo>
                  <a:lnTo>
                    <a:pt x="103" y="703"/>
                  </a:lnTo>
                  <a:lnTo>
                    <a:pt x="105" y="719"/>
                  </a:lnTo>
                  <a:lnTo>
                    <a:pt x="111" y="734"/>
                  </a:lnTo>
                  <a:lnTo>
                    <a:pt x="114" y="753"/>
                  </a:lnTo>
                  <a:lnTo>
                    <a:pt x="118" y="764"/>
                  </a:lnTo>
                  <a:lnTo>
                    <a:pt x="120" y="783"/>
                  </a:lnTo>
                  <a:lnTo>
                    <a:pt x="124" y="798"/>
                  </a:lnTo>
                  <a:lnTo>
                    <a:pt x="126" y="814"/>
                  </a:lnTo>
                  <a:lnTo>
                    <a:pt x="132" y="827"/>
                  </a:lnTo>
                  <a:lnTo>
                    <a:pt x="135" y="842"/>
                  </a:lnTo>
                  <a:lnTo>
                    <a:pt x="141" y="857"/>
                  </a:lnTo>
                  <a:lnTo>
                    <a:pt x="145" y="873"/>
                  </a:lnTo>
                  <a:lnTo>
                    <a:pt x="151" y="888"/>
                  </a:lnTo>
                  <a:lnTo>
                    <a:pt x="156" y="903"/>
                  </a:lnTo>
                  <a:lnTo>
                    <a:pt x="160" y="918"/>
                  </a:lnTo>
                  <a:lnTo>
                    <a:pt x="166" y="933"/>
                  </a:lnTo>
                  <a:lnTo>
                    <a:pt x="171" y="945"/>
                  </a:lnTo>
                  <a:lnTo>
                    <a:pt x="179" y="960"/>
                  </a:lnTo>
                  <a:lnTo>
                    <a:pt x="181" y="975"/>
                  </a:lnTo>
                  <a:lnTo>
                    <a:pt x="187" y="990"/>
                  </a:lnTo>
                  <a:lnTo>
                    <a:pt x="192" y="1006"/>
                  </a:lnTo>
                  <a:lnTo>
                    <a:pt x="200" y="1021"/>
                  </a:lnTo>
                  <a:lnTo>
                    <a:pt x="202" y="1036"/>
                  </a:lnTo>
                  <a:lnTo>
                    <a:pt x="208" y="1051"/>
                  </a:lnTo>
                  <a:lnTo>
                    <a:pt x="213" y="1063"/>
                  </a:lnTo>
                  <a:lnTo>
                    <a:pt x="223" y="1078"/>
                  </a:lnTo>
                  <a:lnTo>
                    <a:pt x="227" y="1093"/>
                  </a:lnTo>
                  <a:lnTo>
                    <a:pt x="236" y="1108"/>
                  </a:lnTo>
                  <a:lnTo>
                    <a:pt x="238" y="1123"/>
                  </a:lnTo>
                  <a:lnTo>
                    <a:pt x="247" y="1141"/>
                  </a:lnTo>
                  <a:lnTo>
                    <a:pt x="249" y="1154"/>
                  </a:lnTo>
                  <a:lnTo>
                    <a:pt x="257" y="1169"/>
                  </a:lnTo>
                  <a:lnTo>
                    <a:pt x="263" y="1184"/>
                  </a:lnTo>
                  <a:lnTo>
                    <a:pt x="268" y="1199"/>
                  </a:lnTo>
                  <a:lnTo>
                    <a:pt x="274" y="1215"/>
                  </a:lnTo>
                  <a:lnTo>
                    <a:pt x="280" y="1230"/>
                  </a:lnTo>
                  <a:lnTo>
                    <a:pt x="285" y="1243"/>
                  </a:lnTo>
                  <a:lnTo>
                    <a:pt x="293" y="1258"/>
                  </a:lnTo>
                  <a:lnTo>
                    <a:pt x="295" y="1274"/>
                  </a:lnTo>
                  <a:lnTo>
                    <a:pt x="301" y="1289"/>
                  </a:lnTo>
                  <a:lnTo>
                    <a:pt x="304" y="1304"/>
                  </a:lnTo>
                  <a:lnTo>
                    <a:pt x="310" y="1319"/>
                  </a:lnTo>
                  <a:lnTo>
                    <a:pt x="318" y="1334"/>
                  </a:lnTo>
                  <a:lnTo>
                    <a:pt x="320" y="1353"/>
                  </a:lnTo>
                  <a:lnTo>
                    <a:pt x="325" y="1369"/>
                  </a:lnTo>
                  <a:lnTo>
                    <a:pt x="331" y="1386"/>
                  </a:lnTo>
                  <a:lnTo>
                    <a:pt x="335" y="1401"/>
                  </a:lnTo>
                  <a:lnTo>
                    <a:pt x="341" y="1418"/>
                  </a:lnTo>
                  <a:lnTo>
                    <a:pt x="344" y="1435"/>
                  </a:lnTo>
                  <a:lnTo>
                    <a:pt x="346" y="1452"/>
                  </a:lnTo>
                  <a:lnTo>
                    <a:pt x="350" y="1467"/>
                  </a:lnTo>
                  <a:lnTo>
                    <a:pt x="352" y="1483"/>
                  </a:lnTo>
                  <a:lnTo>
                    <a:pt x="356" y="1500"/>
                  </a:lnTo>
                  <a:lnTo>
                    <a:pt x="362" y="1519"/>
                  </a:lnTo>
                  <a:lnTo>
                    <a:pt x="362" y="1536"/>
                  </a:lnTo>
                  <a:lnTo>
                    <a:pt x="365" y="1555"/>
                  </a:lnTo>
                  <a:lnTo>
                    <a:pt x="367" y="1570"/>
                  </a:lnTo>
                  <a:lnTo>
                    <a:pt x="371" y="1589"/>
                  </a:lnTo>
                  <a:lnTo>
                    <a:pt x="371" y="1610"/>
                  </a:lnTo>
                  <a:lnTo>
                    <a:pt x="375" y="1627"/>
                  </a:lnTo>
                  <a:lnTo>
                    <a:pt x="375" y="1646"/>
                  </a:lnTo>
                  <a:lnTo>
                    <a:pt x="377" y="1667"/>
                  </a:lnTo>
                  <a:lnTo>
                    <a:pt x="375" y="1678"/>
                  </a:lnTo>
                  <a:lnTo>
                    <a:pt x="375" y="1694"/>
                  </a:lnTo>
                  <a:lnTo>
                    <a:pt x="371" y="1707"/>
                  </a:lnTo>
                  <a:lnTo>
                    <a:pt x="367" y="1714"/>
                  </a:lnTo>
                  <a:lnTo>
                    <a:pt x="362" y="1724"/>
                  </a:lnTo>
                  <a:lnTo>
                    <a:pt x="352" y="1728"/>
                  </a:lnTo>
                  <a:lnTo>
                    <a:pt x="344" y="1724"/>
                  </a:lnTo>
                  <a:lnTo>
                    <a:pt x="335" y="1714"/>
                  </a:lnTo>
                  <a:lnTo>
                    <a:pt x="322" y="1699"/>
                  </a:lnTo>
                  <a:lnTo>
                    <a:pt x="320" y="1688"/>
                  </a:lnTo>
                  <a:lnTo>
                    <a:pt x="318" y="1671"/>
                  </a:lnTo>
                  <a:lnTo>
                    <a:pt x="310" y="1650"/>
                  </a:lnTo>
                  <a:lnTo>
                    <a:pt x="306" y="1631"/>
                  </a:lnTo>
                  <a:lnTo>
                    <a:pt x="304" y="1612"/>
                  </a:lnTo>
                  <a:lnTo>
                    <a:pt x="299" y="1595"/>
                  </a:lnTo>
                  <a:lnTo>
                    <a:pt x="295" y="1576"/>
                  </a:lnTo>
                  <a:lnTo>
                    <a:pt x="289" y="1561"/>
                  </a:lnTo>
                  <a:lnTo>
                    <a:pt x="285" y="1545"/>
                  </a:lnTo>
                  <a:lnTo>
                    <a:pt x="280" y="1524"/>
                  </a:lnTo>
                  <a:lnTo>
                    <a:pt x="278" y="1509"/>
                  </a:lnTo>
                  <a:lnTo>
                    <a:pt x="270" y="1492"/>
                  </a:lnTo>
                  <a:lnTo>
                    <a:pt x="265" y="1477"/>
                  </a:lnTo>
                  <a:lnTo>
                    <a:pt x="263" y="1458"/>
                  </a:lnTo>
                  <a:lnTo>
                    <a:pt x="257" y="1443"/>
                  </a:lnTo>
                  <a:lnTo>
                    <a:pt x="253" y="1426"/>
                  </a:lnTo>
                  <a:lnTo>
                    <a:pt x="247" y="1414"/>
                  </a:lnTo>
                  <a:lnTo>
                    <a:pt x="242" y="1395"/>
                  </a:lnTo>
                  <a:lnTo>
                    <a:pt x="236" y="1380"/>
                  </a:lnTo>
                  <a:lnTo>
                    <a:pt x="228" y="1365"/>
                  </a:lnTo>
                  <a:lnTo>
                    <a:pt x="227" y="1350"/>
                  </a:lnTo>
                  <a:lnTo>
                    <a:pt x="221" y="1332"/>
                  </a:lnTo>
                  <a:lnTo>
                    <a:pt x="213" y="1317"/>
                  </a:lnTo>
                  <a:lnTo>
                    <a:pt x="208" y="1300"/>
                  </a:lnTo>
                  <a:lnTo>
                    <a:pt x="202" y="1287"/>
                  </a:lnTo>
                  <a:lnTo>
                    <a:pt x="196" y="1272"/>
                  </a:lnTo>
                  <a:lnTo>
                    <a:pt x="190" y="1256"/>
                  </a:lnTo>
                  <a:lnTo>
                    <a:pt x="183" y="1241"/>
                  </a:lnTo>
                  <a:lnTo>
                    <a:pt x="181" y="1226"/>
                  </a:lnTo>
                  <a:lnTo>
                    <a:pt x="175" y="1211"/>
                  </a:lnTo>
                  <a:lnTo>
                    <a:pt x="168" y="1196"/>
                  </a:lnTo>
                  <a:lnTo>
                    <a:pt x="162" y="1180"/>
                  </a:lnTo>
                  <a:lnTo>
                    <a:pt x="156" y="1169"/>
                  </a:lnTo>
                  <a:lnTo>
                    <a:pt x="151" y="1154"/>
                  </a:lnTo>
                  <a:lnTo>
                    <a:pt x="145" y="1135"/>
                  </a:lnTo>
                  <a:lnTo>
                    <a:pt x="139" y="1120"/>
                  </a:lnTo>
                  <a:lnTo>
                    <a:pt x="135" y="1108"/>
                  </a:lnTo>
                  <a:lnTo>
                    <a:pt x="130" y="1093"/>
                  </a:lnTo>
                  <a:lnTo>
                    <a:pt x="124" y="1076"/>
                  </a:lnTo>
                  <a:lnTo>
                    <a:pt x="118" y="1061"/>
                  </a:lnTo>
                  <a:lnTo>
                    <a:pt x="111" y="1047"/>
                  </a:lnTo>
                  <a:lnTo>
                    <a:pt x="105" y="1032"/>
                  </a:lnTo>
                  <a:lnTo>
                    <a:pt x="99" y="1015"/>
                  </a:lnTo>
                  <a:lnTo>
                    <a:pt x="94" y="1000"/>
                  </a:lnTo>
                  <a:lnTo>
                    <a:pt x="90" y="985"/>
                  </a:lnTo>
                  <a:lnTo>
                    <a:pt x="84" y="969"/>
                  </a:lnTo>
                  <a:lnTo>
                    <a:pt x="82" y="954"/>
                  </a:lnTo>
                  <a:lnTo>
                    <a:pt x="75" y="939"/>
                  </a:lnTo>
                  <a:lnTo>
                    <a:pt x="73" y="924"/>
                  </a:lnTo>
                  <a:lnTo>
                    <a:pt x="67" y="905"/>
                  </a:lnTo>
                  <a:lnTo>
                    <a:pt x="63" y="892"/>
                  </a:lnTo>
                  <a:lnTo>
                    <a:pt x="57" y="873"/>
                  </a:lnTo>
                  <a:lnTo>
                    <a:pt x="52" y="857"/>
                  </a:lnTo>
                  <a:lnTo>
                    <a:pt x="48" y="840"/>
                  </a:lnTo>
                  <a:lnTo>
                    <a:pt x="42" y="825"/>
                  </a:lnTo>
                  <a:lnTo>
                    <a:pt x="38" y="806"/>
                  </a:lnTo>
                  <a:lnTo>
                    <a:pt x="37" y="791"/>
                  </a:lnTo>
                  <a:lnTo>
                    <a:pt x="31" y="774"/>
                  </a:lnTo>
                  <a:lnTo>
                    <a:pt x="27" y="755"/>
                  </a:lnTo>
                  <a:lnTo>
                    <a:pt x="25" y="739"/>
                  </a:lnTo>
                  <a:lnTo>
                    <a:pt x="21" y="722"/>
                  </a:lnTo>
                  <a:lnTo>
                    <a:pt x="17" y="703"/>
                  </a:lnTo>
                  <a:lnTo>
                    <a:pt x="16" y="686"/>
                  </a:lnTo>
                  <a:lnTo>
                    <a:pt x="12" y="667"/>
                  </a:lnTo>
                  <a:lnTo>
                    <a:pt x="12" y="650"/>
                  </a:lnTo>
                  <a:lnTo>
                    <a:pt x="10" y="637"/>
                  </a:lnTo>
                  <a:lnTo>
                    <a:pt x="10" y="627"/>
                  </a:lnTo>
                  <a:lnTo>
                    <a:pt x="6" y="614"/>
                  </a:lnTo>
                  <a:lnTo>
                    <a:pt x="6" y="605"/>
                  </a:lnTo>
                  <a:lnTo>
                    <a:pt x="4" y="595"/>
                  </a:lnTo>
                  <a:lnTo>
                    <a:pt x="4" y="586"/>
                  </a:lnTo>
                  <a:lnTo>
                    <a:pt x="4" y="578"/>
                  </a:lnTo>
                  <a:lnTo>
                    <a:pt x="4" y="565"/>
                  </a:lnTo>
                  <a:lnTo>
                    <a:pt x="0" y="557"/>
                  </a:lnTo>
                  <a:lnTo>
                    <a:pt x="0" y="548"/>
                  </a:lnTo>
                  <a:lnTo>
                    <a:pt x="0" y="538"/>
                  </a:lnTo>
                  <a:lnTo>
                    <a:pt x="0" y="529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0" y="481"/>
                  </a:lnTo>
                  <a:lnTo>
                    <a:pt x="0" y="462"/>
                  </a:lnTo>
                  <a:lnTo>
                    <a:pt x="0" y="447"/>
                  </a:lnTo>
                  <a:lnTo>
                    <a:pt x="0" y="432"/>
                  </a:lnTo>
                  <a:lnTo>
                    <a:pt x="0" y="418"/>
                  </a:lnTo>
                  <a:lnTo>
                    <a:pt x="4" y="401"/>
                  </a:lnTo>
                  <a:lnTo>
                    <a:pt x="4" y="386"/>
                  </a:lnTo>
                  <a:lnTo>
                    <a:pt x="10" y="375"/>
                  </a:lnTo>
                  <a:lnTo>
                    <a:pt x="10" y="357"/>
                  </a:lnTo>
                  <a:lnTo>
                    <a:pt x="12" y="342"/>
                  </a:lnTo>
                  <a:lnTo>
                    <a:pt x="12" y="323"/>
                  </a:lnTo>
                  <a:lnTo>
                    <a:pt x="16" y="308"/>
                  </a:lnTo>
                  <a:lnTo>
                    <a:pt x="16" y="300"/>
                  </a:lnTo>
                  <a:lnTo>
                    <a:pt x="17" y="291"/>
                  </a:lnTo>
                  <a:lnTo>
                    <a:pt x="17" y="281"/>
                  </a:lnTo>
                  <a:lnTo>
                    <a:pt x="21" y="272"/>
                  </a:lnTo>
                  <a:lnTo>
                    <a:pt x="25" y="261"/>
                  </a:lnTo>
                  <a:lnTo>
                    <a:pt x="25" y="251"/>
                  </a:lnTo>
                  <a:lnTo>
                    <a:pt x="27" y="242"/>
                  </a:lnTo>
                  <a:lnTo>
                    <a:pt x="31" y="232"/>
                  </a:lnTo>
                  <a:lnTo>
                    <a:pt x="31" y="224"/>
                  </a:lnTo>
                  <a:lnTo>
                    <a:pt x="33" y="211"/>
                  </a:lnTo>
                  <a:lnTo>
                    <a:pt x="33" y="200"/>
                  </a:lnTo>
                  <a:lnTo>
                    <a:pt x="37" y="190"/>
                  </a:lnTo>
                  <a:lnTo>
                    <a:pt x="38" y="179"/>
                  </a:lnTo>
                  <a:lnTo>
                    <a:pt x="42" y="169"/>
                  </a:lnTo>
                  <a:lnTo>
                    <a:pt x="42" y="154"/>
                  </a:lnTo>
                  <a:lnTo>
                    <a:pt x="46" y="147"/>
                  </a:lnTo>
                  <a:lnTo>
                    <a:pt x="48" y="129"/>
                  </a:lnTo>
                  <a:lnTo>
                    <a:pt x="52" y="118"/>
                  </a:lnTo>
                  <a:lnTo>
                    <a:pt x="52" y="107"/>
                  </a:lnTo>
                  <a:lnTo>
                    <a:pt x="54" y="93"/>
                  </a:lnTo>
                  <a:lnTo>
                    <a:pt x="57" y="80"/>
                  </a:lnTo>
                  <a:lnTo>
                    <a:pt x="61" y="67"/>
                  </a:lnTo>
                  <a:lnTo>
                    <a:pt x="63" y="51"/>
                  </a:lnTo>
                  <a:lnTo>
                    <a:pt x="67" y="36"/>
                  </a:lnTo>
                  <a:lnTo>
                    <a:pt x="69" y="31"/>
                  </a:lnTo>
                  <a:lnTo>
                    <a:pt x="75" y="23"/>
                  </a:lnTo>
                  <a:lnTo>
                    <a:pt x="84" y="12"/>
                  </a:lnTo>
                  <a:lnTo>
                    <a:pt x="97" y="10"/>
                  </a:lnTo>
                  <a:lnTo>
                    <a:pt x="105" y="0"/>
                  </a:lnTo>
                  <a:lnTo>
                    <a:pt x="118" y="0"/>
                  </a:lnTo>
                  <a:lnTo>
                    <a:pt x="124" y="0"/>
                  </a:lnTo>
                  <a:lnTo>
                    <a:pt x="126" y="10"/>
                  </a:lnTo>
                  <a:lnTo>
                    <a:pt x="12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6" name="Freeform 83"/>
            <p:cNvSpPr>
              <a:spLocks/>
            </p:cNvSpPr>
            <p:nvPr/>
          </p:nvSpPr>
          <p:spPr bwMode="auto">
            <a:xfrm>
              <a:off x="6669081" y="4830765"/>
              <a:ext cx="373062" cy="1004889"/>
            </a:xfrm>
            <a:custGeom>
              <a:avLst/>
              <a:gdLst/>
              <a:ahLst/>
              <a:cxnLst>
                <a:cxn ang="0">
                  <a:pos x="74" y="42"/>
                </a:cxn>
                <a:cxn ang="0">
                  <a:pos x="74" y="97"/>
                </a:cxn>
                <a:cxn ang="0">
                  <a:pos x="74" y="150"/>
                </a:cxn>
                <a:cxn ang="0">
                  <a:pos x="78" y="204"/>
                </a:cxn>
                <a:cxn ang="0">
                  <a:pos x="84" y="253"/>
                </a:cxn>
                <a:cxn ang="0">
                  <a:pos x="89" y="304"/>
                </a:cxn>
                <a:cxn ang="0">
                  <a:pos x="99" y="356"/>
                </a:cxn>
                <a:cxn ang="0">
                  <a:pos x="114" y="407"/>
                </a:cxn>
                <a:cxn ang="0">
                  <a:pos x="133" y="462"/>
                </a:cxn>
                <a:cxn ang="0">
                  <a:pos x="154" y="513"/>
                </a:cxn>
                <a:cxn ang="0">
                  <a:pos x="177" y="561"/>
                </a:cxn>
                <a:cxn ang="0">
                  <a:pos x="202" y="605"/>
                </a:cxn>
                <a:cxn ang="0">
                  <a:pos x="228" y="646"/>
                </a:cxn>
                <a:cxn ang="0">
                  <a:pos x="255" y="688"/>
                </a:cxn>
                <a:cxn ang="0">
                  <a:pos x="283" y="726"/>
                </a:cxn>
                <a:cxn ang="0">
                  <a:pos x="314" y="770"/>
                </a:cxn>
                <a:cxn ang="0">
                  <a:pos x="337" y="808"/>
                </a:cxn>
                <a:cxn ang="0">
                  <a:pos x="365" y="852"/>
                </a:cxn>
                <a:cxn ang="0">
                  <a:pos x="388" y="897"/>
                </a:cxn>
                <a:cxn ang="0">
                  <a:pos x="409" y="945"/>
                </a:cxn>
                <a:cxn ang="0">
                  <a:pos x="428" y="1000"/>
                </a:cxn>
                <a:cxn ang="0">
                  <a:pos x="445" y="1057"/>
                </a:cxn>
                <a:cxn ang="0">
                  <a:pos x="458" y="1120"/>
                </a:cxn>
                <a:cxn ang="0">
                  <a:pos x="468" y="1192"/>
                </a:cxn>
                <a:cxn ang="0">
                  <a:pos x="468" y="1237"/>
                </a:cxn>
                <a:cxn ang="0">
                  <a:pos x="452" y="1268"/>
                </a:cxn>
                <a:cxn ang="0">
                  <a:pos x="413" y="1228"/>
                </a:cxn>
                <a:cxn ang="0">
                  <a:pos x="394" y="1190"/>
                </a:cxn>
                <a:cxn ang="0">
                  <a:pos x="371" y="1129"/>
                </a:cxn>
                <a:cxn ang="0">
                  <a:pos x="346" y="1072"/>
                </a:cxn>
                <a:cxn ang="0">
                  <a:pos x="325" y="1017"/>
                </a:cxn>
                <a:cxn ang="0">
                  <a:pos x="299" y="969"/>
                </a:cxn>
                <a:cxn ang="0">
                  <a:pos x="274" y="924"/>
                </a:cxn>
                <a:cxn ang="0">
                  <a:pos x="251" y="882"/>
                </a:cxn>
                <a:cxn ang="0">
                  <a:pos x="228" y="840"/>
                </a:cxn>
                <a:cxn ang="0">
                  <a:pos x="205" y="800"/>
                </a:cxn>
                <a:cxn ang="0">
                  <a:pos x="181" y="758"/>
                </a:cxn>
                <a:cxn ang="0">
                  <a:pos x="156" y="715"/>
                </a:cxn>
                <a:cxn ang="0">
                  <a:pos x="135" y="677"/>
                </a:cxn>
                <a:cxn ang="0">
                  <a:pos x="114" y="631"/>
                </a:cxn>
                <a:cxn ang="0">
                  <a:pos x="89" y="586"/>
                </a:cxn>
                <a:cxn ang="0">
                  <a:pos x="72" y="534"/>
                </a:cxn>
                <a:cxn ang="0">
                  <a:pos x="51" y="483"/>
                </a:cxn>
                <a:cxn ang="0">
                  <a:pos x="32" y="428"/>
                </a:cxn>
                <a:cxn ang="0">
                  <a:pos x="21" y="378"/>
                </a:cxn>
                <a:cxn ang="0">
                  <a:pos x="12" y="342"/>
                </a:cxn>
                <a:cxn ang="0">
                  <a:pos x="6" y="297"/>
                </a:cxn>
                <a:cxn ang="0">
                  <a:pos x="0" y="253"/>
                </a:cxn>
                <a:cxn ang="0">
                  <a:pos x="0" y="221"/>
                </a:cxn>
                <a:cxn ang="0">
                  <a:pos x="0" y="179"/>
                </a:cxn>
                <a:cxn ang="0">
                  <a:pos x="2" y="129"/>
                </a:cxn>
                <a:cxn ang="0">
                  <a:pos x="10" y="88"/>
                </a:cxn>
                <a:cxn ang="0">
                  <a:pos x="32" y="46"/>
                </a:cxn>
                <a:cxn ang="0">
                  <a:pos x="59" y="10"/>
                </a:cxn>
                <a:cxn ang="0">
                  <a:pos x="78" y="6"/>
                </a:cxn>
              </a:cxnLst>
              <a:rect l="0" t="0" r="r" b="b"/>
              <a:pathLst>
                <a:path w="470" h="1268">
                  <a:moveTo>
                    <a:pt x="78" y="6"/>
                  </a:moveTo>
                  <a:lnTo>
                    <a:pt x="74" y="17"/>
                  </a:lnTo>
                  <a:lnTo>
                    <a:pt x="74" y="31"/>
                  </a:lnTo>
                  <a:lnTo>
                    <a:pt x="74" y="42"/>
                  </a:lnTo>
                  <a:lnTo>
                    <a:pt x="74" y="57"/>
                  </a:lnTo>
                  <a:lnTo>
                    <a:pt x="74" y="69"/>
                  </a:lnTo>
                  <a:lnTo>
                    <a:pt x="74" y="86"/>
                  </a:lnTo>
                  <a:lnTo>
                    <a:pt x="74" y="97"/>
                  </a:lnTo>
                  <a:lnTo>
                    <a:pt x="74" y="112"/>
                  </a:lnTo>
                  <a:lnTo>
                    <a:pt x="74" y="124"/>
                  </a:lnTo>
                  <a:lnTo>
                    <a:pt x="74" y="135"/>
                  </a:lnTo>
                  <a:lnTo>
                    <a:pt x="74" y="150"/>
                  </a:lnTo>
                  <a:lnTo>
                    <a:pt x="74" y="164"/>
                  </a:lnTo>
                  <a:lnTo>
                    <a:pt x="74" y="175"/>
                  </a:lnTo>
                  <a:lnTo>
                    <a:pt x="78" y="190"/>
                  </a:lnTo>
                  <a:lnTo>
                    <a:pt x="78" y="204"/>
                  </a:lnTo>
                  <a:lnTo>
                    <a:pt x="80" y="217"/>
                  </a:lnTo>
                  <a:lnTo>
                    <a:pt x="80" y="230"/>
                  </a:lnTo>
                  <a:lnTo>
                    <a:pt x="80" y="242"/>
                  </a:lnTo>
                  <a:lnTo>
                    <a:pt x="84" y="253"/>
                  </a:lnTo>
                  <a:lnTo>
                    <a:pt x="84" y="268"/>
                  </a:lnTo>
                  <a:lnTo>
                    <a:pt x="84" y="281"/>
                  </a:lnTo>
                  <a:lnTo>
                    <a:pt x="88" y="293"/>
                  </a:lnTo>
                  <a:lnTo>
                    <a:pt x="89" y="304"/>
                  </a:lnTo>
                  <a:lnTo>
                    <a:pt x="93" y="321"/>
                  </a:lnTo>
                  <a:lnTo>
                    <a:pt x="93" y="331"/>
                  </a:lnTo>
                  <a:lnTo>
                    <a:pt x="95" y="344"/>
                  </a:lnTo>
                  <a:lnTo>
                    <a:pt x="99" y="356"/>
                  </a:lnTo>
                  <a:lnTo>
                    <a:pt x="103" y="371"/>
                  </a:lnTo>
                  <a:lnTo>
                    <a:pt x="108" y="384"/>
                  </a:lnTo>
                  <a:lnTo>
                    <a:pt x="112" y="395"/>
                  </a:lnTo>
                  <a:lnTo>
                    <a:pt x="114" y="407"/>
                  </a:lnTo>
                  <a:lnTo>
                    <a:pt x="120" y="422"/>
                  </a:lnTo>
                  <a:lnTo>
                    <a:pt x="124" y="435"/>
                  </a:lnTo>
                  <a:lnTo>
                    <a:pt x="127" y="447"/>
                  </a:lnTo>
                  <a:lnTo>
                    <a:pt x="133" y="462"/>
                  </a:lnTo>
                  <a:lnTo>
                    <a:pt x="135" y="477"/>
                  </a:lnTo>
                  <a:lnTo>
                    <a:pt x="141" y="489"/>
                  </a:lnTo>
                  <a:lnTo>
                    <a:pt x="148" y="502"/>
                  </a:lnTo>
                  <a:lnTo>
                    <a:pt x="154" y="513"/>
                  </a:lnTo>
                  <a:lnTo>
                    <a:pt x="160" y="529"/>
                  </a:lnTo>
                  <a:lnTo>
                    <a:pt x="162" y="538"/>
                  </a:lnTo>
                  <a:lnTo>
                    <a:pt x="171" y="549"/>
                  </a:lnTo>
                  <a:lnTo>
                    <a:pt x="177" y="561"/>
                  </a:lnTo>
                  <a:lnTo>
                    <a:pt x="184" y="574"/>
                  </a:lnTo>
                  <a:lnTo>
                    <a:pt x="190" y="584"/>
                  </a:lnTo>
                  <a:lnTo>
                    <a:pt x="196" y="595"/>
                  </a:lnTo>
                  <a:lnTo>
                    <a:pt x="202" y="605"/>
                  </a:lnTo>
                  <a:lnTo>
                    <a:pt x="211" y="620"/>
                  </a:lnTo>
                  <a:lnTo>
                    <a:pt x="217" y="627"/>
                  </a:lnTo>
                  <a:lnTo>
                    <a:pt x="222" y="637"/>
                  </a:lnTo>
                  <a:lnTo>
                    <a:pt x="228" y="646"/>
                  </a:lnTo>
                  <a:lnTo>
                    <a:pt x="234" y="658"/>
                  </a:lnTo>
                  <a:lnTo>
                    <a:pt x="241" y="667"/>
                  </a:lnTo>
                  <a:lnTo>
                    <a:pt x="251" y="679"/>
                  </a:lnTo>
                  <a:lnTo>
                    <a:pt x="255" y="688"/>
                  </a:lnTo>
                  <a:lnTo>
                    <a:pt x="262" y="700"/>
                  </a:lnTo>
                  <a:lnTo>
                    <a:pt x="272" y="709"/>
                  </a:lnTo>
                  <a:lnTo>
                    <a:pt x="278" y="719"/>
                  </a:lnTo>
                  <a:lnTo>
                    <a:pt x="283" y="726"/>
                  </a:lnTo>
                  <a:lnTo>
                    <a:pt x="293" y="739"/>
                  </a:lnTo>
                  <a:lnTo>
                    <a:pt x="299" y="749"/>
                  </a:lnTo>
                  <a:lnTo>
                    <a:pt x="304" y="758"/>
                  </a:lnTo>
                  <a:lnTo>
                    <a:pt x="314" y="770"/>
                  </a:lnTo>
                  <a:lnTo>
                    <a:pt x="319" y="781"/>
                  </a:lnTo>
                  <a:lnTo>
                    <a:pt x="325" y="791"/>
                  </a:lnTo>
                  <a:lnTo>
                    <a:pt x="335" y="800"/>
                  </a:lnTo>
                  <a:lnTo>
                    <a:pt x="337" y="808"/>
                  </a:lnTo>
                  <a:lnTo>
                    <a:pt x="346" y="821"/>
                  </a:lnTo>
                  <a:lnTo>
                    <a:pt x="352" y="831"/>
                  </a:lnTo>
                  <a:lnTo>
                    <a:pt x="359" y="840"/>
                  </a:lnTo>
                  <a:lnTo>
                    <a:pt x="365" y="852"/>
                  </a:lnTo>
                  <a:lnTo>
                    <a:pt x="373" y="863"/>
                  </a:lnTo>
                  <a:lnTo>
                    <a:pt x="376" y="873"/>
                  </a:lnTo>
                  <a:lnTo>
                    <a:pt x="382" y="884"/>
                  </a:lnTo>
                  <a:lnTo>
                    <a:pt x="388" y="897"/>
                  </a:lnTo>
                  <a:lnTo>
                    <a:pt x="394" y="909"/>
                  </a:lnTo>
                  <a:lnTo>
                    <a:pt x="397" y="920"/>
                  </a:lnTo>
                  <a:lnTo>
                    <a:pt x="403" y="933"/>
                  </a:lnTo>
                  <a:lnTo>
                    <a:pt x="409" y="945"/>
                  </a:lnTo>
                  <a:lnTo>
                    <a:pt x="416" y="960"/>
                  </a:lnTo>
                  <a:lnTo>
                    <a:pt x="418" y="971"/>
                  </a:lnTo>
                  <a:lnTo>
                    <a:pt x="424" y="983"/>
                  </a:lnTo>
                  <a:lnTo>
                    <a:pt x="428" y="1000"/>
                  </a:lnTo>
                  <a:lnTo>
                    <a:pt x="433" y="1011"/>
                  </a:lnTo>
                  <a:lnTo>
                    <a:pt x="437" y="1026"/>
                  </a:lnTo>
                  <a:lnTo>
                    <a:pt x="443" y="1042"/>
                  </a:lnTo>
                  <a:lnTo>
                    <a:pt x="445" y="1057"/>
                  </a:lnTo>
                  <a:lnTo>
                    <a:pt x="449" y="1072"/>
                  </a:lnTo>
                  <a:lnTo>
                    <a:pt x="452" y="1087"/>
                  </a:lnTo>
                  <a:lnTo>
                    <a:pt x="454" y="1104"/>
                  </a:lnTo>
                  <a:lnTo>
                    <a:pt x="458" y="1120"/>
                  </a:lnTo>
                  <a:lnTo>
                    <a:pt x="462" y="1139"/>
                  </a:lnTo>
                  <a:lnTo>
                    <a:pt x="464" y="1156"/>
                  </a:lnTo>
                  <a:lnTo>
                    <a:pt x="464" y="1175"/>
                  </a:lnTo>
                  <a:lnTo>
                    <a:pt x="468" y="1192"/>
                  </a:lnTo>
                  <a:lnTo>
                    <a:pt x="470" y="1215"/>
                  </a:lnTo>
                  <a:lnTo>
                    <a:pt x="468" y="1222"/>
                  </a:lnTo>
                  <a:lnTo>
                    <a:pt x="468" y="1232"/>
                  </a:lnTo>
                  <a:lnTo>
                    <a:pt x="468" y="1237"/>
                  </a:lnTo>
                  <a:lnTo>
                    <a:pt x="468" y="1247"/>
                  </a:lnTo>
                  <a:lnTo>
                    <a:pt x="464" y="1256"/>
                  </a:lnTo>
                  <a:lnTo>
                    <a:pt x="462" y="1264"/>
                  </a:lnTo>
                  <a:lnTo>
                    <a:pt x="452" y="1268"/>
                  </a:lnTo>
                  <a:lnTo>
                    <a:pt x="443" y="1264"/>
                  </a:lnTo>
                  <a:lnTo>
                    <a:pt x="428" y="1253"/>
                  </a:lnTo>
                  <a:lnTo>
                    <a:pt x="416" y="1241"/>
                  </a:lnTo>
                  <a:lnTo>
                    <a:pt x="413" y="1228"/>
                  </a:lnTo>
                  <a:lnTo>
                    <a:pt x="407" y="1222"/>
                  </a:lnTo>
                  <a:lnTo>
                    <a:pt x="403" y="1215"/>
                  </a:lnTo>
                  <a:lnTo>
                    <a:pt x="401" y="1207"/>
                  </a:lnTo>
                  <a:lnTo>
                    <a:pt x="394" y="1190"/>
                  </a:lnTo>
                  <a:lnTo>
                    <a:pt x="388" y="1175"/>
                  </a:lnTo>
                  <a:lnTo>
                    <a:pt x="382" y="1156"/>
                  </a:lnTo>
                  <a:lnTo>
                    <a:pt x="376" y="1144"/>
                  </a:lnTo>
                  <a:lnTo>
                    <a:pt x="371" y="1129"/>
                  </a:lnTo>
                  <a:lnTo>
                    <a:pt x="365" y="1114"/>
                  </a:lnTo>
                  <a:lnTo>
                    <a:pt x="359" y="1099"/>
                  </a:lnTo>
                  <a:lnTo>
                    <a:pt x="352" y="1087"/>
                  </a:lnTo>
                  <a:lnTo>
                    <a:pt x="346" y="1072"/>
                  </a:lnTo>
                  <a:lnTo>
                    <a:pt x="340" y="1057"/>
                  </a:lnTo>
                  <a:lnTo>
                    <a:pt x="335" y="1044"/>
                  </a:lnTo>
                  <a:lnTo>
                    <a:pt x="331" y="1032"/>
                  </a:lnTo>
                  <a:lnTo>
                    <a:pt x="325" y="1017"/>
                  </a:lnTo>
                  <a:lnTo>
                    <a:pt x="316" y="1006"/>
                  </a:lnTo>
                  <a:lnTo>
                    <a:pt x="310" y="994"/>
                  </a:lnTo>
                  <a:lnTo>
                    <a:pt x="308" y="983"/>
                  </a:lnTo>
                  <a:lnTo>
                    <a:pt x="299" y="969"/>
                  </a:lnTo>
                  <a:lnTo>
                    <a:pt x="293" y="956"/>
                  </a:lnTo>
                  <a:lnTo>
                    <a:pt x="287" y="945"/>
                  </a:lnTo>
                  <a:lnTo>
                    <a:pt x="283" y="935"/>
                  </a:lnTo>
                  <a:lnTo>
                    <a:pt x="274" y="924"/>
                  </a:lnTo>
                  <a:lnTo>
                    <a:pt x="268" y="912"/>
                  </a:lnTo>
                  <a:lnTo>
                    <a:pt x="262" y="903"/>
                  </a:lnTo>
                  <a:lnTo>
                    <a:pt x="255" y="893"/>
                  </a:lnTo>
                  <a:lnTo>
                    <a:pt x="251" y="882"/>
                  </a:lnTo>
                  <a:lnTo>
                    <a:pt x="243" y="869"/>
                  </a:lnTo>
                  <a:lnTo>
                    <a:pt x="238" y="861"/>
                  </a:lnTo>
                  <a:lnTo>
                    <a:pt x="234" y="852"/>
                  </a:lnTo>
                  <a:lnTo>
                    <a:pt x="228" y="840"/>
                  </a:lnTo>
                  <a:lnTo>
                    <a:pt x="222" y="831"/>
                  </a:lnTo>
                  <a:lnTo>
                    <a:pt x="217" y="821"/>
                  </a:lnTo>
                  <a:lnTo>
                    <a:pt x="211" y="808"/>
                  </a:lnTo>
                  <a:lnTo>
                    <a:pt x="205" y="800"/>
                  </a:lnTo>
                  <a:lnTo>
                    <a:pt x="198" y="787"/>
                  </a:lnTo>
                  <a:lnTo>
                    <a:pt x="192" y="779"/>
                  </a:lnTo>
                  <a:lnTo>
                    <a:pt x="186" y="770"/>
                  </a:lnTo>
                  <a:lnTo>
                    <a:pt x="181" y="758"/>
                  </a:lnTo>
                  <a:lnTo>
                    <a:pt x="175" y="749"/>
                  </a:lnTo>
                  <a:lnTo>
                    <a:pt x="169" y="738"/>
                  </a:lnTo>
                  <a:lnTo>
                    <a:pt x="162" y="726"/>
                  </a:lnTo>
                  <a:lnTo>
                    <a:pt x="156" y="715"/>
                  </a:lnTo>
                  <a:lnTo>
                    <a:pt x="150" y="705"/>
                  </a:lnTo>
                  <a:lnTo>
                    <a:pt x="145" y="694"/>
                  </a:lnTo>
                  <a:lnTo>
                    <a:pt x="141" y="684"/>
                  </a:lnTo>
                  <a:lnTo>
                    <a:pt x="135" y="677"/>
                  </a:lnTo>
                  <a:lnTo>
                    <a:pt x="129" y="663"/>
                  </a:lnTo>
                  <a:lnTo>
                    <a:pt x="124" y="652"/>
                  </a:lnTo>
                  <a:lnTo>
                    <a:pt x="120" y="643"/>
                  </a:lnTo>
                  <a:lnTo>
                    <a:pt x="114" y="631"/>
                  </a:lnTo>
                  <a:lnTo>
                    <a:pt x="108" y="622"/>
                  </a:lnTo>
                  <a:lnTo>
                    <a:pt x="99" y="606"/>
                  </a:lnTo>
                  <a:lnTo>
                    <a:pt x="95" y="599"/>
                  </a:lnTo>
                  <a:lnTo>
                    <a:pt x="89" y="586"/>
                  </a:lnTo>
                  <a:lnTo>
                    <a:pt x="84" y="574"/>
                  </a:lnTo>
                  <a:lnTo>
                    <a:pt x="80" y="559"/>
                  </a:lnTo>
                  <a:lnTo>
                    <a:pt x="74" y="549"/>
                  </a:lnTo>
                  <a:lnTo>
                    <a:pt x="72" y="534"/>
                  </a:lnTo>
                  <a:lnTo>
                    <a:pt x="67" y="523"/>
                  </a:lnTo>
                  <a:lnTo>
                    <a:pt x="63" y="510"/>
                  </a:lnTo>
                  <a:lnTo>
                    <a:pt x="57" y="498"/>
                  </a:lnTo>
                  <a:lnTo>
                    <a:pt x="51" y="483"/>
                  </a:lnTo>
                  <a:lnTo>
                    <a:pt x="48" y="471"/>
                  </a:lnTo>
                  <a:lnTo>
                    <a:pt x="42" y="456"/>
                  </a:lnTo>
                  <a:lnTo>
                    <a:pt x="38" y="441"/>
                  </a:lnTo>
                  <a:lnTo>
                    <a:pt x="32" y="428"/>
                  </a:lnTo>
                  <a:lnTo>
                    <a:pt x="31" y="413"/>
                  </a:lnTo>
                  <a:lnTo>
                    <a:pt x="27" y="401"/>
                  </a:lnTo>
                  <a:lnTo>
                    <a:pt x="23" y="390"/>
                  </a:lnTo>
                  <a:lnTo>
                    <a:pt x="21" y="378"/>
                  </a:lnTo>
                  <a:lnTo>
                    <a:pt x="17" y="369"/>
                  </a:lnTo>
                  <a:lnTo>
                    <a:pt x="15" y="359"/>
                  </a:lnTo>
                  <a:lnTo>
                    <a:pt x="15" y="350"/>
                  </a:lnTo>
                  <a:lnTo>
                    <a:pt x="12" y="342"/>
                  </a:lnTo>
                  <a:lnTo>
                    <a:pt x="10" y="331"/>
                  </a:lnTo>
                  <a:lnTo>
                    <a:pt x="10" y="323"/>
                  </a:lnTo>
                  <a:lnTo>
                    <a:pt x="10" y="314"/>
                  </a:lnTo>
                  <a:lnTo>
                    <a:pt x="6" y="297"/>
                  </a:lnTo>
                  <a:lnTo>
                    <a:pt x="6" y="281"/>
                  </a:lnTo>
                  <a:lnTo>
                    <a:pt x="2" y="272"/>
                  </a:lnTo>
                  <a:lnTo>
                    <a:pt x="0" y="266"/>
                  </a:lnTo>
                  <a:lnTo>
                    <a:pt x="0" y="253"/>
                  </a:lnTo>
                  <a:lnTo>
                    <a:pt x="0" y="247"/>
                  </a:lnTo>
                  <a:lnTo>
                    <a:pt x="0" y="240"/>
                  </a:lnTo>
                  <a:lnTo>
                    <a:pt x="0" y="230"/>
                  </a:lnTo>
                  <a:lnTo>
                    <a:pt x="0" y="221"/>
                  </a:lnTo>
                  <a:lnTo>
                    <a:pt x="0" y="211"/>
                  </a:lnTo>
                  <a:lnTo>
                    <a:pt x="0" y="200"/>
                  </a:lnTo>
                  <a:lnTo>
                    <a:pt x="0" y="190"/>
                  </a:lnTo>
                  <a:lnTo>
                    <a:pt x="0" y="179"/>
                  </a:lnTo>
                  <a:lnTo>
                    <a:pt x="0" y="169"/>
                  </a:lnTo>
                  <a:lnTo>
                    <a:pt x="0" y="158"/>
                  </a:lnTo>
                  <a:lnTo>
                    <a:pt x="2" y="143"/>
                  </a:lnTo>
                  <a:lnTo>
                    <a:pt x="2" y="129"/>
                  </a:lnTo>
                  <a:lnTo>
                    <a:pt x="6" y="118"/>
                  </a:lnTo>
                  <a:lnTo>
                    <a:pt x="6" y="108"/>
                  </a:lnTo>
                  <a:lnTo>
                    <a:pt x="6" y="99"/>
                  </a:lnTo>
                  <a:lnTo>
                    <a:pt x="10" y="88"/>
                  </a:lnTo>
                  <a:lnTo>
                    <a:pt x="15" y="78"/>
                  </a:lnTo>
                  <a:lnTo>
                    <a:pt x="21" y="67"/>
                  </a:lnTo>
                  <a:lnTo>
                    <a:pt x="27" y="57"/>
                  </a:lnTo>
                  <a:lnTo>
                    <a:pt x="32" y="46"/>
                  </a:lnTo>
                  <a:lnTo>
                    <a:pt x="38" y="36"/>
                  </a:lnTo>
                  <a:lnTo>
                    <a:pt x="46" y="25"/>
                  </a:lnTo>
                  <a:lnTo>
                    <a:pt x="51" y="17"/>
                  </a:lnTo>
                  <a:lnTo>
                    <a:pt x="59" y="10"/>
                  </a:lnTo>
                  <a:lnTo>
                    <a:pt x="67" y="4"/>
                  </a:lnTo>
                  <a:lnTo>
                    <a:pt x="72" y="0"/>
                  </a:lnTo>
                  <a:lnTo>
                    <a:pt x="78" y="6"/>
                  </a:lnTo>
                  <a:lnTo>
                    <a:pt x="78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7" name="Freeform 86"/>
            <p:cNvSpPr>
              <a:spLocks/>
            </p:cNvSpPr>
            <p:nvPr/>
          </p:nvSpPr>
          <p:spPr bwMode="auto">
            <a:xfrm>
              <a:off x="6045194" y="2874964"/>
              <a:ext cx="306387" cy="273049"/>
            </a:xfrm>
            <a:custGeom>
              <a:avLst/>
              <a:gdLst/>
              <a:ahLst/>
              <a:cxnLst>
                <a:cxn ang="0">
                  <a:pos x="2" y="154"/>
                </a:cxn>
                <a:cxn ang="0">
                  <a:pos x="17" y="160"/>
                </a:cxn>
                <a:cxn ang="0">
                  <a:pos x="36" y="163"/>
                </a:cxn>
                <a:cxn ang="0">
                  <a:pos x="61" y="173"/>
                </a:cxn>
                <a:cxn ang="0">
                  <a:pos x="82" y="181"/>
                </a:cxn>
                <a:cxn ang="0">
                  <a:pos x="103" y="194"/>
                </a:cxn>
                <a:cxn ang="0">
                  <a:pos x="114" y="209"/>
                </a:cxn>
                <a:cxn ang="0">
                  <a:pos x="124" y="228"/>
                </a:cxn>
                <a:cxn ang="0">
                  <a:pos x="124" y="257"/>
                </a:cxn>
                <a:cxn ang="0">
                  <a:pos x="124" y="287"/>
                </a:cxn>
                <a:cxn ang="0">
                  <a:pos x="124" y="308"/>
                </a:cxn>
                <a:cxn ang="0">
                  <a:pos x="126" y="317"/>
                </a:cxn>
                <a:cxn ang="0">
                  <a:pos x="133" y="308"/>
                </a:cxn>
                <a:cxn ang="0">
                  <a:pos x="148" y="287"/>
                </a:cxn>
                <a:cxn ang="0">
                  <a:pos x="171" y="266"/>
                </a:cxn>
                <a:cxn ang="0">
                  <a:pos x="200" y="257"/>
                </a:cxn>
                <a:cxn ang="0">
                  <a:pos x="221" y="262"/>
                </a:cxn>
                <a:cxn ang="0">
                  <a:pos x="232" y="281"/>
                </a:cxn>
                <a:cxn ang="0">
                  <a:pos x="236" y="298"/>
                </a:cxn>
                <a:cxn ang="0">
                  <a:pos x="236" y="312"/>
                </a:cxn>
                <a:cxn ang="0">
                  <a:pos x="242" y="317"/>
                </a:cxn>
                <a:cxn ang="0">
                  <a:pos x="264" y="335"/>
                </a:cxn>
                <a:cxn ang="0">
                  <a:pos x="295" y="344"/>
                </a:cxn>
                <a:cxn ang="0">
                  <a:pos x="314" y="342"/>
                </a:cxn>
                <a:cxn ang="0">
                  <a:pos x="337" y="335"/>
                </a:cxn>
                <a:cxn ang="0">
                  <a:pos x="352" y="323"/>
                </a:cxn>
                <a:cxn ang="0">
                  <a:pos x="369" y="314"/>
                </a:cxn>
                <a:cxn ang="0">
                  <a:pos x="377" y="298"/>
                </a:cxn>
                <a:cxn ang="0">
                  <a:pos x="371" y="287"/>
                </a:cxn>
                <a:cxn ang="0">
                  <a:pos x="371" y="277"/>
                </a:cxn>
                <a:cxn ang="0">
                  <a:pos x="377" y="257"/>
                </a:cxn>
                <a:cxn ang="0">
                  <a:pos x="380" y="238"/>
                </a:cxn>
                <a:cxn ang="0">
                  <a:pos x="382" y="220"/>
                </a:cxn>
                <a:cxn ang="0">
                  <a:pos x="382" y="200"/>
                </a:cxn>
                <a:cxn ang="0">
                  <a:pos x="386" y="179"/>
                </a:cxn>
                <a:cxn ang="0">
                  <a:pos x="382" y="158"/>
                </a:cxn>
                <a:cxn ang="0">
                  <a:pos x="377" y="133"/>
                </a:cxn>
                <a:cxn ang="0">
                  <a:pos x="371" y="112"/>
                </a:cxn>
                <a:cxn ang="0">
                  <a:pos x="361" y="87"/>
                </a:cxn>
                <a:cxn ang="0">
                  <a:pos x="346" y="67"/>
                </a:cxn>
                <a:cxn ang="0">
                  <a:pos x="331" y="49"/>
                </a:cxn>
                <a:cxn ang="0">
                  <a:pos x="310" y="30"/>
                </a:cxn>
                <a:cxn ang="0">
                  <a:pos x="283" y="19"/>
                </a:cxn>
                <a:cxn ang="0">
                  <a:pos x="253" y="6"/>
                </a:cxn>
                <a:cxn ang="0">
                  <a:pos x="226" y="0"/>
                </a:cxn>
                <a:cxn ang="0">
                  <a:pos x="200" y="0"/>
                </a:cxn>
                <a:cxn ang="0">
                  <a:pos x="171" y="6"/>
                </a:cxn>
                <a:cxn ang="0">
                  <a:pos x="148" y="15"/>
                </a:cxn>
                <a:cxn ang="0">
                  <a:pos x="124" y="29"/>
                </a:cxn>
                <a:cxn ang="0">
                  <a:pos x="99" y="40"/>
                </a:cxn>
                <a:cxn ang="0">
                  <a:pos x="82" y="57"/>
                </a:cxn>
                <a:cxn ang="0">
                  <a:pos x="61" y="72"/>
                </a:cxn>
                <a:cxn ang="0">
                  <a:pos x="44" y="91"/>
                </a:cxn>
                <a:cxn ang="0">
                  <a:pos x="21" y="122"/>
                </a:cxn>
                <a:cxn ang="0">
                  <a:pos x="2" y="146"/>
                </a:cxn>
                <a:cxn ang="0">
                  <a:pos x="0" y="154"/>
                </a:cxn>
              </a:cxnLst>
              <a:rect l="0" t="0" r="r" b="b"/>
              <a:pathLst>
                <a:path w="386" h="344">
                  <a:moveTo>
                    <a:pt x="0" y="154"/>
                  </a:moveTo>
                  <a:lnTo>
                    <a:pt x="2" y="154"/>
                  </a:lnTo>
                  <a:lnTo>
                    <a:pt x="8" y="158"/>
                  </a:lnTo>
                  <a:lnTo>
                    <a:pt x="17" y="160"/>
                  </a:lnTo>
                  <a:lnTo>
                    <a:pt x="23" y="160"/>
                  </a:lnTo>
                  <a:lnTo>
                    <a:pt x="36" y="163"/>
                  </a:lnTo>
                  <a:lnTo>
                    <a:pt x="48" y="169"/>
                  </a:lnTo>
                  <a:lnTo>
                    <a:pt x="61" y="173"/>
                  </a:lnTo>
                  <a:lnTo>
                    <a:pt x="69" y="179"/>
                  </a:lnTo>
                  <a:lnTo>
                    <a:pt x="82" y="181"/>
                  </a:lnTo>
                  <a:lnTo>
                    <a:pt x="90" y="188"/>
                  </a:lnTo>
                  <a:lnTo>
                    <a:pt x="103" y="194"/>
                  </a:lnTo>
                  <a:lnTo>
                    <a:pt x="109" y="200"/>
                  </a:lnTo>
                  <a:lnTo>
                    <a:pt x="114" y="209"/>
                  </a:lnTo>
                  <a:lnTo>
                    <a:pt x="120" y="217"/>
                  </a:lnTo>
                  <a:lnTo>
                    <a:pt x="124" y="228"/>
                  </a:lnTo>
                  <a:lnTo>
                    <a:pt x="124" y="241"/>
                  </a:lnTo>
                  <a:lnTo>
                    <a:pt x="124" y="257"/>
                  </a:lnTo>
                  <a:lnTo>
                    <a:pt x="124" y="272"/>
                  </a:lnTo>
                  <a:lnTo>
                    <a:pt x="124" y="287"/>
                  </a:lnTo>
                  <a:lnTo>
                    <a:pt x="124" y="297"/>
                  </a:lnTo>
                  <a:lnTo>
                    <a:pt x="124" y="308"/>
                  </a:lnTo>
                  <a:lnTo>
                    <a:pt x="124" y="314"/>
                  </a:lnTo>
                  <a:lnTo>
                    <a:pt x="126" y="317"/>
                  </a:lnTo>
                  <a:lnTo>
                    <a:pt x="126" y="314"/>
                  </a:lnTo>
                  <a:lnTo>
                    <a:pt x="133" y="308"/>
                  </a:lnTo>
                  <a:lnTo>
                    <a:pt x="139" y="297"/>
                  </a:lnTo>
                  <a:lnTo>
                    <a:pt x="148" y="287"/>
                  </a:lnTo>
                  <a:lnTo>
                    <a:pt x="156" y="276"/>
                  </a:lnTo>
                  <a:lnTo>
                    <a:pt x="171" y="266"/>
                  </a:lnTo>
                  <a:lnTo>
                    <a:pt x="183" y="260"/>
                  </a:lnTo>
                  <a:lnTo>
                    <a:pt x="200" y="257"/>
                  </a:lnTo>
                  <a:lnTo>
                    <a:pt x="211" y="257"/>
                  </a:lnTo>
                  <a:lnTo>
                    <a:pt x="221" y="262"/>
                  </a:lnTo>
                  <a:lnTo>
                    <a:pt x="226" y="270"/>
                  </a:lnTo>
                  <a:lnTo>
                    <a:pt x="232" y="281"/>
                  </a:lnTo>
                  <a:lnTo>
                    <a:pt x="232" y="291"/>
                  </a:lnTo>
                  <a:lnTo>
                    <a:pt x="236" y="298"/>
                  </a:lnTo>
                  <a:lnTo>
                    <a:pt x="236" y="308"/>
                  </a:lnTo>
                  <a:lnTo>
                    <a:pt x="236" y="312"/>
                  </a:lnTo>
                  <a:lnTo>
                    <a:pt x="236" y="312"/>
                  </a:lnTo>
                  <a:lnTo>
                    <a:pt x="242" y="317"/>
                  </a:lnTo>
                  <a:lnTo>
                    <a:pt x="251" y="327"/>
                  </a:lnTo>
                  <a:lnTo>
                    <a:pt x="264" y="335"/>
                  </a:lnTo>
                  <a:lnTo>
                    <a:pt x="278" y="342"/>
                  </a:lnTo>
                  <a:lnTo>
                    <a:pt x="295" y="344"/>
                  </a:lnTo>
                  <a:lnTo>
                    <a:pt x="304" y="342"/>
                  </a:lnTo>
                  <a:lnTo>
                    <a:pt x="314" y="342"/>
                  </a:lnTo>
                  <a:lnTo>
                    <a:pt x="325" y="338"/>
                  </a:lnTo>
                  <a:lnTo>
                    <a:pt x="337" y="335"/>
                  </a:lnTo>
                  <a:lnTo>
                    <a:pt x="344" y="329"/>
                  </a:lnTo>
                  <a:lnTo>
                    <a:pt x="352" y="323"/>
                  </a:lnTo>
                  <a:lnTo>
                    <a:pt x="361" y="317"/>
                  </a:lnTo>
                  <a:lnTo>
                    <a:pt x="369" y="314"/>
                  </a:lnTo>
                  <a:lnTo>
                    <a:pt x="373" y="306"/>
                  </a:lnTo>
                  <a:lnTo>
                    <a:pt x="377" y="298"/>
                  </a:lnTo>
                  <a:lnTo>
                    <a:pt x="373" y="291"/>
                  </a:lnTo>
                  <a:lnTo>
                    <a:pt x="371" y="287"/>
                  </a:lnTo>
                  <a:lnTo>
                    <a:pt x="371" y="285"/>
                  </a:lnTo>
                  <a:lnTo>
                    <a:pt x="371" y="277"/>
                  </a:lnTo>
                  <a:lnTo>
                    <a:pt x="373" y="270"/>
                  </a:lnTo>
                  <a:lnTo>
                    <a:pt x="377" y="257"/>
                  </a:lnTo>
                  <a:lnTo>
                    <a:pt x="377" y="249"/>
                  </a:lnTo>
                  <a:lnTo>
                    <a:pt x="380" y="238"/>
                  </a:lnTo>
                  <a:lnTo>
                    <a:pt x="380" y="230"/>
                  </a:lnTo>
                  <a:lnTo>
                    <a:pt x="382" y="220"/>
                  </a:lnTo>
                  <a:lnTo>
                    <a:pt x="382" y="209"/>
                  </a:lnTo>
                  <a:lnTo>
                    <a:pt x="382" y="200"/>
                  </a:lnTo>
                  <a:lnTo>
                    <a:pt x="382" y="188"/>
                  </a:lnTo>
                  <a:lnTo>
                    <a:pt x="386" y="179"/>
                  </a:lnTo>
                  <a:lnTo>
                    <a:pt x="382" y="167"/>
                  </a:lnTo>
                  <a:lnTo>
                    <a:pt x="382" y="158"/>
                  </a:lnTo>
                  <a:lnTo>
                    <a:pt x="380" y="143"/>
                  </a:lnTo>
                  <a:lnTo>
                    <a:pt x="377" y="133"/>
                  </a:lnTo>
                  <a:lnTo>
                    <a:pt x="373" y="122"/>
                  </a:lnTo>
                  <a:lnTo>
                    <a:pt x="371" y="112"/>
                  </a:lnTo>
                  <a:lnTo>
                    <a:pt x="369" y="99"/>
                  </a:lnTo>
                  <a:lnTo>
                    <a:pt x="361" y="87"/>
                  </a:lnTo>
                  <a:lnTo>
                    <a:pt x="352" y="78"/>
                  </a:lnTo>
                  <a:lnTo>
                    <a:pt x="346" y="67"/>
                  </a:lnTo>
                  <a:lnTo>
                    <a:pt x="340" y="57"/>
                  </a:lnTo>
                  <a:lnTo>
                    <a:pt x="331" y="49"/>
                  </a:lnTo>
                  <a:lnTo>
                    <a:pt x="320" y="40"/>
                  </a:lnTo>
                  <a:lnTo>
                    <a:pt x="310" y="30"/>
                  </a:lnTo>
                  <a:lnTo>
                    <a:pt x="295" y="21"/>
                  </a:lnTo>
                  <a:lnTo>
                    <a:pt x="283" y="19"/>
                  </a:lnTo>
                  <a:lnTo>
                    <a:pt x="268" y="10"/>
                  </a:lnTo>
                  <a:lnTo>
                    <a:pt x="253" y="6"/>
                  </a:lnTo>
                  <a:lnTo>
                    <a:pt x="238" y="0"/>
                  </a:lnTo>
                  <a:lnTo>
                    <a:pt x="226" y="0"/>
                  </a:lnTo>
                  <a:lnTo>
                    <a:pt x="211" y="0"/>
                  </a:lnTo>
                  <a:lnTo>
                    <a:pt x="200" y="0"/>
                  </a:lnTo>
                  <a:lnTo>
                    <a:pt x="183" y="4"/>
                  </a:lnTo>
                  <a:lnTo>
                    <a:pt x="171" y="6"/>
                  </a:lnTo>
                  <a:lnTo>
                    <a:pt x="160" y="10"/>
                  </a:lnTo>
                  <a:lnTo>
                    <a:pt x="148" y="15"/>
                  </a:lnTo>
                  <a:lnTo>
                    <a:pt x="133" y="19"/>
                  </a:lnTo>
                  <a:lnTo>
                    <a:pt x="124" y="29"/>
                  </a:lnTo>
                  <a:lnTo>
                    <a:pt x="112" y="34"/>
                  </a:lnTo>
                  <a:lnTo>
                    <a:pt x="99" y="40"/>
                  </a:lnTo>
                  <a:lnTo>
                    <a:pt x="90" y="49"/>
                  </a:lnTo>
                  <a:lnTo>
                    <a:pt x="82" y="57"/>
                  </a:lnTo>
                  <a:lnTo>
                    <a:pt x="69" y="67"/>
                  </a:lnTo>
                  <a:lnTo>
                    <a:pt x="61" y="72"/>
                  </a:lnTo>
                  <a:lnTo>
                    <a:pt x="55" y="82"/>
                  </a:lnTo>
                  <a:lnTo>
                    <a:pt x="44" y="91"/>
                  </a:lnTo>
                  <a:lnTo>
                    <a:pt x="31" y="106"/>
                  </a:lnTo>
                  <a:lnTo>
                    <a:pt x="21" y="122"/>
                  </a:lnTo>
                  <a:lnTo>
                    <a:pt x="8" y="133"/>
                  </a:lnTo>
                  <a:lnTo>
                    <a:pt x="2" y="146"/>
                  </a:lnTo>
                  <a:lnTo>
                    <a:pt x="0" y="152"/>
                  </a:lnTo>
                  <a:lnTo>
                    <a:pt x="0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8" name="Freeform 87"/>
            <p:cNvSpPr>
              <a:spLocks/>
            </p:cNvSpPr>
            <p:nvPr/>
          </p:nvSpPr>
          <p:spPr bwMode="auto">
            <a:xfrm>
              <a:off x="5486395" y="4051301"/>
              <a:ext cx="69849" cy="204788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86" y="2"/>
                </a:cxn>
                <a:cxn ang="0">
                  <a:pos x="80" y="10"/>
                </a:cxn>
                <a:cxn ang="0">
                  <a:pos x="70" y="21"/>
                </a:cxn>
                <a:cxn ang="0">
                  <a:pos x="57" y="37"/>
                </a:cxn>
                <a:cxn ang="0">
                  <a:pos x="46" y="48"/>
                </a:cxn>
                <a:cxn ang="0">
                  <a:pos x="34" y="67"/>
                </a:cxn>
                <a:cxn ang="0">
                  <a:pos x="27" y="78"/>
                </a:cxn>
                <a:cxn ang="0">
                  <a:pos x="25" y="92"/>
                </a:cxn>
                <a:cxn ang="0">
                  <a:pos x="21" y="97"/>
                </a:cxn>
                <a:cxn ang="0">
                  <a:pos x="21" y="105"/>
                </a:cxn>
                <a:cxn ang="0">
                  <a:pos x="19" y="113"/>
                </a:cxn>
                <a:cxn ang="0">
                  <a:pos x="19" y="124"/>
                </a:cxn>
                <a:cxn ang="0">
                  <a:pos x="15" y="133"/>
                </a:cxn>
                <a:cxn ang="0">
                  <a:pos x="13" y="145"/>
                </a:cxn>
                <a:cxn ang="0">
                  <a:pos x="13" y="156"/>
                </a:cxn>
                <a:cxn ang="0">
                  <a:pos x="10" y="170"/>
                </a:cxn>
                <a:cxn ang="0">
                  <a:pos x="6" y="181"/>
                </a:cxn>
                <a:cxn ang="0">
                  <a:pos x="6" y="191"/>
                </a:cxn>
                <a:cxn ang="0">
                  <a:pos x="4" y="200"/>
                </a:cxn>
                <a:cxn ang="0">
                  <a:pos x="4" y="211"/>
                </a:cxn>
                <a:cxn ang="0">
                  <a:pos x="0" y="223"/>
                </a:cxn>
                <a:cxn ang="0">
                  <a:pos x="0" y="230"/>
                </a:cxn>
                <a:cxn ang="0">
                  <a:pos x="0" y="232"/>
                </a:cxn>
                <a:cxn ang="0">
                  <a:pos x="4" y="238"/>
                </a:cxn>
                <a:cxn ang="0">
                  <a:pos x="10" y="248"/>
                </a:cxn>
                <a:cxn ang="0">
                  <a:pos x="19" y="253"/>
                </a:cxn>
                <a:cxn ang="0">
                  <a:pos x="25" y="257"/>
                </a:cxn>
                <a:cxn ang="0">
                  <a:pos x="30" y="253"/>
                </a:cxn>
                <a:cxn ang="0">
                  <a:pos x="30" y="248"/>
                </a:cxn>
                <a:cxn ang="0">
                  <a:pos x="34" y="242"/>
                </a:cxn>
                <a:cxn ang="0">
                  <a:pos x="36" y="232"/>
                </a:cxn>
                <a:cxn ang="0">
                  <a:pos x="40" y="221"/>
                </a:cxn>
                <a:cxn ang="0">
                  <a:pos x="40" y="206"/>
                </a:cxn>
                <a:cxn ang="0">
                  <a:pos x="40" y="191"/>
                </a:cxn>
                <a:cxn ang="0">
                  <a:pos x="40" y="179"/>
                </a:cxn>
                <a:cxn ang="0">
                  <a:pos x="42" y="166"/>
                </a:cxn>
                <a:cxn ang="0">
                  <a:pos x="42" y="156"/>
                </a:cxn>
                <a:cxn ang="0">
                  <a:pos x="42" y="145"/>
                </a:cxn>
                <a:cxn ang="0">
                  <a:pos x="46" y="135"/>
                </a:cxn>
                <a:cxn ang="0">
                  <a:pos x="49" y="128"/>
                </a:cxn>
                <a:cxn ang="0">
                  <a:pos x="49" y="118"/>
                </a:cxn>
                <a:cxn ang="0">
                  <a:pos x="51" y="109"/>
                </a:cxn>
                <a:cxn ang="0">
                  <a:pos x="51" y="103"/>
                </a:cxn>
                <a:cxn ang="0">
                  <a:pos x="57" y="94"/>
                </a:cxn>
                <a:cxn ang="0">
                  <a:pos x="63" y="78"/>
                </a:cxn>
                <a:cxn ang="0">
                  <a:pos x="74" y="63"/>
                </a:cxn>
                <a:cxn ang="0">
                  <a:pos x="76" y="56"/>
                </a:cxn>
                <a:cxn ang="0">
                  <a:pos x="80" y="46"/>
                </a:cxn>
                <a:cxn ang="0">
                  <a:pos x="82" y="40"/>
                </a:cxn>
                <a:cxn ang="0">
                  <a:pos x="86" y="35"/>
                </a:cxn>
                <a:cxn ang="0">
                  <a:pos x="86" y="21"/>
                </a:cxn>
                <a:cxn ang="0">
                  <a:pos x="87" y="16"/>
                </a:cxn>
                <a:cxn ang="0">
                  <a:pos x="87" y="2"/>
                </a:cxn>
                <a:cxn ang="0">
                  <a:pos x="87" y="0"/>
                </a:cxn>
                <a:cxn ang="0">
                  <a:pos x="87" y="0"/>
                </a:cxn>
              </a:cxnLst>
              <a:rect l="0" t="0" r="r" b="b"/>
              <a:pathLst>
                <a:path w="87" h="257">
                  <a:moveTo>
                    <a:pt x="87" y="0"/>
                  </a:moveTo>
                  <a:lnTo>
                    <a:pt x="86" y="2"/>
                  </a:lnTo>
                  <a:lnTo>
                    <a:pt x="80" y="10"/>
                  </a:lnTo>
                  <a:lnTo>
                    <a:pt x="70" y="21"/>
                  </a:lnTo>
                  <a:lnTo>
                    <a:pt x="57" y="37"/>
                  </a:lnTo>
                  <a:lnTo>
                    <a:pt x="46" y="48"/>
                  </a:lnTo>
                  <a:lnTo>
                    <a:pt x="34" y="67"/>
                  </a:lnTo>
                  <a:lnTo>
                    <a:pt x="27" y="78"/>
                  </a:lnTo>
                  <a:lnTo>
                    <a:pt x="25" y="92"/>
                  </a:lnTo>
                  <a:lnTo>
                    <a:pt x="21" y="97"/>
                  </a:lnTo>
                  <a:lnTo>
                    <a:pt x="21" y="105"/>
                  </a:lnTo>
                  <a:lnTo>
                    <a:pt x="19" y="113"/>
                  </a:lnTo>
                  <a:lnTo>
                    <a:pt x="19" y="124"/>
                  </a:lnTo>
                  <a:lnTo>
                    <a:pt x="15" y="133"/>
                  </a:lnTo>
                  <a:lnTo>
                    <a:pt x="13" y="145"/>
                  </a:lnTo>
                  <a:lnTo>
                    <a:pt x="13" y="156"/>
                  </a:lnTo>
                  <a:lnTo>
                    <a:pt x="10" y="170"/>
                  </a:lnTo>
                  <a:lnTo>
                    <a:pt x="6" y="181"/>
                  </a:lnTo>
                  <a:lnTo>
                    <a:pt x="6" y="191"/>
                  </a:lnTo>
                  <a:lnTo>
                    <a:pt x="4" y="200"/>
                  </a:lnTo>
                  <a:lnTo>
                    <a:pt x="4" y="211"/>
                  </a:lnTo>
                  <a:lnTo>
                    <a:pt x="0" y="223"/>
                  </a:lnTo>
                  <a:lnTo>
                    <a:pt x="0" y="230"/>
                  </a:lnTo>
                  <a:lnTo>
                    <a:pt x="0" y="232"/>
                  </a:lnTo>
                  <a:lnTo>
                    <a:pt x="4" y="238"/>
                  </a:lnTo>
                  <a:lnTo>
                    <a:pt x="10" y="248"/>
                  </a:lnTo>
                  <a:lnTo>
                    <a:pt x="19" y="253"/>
                  </a:lnTo>
                  <a:lnTo>
                    <a:pt x="25" y="257"/>
                  </a:lnTo>
                  <a:lnTo>
                    <a:pt x="30" y="253"/>
                  </a:lnTo>
                  <a:lnTo>
                    <a:pt x="30" y="248"/>
                  </a:lnTo>
                  <a:lnTo>
                    <a:pt x="34" y="242"/>
                  </a:lnTo>
                  <a:lnTo>
                    <a:pt x="36" y="232"/>
                  </a:lnTo>
                  <a:lnTo>
                    <a:pt x="40" y="221"/>
                  </a:lnTo>
                  <a:lnTo>
                    <a:pt x="40" y="206"/>
                  </a:lnTo>
                  <a:lnTo>
                    <a:pt x="40" y="191"/>
                  </a:lnTo>
                  <a:lnTo>
                    <a:pt x="40" y="179"/>
                  </a:lnTo>
                  <a:lnTo>
                    <a:pt x="42" y="166"/>
                  </a:lnTo>
                  <a:lnTo>
                    <a:pt x="42" y="156"/>
                  </a:lnTo>
                  <a:lnTo>
                    <a:pt x="42" y="145"/>
                  </a:lnTo>
                  <a:lnTo>
                    <a:pt x="46" y="135"/>
                  </a:lnTo>
                  <a:lnTo>
                    <a:pt x="49" y="128"/>
                  </a:lnTo>
                  <a:lnTo>
                    <a:pt x="49" y="118"/>
                  </a:lnTo>
                  <a:lnTo>
                    <a:pt x="51" y="109"/>
                  </a:lnTo>
                  <a:lnTo>
                    <a:pt x="51" y="103"/>
                  </a:lnTo>
                  <a:lnTo>
                    <a:pt x="57" y="94"/>
                  </a:lnTo>
                  <a:lnTo>
                    <a:pt x="63" y="78"/>
                  </a:lnTo>
                  <a:lnTo>
                    <a:pt x="74" y="63"/>
                  </a:lnTo>
                  <a:lnTo>
                    <a:pt x="76" y="56"/>
                  </a:lnTo>
                  <a:lnTo>
                    <a:pt x="80" y="46"/>
                  </a:lnTo>
                  <a:lnTo>
                    <a:pt x="82" y="40"/>
                  </a:lnTo>
                  <a:lnTo>
                    <a:pt x="86" y="35"/>
                  </a:lnTo>
                  <a:lnTo>
                    <a:pt x="86" y="21"/>
                  </a:lnTo>
                  <a:lnTo>
                    <a:pt x="87" y="16"/>
                  </a:lnTo>
                  <a:lnTo>
                    <a:pt x="87" y="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" name="Freeform 90"/>
            <p:cNvSpPr>
              <a:spLocks/>
            </p:cNvSpPr>
            <p:nvPr/>
          </p:nvSpPr>
          <p:spPr bwMode="auto">
            <a:xfrm>
              <a:off x="6481757" y="4019552"/>
              <a:ext cx="293686" cy="120650"/>
            </a:xfrm>
            <a:custGeom>
              <a:avLst/>
              <a:gdLst/>
              <a:ahLst/>
              <a:cxnLst>
                <a:cxn ang="0">
                  <a:pos x="35" y="100"/>
                </a:cxn>
                <a:cxn ang="0">
                  <a:pos x="50" y="100"/>
                </a:cxn>
                <a:cxn ang="0">
                  <a:pos x="73" y="102"/>
                </a:cxn>
                <a:cxn ang="0">
                  <a:pos x="94" y="102"/>
                </a:cxn>
                <a:cxn ang="0">
                  <a:pos x="114" y="100"/>
                </a:cxn>
                <a:cxn ang="0">
                  <a:pos x="143" y="100"/>
                </a:cxn>
                <a:cxn ang="0">
                  <a:pos x="170" y="95"/>
                </a:cxn>
                <a:cxn ang="0">
                  <a:pos x="194" y="85"/>
                </a:cxn>
                <a:cxn ang="0">
                  <a:pos x="209" y="79"/>
                </a:cxn>
                <a:cxn ang="0">
                  <a:pos x="227" y="70"/>
                </a:cxn>
                <a:cxn ang="0">
                  <a:pos x="246" y="57"/>
                </a:cxn>
                <a:cxn ang="0">
                  <a:pos x="259" y="49"/>
                </a:cxn>
                <a:cxn ang="0">
                  <a:pos x="278" y="36"/>
                </a:cxn>
                <a:cxn ang="0">
                  <a:pos x="303" y="20"/>
                </a:cxn>
                <a:cxn ang="0">
                  <a:pos x="329" y="5"/>
                </a:cxn>
                <a:cxn ang="0">
                  <a:pos x="350" y="0"/>
                </a:cxn>
                <a:cxn ang="0">
                  <a:pos x="363" y="3"/>
                </a:cxn>
                <a:cxn ang="0">
                  <a:pos x="369" y="19"/>
                </a:cxn>
                <a:cxn ang="0">
                  <a:pos x="369" y="36"/>
                </a:cxn>
                <a:cxn ang="0">
                  <a:pos x="363" y="60"/>
                </a:cxn>
                <a:cxn ang="0">
                  <a:pos x="350" y="79"/>
                </a:cxn>
                <a:cxn ang="0">
                  <a:pos x="335" y="91"/>
                </a:cxn>
                <a:cxn ang="0">
                  <a:pos x="316" y="106"/>
                </a:cxn>
                <a:cxn ang="0">
                  <a:pos x="293" y="117"/>
                </a:cxn>
                <a:cxn ang="0">
                  <a:pos x="267" y="127"/>
                </a:cxn>
                <a:cxn ang="0">
                  <a:pos x="236" y="133"/>
                </a:cxn>
                <a:cxn ang="0">
                  <a:pos x="211" y="142"/>
                </a:cxn>
                <a:cxn ang="0">
                  <a:pos x="189" y="144"/>
                </a:cxn>
                <a:cxn ang="0">
                  <a:pos x="160" y="148"/>
                </a:cxn>
                <a:cxn ang="0">
                  <a:pos x="133" y="148"/>
                </a:cxn>
                <a:cxn ang="0">
                  <a:pos x="103" y="152"/>
                </a:cxn>
                <a:cxn ang="0">
                  <a:pos x="78" y="152"/>
                </a:cxn>
                <a:cxn ang="0">
                  <a:pos x="61" y="152"/>
                </a:cxn>
                <a:cxn ang="0">
                  <a:pos x="42" y="152"/>
                </a:cxn>
                <a:cxn ang="0">
                  <a:pos x="27" y="148"/>
                </a:cxn>
                <a:cxn ang="0">
                  <a:pos x="10" y="144"/>
                </a:cxn>
                <a:cxn ang="0">
                  <a:pos x="0" y="133"/>
                </a:cxn>
                <a:cxn ang="0">
                  <a:pos x="10" y="115"/>
                </a:cxn>
                <a:cxn ang="0">
                  <a:pos x="27" y="102"/>
                </a:cxn>
                <a:cxn ang="0">
                  <a:pos x="31" y="100"/>
                </a:cxn>
              </a:cxnLst>
              <a:rect l="0" t="0" r="r" b="b"/>
              <a:pathLst>
                <a:path w="369" h="152">
                  <a:moveTo>
                    <a:pt x="31" y="100"/>
                  </a:moveTo>
                  <a:lnTo>
                    <a:pt x="35" y="100"/>
                  </a:lnTo>
                  <a:lnTo>
                    <a:pt x="40" y="100"/>
                  </a:lnTo>
                  <a:lnTo>
                    <a:pt x="50" y="100"/>
                  </a:lnTo>
                  <a:lnTo>
                    <a:pt x="63" y="102"/>
                  </a:lnTo>
                  <a:lnTo>
                    <a:pt x="73" y="102"/>
                  </a:lnTo>
                  <a:lnTo>
                    <a:pt x="82" y="102"/>
                  </a:lnTo>
                  <a:lnTo>
                    <a:pt x="94" y="102"/>
                  </a:lnTo>
                  <a:lnTo>
                    <a:pt x="107" y="102"/>
                  </a:lnTo>
                  <a:lnTo>
                    <a:pt x="114" y="100"/>
                  </a:lnTo>
                  <a:lnTo>
                    <a:pt x="128" y="100"/>
                  </a:lnTo>
                  <a:lnTo>
                    <a:pt x="143" y="100"/>
                  </a:lnTo>
                  <a:lnTo>
                    <a:pt x="156" y="100"/>
                  </a:lnTo>
                  <a:lnTo>
                    <a:pt x="170" y="95"/>
                  </a:lnTo>
                  <a:lnTo>
                    <a:pt x="185" y="91"/>
                  </a:lnTo>
                  <a:lnTo>
                    <a:pt x="194" y="85"/>
                  </a:lnTo>
                  <a:lnTo>
                    <a:pt x="200" y="81"/>
                  </a:lnTo>
                  <a:lnTo>
                    <a:pt x="209" y="79"/>
                  </a:lnTo>
                  <a:lnTo>
                    <a:pt x="217" y="76"/>
                  </a:lnTo>
                  <a:lnTo>
                    <a:pt x="227" y="70"/>
                  </a:lnTo>
                  <a:lnTo>
                    <a:pt x="232" y="62"/>
                  </a:lnTo>
                  <a:lnTo>
                    <a:pt x="246" y="57"/>
                  </a:lnTo>
                  <a:lnTo>
                    <a:pt x="253" y="55"/>
                  </a:lnTo>
                  <a:lnTo>
                    <a:pt x="259" y="49"/>
                  </a:lnTo>
                  <a:lnTo>
                    <a:pt x="268" y="41"/>
                  </a:lnTo>
                  <a:lnTo>
                    <a:pt x="278" y="36"/>
                  </a:lnTo>
                  <a:lnTo>
                    <a:pt x="287" y="34"/>
                  </a:lnTo>
                  <a:lnTo>
                    <a:pt x="303" y="20"/>
                  </a:lnTo>
                  <a:lnTo>
                    <a:pt x="316" y="15"/>
                  </a:lnTo>
                  <a:lnTo>
                    <a:pt x="329" y="5"/>
                  </a:lnTo>
                  <a:lnTo>
                    <a:pt x="341" y="3"/>
                  </a:lnTo>
                  <a:lnTo>
                    <a:pt x="350" y="0"/>
                  </a:lnTo>
                  <a:lnTo>
                    <a:pt x="360" y="0"/>
                  </a:lnTo>
                  <a:lnTo>
                    <a:pt x="363" y="3"/>
                  </a:lnTo>
                  <a:lnTo>
                    <a:pt x="369" y="13"/>
                  </a:lnTo>
                  <a:lnTo>
                    <a:pt x="369" y="19"/>
                  </a:lnTo>
                  <a:lnTo>
                    <a:pt x="369" y="28"/>
                  </a:lnTo>
                  <a:lnTo>
                    <a:pt x="369" y="36"/>
                  </a:lnTo>
                  <a:lnTo>
                    <a:pt x="369" y="45"/>
                  </a:lnTo>
                  <a:lnTo>
                    <a:pt x="363" y="60"/>
                  </a:lnTo>
                  <a:lnTo>
                    <a:pt x="356" y="76"/>
                  </a:lnTo>
                  <a:lnTo>
                    <a:pt x="350" y="79"/>
                  </a:lnTo>
                  <a:lnTo>
                    <a:pt x="344" y="85"/>
                  </a:lnTo>
                  <a:lnTo>
                    <a:pt x="335" y="91"/>
                  </a:lnTo>
                  <a:lnTo>
                    <a:pt x="329" y="100"/>
                  </a:lnTo>
                  <a:lnTo>
                    <a:pt x="316" y="106"/>
                  </a:lnTo>
                  <a:lnTo>
                    <a:pt x="308" y="112"/>
                  </a:lnTo>
                  <a:lnTo>
                    <a:pt x="293" y="117"/>
                  </a:lnTo>
                  <a:lnTo>
                    <a:pt x="282" y="123"/>
                  </a:lnTo>
                  <a:lnTo>
                    <a:pt x="267" y="127"/>
                  </a:lnTo>
                  <a:lnTo>
                    <a:pt x="251" y="131"/>
                  </a:lnTo>
                  <a:lnTo>
                    <a:pt x="236" y="133"/>
                  </a:lnTo>
                  <a:lnTo>
                    <a:pt x="225" y="138"/>
                  </a:lnTo>
                  <a:lnTo>
                    <a:pt x="211" y="142"/>
                  </a:lnTo>
                  <a:lnTo>
                    <a:pt x="200" y="142"/>
                  </a:lnTo>
                  <a:lnTo>
                    <a:pt x="189" y="144"/>
                  </a:lnTo>
                  <a:lnTo>
                    <a:pt x="175" y="148"/>
                  </a:lnTo>
                  <a:lnTo>
                    <a:pt x="160" y="148"/>
                  </a:lnTo>
                  <a:lnTo>
                    <a:pt x="149" y="148"/>
                  </a:lnTo>
                  <a:lnTo>
                    <a:pt x="133" y="148"/>
                  </a:lnTo>
                  <a:lnTo>
                    <a:pt x="118" y="152"/>
                  </a:lnTo>
                  <a:lnTo>
                    <a:pt x="103" y="152"/>
                  </a:lnTo>
                  <a:lnTo>
                    <a:pt x="88" y="152"/>
                  </a:lnTo>
                  <a:lnTo>
                    <a:pt x="78" y="152"/>
                  </a:lnTo>
                  <a:lnTo>
                    <a:pt x="71" y="152"/>
                  </a:lnTo>
                  <a:lnTo>
                    <a:pt x="61" y="152"/>
                  </a:lnTo>
                  <a:lnTo>
                    <a:pt x="52" y="152"/>
                  </a:lnTo>
                  <a:lnTo>
                    <a:pt x="42" y="152"/>
                  </a:lnTo>
                  <a:lnTo>
                    <a:pt x="35" y="152"/>
                  </a:lnTo>
                  <a:lnTo>
                    <a:pt x="27" y="148"/>
                  </a:lnTo>
                  <a:lnTo>
                    <a:pt x="21" y="148"/>
                  </a:lnTo>
                  <a:lnTo>
                    <a:pt x="10" y="144"/>
                  </a:lnTo>
                  <a:lnTo>
                    <a:pt x="6" y="142"/>
                  </a:lnTo>
                  <a:lnTo>
                    <a:pt x="0" y="133"/>
                  </a:lnTo>
                  <a:lnTo>
                    <a:pt x="4" y="123"/>
                  </a:lnTo>
                  <a:lnTo>
                    <a:pt x="10" y="115"/>
                  </a:lnTo>
                  <a:lnTo>
                    <a:pt x="19" y="108"/>
                  </a:lnTo>
                  <a:lnTo>
                    <a:pt x="27" y="102"/>
                  </a:lnTo>
                  <a:lnTo>
                    <a:pt x="31" y="100"/>
                  </a:lnTo>
                  <a:lnTo>
                    <a:pt x="31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" name="Freeform 95"/>
            <p:cNvSpPr>
              <a:spLocks/>
            </p:cNvSpPr>
            <p:nvPr/>
          </p:nvSpPr>
          <p:spPr bwMode="auto">
            <a:xfrm>
              <a:off x="6791321" y="3452814"/>
              <a:ext cx="547686" cy="584200"/>
            </a:xfrm>
            <a:custGeom>
              <a:avLst/>
              <a:gdLst/>
              <a:ahLst/>
              <a:cxnLst>
                <a:cxn ang="0">
                  <a:pos x="21" y="154"/>
                </a:cxn>
                <a:cxn ang="0">
                  <a:pos x="67" y="139"/>
                </a:cxn>
                <a:cxn ang="0">
                  <a:pos x="129" y="123"/>
                </a:cxn>
                <a:cxn ang="0">
                  <a:pos x="192" y="103"/>
                </a:cxn>
                <a:cxn ang="0">
                  <a:pos x="259" y="84"/>
                </a:cxn>
                <a:cxn ang="0">
                  <a:pos x="314" y="68"/>
                </a:cxn>
                <a:cxn ang="0">
                  <a:pos x="357" y="57"/>
                </a:cxn>
                <a:cxn ang="0">
                  <a:pos x="409" y="42"/>
                </a:cxn>
                <a:cxn ang="0">
                  <a:pos x="483" y="11"/>
                </a:cxn>
                <a:cxn ang="0">
                  <a:pos x="521" y="0"/>
                </a:cxn>
                <a:cxn ang="0">
                  <a:pos x="551" y="27"/>
                </a:cxn>
                <a:cxn ang="0">
                  <a:pos x="572" y="76"/>
                </a:cxn>
                <a:cxn ang="0">
                  <a:pos x="582" y="125"/>
                </a:cxn>
                <a:cxn ang="0">
                  <a:pos x="599" y="186"/>
                </a:cxn>
                <a:cxn ang="0">
                  <a:pos x="608" y="232"/>
                </a:cxn>
                <a:cxn ang="0">
                  <a:pos x="623" y="279"/>
                </a:cxn>
                <a:cxn ang="0">
                  <a:pos x="635" y="333"/>
                </a:cxn>
                <a:cxn ang="0">
                  <a:pos x="654" y="386"/>
                </a:cxn>
                <a:cxn ang="0">
                  <a:pos x="665" y="435"/>
                </a:cxn>
                <a:cxn ang="0">
                  <a:pos x="679" y="483"/>
                </a:cxn>
                <a:cxn ang="0">
                  <a:pos x="686" y="534"/>
                </a:cxn>
                <a:cxn ang="0">
                  <a:pos x="690" y="591"/>
                </a:cxn>
                <a:cxn ang="0">
                  <a:pos x="669" y="616"/>
                </a:cxn>
                <a:cxn ang="0">
                  <a:pos x="610" y="642"/>
                </a:cxn>
                <a:cxn ang="0">
                  <a:pos x="566" y="652"/>
                </a:cxn>
                <a:cxn ang="0">
                  <a:pos x="521" y="671"/>
                </a:cxn>
                <a:cxn ang="0">
                  <a:pos x="475" y="682"/>
                </a:cxn>
                <a:cxn ang="0">
                  <a:pos x="428" y="694"/>
                </a:cxn>
                <a:cxn ang="0">
                  <a:pos x="386" y="707"/>
                </a:cxn>
                <a:cxn ang="0">
                  <a:pos x="331" y="720"/>
                </a:cxn>
                <a:cxn ang="0">
                  <a:pos x="274" y="735"/>
                </a:cxn>
                <a:cxn ang="0">
                  <a:pos x="243" y="709"/>
                </a:cxn>
                <a:cxn ang="0">
                  <a:pos x="308" y="694"/>
                </a:cxn>
                <a:cxn ang="0">
                  <a:pos x="382" y="675"/>
                </a:cxn>
                <a:cxn ang="0">
                  <a:pos x="426" y="667"/>
                </a:cxn>
                <a:cxn ang="0">
                  <a:pos x="470" y="652"/>
                </a:cxn>
                <a:cxn ang="0">
                  <a:pos x="546" y="633"/>
                </a:cxn>
                <a:cxn ang="0">
                  <a:pos x="603" y="610"/>
                </a:cxn>
                <a:cxn ang="0">
                  <a:pos x="629" y="580"/>
                </a:cxn>
                <a:cxn ang="0">
                  <a:pos x="629" y="524"/>
                </a:cxn>
                <a:cxn ang="0">
                  <a:pos x="625" y="479"/>
                </a:cxn>
                <a:cxn ang="0">
                  <a:pos x="614" y="426"/>
                </a:cxn>
                <a:cxn ang="0">
                  <a:pos x="603" y="371"/>
                </a:cxn>
                <a:cxn ang="0">
                  <a:pos x="589" y="323"/>
                </a:cxn>
                <a:cxn ang="0">
                  <a:pos x="576" y="277"/>
                </a:cxn>
                <a:cxn ang="0">
                  <a:pos x="561" y="232"/>
                </a:cxn>
                <a:cxn ang="0">
                  <a:pos x="540" y="175"/>
                </a:cxn>
                <a:cxn ang="0">
                  <a:pos x="515" y="103"/>
                </a:cxn>
                <a:cxn ang="0">
                  <a:pos x="506" y="57"/>
                </a:cxn>
                <a:cxn ang="0">
                  <a:pos x="452" y="66"/>
                </a:cxn>
                <a:cxn ang="0">
                  <a:pos x="386" y="97"/>
                </a:cxn>
                <a:cxn ang="0">
                  <a:pos x="340" y="118"/>
                </a:cxn>
                <a:cxn ang="0">
                  <a:pos x="283" y="139"/>
                </a:cxn>
                <a:cxn ang="0">
                  <a:pos x="232" y="150"/>
                </a:cxn>
                <a:cxn ang="0">
                  <a:pos x="175" y="169"/>
                </a:cxn>
                <a:cxn ang="0">
                  <a:pos x="120" y="184"/>
                </a:cxn>
                <a:cxn ang="0">
                  <a:pos x="72" y="196"/>
                </a:cxn>
                <a:cxn ang="0">
                  <a:pos x="30" y="211"/>
                </a:cxn>
              </a:cxnLst>
              <a:rect l="0" t="0" r="r" b="b"/>
              <a:pathLst>
                <a:path w="690" h="735">
                  <a:moveTo>
                    <a:pt x="0" y="163"/>
                  </a:moveTo>
                  <a:lnTo>
                    <a:pt x="2" y="163"/>
                  </a:lnTo>
                  <a:lnTo>
                    <a:pt x="8" y="160"/>
                  </a:lnTo>
                  <a:lnTo>
                    <a:pt x="15" y="158"/>
                  </a:lnTo>
                  <a:lnTo>
                    <a:pt x="21" y="154"/>
                  </a:lnTo>
                  <a:lnTo>
                    <a:pt x="30" y="154"/>
                  </a:lnTo>
                  <a:lnTo>
                    <a:pt x="38" y="150"/>
                  </a:lnTo>
                  <a:lnTo>
                    <a:pt x="44" y="148"/>
                  </a:lnTo>
                  <a:lnTo>
                    <a:pt x="53" y="144"/>
                  </a:lnTo>
                  <a:lnTo>
                    <a:pt x="67" y="139"/>
                  </a:lnTo>
                  <a:lnTo>
                    <a:pt x="78" y="137"/>
                  </a:lnTo>
                  <a:lnTo>
                    <a:pt x="87" y="133"/>
                  </a:lnTo>
                  <a:lnTo>
                    <a:pt x="99" y="129"/>
                  </a:lnTo>
                  <a:lnTo>
                    <a:pt x="114" y="125"/>
                  </a:lnTo>
                  <a:lnTo>
                    <a:pt x="129" y="123"/>
                  </a:lnTo>
                  <a:lnTo>
                    <a:pt x="141" y="120"/>
                  </a:lnTo>
                  <a:lnTo>
                    <a:pt x="154" y="114"/>
                  </a:lnTo>
                  <a:lnTo>
                    <a:pt x="165" y="112"/>
                  </a:lnTo>
                  <a:lnTo>
                    <a:pt x="181" y="108"/>
                  </a:lnTo>
                  <a:lnTo>
                    <a:pt x="192" y="103"/>
                  </a:lnTo>
                  <a:lnTo>
                    <a:pt x="207" y="99"/>
                  </a:lnTo>
                  <a:lnTo>
                    <a:pt x="222" y="97"/>
                  </a:lnTo>
                  <a:lnTo>
                    <a:pt x="234" y="93"/>
                  </a:lnTo>
                  <a:lnTo>
                    <a:pt x="247" y="87"/>
                  </a:lnTo>
                  <a:lnTo>
                    <a:pt x="259" y="84"/>
                  </a:lnTo>
                  <a:lnTo>
                    <a:pt x="270" y="82"/>
                  </a:lnTo>
                  <a:lnTo>
                    <a:pt x="283" y="78"/>
                  </a:lnTo>
                  <a:lnTo>
                    <a:pt x="291" y="72"/>
                  </a:lnTo>
                  <a:lnTo>
                    <a:pt x="304" y="72"/>
                  </a:lnTo>
                  <a:lnTo>
                    <a:pt x="314" y="68"/>
                  </a:lnTo>
                  <a:lnTo>
                    <a:pt x="321" y="66"/>
                  </a:lnTo>
                  <a:lnTo>
                    <a:pt x="331" y="63"/>
                  </a:lnTo>
                  <a:lnTo>
                    <a:pt x="340" y="61"/>
                  </a:lnTo>
                  <a:lnTo>
                    <a:pt x="350" y="57"/>
                  </a:lnTo>
                  <a:lnTo>
                    <a:pt x="357" y="57"/>
                  </a:lnTo>
                  <a:lnTo>
                    <a:pt x="365" y="55"/>
                  </a:lnTo>
                  <a:lnTo>
                    <a:pt x="373" y="51"/>
                  </a:lnTo>
                  <a:lnTo>
                    <a:pt x="386" y="47"/>
                  </a:lnTo>
                  <a:lnTo>
                    <a:pt x="393" y="47"/>
                  </a:lnTo>
                  <a:lnTo>
                    <a:pt x="409" y="42"/>
                  </a:lnTo>
                  <a:lnTo>
                    <a:pt x="426" y="36"/>
                  </a:lnTo>
                  <a:lnTo>
                    <a:pt x="443" y="27"/>
                  </a:lnTo>
                  <a:lnTo>
                    <a:pt x="458" y="23"/>
                  </a:lnTo>
                  <a:lnTo>
                    <a:pt x="470" y="17"/>
                  </a:lnTo>
                  <a:lnTo>
                    <a:pt x="483" y="11"/>
                  </a:lnTo>
                  <a:lnTo>
                    <a:pt x="494" y="9"/>
                  </a:lnTo>
                  <a:lnTo>
                    <a:pt x="506" y="6"/>
                  </a:lnTo>
                  <a:lnTo>
                    <a:pt x="511" y="0"/>
                  </a:lnTo>
                  <a:lnTo>
                    <a:pt x="519" y="0"/>
                  </a:lnTo>
                  <a:lnTo>
                    <a:pt x="521" y="0"/>
                  </a:lnTo>
                  <a:lnTo>
                    <a:pt x="525" y="0"/>
                  </a:lnTo>
                  <a:lnTo>
                    <a:pt x="530" y="2"/>
                  </a:lnTo>
                  <a:lnTo>
                    <a:pt x="536" y="9"/>
                  </a:lnTo>
                  <a:lnTo>
                    <a:pt x="547" y="21"/>
                  </a:lnTo>
                  <a:lnTo>
                    <a:pt x="551" y="27"/>
                  </a:lnTo>
                  <a:lnTo>
                    <a:pt x="553" y="36"/>
                  </a:lnTo>
                  <a:lnTo>
                    <a:pt x="561" y="42"/>
                  </a:lnTo>
                  <a:lnTo>
                    <a:pt x="563" y="55"/>
                  </a:lnTo>
                  <a:lnTo>
                    <a:pt x="566" y="63"/>
                  </a:lnTo>
                  <a:lnTo>
                    <a:pt x="572" y="76"/>
                  </a:lnTo>
                  <a:lnTo>
                    <a:pt x="576" y="87"/>
                  </a:lnTo>
                  <a:lnTo>
                    <a:pt x="578" y="103"/>
                  </a:lnTo>
                  <a:lnTo>
                    <a:pt x="578" y="108"/>
                  </a:lnTo>
                  <a:lnTo>
                    <a:pt x="582" y="118"/>
                  </a:lnTo>
                  <a:lnTo>
                    <a:pt x="582" y="125"/>
                  </a:lnTo>
                  <a:lnTo>
                    <a:pt x="584" y="141"/>
                  </a:lnTo>
                  <a:lnTo>
                    <a:pt x="587" y="154"/>
                  </a:lnTo>
                  <a:lnTo>
                    <a:pt x="593" y="169"/>
                  </a:lnTo>
                  <a:lnTo>
                    <a:pt x="597" y="179"/>
                  </a:lnTo>
                  <a:lnTo>
                    <a:pt x="599" y="186"/>
                  </a:lnTo>
                  <a:lnTo>
                    <a:pt x="599" y="196"/>
                  </a:lnTo>
                  <a:lnTo>
                    <a:pt x="603" y="205"/>
                  </a:lnTo>
                  <a:lnTo>
                    <a:pt x="604" y="215"/>
                  </a:lnTo>
                  <a:lnTo>
                    <a:pt x="608" y="222"/>
                  </a:lnTo>
                  <a:lnTo>
                    <a:pt x="608" y="232"/>
                  </a:lnTo>
                  <a:lnTo>
                    <a:pt x="610" y="241"/>
                  </a:lnTo>
                  <a:lnTo>
                    <a:pt x="614" y="251"/>
                  </a:lnTo>
                  <a:lnTo>
                    <a:pt x="618" y="258"/>
                  </a:lnTo>
                  <a:lnTo>
                    <a:pt x="622" y="272"/>
                  </a:lnTo>
                  <a:lnTo>
                    <a:pt x="623" y="279"/>
                  </a:lnTo>
                  <a:lnTo>
                    <a:pt x="625" y="289"/>
                  </a:lnTo>
                  <a:lnTo>
                    <a:pt x="629" y="302"/>
                  </a:lnTo>
                  <a:lnTo>
                    <a:pt x="633" y="312"/>
                  </a:lnTo>
                  <a:lnTo>
                    <a:pt x="635" y="323"/>
                  </a:lnTo>
                  <a:lnTo>
                    <a:pt x="635" y="333"/>
                  </a:lnTo>
                  <a:lnTo>
                    <a:pt x="642" y="344"/>
                  </a:lnTo>
                  <a:lnTo>
                    <a:pt x="642" y="353"/>
                  </a:lnTo>
                  <a:lnTo>
                    <a:pt x="648" y="365"/>
                  </a:lnTo>
                  <a:lnTo>
                    <a:pt x="650" y="374"/>
                  </a:lnTo>
                  <a:lnTo>
                    <a:pt x="654" y="386"/>
                  </a:lnTo>
                  <a:lnTo>
                    <a:pt x="654" y="395"/>
                  </a:lnTo>
                  <a:lnTo>
                    <a:pt x="658" y="407"/>
                  </a:lnTo>
                  <a:lnTo>
                    <a:pt x="660" y="416"/>
                  </a:lnTo>
                  <a:lnTo>
                    <a:pt x="663" y="426"/>
                  </a:lnTo>
                  <a:lnTo>
                    <a:pt x="665" y="435"/>
                  </a:lnTo>
                  <a:lnTo>
                    <a:pt x="669" y="447"/>
                  </a:lnTo>
                  <a:lnTo>
                    <a:pt x="669" y="456"/>
                  </a:lnTo>
                  <a:lnTo>
                    <a:pt x="671" y="464"/>
                  </a:lnTo>
                  <a:lnTo>
                    <a:pt x="675" y="473"/>
                  </a:lnTo>
                  <a:lnTo>
                    <a:pt x="679" y="483"/>
                  </a:lnTo>
                  <a:lnTo>
                    <a:pt x="679" y="492"/>
                  </a:lnTo>
                  <a:lnTo>
                    <a:pt x="680" y="500"/>
                  </a:lnTo>
                  <a:lnTo>
                    <a:pt x="680" y="509"/>
                  </a:lnTo>
                  <a:lnTo>
                    <a:pt x="684" y="519"/>
                  </a:lnTo>
                  <a:lnTo>
                    <a:pt x="686" y="534"/>
                  </a:lnTo>
                  <a:lnTo>
                    <a:pt x="686" y="549"/>
                  </a:lnTo>
                  <a:lnTo>
                    <a:pt x="690" y="561"/>
                  </a:lnTo>
                  <a:lnTo>
                    <a:pt x="690" y="574"/>
                  </a:lnTo>
                  <a:lnTo>
                    <a:pt x="690" y="582"/>
                  </a:lnTo>
                  <a:lnTo>
                    <a:pt x="690" y="591"/>
                  </a:lnTo>
                  <a:lnTo>
                    <a:pt x="690" y="597"/>
                  </a:lnTo>
                  <a:lnTo>
                    <a:pt x="690" y="606"/>
                  </a:lnTo>
                  <a:lnTo>
                    <a:pt x="684" y="610"/>
                  </a:lnTo>
                  <a:lnTo>
                    <a:pt x="679" y="612"/>
                  </a:lnTo>
                  <a:lnTo>
                    <a:pt x="669" y="616"/>
                  </a:lnTo>
                  <a:lnTo>
                    <a:pt x="663" y="621"/>
                  </a:lnTo>
                  <a:lnTo>
                    <a:pt x="650" y="625"/>
                  </a:lnTo>
                  <a:lnTo>
                    <a:pt x="639" y="631"/>
                  </a:lnTo>
                  <a:lnTo>
                    <a:pt x="623" y="637"/>
                  </a:lnTo>
                  <a:lnTo>
                    <a:pt x="610" y="642"/>
                  </a:lnTo>
                  <a:lnTo>
                    <a:pt x="603" y="642"/>
                  </a:lnTo>
                  <a:lnTo>
                    <a:pt x="593" y="646"/>
                  </a:lnTo>
                  <a:lnTo>
                    <a:pt x="584" y="648"/>
                  </a:lnTo>
                  <a:lnTo>
                    <a:pt x="576" y="652"/>
                  </a:lnTo>
                  <a:lnTo>
                    <a:pt x="566" y="652"/>
                  </a:lnTo>
                  <a:lnTo>
                    <a:pt x="557" y="658"/>
                  </a:lnTo>
                  <a:lnTo>
                    <a:pt x="547" y="661"/>
                  </a:lnTo>
                  <a:lnTo>
                    <a:pt x="540" y="663"/>
                  </a:lnTo>
                  <a:lnTo>
                    <a:pt x="530" y="667"/>
                  </a:lnTo>
                  <a:lnTo>
                    <a:pt x="521" y="671"/>
                  </a:lnTo>
                  <a:lnTo>
                    <a:pt x="511" y="671"/>
                  </a:lnTo>
                  <a:lnTo>
                    <a:pt x="504" y="673"/>
                  </a:lnTo>
                  <a:lnTo>
                    <a:pt x="494" y="675"/>
                  </a:lnTo>
                  <a:lnTo>
                    <a:pt x="485" y="678"/>
                  </a:lnTo>
                  <a:lnTo>
                    <a:pt x="475" y="682"/>
                  </a:lnTo>
                  <a:lnTo>
                    <a:pt x="468" y="684"/>
                  </a:lnTo>
                  <a:lnTo>
                    <a:pt x="458" y="688"/>
                  </a:lnTo>
                  <a:lnTo>
                    <a:pt x="449" y="692"/>
                  </a:lnTo>
                  <a:lnTo>
                    <a:pt x="437" y="692"/>
                  </a:lnTo>
                  <a:lnTo>
                    <a:pt x="428" y="694"/>
                  </a:lnTo>
                  <a:lnTo>
                    <a:pt x="418" y="697"/>
                  </a:lnTo>
                  <a:lnTo>
                    <a:pt x="409" y="699"/>
                  </a:lnTo>
                  <a:lnTo>
                    <a:pt x="401" y="703"/>
                  </a:lnTo>
                  <a:lnTo>
                    <a:pt x="393" y="707"/>
                  </a:lnTo>
                  <a:lnTo>
                    <a:pt x="386" y="707"/>
                  </a:lnTo>
                  <a:lnTo>
                    <a:pt x="373" y="709"/>
                  </a:lnTo>
                  <a:lnTo>
                    <a:pt x="367" y="709"/>
                  </a:lnTo>
                  <a:lnTo>
                    <a:pt x="357" y="713"/>
                  </a:lnTo>
                  <a:lnTo>
                    <a:pt x="344" y="718"/>
                  </a:lnTo>
                  <a:lnTo>
                    <a:pt x="331" y="720"/>
                  </a:lnTo>
                  <a:lnTo>
                    <a:pt x="316" y="724"/>
                  </a:lnTo>
                  <a:lnTo>
                    <a:pt x="304" y="728"/>
                  </a:lnTo>
                  <a:lnTo>
                    <a:pt x="295" y="730"/>
                  </a:lnTo>
                  <a:lnTo>
                    <a:pt x="287" y="734"/>
                  </a:lnTo>
                  <a:lnTo>
                    <a:pt x="274" y="735"/>
                  </a:lnTo>
                  <a:lnTo>
                    <a:pt x="270" y="735"/>
                  </a:lnTo>
                  <a:lnTo>
                    <a:pt x="222" y="718"/>
                  </a:lnTo>
                  <a:lnTo>
                    <a:pt x="226" y="715"/>
                  </a:lnTo>
                  <a:lnTo>
                    <a:pt x="238" y="713"/>
                  </a:lnTo>
                  <a:lnTo>
                    <a:pt x="243" y="709"/>
                  </a:lnTo>
                  <a:lnTo>
                    <a:pt x="255" y="709"/>
                  </a:lnTo>
                  <a:lnTo>
                    <a:pt x="264" y="707"/>
                  </a:lnTo>
                  <a:lnTo>
                    <a:pt x="279" y="703"/>
                  </a:lnTo>
                  <a:lnTo>
                    <a:pt x="291" y="697"/>
                  </a:lnTo>
                  <a:lnTo>
                    <a:pt x="308" y="694"/>
                  </a:lnTo>
                  <a:lnTo>
                    <a:pt x="321" y="692"/>
                  </a:lnTo>
                  <a:lnTo>
                    <a:pt x="340" y="688"/>
                  </a:lnTo>
                  <a:lnTo>
                    <a:pt x="355" y="684"/>
                  </a:lnTo>
                  <a:lnTo>
                    <a:pt x="371" y="678"/>
                  </a:lnTo>
                  <a:lnTo>
                    <a:pt x="382" y="675"/>
                  </a:lnTo>
                  <a:lnTo>
                    <a:pt x="392" y="675"/>
                  </a:lnTo>
                  <a:lnTo>
                    <a:pt x="401" y="673"/>
                  </a:lnTo>
                  <a:lnTo>
                    <a:pt x="409" y="673"/>
                  </a:lnTo>
                  <a:lnTo>
                    <a:pt x="414" y="671"/>
                  </a:lnTo>
                  <a:lnTo>
                    <a:pt x="426" y="667"/>
                  </a:lnTo>
                  <a:lnTo>
                    <a:pt x="433" y="663"/>
                  </a:lnTo>
                  <a:lnTo>
                    <a:pt x="443" y="661"/>
                  </a:lnTo>
                  <a:lnTo>
                    <a:pt x="452" y="658"/>
                  </a:lnTo>
                  <a:lnTo>
                    <a:pt x="460" y="658"/>
                  </a:lnTo>
                  <a:lnTo>
                    <a:pt x="470" y="652"/>
                  </a:lnTo>
                  <a:lnTo>
                    <a:pt x="479" y="652"/>
                  </a:lnTo>
                  <a:lnTo>
                    <a:pt x="494" y="646"/>
                  </a:lnTo>
                  <a:lnTo>
                    <a:pt x="511" y="642"/>
                  </a:lnTo>
                  <a:lnTo>
                    <a:pt x="527" y="637"/>
                  </a:lnTo>
                  <a:lnTo>
                    <a:pt x="546" y="633"/>
                  </a:lnTo>
                  <a:lnTo>
                    <a:pt x="557" y="627"/>
                  </a:lnTo>
                  <a:lnTo>
                    <a:pt x="568" y="625"/>
                  </a:lnTo>
                  <a:lnTo>
                    <a:pt x="582" y="618"/>
                  </a:lnTo>
                  <a:lnTo>
                    <a:pt x="593" y="616"/>
                  </a:lnTo>
                  <a:lnTo>
                    <a:pt x="603" y="610"/>
                  </a:lnTo>
                  <a:lnTo>
                    <a:pt x="608" y="606"/>
                  </a:lnTo>
                  <a:lnTo>
                    <a:pt x="614" y="602"/>
                  </a:lnTo>
                  <a:lnTo>
                    <a:pt x="622" y="601"/>
                  </a:lnTo>
                  <a:lnTo>
                    <a:pt x="623" y="591"/>
                  </a:lnTo>
                  <a:lnTo>
                    <a:pt x="629" y="580"/>
                  </a:lnTo>
                  <a:lnTo>
                    <a:pt x="629" y="568"/>
                  </a:lnTo>
                  <a:lnTo>
                    <a:pt x="633" y="553"/>
                  </a:lnTo>
                  <a:lnTo>
                    <a:pt x="629" y="543"/>
                  </a:lnTo>
                  <a:lnTo>
                    <a:pt x="629" y="534"/>
                  </a:lnTo>
                  <a:lnTo>
                    <a:pt x="629" y="524"/>
                  </a:lnTo>
                  <a:lnTo>
                    <a:pt x="629" y="519"/>
                  </a:lnTo>
                  <a:lnTo>
                    <a:pt x="629" y="507"/>
                  </a:lnTo>
                  <a:lnTo>
                    <a:pt x="629" y="498"/>
                  </a:lnTo>
                  <a:lnTo>
                    <a:pt x="625" y="488"/>
                  </a:lnTo>
                  <a:lnTo>
                    <a:pt x="625" y="479"/>
                  </a:lnTo>
                  <a:lnTo>
                    <a:pt x="623" y="467"/>
                  </a:lnTo>
                  <a:lnTo>
                    <a:pt x="623" y="458"/>
                  </a:lnTo>
                  <a:lnTo>
                    <a:pt x="622" y="443"/>
                  </a:lnTo>
                  <a:lnTo>
                    <a:pt x="618" y="435"/>
                  </a:lnTo>
                  <a:lnTo>
                    <a:pt x="614" y="426"/>
                  </a:lnTo>
                  <a:lnTo>
                    <a:pt x="614" y="414"/>
                  </a:lnTo>
                  <a:lnTo>
                    <a:pt x="610" y="405"/>
                  </a:lnTo>
                  <a:lnTo>
                    <a:pt x="608" y="395"/>
                  </a:lnTo>
                  <a:lnTo>
                    <a:pt x="604" y="382"/>
                  </a:lnTo>
                  <a:lnTo>
                    <a:pt x="603" y="371"/>
                  </a:lnTo>
                  <a:lnTo>
                    <a:pt x="599" y="361"/>
                  </a:lnTo>
                  <a:lnTo>
                    <a:pt x="599" y="353"/>
                  </a:lnTo>
                  <a:lnTo>
                    <a:pt x="597" y="344"/>
                  </a:lnTo>
                  <a:lnTo>
                    <a:pt x="593" y="333"/>
                  </a:lnTo>
                  <a:lnTo>
                    <a:pt x="589" y="323"/>
                  </a:lnTo>
                  <a:lnTo>
                    <a:pt x="587" y="317"/>
                  </a:lnTo>
                  <a:lnTo>
                    <a:pt x="584" y="308"/>
                  </a:lnTo>
                  <a:lnTo>
                    <a:pt x="582" y="298"/>
                  </a:lnTo>
                  <a:lnTo>
                    <a:pt x="578" y="287"/>
                  </a:lnTo>
                  <a:lnTo>
                    <a:pt x="576" y="277"/>
                  </a:lnTo>
                  <a:lnTo>
                    <a:pt x="572" y="268"/>
                  </a:lnTo>
                  <a:lnTo>
                    <a:pt x="568" y="258"/>
                  </a:lnTo>
                  <a:lnTo>
                    <a:pt x="566" y="251"/>
                  </a:lnTo>
                  <a:lnTo>
                    <a:pt x="563" y="241"/>
                  </a:lnTo>
                  <a:lnTo>
                    <a:pt x="561" y="232"/>
                  </a:lnTo>
                  <a:lnTo>
                    <a:pt x="557" y="222"/>
                  </a:lnTo>
                  <a:lnTo>
                    <a:pt x="553" y="215"/>
                  </a:lnTo>
                  <a:lnTo>
                    <a:pt x="551" y="205"/>
                  </a:lnTo>
                  <a:lnTo>
                    <a:pt x="546" y="190"/>
                  </a:lnTo>
                  <a:lnTo>
                    <a:pt x="540" y="175"/>
                  </a:lnTo>
                  <a:lnTo>
                    <a:pt x="532" y="158"/>
                  </a:lnTo>
                  <a:lnTo>
                    <a:pt x="527" y="141"/>
                  </a:lnTo>
                  <a:lnTo>
                    <a:pt x="525" y="125"/>
                  </a:lnTo>
                  <a:lnTo>
                    <a:pt x="521" y="114"/>
                  </a:lnTo>
                  <a:lnTo>
                    <a:pt x="515" y="103"/>
                  </a:lnTo>
                  <a:lnTo>
                    <a:pt x="515" y="91"/>
                  </a:lnTo>
                  <a:lnTo>
                    <a:pt x="511" y="78"/>
                  </a:lnTo>
                  <a:lnTo>
                    <a:pt x="511" y="68"/>
                  </a:lnTo>
                  <a:lnTo>
                    <a:pt x="509" y="61"/>
                  </a:lnTo>
                  <a:lnTo>
                    <a:pt x="506" y="57"/>
                  </a:lnTo>
                  <a:lnTo>
                    <a:pt x="496" y="55"/>
                  </a:lnTo>
                  <a:lnTo>
                    <a:pt x="489" y="57"/>
                  </a:lnTo>
                  <a:lnTo>
                    <a:pt x="475" y="57"/>
                  </a:lnTo>
                  <a:lnTo>
                    <a:pt x="464" y="63"/>
                  </a:lnTo>
                  <a:lnTo>
                    <a:pt x="452" y="66"/>
                  </a:lnTo>
                  <a:lnTo>
                    <a:pt x="437" y="76"/>
                  </a:lnTo>
                  <a:lnTo>
                    <a:pt x="418" y="82"/>
                  </a:lnTo>
                  <a:lnTo>
                    <a:pt x="403" y="91"/>
                  </a:lnTo>
                  <a:lnTo>
                    <a:pt x="393" y="93"/>
                  </a:lnTo>
                  <a:lnTo>
                    <a:pt x="386" y="97"/>
                  </a:lnTo>
                  <a:lnTo>
                    <a:pt x="376" y="103"/>
                  </a:lnTo>
                  <a:lnTo>
                    <a:pt x="367" y="104"/>
                  </a:lnTo>
                  <a:lnTo>
                    <a:pt x="357" y="108"/>
                  </a:lnTo>
                  <a:lnTo>
                    <a:pt x="350" y="114"/>
                  </a:lnTo>
                  <a:lnTo>
                    <a:pt x="340" y="118"/>
                  </a:lnTo>
                  <a:lnTo>
                    <a:pt x="335" y="120"/>
                  </a:lnTo>
                  <a:lnTo>
                    <a:pt x="316" y="125"/>
                  </a:lnTo>
                  <a:lnTo>
                    <a:pt x="300" y="133"/>
                  </a:lnTo>
                  <a:lnTo>
                    <a:pt x="291" y="137"/>
                  </a:lnTo>
                  <a:lnTo>
                    <a:pt x="283" y="139"/>
                  </a:lnTo>
                  <a:lnTo>
                    <a:pt x="270" y="139"/>
                  </a:lnTo>
                  <a:lnTo>
                    <a:pt x="262" y="144"/>
                  </a:lnTo>
                  <a:lnTo>
                    <a:pt x="253" y="144"/>
                  </a:lnTo>
                  <a:lnTo>
                    <a:pt x="240" y="150"/>
                  </a:lnTo>
                  <a:lnTo>
                    <a:pt x="232" y="150"/>
                  </a:lnTo>
                  <a:lnTo>
                    <a:pt x="219" y="158"/>
                  </a:lnTo>
                  <a:lnTo>
                    <a:pt x="207" y="158"/>
                  </a:lnTo>
                  <a:lnTo>
                    <a:pt x="196" y="160"/>
                  </a:lnTo>
                  <a:lnTo>
                    <a:pt x="183" y="163"/>
                  </a:lnTo>
                  <a:lnTo>
                    <a:pt x="175" y="169"/>
                  </a:lnTo>
                  <a:lnTo>
                    <a:pt x="162" y="173"/>
                  </a:lnTo>
                  <a:lnTo>
                    <a:pt x="150" y="175"/>
                  </a:lnTo>
                  <a:lnTo>
                    <a:pt x="141" y="179"/>
                  </a:lnTo>
                  <a:lnTo>
                    <a:pt x="133" y="180"/>
                  </a:lnTo>
                  <a:lnTo>
                    <a:pt x="120" y="184"/>
                  </a:lnTo>
                  <a:lnTo>
                    <a:pt x="108" y="186"/>
                  </a:lnTo>
                  <a:lnTo>
                    <a:pt x="99" y="190"/>
                  </a:lnTo>
                  <a:lnTo>
                    <a:pt x="89" y="194"/>
                  </a:lnTo>
                  <a:lnTo>
                    <a:pt x="80" y="194"/>
                  </a:lnTo>
                  <a:lnTo>
                    <a:pt x="72" y="196"/>
                  </a:lnTo>
                  <a:lnTo>
                    <a:pt x="67" y="199"/>
                  </a:lnTo>
                  <a:lnTo>
                    <a:pt x="59" y="201"/>
                  </a:lnTo>
                  <a:lnTo>
                    <a:pt x="44" y="205"/>
                  </a:lnTo>
                  <a:lnTo>
                    <a:pt x="36" y="207"/>
                  </a:lnTo>
                  <a:lnTo>
                    <a:pt x="30" y="211"/>
                  </a:lnTo>
                  <a:lnTo>
                    <a:pt x="30" y="211"/>
                  </a:lnTo>
                  <a:lnTo>
                    <a:pt x="0" y="163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1" name="Freeform 96"/>
            <p:cNvSpPr>
              <a:spLocks/>
            </p:cNvSpPr>
            <p:nvPr/>
          </p:nvSpPr>
          <p:spPr bwMode="auto">
            <a:xfrm>
              <a:off x="6538913" y="3133724"/>
              <a:ext cx="574675" cy="1157288"/>
            </a:xfrm>
            <a:custGeom>
              <a:avLst/>
              <a:gdLst/>
              <a:ahLst/>
              <a:cxnLst>
                <a:cxn ang="0">
                  <a:pos x="57" y="17"/>
                </a:cxn>
                <a:cxn ang="0">
                  <a:pos x="106" y="46"/>
                </a:cxn>
                <a:cxn ang="0">
                  <a:pos x="163" y="99"/>
                </a:cxn>
                <a:cxn ang="0">
                  <a:pos x="209" y="160"/>
                </a:cxn>
                <a:cxn ang="0">
                  <a:pos x="241" y="205"/>
                </a:cxn>
                <a:cxn ang="0">
                  <a:pos x="266" y="256"/>
                </a:cxn>
                <a:cxn ang="0">
                  <a:pos x="287" y="306"/>
                </a:cxn>
                <a:cxn ang="0">
                  <a:pos x="304" y="355"/>
                </a:cxn>
                <a:cxn ang="0">
                  <a:pos x="323" y="407"/>
                </a:cxn>
                <a:cxn ang="0">
                  <a:pos x="334" y="452"/>
                </a:cxn>
                <a:cxn ang="0">
                  <a:pos x="347" y="513"/>
                </a:cxn>
                <a:cxn ang="0">
                  <a:pos x="361" y="580"/>
                </a:cxn>
                <a:cxn ang="0">
                  <a:pos x="376" y="637"/>
                </a:cxn>
                <a:cxn ang="0">
                  <a:pos x="385" y="688"/>
                </a:cxn>
                <a:cxn ang="0">
                  <a:pos x="401" y="735"/>
                </a:cxn>
                <a:cxn ang="0">
                  <a:pos x="410" y="783"/>
                </a:cxn>
                <a:cxn ang="0">
                  <a:pos x="425" y="838"/>
                </a:cxn>
                <a:cxn ang="0">
                  <a:pos x="442" y="895"/>
                </a:cxn>
                <a:cxn ang="0">
                  <a:pos x="462" y="954"/>
                </a:cxn>
                <a:cxn ang="0">
                  <a:pos x="492" y="1028"/>
                </a:cxn>
                <a:cxn ang="0">
                  <a:pos x="513" y="1076"/>
                </a:cxn>
                <a:cxn ang="0">
                  <a:pos x="536" y="1125"/>
                </a:cxn>
                <a:cxn ang="0">
                  <a:pos x="557" y="1173"/>
                </a:cxn>
                <a:cxn ang="0">
                  <a:pos x="581" y="1222"/>
                </a:cxn>
                <a:cxn ang="0">
                  <a:pos x="615" y="1283"/>
                </a:cxn>
                <a:cxn ang="0">
                  <a:pos x="661" y="1342"/>
                </a:cxn>
                <a:cxn ang="0">
                  <a:pos x="705" y="1376"/>
                </a:cxn>
                <a:cxn ang="0">
                  <a:pos x="724" y="1427"/>
                </a:cxn>
                <a:cxn ang="0">
                  <a:pos x="699" y="1458"/>
                </a:cxn>
                <a:cxn ang="0">
                  <a:pos x="648" y="1442"/>
                </a:cxn>
                <a:cxn ang="0">
                  <a:pos x="615" y="1406"/>
                </a:cxn>
                <a:cxn ang="0">
                  <a:pos x="572" y="1340"/>
                </a:cxn>
                <a:cxn ang="0">
                  <a:pos x="549" y="1290"/>
                </a:cxn>
                <a:cxn ang="0">
                  <a:pos x="522" y="1239"/>
                </a:cxn>
                <a:cxn ang="0">
                  <a:pos x="494" y="1186"/>
                </a:cxn>
                <a:cxn ang="0">
                  <a:pos x="467" y="1129"/>
                </a:cxn>
                <a:cxn ang="0">
                  <a:pos x="442" y="1076"/>
                </a:cxn>
                <a:cxn ang="0">
                  <a:pos x="418" y="1028"/>
                </a:cxn>
                <a:cxn ang="0">
                  <a:pos x="401" y="986"/>
                </a:cxn>
                <a:cxn ang="0">
                  <a:pos x="384" y="929"/>
                </a:cxn>
                <a:cxn ang="0">
                  <a:pos x="365" y="802"/>
                </a:cxn>
                <a:cxn ang="0">
                  <a:pos x="340" y="669"/>
                </a:cxn>
                <a:cxn ang="0">
                  <a:pos x="311" y="551"/>
                </a:cxn>
                <a:cxn ang="0">
                  <a:pos x="277" y="448"/>
                </a:cxn>
                <a:cxn ang="0">
                  <a:pos x="243" y="365"/>
                </a:cxn>
                <a:cxn ang="0">
                  <a:pos x="209" y="289"/>
                </a:cxn>
                <a:cxn ang="0">
                  <a:pos x="175" y="228"/>
                </a:cxn>
                <a:cxn ang="0">
                  <a:pos x="138" y="179"/>
                </a:cxn>
                <a:cxn ang="0">
                  <a:pos x="106" y="139"/>
                </a:cxn>
                <a:cxn ang="0">
                  <a:pos x="51" y="84"/>
                </a:cxn>
                <a:cxn ang="0">
                  <a:pos x="5" y="36"/>
                </a:cxn>
                <a:cxn ang="0">
                  <a:pos x="11" y="0"/>
                </a:cxn>
              </a:cxnLst>
              <a:rect l="0" t="0" r="r" b="b"/>
              <a:pathLst>
                <a:path w="724" h="1458">
                  <a:moveTo>
                    <a:pt x="21" y="2"/>
                  </a:moveTo>
                  <a:lnTo>
                    <a:pt x="30" y="6"/>
                  </a:lnTo>
                  <a:lnTo>
                    <a:pt x="40" y="8"/>
                  </a:lnTo>
                  <a:lnTo>
                    <a:pt x="47" y="11"/>
                  </a:lnTo>
                  <a:lnTo>
                    <a:pt x="57" y="17"/>
                  </a:lnTo>
                  <a:lnTo>
                    <a:pt x="70" y="23"/>
                  </a:lnTo>
                  <a:lnTo>
                    <a:pt x="79" y="27"/>
                  </a:lnTo>
                  <a:lnTo>
                    <a:pt x="87" y="36"/>
                  </a:lnTo>
                  <a:lnTo>
                    <a:pt x="97" y="42"/>
                  </a:lnTo>
                  <a:lnTo>
                    <a:pt x="106" y="46"/>
                  </a:lnTo>
                  <a:lnTo>
                    <a:pt x="116" y="53"/>
                  </a:lnTo>
                  <a:lnTo>
                    <a:pt x="123" y="61"/>
                  </a:lnTo>
                  <a:lnTo>
                    <a:pt x="133" y="66"/>
                  </a:lnTo>
                  <a:lnTo>
                    <a:pt x="148" y="82"/>
                  </a:lnTo>
                  <a:lnTo>
                    <a:pt x="163" y="99"/>
                  </a:lnTo>
                  <a:lnTo>
                    <a:pt x="178" y="114"/>
                  </a:lnTo>
                  <a:lnTo>
                    <a:pt x="190" y="133"/>
                  </a:lnTo>
                  <a:lnTo>
                    <a:pt x="195" y="141"/>
                  </a:lnTo>
                  <a:lnTo>
                    <a:pt x="201" y="150"/>
                  </a:lnTo>
                  <a:lnTo>
                    <a:pt x="209" y="160"/>
                  </a:lnTo>
                  <a:lnTo>
                    <a:pt x="216" y="167"/>
                  </a:lnTo>
                  <a:lnTo>
                    <a:pt x="222" y="179"/>
                  </a:lnTo>
                  <a:lnTo>
                    <a:pt x="230" y="186"/>
                  </a:lnTo>
                  <a:lnTo>
                    <a:pt x="235" y="196"/>
                  </a:lnTo>
                  <a:lnTo>
                    <a:pt x="241" y="205"/>
                  </a:lnTo>
                  <a:lnTo>
                    <a:pt x="243" y="215"/>
                  </a:lnTo>
                  <a:lnTo>
                    <a:pt x="251" y="226"/>
                  </a:lnTo>
                  <a:lnTo>
                    <a:pt x="256" y="237"/>
                  </a:lnTo>
                  <a:lnTo>
                    <a:pt x="262" y="247"/>
                  </a:lnTo>
                  <a:lnTo>
                    <a:pt x="266" y="256"/>
                  </a:lnTo>
                  <a:lnTo>
                    <a:pt x="271" y="264"/>
                  </a:lnTo>
                  <a:lnTo>
                    <a:pt x="275" y="274"/>
                  </a:lnTo>
                  <a:lnTo>
                    <a:pt x="281" y="285"/>
                  </a:lnTo>
                  <a:lnTo>
                    <a:pt x="283" y="294"/>
                  </a:lnTo>
                  <a:lnTo>
                    <a:pt x="287" y="306"/>
                  </a:lnTo>
                  <a:lnTo>
                    <a:pt x="292" y="317"/>
                  </a:lnTo>
                  <a:lnTo>
                    <a:pt x="296" y="325"/>
                  </a:lnTo>
                  <a:lnTo>
                    <a:pt x="298" y="338"/>
                  </a:lnTo>
                  <a:lnTo>
                    <a:pt x="302" y="346"/>
                  </a:lnTo>
                  <a:lnTo>
                    <a:pt x="304" y="355"/>
                  </a:lnTo>
                  <a:lnTo>
                    <a:pt x="308" y="367"/>
                  </a:lnTo>
                  <a:lnTo>
                    <a:pt x="311" y="376"/>
                  </a:lnTo>
                  <a:lnTo>
                    <a:pt x="313" y="388"/>
                  </a:lnTo>
                  <a:lnTo>
                    <a:pt x="317" y="397"/>
                  </a:lnTo>
                  <a:lnTo>
                    <a:pt x="323" y="407"/>
                  </a:lnTo>
                  <a:lnTo>
                    <a:pt x="323" y="416"/>
                  </a:lnTo>
                  <a:lnTo>
                    <a:pt x="325" y="424"/>
                  </a:lnTo>
                  <a:lnTo>
                    <a:pt x="328" y="437"/>
                  </a:lnTo>
                  <a:lnTo>
                    <a:pt x="332" y="447"/>
                  </a:lnTo>
                  <a:lnTo>
                    <a:pt x="334" y="452"/>
                  </a:lnTo>
                  <a:lnTo>
                    <a:pt x="338" y="462"/>
                  </a:lnTo>
                  <a:lnTo>
                    <a:pt x="338" y="469"/>
                  </a:lnTo>
                  <a:lnTo>
                    <a:pt x="340" y="479"/>
                  </a:lnTo>
                  <a:lnTo>
                    <a:pt x="344" y="498"/>
                  </a:lnTo>
                  <a:lnTo>
                    <a:pt x="347" y="513"/>
                  </a:lnTo>
                  <a:lnTo>
                    <a:pt x="349" y="526"/>
                  </a:lnTo>
                  <a:lnTo>
                    <a:pt x="355" y="545"/>
                  </a:lnTo>
                  <a:lnTo>
                    <a:pt x="355" y="559"/>
                  </a:lnTo>
                  <a:lnTo>
                    <a:pt x="359" y="570"/>
                  </a:lnTo>
                  <a:lnTo>
                    <a:pt x="361" y="580"/>
                  </a:lnTo>
                  <a:lnTo>
                    <a:pt x="365" y="595"/>
                  </a:lnTo>
                  <a:lnTo>
                    <a:pt x="365" y="602"/>
                  </a:lnTo>
                  <a:lnTo>
                    <a:pt x="368" y="616"/>
                  </a:lnTo>
                  <a:lnTo>
                    <a:pt x="370" y="623"/>
                  </a:lnTo>
                  <a:lnTo>
                    <a:pt x="376" y="637"/>
                  </a:lnTo>
                  <a:lnTo>
                    <a:pt x="376" y="648"/>
                  </a:lnTo>
                  <a:lnTo>
                    <a:pt x="380" y="658"/>
                  </a:lnTo>
                  <a:lnTo>
                    <a:pt x="384" y="667"/>
                  </a:lnTo>
                  <a:lnTo>
                    <a:pt x="385" y="678"/>
                  </a:lnTo>
                  <a:lnTo>
                    <a:pt x="385" y="688"/>
                  </a:lnTo>
                  <a:lnTo>
                    <a:pt x="389" y="699"/>
                  </a:lnTo>
                  <a:lnTo>
                    <a:pt x="391" y="709"/>
                  </a:lnTo>
                  <a:lnTo>
                    <a:pt x="395" y="718"/>
                  </a:lnTo>
                  <a:lnTo>
                    <a:pt x="397" y="726"/>
                  </a:lnTo>
                  <a:lnTo>
                    <a:pt x="401" y="735"/>
                  </a:lnTo>
                  <a:lnTo>
                    <a:pt x="401" y="749"/>
                  </a:lnTo>
                  <a:lnTo>
                    <a:pt x="404" y="756"/>
                  </a:lnTo>
                  <a:lnTo>
                    <a:pt x="406" y="766"/>
                  </a:lnTo>
                  <a:lnTo>
                    <a:pt x="410" y="775"/>
                  </a:lnTo>
                  <a:lnTo>
                    <a:pt x="410" y="783"/>
                  </a:lnTo>
                  <a:lnTo>
                    <a:pt x="416" y="796"/>
                  </a:lnTo>
                  <a:lnTo>
                    <a:pt x="416" y="806"/>
                  </a:lnTo>
                  <a:lnTo>
                    <a:pt x="418" y="817"/>
                  </a:lnTo>
                  <a:lnTo>
                    <a:pt x="422" y="827"/>
                  </a:lnTo>
                  <a:lnTo>
                    <a:pt x="425" y="838"/>
                  </a:lnTo>
                  <a:lnTo>
                    <a:pt x="429" y="851"/>
                  </a:lnTo>
                  <a:lnTo>
                    <a:pt x="435" y="863"/>
                  </a:lnTo>
                  <a:lnTo>
                    <a:pt x="437" y="878"/>
                  </a:lnTo>
                  <a:lnTo>
                    <a:pt x="442" y="889"/>
                  </a:lnTo>
                  <a:lnTo>
                    <a:pt x="442" y="895"/>
                  </a:lnTo>
                  <a:lnTo>
                    <a:pt x="446" y="905"/>
                  </a:lnTo>
                  <a:lnTo>
                    <a:pt x="450" y="914"/>
                  </a:lnTo>
                  <a:lnTo>
                    <a:pt x="452" y="925"/>
                  </a:lnTo>
                  <a:lnTo>
                    <a:pt x="456" y="937"/>
                  </a:lnTo>
                  <a:lnTo>
                    <a:pt x="462" y="954"/>
                  </a:lnTo>
                  <a:lnTo>
                    <a:pt x="467" y="969"/>
                  </a:lnTo>
                  <a:lnTo>
                    <a:pt x="473" y="986"/>
                  </a:lnTo>
                  <a:lnTo>
                    <a:pt x="479" y="1002"/>
                  </a:lnTo>
                  <a:lnTo>
                    <a:pt x="488" y="1019"/>
                  </a:lnTo>
                  <a:lnTo>
                    <a:pt x="492" y="1028"/>
                  </a:lnTo>
                  <a:lnTo>
                    <a:pt x="494" y="1038"/>
                  </a:lnTo>
                  <a:lnTo>
                    <a:pt x="500" y="1047"/>
                  </a:lnTo>
                  <a:lnTo>
                    <a:pt x="503" y="1059"/>
                  </a:lnTo>
                  <a:lnTo>
                    <a:pt x="507" y="1068"/>
                  </a:lnTo>
                  <a:lnTo>
                    <a:pt x="513" y="1076"/>
                  </a:lnTo>
                  <a:lnTo>
                    <a:pt x="515" y="1085"/>
                  </a:lnTo>
                  <a:lnTo>
                    <a:pt x="522" y="1095"/>
                  </a:lnTo>
                  <a:lnTo>
                    <a:pt x="524" y="1108"/>
                  </a:lnTo>
                  <a:lnTo>
                    <a:pt x="530" y="1116"/>
                  </a:lnTo>
                  <a:lnTo>
                    <a:pt x="536" y="1125"/>
                  </a:lnTo>
                  <a:lnTo>
                    <a:pt x="539" y="1136"/>
                  </a:lnTo>
                  <a:lnTo>
                    <a:pt x="545" y="1146"/>
                  </a:lnTo>
                  <a:lnTo>
                    <a:pt x="549" y="1155"/>
                  </a:lnTo>
                  <a:lnTo>
                    <a:pt x="555" y="1165"/>
                  </a:lnTo>
                  <a:lnTo>
                    <a:pt x="557" y="1173"/>
                  </a:lnTo>
                  <a:lnTo>
                    <a:pt x="564" y="1182"/>
                  </a:lnTo>
                  <a:lnTo>
                    <a:pt x="566" y="1192"/>
                  </a:lnTo>
                  <a:lnTo>
                    <a:pt x="572" y="1201"/>
                  </a:lnTo>
                  <a:lnTo>
                    <a:pt x="576" y="1212"/>
                  </a:lnTo>
                  <a:lnTo>
                    <a:pt x="581" y="1222"/>
                  </a:lnTo>
                  <a:lnTo>
                    <a:pt x="585" y="1231"/>
                  </a:lnTo>
                  <a:lnTo>
                    <a:pt x="591" y="1239"/>
                  </a:lnTo>
                  <a:lnTo>
                    <a:pt x="596" y="1249"/>
                  </a:lnTo>
                  <a:lnTo>
                    <a:pt x="606" y="1264"/>
                  </a:lnTo>
                  <a:lnTo>
                    <a:pt x="615" y="1283"/>
                  </a:lnTo>
                  <a:lnTo>
                    <a:pt x="625" y="1294"/>
                  </a:lnTo>
                  <a:lnTo>
                    <a:pt x="633" y="1309"/>
                  </a:lnTo>
                  <a:lnTo>
                    <a:pt x="646" y="1321"/>
                  </a:lnTo>
                  <a:lnTo>
                    <a:pt x="653" y="1334"/>
                  </a:lnTo>
                  <a:lnTo>
                    <a:pt x="661" y="1342"/>
                  </a:lnTo>
                  <a:lnTo>
                    <a:pt x="669" y="1351"/>
                  </a:lnTo>
                  <a:lnTo>
                    <a:pt x="674" y="1357"/>
                  </a:lnTo>
                  <a:lnTo>
                    <a:pt x="684" y="1365"/>
                  </a:lnTo>
                  <a:lnTo>
                    <a:pt x="693" y="1370"/>
                  </a:lnTo>
                  <a:lnTo>
                    <a:pt x="705" y="1376"/>
                  </a:lnTo>
                  <a:lnTo>
                    <a:pt x="710" y="1385"/>
                  </a:lnTo>
                  <a:lnTo>
                    <a:pt x="718" y="1397"/>
                  </a:lnTo>
                  <a:lnTo>
                    <a:pt x="720" y="1406"/>
                  </a:lnTo>
                  <a:lnTo>
                    <a:pt x="724" y="1418"/>
                  </a:lnTo>
                  <a:lnTo>
                    <a:pt x="724" y="1427"/>
                  </a:lnTo>
                  <a:lnTo>
                    <a:pt x="724" y="1435"/>
                  </a:lnTo>
                  <a:lnTo>
                    <a:pt x="720" y="1442"/>
                  </a:lnTo>
                  <a:lnTo>
                    <a:pt x="714" y="1452"/>
                  </a:lnTo>
                  <a:lnTo>
                    <a:pt x="705" y="1454"/>
                  </a:lnTo>
                  <a:lnTo>
                    <a:pt x="699" y="1458"/>
                  </a:lnTo>
                  <a:lnTo>
                    <a:pt x="684" y="1454"/>
                  </a:lnTo>
                  <a:lnTo>
                    <a:pt x="672" y="1454"/>
                  </a:lnTo>
                  <a:lnTo>
                    <a:pt x="667" y="1448"/>
                  </a:lnTo>
                  <a:lnTo>
                    <a:pt x="657" y="1446"/>
                  </a:lnTo>
                  <a:lnTo>
                    <a:pt x="648" y="1442"/>
                  </a:lnTo>
                  <a:lnTo>
                    <a:pt x="638" y="1435"/>
                  </a:lnTo>
                  <a:lnTo>
                    <a:pt x="633" y="1431"/>
                  </a:lnTo>
                  <a:lnTo>
                    <a:pt x="627" y="1423"/>
                  </a:lnTo>
                  <a:lnTo>
                    <a:pt x="621" y="1414"/>
                  </a:lnTo>
                  <a:lnTo>
                    <a:pt x="615" y="1406"/>
                  </a:lnTo>
                  <a:lnTo>
                    <a:pt x="606" y="1391"/>
                  </a:lnTo>
                  <a:lnTo>
                    <a:pt x="596" y="1378"/>
                  </a:lnTo>
                  <a:lnTo>
                    <a:pt x="587" y="1365"/>
                  </a:lnTo>
                  <a:lnTo>
                    <a:pt x="579" y="1349"/>
                  </a:lnTo>
                  <a:lnTo>
                    <a:pt x="572" y="1340"/>
                  </a:lnTo>
                  <a:lnTo>
                    <a:pt x="570" y="1330"/>
                  </a:lnTo>
                  <a:lnTo>
                    <a:pt x="564" y="1321"/>
                  </a:lnTo>
                  <a:lnTo>
                    <a:pt x="557" y="1311"/>
                  </a:lnTo>
                  <a:lnTo>
                    <a:pt x="551" y="1300"/>
                  </a:lnTo>
                  <a:lnTo>
                    <a:pt x="549" y="1290"/>
                  </a:lnTo>
                  <a:lnTo>
                    <a:pt x="543" y="1283"/>
                  </a:lnTo>
                  <a:lnTo>
                    <a:pt x="539" y="1273"/>
                  </a:lnTo>
                  <a:lnTo>
                    <a:pt x="530" y="1260"/>
                  </a:lnTo>
                  <a:lnTo>
                    <a:pt x="524" y="1249"/>
                  </a:lnTo>
                  <a:lnTo>
                    <a:pt x="522" y="1239"/>
                  </a:lnTo>
                  <a:lnTo>
                    <a:pt x="515" y="1228"/>
                  </a:lnTo>
                  <a:lnTo>
                    <a:pt x="509" y="1218"/>
                  </a:lnTo>
                  <a:lnTo>
                    <a:pt x="503" y="1207"/>
                  </a:lnTo>
                  <a:lnTo>
                    <a:pt x="500" y="1195"/>
                  </a:lnTo>
                  <a:lnTo>
                    <a:pt x="494" y="1186"/>
                  </a:lnTo>
                  <a:lnTo>
                    <a:pt x="488" y="1173"/>
                  </a:lnTo>
                  <a:lnTo>
                    <a:pt x="482" y="1165"/>
                  </a:lnTo>
                  <a:lnTo>
                    <a:pt x="477" y="1150"/>
                  </a:lnTo>
                  <a:lnTo>
                    <a:pt x="471" y="1140"/>
                  </a:lnTo>
                  <a:lnTo>
                    <a:pt x="467" y="1129"/>
                  </a:lnTo>
                  <a:lnTo>
                    <a:pt x="462" y="1119"/>
                  </a:lnTo>
                  <a:lnTo>
                    <a:pt x="458" y="1108"/>
                  </a:lnTo>
                  <a:lnTo>
                    <a:pt x="452" y="1098"/>
                  </a:lnTo>
                  <a:lnTo>
                    <a:pt x="446" y="1085"/>
                  </a:lnTo>
                  <a:lnTo>
                    <a:pt x="442" y="1076"/>
                  </a:lnTo>
                  <a:lnTo>
                    <a:pt x="437" y="1064"/>
                  </a:lnTo>
                  <a:lnTo>
                    <a:pt x="435" y="1055"/>
                  </a:lnTo>
                  <a:lnTo>
                    <a:pt x="429" y="1047"/>
                  </a:lnTo>
                  <a:lnTo>
                    <a:pt x="425" y="1038"/>
                  </a:lnTo>
                  <a:lnTo>
                    <a:pt x="418" y="1028"/>
                  </a:lnTo>
                  <a:lnTo>
                    <a:pt x="416" y="1019"/>
                  </a:lnTo>
                  <a:lnTo>
                    <a:pt x="414" y="1011"/>
                  </a:lnTo>
                  <a:lnTo>
                    <a:pt x="406" y="1002"/>
                  </a:lnTo>
                  <a:lnTo>
                    <a:pt x="404" y="992"/>
                  </a:lnTo>
                  <a:lnTo>
                    <a:pt x="401" y="986"/>
                  </a:lnTo>
                  <a:lnTo>
                    <a:pt x="397" y="971"/>
                  </a:lnTo>
                  <a:lnTo>
                    <a:pt x="391" y="960"/>
                  </a:lnTo>
                  <a:lnTo>
                    <a:pt x="389" y="944"/>
                  </a:lnTo>
                  <a:lnTo>
                    <a:pt x="385" y="935"/>
                  </a:lnTo>
                  <a:lnTo>
                    <a:pt x="384" y="929"/>
                  </a:lnTo>
                  <a:lnTo>
                    <a:pt x="384" y="925"/>
                  </a:lnTo>
                  <a:lnTo>
                    <a:pt x="380" y="893"/>
                  </a:lnTo>
                  <a:lnTo>
                    <a:pt x="374" y="863"/>
                  </a:lnTo>
                  <a:lnTo>
                    <a:pt x="368" y="830"/>
                  </a:lnTo>
                  <a:lnTo>
                    <a:pt x="365" y="802"/>
                  </a:lnTo>
                  <a:lnTo>
                    <a:pt x="359" y="775"/>
                  </a:lnTo>
                  <a:lnTo>
                    <a:pt x="355" y="749"/>
                  </a:lnTo>
                  <a:lnTo>
                    <a:pt x="349" y="720"/>
                  </a:lnTo>
                  <a:lnTo>
                    <a:pt x="347" y="694"/>
                  </a:lnTo>
                  <a:lnTo>
                    <a:pt x="340" y="669"/>
                  </a:lnTo>
                  <a:lnTo>
                    <a:pt x="334" y="644"/>
                  </a:lnTo>
                  <a:lnTo>
                    <a:pt x="325" y="621"/>
                  </a:lnTo>
                  <a:lnTo>
                    <a:pt x="323" y="597"/>
                  </a:lnTo>
                  <a:lnTo>
                    <a:pt x="317" y="574"/>
                  </a:lnTo>
                  <a:lnTo>
                    <a:pt x="311" y="551"/>
                  </a:lnTo>
                  <a:lnTo>
                    <a:pt x="304" y="526"/>
                  </a:lnTo>
                  <a:lnTo>
                    <a:pt x="298" y="509"/>
                  </a:lnTo>
                  <a:lnTo>
                    <a:pt x="292" y="488"/>
                  </a:lnTo>
                  <a:lnTo>
                    <a:pt x="287" y="467"/>
                  </a:lnTo>
                  <a:lnTo>
                    <a:pt x="277" y="448"/>
                  </a:lnTo>
                  <a:lnTo>
                    <a:pt x="271" y="431"/>
                  </a:lnTo>
                  <a:lnTo>
                    <a:pt x="262" y="412"/>
                  </a:lnTo>
                  <a:lnTo>
                    <a:pt x="256" y="395"/>
                  </a:lnTo>
                  <a:lnTo>
                    <a:pt x="251" y="376"/>
                  </a:lnTo>
                  <a:lnTo>
                    <a:pt x="243" y="365"/>
                  </a:lnTo>
                  <a:lnTo>
                    <a:pt x="235" y="346"/>
                  </a:lnTo>
                  <a:lnTo>
                    <a:pt x="230" y="331"/>
                  </a:lnTo>
                  <a:lnTo>
                    <a:pt x="222" y="317"/>
                  </a:lnTo>
                  <a:lnTo>
                    <a:pt x="214" y="304"/>
                  </a:lnTo>
                  <a:lnTo>
                    <a:pt x="209" y="289"/>
                  </a:lnTo>
                  <a:lnTo>
                    <a:pt x="201" y="277"/>
                  </a:lnTo>
                  <a:lnTo>
                    <a:pt x="194" y="264"/>
                  </a:lnTo>
                  <a:lnTo>
                    <a:pt x="186" y="253"/>
                  </a:lnTo>
                  <a:lnTo>
                    <a:pt x="180" y="241"/>
                  </a:lnTo>
                  <a:lnTo>
                    <a:pt x="175" y="228"/>
                  </a:lnTo>
                  <a:lnTo>
                    <a:pt x="165" y="217"/>
                  </a:lnTo>
                  <a:lnTo>
                    <a:pt x="159" y="207"/>
                  </a:lnTo>
                  <a:lnTo>
                    <a:pt x="152" y="199"/>
                  </a:lnTo>
                  <a:lnTo>
                    <a:pt x="144" y="190"/>
                  </a:lnTo>
                  <a:lnTo>
                    <a:pt x="138" y="179"/>
                  </a:lnTo>
                  <a:lnTo>
                    <a:pt x="133" y="171"/>
                  </a:lnTo>
                  <a:lnTo>
                    <a:pt x="123" y="161"/>
                  </a:lnTo>
                  <a:lnTo>
                    <a:pt x="117" y="154"/>
                  </a:lnTo>
                  <a:lnTo>
                    <a:pt x="112" y="144"/>
                  </a:lnTo>
                  <a:lnTo>
                    <a:pt x="106" y="139"/>
                  </a:lnTo>
                  <a:lnTo>
                    <a:pt x="93" y="123"/>
                  </a:lnTo>
                  <a:lnTo>
                    <a:pt x="83" y="114"/>
                  </a:lnTo>
                  <a:lnTo>
                    <a:pt x="72" y="103"/>
                  </a:lnTo>
                  <a:lnTo>
                    <a:pt x="62" y="93"/>
                  </a:lnTo>
                  <a:lnTo>
                    <a:pt x="51" y="84"/>
                  </a:lnTo>
                  <a:lnTo>
                    <a:pt x="45" y="78"/>
                  </a:lnTo>
                  <a:lnTo>
                    <a:pt x="30" y="63"/>
                  </a:lnTo>
                  <a:lnTo>
                    <a:pt x="21" y="57"/>
                  </a:lnTo>
                  <a:lnTo>
                    <a:pt x="11" y="46"/>
                  </a:lnTo>
                  <a:lnTo>
                    <a:pt x="5" y="36"/>
                  </a:lnTo>
                  <a:lnTo>
                    <a:pt x="3" y="27"/>
                  </a:lnTo>
                  <a:lnTo>
                    <a:pt x="3" y="17"/>
                  </a:lnTo>
                  <a:lnTo>
                    <a:pt x="0" y="8"/>
                  </a:lnTo>
                  <a:lnTo>
                    <a:pt x="5" y="2"/>
                  </a:lnTo>
                  <a:lnTo>
                    <a:pt x="11" y="0"/>
                  </a:lnTo>
                  <a:lnTo>
                    <a:pt x="21" y="2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212" name="群組 122"/>
          <p:cNvGrpSpPr/>
          <p:nvPr/>
        </p:nvGrpSpPr>
        <p:grpSpPr>
          <a:xfrm>
            <a:off x="5446654" y="3874158"/>
            <a:ext cx="1088171" cy="1643056"/>
            <a:chOff x="5259382" y="2860675"/>
            <a:chExt cx="2079625" cy="3140077"/>
          </a:xfrm>
        </p:grpSpPr>
        <p:sp>
          <p:nvSpPr>
            <p:cNvPr id="213" name="Freeform 55"/>
            <p:cNvSpPr>
              <a:spLocks/>
            </p:cNvSpPr>
            <p:nvPr/>
          </p:nvSpPr>
          <p:spPr bwMode="auto">
            <a:xfrm>
              <a:off x="6645269" y="3200400"/>
              <a:ext cx="401637" cy="388939"/>
            </a:xfrm>
            <a:custGeom>
              <a:avLst/>
              <a:gdLst/>
              <a:ahLst/>
              <a:cxnLst>
                <a:cxn ang="0">
                  <a:pos x="15" y="13"/>
                </a:cxn>
                <a:cxn ang="0">
                  <a:pos x="40" y="34"/>
                </a:cxn>
                <a:cxn ang="0">
                  <a:pos x="57" y="49"/>
                </a:cxn>
                <a:cxn ang="0">
                  <a:pos x="76" y="60"/>
                </a:cxn>
                <a:cxn ang="0">
                  <a:pos x="93" y="72"/>
                </a:cxn>
                <a:cxn ang="0">
                  <a:pos x="114" y="87"/>
                </a:cxn>
                <a:cxn ang="0">
                  <a:pos x="135" y="102"/>
                </a:cxn>
                <a:cxn ang="0">
                  <a:pos x="157" y="115"/>
                </a:cxn>
                <a:cxn ang="0">
                  <a:pos x="175" y="127"/>
                </a:cxn>
                <a:cxn ang="0">
                  <a:pos x="195" y="138"/>
                </a:cxn>
                <a:cxn ang="0">
                  <a:pos x="216" y="153"/>
                </a:cxn>
                <a:cxn ang="0">
                  <a:pos x="237" y="169"/>
                </a:cxn>
                <a:cxn ang="0">
                  <a:pos x="262" y="180"/>
                </a:cxn>
                <a:cxn ang="0">
                  <a:pos x="281" y="193"/>
                </a:cxn>
                <a:cxn ang="0">
                  <a:pos x="304" y="209"/>
                </a:cxn>
                <a:cxn ang="0">
                  <a:pos x="323" y="220"/>
                </a:cxn>
                <a:cxn ang="0">
                  <a:pos x="340" y="235"/>
                </a:cxn>
                <a:cxn ang="0">
                  <a:pos x="361" y="247"/>
                </a:cxn>
                <a:cxn ang="0">
                  <a:pos x="380" y="262"/>
                </a:cxn>
                <a:cxn ang="0">
                  <a:pos x="403" y="283"/>
                </a:cxn>
                <a:cxn ang="0">
                  <a:pos x="433" y="311"/>
                </a:cxn>
                <a:cxn ang="0">
                  <a:pos x="460" y="340"/>
                </a:cxn>
                <a:cxn ang="0">
                  <a:pos x="482" y="372"/>
                </a:cxn>
                <a:cxn ang="0">
                  <a:pos x="498" y="401"/>
                </a:cxn>
                <a:cxn ang="0">
                  <a:pos x="503" y="425"/>
                </a:cxn>
                <a:cxn ang="0">
                  <a:pos x="505" y="442"/>
                </a:cxn>
                <a:cxn ang="0">
                  <a:pos x="503" y="461"/>
                </a:cxn>
                <a:cxn ang="0">
                  <a:pos x="484" y="475"/>
                </a:cxn>
                <a:cxn ang="0">
                  <a:pos x="463" y="482"/>
                </a:cxn>
                <a:cxn ang="0">
                  <a:pos x="446" y="486"/>
                </a:cxn>
                <a:cxn ang="0">
                  <a:pos x="437" y="475"/>
                </a:cxn>
                <a:cxn ang="0">
                  <a:pos x="424" y="446"/>
                </a:cxn>
                <a:cxn ang="0">
                  <a:pos x="410" y="420"/>
                </a:cxn>
                <a:cxn ang="0">
                  <a:pos x="389" y="393"/>
                </a:cxn>
                <a:cxn ang="0">
                  <a:pos x="367" y="368"/>
                </a:cxn>
                <a:cxn ang="0">
                  <a:pos x="344" y="340"/>
                </a:cxn>
                <a:cxn ang="0">
                  <a:pos x="317" y="313"/>
                </a:cxn>
                <a:cxn ang="0">
                  <a:pos x="285" y="290"/>
                </a:cxn>
                <a:cxn ang="0">
                  <a:pos x="256" y="262"/>
                </a:cxn>
                <a:cxn ang="0">
                  <a:pos x="226" y="235"/>
                </a:cxn>
                <a:cxn ang="0">
                  <a:pos x="192" y="210"/>
                </a:cxn>
                <a:cxn ang="0">
                  <a:pos x="163" y="184"/>
                </a:cxn>
                <a:cxn ang="0">
                  <a:pos x="133" y="159"/>
                </a:cxn>
                <a:cxn ang="0">
                  <a:pos x="102" y="133"/>
                </a:cxn>
                <a:cxn ang="0">
                  <a:pos x="72" y="106"/>
                </a:cxn>
                <a:cxn ang="0">
                  <a:pos x="45" y="81"/>
                </a:cxn>
                <a:cxn ang="0">
                  <a:pos x="0" y="0"/>
                </a:cxn>
              </a:cxnLst>
              <a:rect l="0" t="0" r="r" b="b"/>
              <a:pathLst>
                <a:path w="505" h="490">
                  <a:moveTo>
                    <a:pt x="0" y="0"/>
                  </a:moveTo>
                  <a:lnTo>
                    <a:pt x="15" y="13"/>
                  </a:lnTo>
                  <a:lnTo>
                    <a:pt x="30" y="26"/>
                  </a:lnTo>
                  <a:lnTo>
                    <a:pt x="40" y="34"/>
                  </a:lnTo>
                  <a:lnTo>
                    <a:pt x="47" y="39"/>
                  </a:lnTo>
                  <a:lnTo>
                    <a:pt x="57" y="49"/>
                  </a:lnTo>
                  <a:lnTo>
                    <a:pt x="66" y="55"/>
                  </a:lnTo>
                  <a:lnTo>
                    <a:pt x="76" y="60"/>
                  </a:lnTo>
                  <a:lnTo>
                    <a:pt x="83" y="66"/>
                  </a:lnTo>
                  <a:lnTo>
                    <a:pt x="93" y="72"/>
                  </a:lnTo>
                  <a:lnTo>
                    <a:pt x="104" y="81"/>
                  </a:lnTo>
                  <a:lnTo>
                    <a:pt x="114" y="87"/>
                  </a:lnTo>
                  <a:lnTo>
                    <a:pt x="123" y="95"/>
                  </a:lnTo>
                  <a:lnTo>
                    <a:pt x="135" y="102"/>
                  </a:lnTo>
                  <a:lnTo>
                    <a:pt x="148" y="108"/>
                  </a:lnTo>
                  <a:lnTo>
                    <a:pt x="157" y="115"/>
                  </a:lnTo>
                  <a:lnTo>
                    <a:pt x="165" y="121"/>
                  </a:lnTo>
                  <a:lnTo>
                    <a:pt x="175" y="127"/>
                  </a:lnTo>
                  <a:lnTo>
                    <a:pt x="186" y="136"/>
                  </a:lnTo>
                  <a:lnTo>
                    <a:pt x="195" y="138"/>
                  </a:lnTo>
                  <a:lnTo>
                    <a:pt x="207" y="148"/>
                  </a:lnTo>
                  <a:lnTo>
                    <a:pt x="216" y="153"/>
                  </a:lnTo>
                  <a:lnTo>
                    <a:pt x="228" y="163"/>
                  </a:lnTo>
                  <a:lnTo>
                    <a:pt x="237" y="169"/>
                  </a:lnTo>
                  <a:lnTo>
                    <a:pt x="251" y="174"/>
                  </a:lnTo>
                  <a:lnTo>
                    <a:pt x="262" y="180"/>
                  </a:lnTo>
                  <a:lnTo>
                    <a:pt x="271" y="188"/>
                  </a:lnTo>
                  <a:lnTo>
                    <a:pt x="281" y="193"/>
                  </a:lnTo>
                  <a:lnTo>
                    <a:pt x="292" y="201"/>
                  </a:lnTo>
                  <a:lnTo>
                    <a:pt x="304" y="209"/>
                  </a:lnTo>
                  <a:lnTo>
                    <a:pt x="313" y="218"/>
                  </a:lnTo>
                  <a:lnTo>
                    <a:pt x="323" y="220"/>
                  </a:lnTo>
                  <a:lnTo>
                    <a:pt x="330" y="230"/>
                  </a:lnTo>
                  <a:lnTo>
                    <a:pt x="340" y="235"/>
                  </a:lnTo>
                  <a:lnTo>
                    <a:pt x="349" y="241"/>
                  </a:lnTo>
                  <a:lnTo>
                    <a:pt x="361" y="247"/>
                  </a:lnTo>
                  <a:lnTo>
                    <a:pt x="370" y="256"/>
                  </a:lnTo>
                  <a:lnTo>
                    <a:pt x="380" y="262"/>
                  </a:lnTo>
                  <a:lnTo>
                    <a:pt x="389" y="269"/>
                  </a:lnTo>
                  <a:lnTo>
                    <a:pt x="403" y="283"/>
                  </a:lnTo>
                  <a:lnTo>
                    <a:pt x="422" y="296"/>
                  </a:lnTo>
                  <a:lnTo>
                    <a:pt x="433" y="311"/>
                  </a:lnTo>
                  <a:lnTo>
                    <a:pt x="448" y="326"/>
                  </a:lnTo>
                  <a:lnTo>
                    <a:pt x="460" y="340"/>
                  </a:lnTo>
                  <a:lnTo>
                    <a:pt x="473" y="357"/>
                  </a:lnTo>
                  <a:lnTo>
                    <a:pt x="482" y="372"/>
                  </a:lnTo>
                  <a:lnTo>
                    <a:pt x="492" y="385"/>
                  </a:lnTo>
                  <a:lnTo>
                    <a:pt x="498" y="401"/>
                  </a:lnTo>
                  <a:lnTo>
                    <a:pt x="503" y="420"/>
                  </a:lnTo>
                  <a:lnTo>
                    <a:pt x="503" y="425"/>
                  </a:lnTo>
                  <a:lnTo>
                    <a:pt x="505" y="435"/>
                  </a:lnTo>
                  <a:lnTo>
                    <a:pt x="505" y="442"/>
                  </a:lnTo>
                  <a:lnTo>
                    <a:pt x="505" y="454"/>
                  </a:lnTo>
                  <a:lnTo>
                    <a:pt x="503" y="461"/>
                  </a:lnTo>
                  <a:lnTo>
                    <a:pt x="498" y="467"/>
                  </a:lnTo>
                  <a:lnTo>
                    <a:pt x="484" y="475"/>
                  </a:lnTo>
                  <a:lnTo>
                    <a:pt x="475" y="480"/>
                  </a:lnTo>
                  <a:lnTo>
                    <a:pt x="463" y="482"/>
                  </a:lnTo>
                  <a:lnTo>
                    <a:pt x="452" y="486"/>
                  </a:lnTo>
                  <a:lnTo>
                    <a:pt x="446" y="486"/>
                  </a:lnTo>
                  <a:lnTo>
                    <a:pt x="443" y="490"/>
                  </a:lnTo>
                  <a:lnTo>
                    <a:pt x="437" y="475"/>
                  </a:lnTo>
                  <a:lnTo>
                    <a:pt x="433" y="461"/>
                  </a:lnTo>
                  <a:lnTo>
                    <a:pt x="424" y="446"/>
                  </a:lnTo>
                  <a:lnTo>
                    <a:pt x="418" y="435"/>
                  </a:lnTo>
                  <a:lnTo>
                    <a:pt x="410" y="420"/>
                  </a:lnTo>
                  <a:lnTo>
                    <a:pt x="401" y="408"/>
                  </a:lnTo>
                  <a:lnTo>
                    <a:pt x="389" y="393"/>
                  </a:lnTo>
                  <a:lnTo>
                    <a:pt x="380" y="380"/>
                  </a:lnTo>
                  <a:lnTo>
                    <a:pt x="367" y="368"/>
                  </a:lnTo>
                  <a:lnTo>
                    <a:pt x="355" y="357"/>
                  </a:lnTo>
                  <a:lnTo>
                    <a:pt x="344" y="340"/>
                  </a:lnTo>
                  <a:lnTo>
                    <a:pt x="330" y="328"/>
                  </a:lnTo>
                  <a:lnTo>
                    <a:pt x="317" y="313"/>
                  </a:lnTo>
                  <a:lnTo>
                    <a:pt x="302" y="302"/>
                  </a:lnTo>
                  <a:lnTo>
                    <a:pt x="285" y="290"/>
                  </a:lnTo>
                  <a:lnTo>
                    <a:pt x="273" y="277"/>
                  </a:lnTo>
                  <a:lnTo>
                    <a:pt x="256" y="262"/>
                  </a:lnTo>
                  <a:lnTo>
                    <a:pt x="241" y="247"/>
                  </a:lnTo>
                  <a:lnTo>
                    <a:pt x="226" y="235"/>
                  </a:lnTo>
                  <a:lnTo>
                    <a:pt x="211" y="222"/>
                  </a:lnTo>
                  <a:lnTo>
                    <a:pt x="192" y="210"/>
                  </a:lnTo>
                  <a:lnTo>
                    <a:pt x="178" y="199"/>
                  </a:lnTo>
                  <a:lnTo>
                    <a:pt x="163" y="184"/>
                  </a:lnTo>
                  <a:lnTo>
                    <a:pt x="148" y="172"/>
                  </a:lnTo>
                  <a:lnTo>
                    <a:pt x="133" y="159"/>
                  </a:lnTo>
                  <a:lnTo>
                    <a:pt x="118" y="144"/>
                  </a:lnTo>
                  <a:lnTo>
                    <a:pt x="102" y="133"/>
                  </a:lnTo>
                  <a:lnTo>
                    <a:pt x="87" y="121"/>
                  </a:lnTo>
                  <a:lnTo>
                    <a:pt x="72" y="106"/>
                  </a:lnTo>
                  <a:lnTo>
                    <a:pt x="61" y="95"/>
                  </a:lnTo>
                  <a:lnTo>
                    <a:pt x="45" y="81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auto">
            <a:xfrm>
              <a:off x="6016619" y="2860675"/>
              <a:ext cx="220662" cy="474663"/>
            </a:xfrm>
            <a:custGeom>
              <a:avLst/>
              <a:gdLst/>
              <a:ahLst/>
              <a:cxnLst>
                <a:cxn ang="0">
                  <a:pos x="243" y="63"/>
                </a:cxn>
                <a:cxn ang="0">
                  <a:pos x="217" y="66"/>
                </a:cxn>
                <a:cxn ang="0">
                  <a:pos x="192" y="74"/>
                </a:cxn>
                <a:cxn ang="0">
                  <a:pos x="148" y="103"/>
                </a:cxn>
                <a:cxn ang="0">
                  <a:pos x="108" y="144"/>
                </a:cxn>
                <a:cxn ang="0">
                  <a:pos x="93" y="171"/>
                </a:cxn>
                <a:cxn ang="0">
                  <a:pos x="80" y="198"/>
                </a:cxn>
                <a:cxn ang="0">
                  <a:pos x="69" y="226"/>
                </a:cxn>
                <a:cxn ang="0">
                  <a:pos x="63" y="258"/>
                </a:cxn>
                <a:cxn ang="0">
                  <a:pos x="53" y="289"/>
                </a:cxn>
                <a:cxn ang="0">
                  <a:pos x="51" y="319"/>
                </a:cxn>
                <a:cxn ang="0">
                  <a:pos x="48" y="352"/>
                </a:cxn>
                <a:cxn ang="0">
                  <a:pos x="51" y="386"/>
                </a:cxn>
                <a:cxn ang="0">
                  <a:pos x="53" y="416"/>
                </a:cxn>
                <a:cxn ang="0">
                  <a:pos x="59" y="447"/>
                </a:cxn>
                <a:cxn ang="0">
                  <a:pos x="72" y="473"/>
                </a:cxn>
                <a:cxn ang="0">
                  <a:pos x="84" y="500"/>
                </a:cxn>
                <a:cxn ang="0">
                  <a:pos x="118" y="543"/>
                </a:cxn>
                <a:cxn ang="0">
                  <a:pos x="162" y="564"/>
                </a:cxn>
                <a:cxn ang="0">
                  <a:pos x="198" y="543"/>
                </a:cxn>
                <a:cxn ang="0">
                  <a:pos x="217" y="519"/>
                </a:cxn>
                <a:cxn ang="0">
                  <a:pos x="238" y="490"/>
                </a:cxn>
                <a:cxn ang="0">
                  <a:pos x="257" y="469"/>
                </a:cxn>
                <a:cxn ang="0">
                  <a:pos x="272" y="473"/>
                </a:cxn>
                <a:cxn ang="0">
                  <a:pos x="272" y="504"/>
                </a:cxn>
                <a:cxn ang="0">
                  <a:pos x="257" y="530"/>
                </a:cxn>
                <a:cxn ang="0">
                  <a:pos x="223" y="566"/>
                </a:cxn>
                <a:cxn ang="0">
                  <a:pos x="196" y="585"/>
                </a:cxn>
                <a:cxn ang="0">
                  <a:pos x="165" y="593"/>
                </a:cxn>
                <a:cxn ang="0">
                  <a:pos x="139" y="597"/>
                </a:cxn>
                <a:cxn ang="0">
                  <a:pos x="114" y="591"/>
                </a:cxn>
                <a:cxn ang="0">
                  <a:pos x="72" y="564"/>
                </a:cxn>
                <a:cxn ang="0">
                  <a:pos x="44" y="524"/>
                </a:cxn>
                <a:cxn ang="0">
                  <a:pos x="21" y="483"/>
                </a:cxn>
                <a:cxn ang="0">
                  <a:pos x="15" y="454"/>
                </a:cxn>
                <a:cxn ang="0">
                  <a:pos x="10" y="428"/>
                </a:cxn>
                <a:cxn ang="0">
                  <a:pos x="6" y="401"/>
                </a:cxn>
                <a:cxn ang="0">
                  <a:pos x="2" y="376"/>
                </a:cxn>
                <a:cxn ang="0">
                  <a:pos x="0" y="350"/>
                </a:cxn>
                <a:cxn ang="0">
                  <a:pos x="0" y="308"/>
                </a:cxn>
                <a:cxn ang="0">
                  <a:pos x="0" y="283"/>
                </a:cxn>
                <a:cxn ang="0">
                  <a:pos x="2" y="241"/>
                </a:cxn>
                <a:cxn ang="0">
                  <a:pos x="6" y="213"/>
                </a:cxn>
                <a:cxn ang="0">
                  <a:pos x="17" y="169"/>
                </a:cxn>
                <a:cxn ang="0">
                  <a:pos x="36" y="123"/>
                </a:cxn>
                <a:cxn ang="0">
                  <a:pos x="57" y="82"/>
                </a:cxn>
                <a:cxn ang="0">
                  <a:pos x="91" y="47"/>
                </a:cxn>
                <a:cxn ang="0">
                  <a:pos x="129" y="23"/>
                </a:cxn>
                <a:cxn ang="0">
                  <a:pos x="160" y="9"/>
                </a:cxn>
                <a:cxn ang="0">
                  <a:pos x="190" y="2"/>
                </a:cxn>
                <a:cxn ang="0">
                  <a:pos x="217" y="2"/>
                </a:cxn>
                <a:cxn ang="0">
                  <a:pos x="251" y="0"/>
                </a:cxn>
                <a:cxn ang="0">
                  <a:pos x="278" y="11"/>
                </a:cxn>
                <a:cxn ang="0">
                  <a:pos x="280" y="46"/>
                </a:cxn>
                <a:cxn ang="0">
                  <a:pos x="266" y="66"/>
                </a:cxn>
              </a:cxnLst>
              <a:rect l="0" t="0" r="r" b="b"/>
              <a:pathLst>
                <a:path w="280" h="597">
                  <a:moveTo>
                    <a:pt x="266" y="66"/>
                  </a:moveTo>
                  <a:lnTo>
                    <a:pt x="253" y="63"/>
                  </a:lnTo>
                  <a:lnTo>
                    <a:pt x="243" y="63"/>
                  </a:lnTo>
                  <a:lnTo>
                    <a:pt x="236" y="63"/>
                  </a:lnTo>
                  <a:lnTo>
                    <a:pt x="226" y="66"/>
                  </a:lnTo>
                  <a:lnTo>
                    <a:pt x="217" y="66"/>
                  </a:lnTo>
                  <a:lnTo>
                    <a:pt x="207" y="68"/>
                  </a:lnTo>
                  <a:lnTo>
                    <a:pt x="198" y="72"/>
                  </a:lnTo>
                  <a:lnTo>
                    <a:pt x="192" y="74"/>
                  </a:lnTo>
                  <a:lnTo>
                    <a:pt x="175" y="82"/>
                  </a:lnTo>
                  <a:lnTo>
                    <a:pt x="160" y="93"/>
                  </a:lnTo>
                  <a:lnTo>
                    <a:pt x="148" y="103"/>
                  </a:lnTo>
                  <a:lnTo>
                    <a:pt x="135" y="116"/>
                  </a:lnTo>
                  <a:lnTo>
                    <a:pt x="120" y="129"/>
                  </a:lnTo>
                  <a:lnTo>
                    <a:pt x="108" y="144"/>
                  </a:lnTo>
                  <a:lnTo>
                    <a:pt x="103" y="154"/>
                  </a:lnTo>
                  <a:lnTo>
                    <a:pt x="99" y="163"/>
                  </a:lnTo>
                  <a:lnTo>
                    <a:pt x="93" y="171"/>
                  </a:lnTo>
                  <a:lnTo>
                    <a:pt x="91" y="180"/>
                  </a:lnTo>
                  <a:lnTo>
                    <a:pt x="84" y="190"/>
                  </a:lnTo>
                  <a:lnTo>
                    <a:pt x="80" y="198"/>
                  </a:lnTo>
                  <a:lnTo>
                    <a:pt x="78" y="207"/>
                  </a:lnTo>
                  <a:lnTo>
                    <a:pt x="76" y="217"/>
                  </a:lnTo>
                  <a:lnTo>
                    <a:pt x="69" y="226"/>
                  </a:lnTo>
                  <a:lnTo>
                    <a:pt x="67" y="237"/>
                  </a:lnTo>
                  <a:lnTo>
                    <a:pt x="63" y="247"/>
                  </a:lnTo>
                  <a:lnTo>
                    <a:pt x="63" y="258"/>
                  </a:lnTo>
                  <a:lnTo>
                    <a:pt x="57" y="268"/>
                  </a:lnTo>
                  <a:lnTo>
                    <a:pt x="57" y="277"/>
                  </a:lnTo>
                  <a:lnTo>
                    <a:pt x="53" y="289"/>
                  </a:lnTo>
                  <a:lnTo>
                    <a:pt x="53" y="298"/>
                  </a:lnTo>
                  <a:lnTo>
                    <a:pt x="51" y="308"/>
                  </a:lnTo>
                  <a:lnTo>
                    <a:pt x="51" y="319"/>
                  </a:lnTo>
                  <a:lnTo>
                    <a:pt x="51" y="331"/>
                  </a:lnTo>
                  <a:lnTo>
                    <a:pt x="51" y="344"/>
                  </a:lnTo>
                  <a:lnTo>
                    <a:pt x="48" y="352"/>
                  </a:lnTo>
                  <a:lnTo>
                    <a:pt x="48" y="361"/>
                  </a:lnTo>
                  <a:lnTo>
                    <a:pt x="48" y="372"/>
                  </a:lnTo>
                  <a:lnTo>
                    <a:pt x="51" y="386"/>
                  </a:lnTo>
                  <a:lnTo>
                    <a:pt x="51" y="395"/>
                  </a:lnTo>
                  <a:lnTo>
                    <a:pt x="51" y="405"/>
                  </a:lnTo>
                  <a:lnTo>
                    <a:pt x="53" y="416"/>
                  </a:lnTo>
                  <a:lnTo>
                    <a:pt x="57" y="428"/>
                  </a:lnTo>
                  <a:lnTo>
                    <a:pt x="57" y="437"/>
                  </a:lnTo>
                  <a:lnTo>
                    <a:pt x="59" y="447"/>
                  </a:lnTo>
                  <a:lnTo>
                    <a:pt x="63" y="454"/>
                  </a:lnTo>
                  <a:lnTo>
                    <a:pt x="67" y="464"/>
                  </a:lnTo>
                  <a:lnTo>
                    <a:pt x="72" y="473"/>
                  </a:lnTo>
                  <a:lnTo>
                    <a:pt x="76" y="483"/>
                  </a:lnTo>
                  <a:lnTo>
                    <a:pt x="80" y="490"/>
                  </a:lnTo>
                  <a:lnTo>
                    <a:pt x="84" y="500"/>
                  </a:lnTo>
                  <a:lnTo>
                    <a:pt x="93" y="515"/>
                  </a:lnTo>
                  <a:lnTo>
                    <a:pt x="105" y="530"/>
                  </a:lnTo>
                  <a:lnTo>
                    <a:pt x="118" y="543"/>
                  </a:lnTo>
                  <a:lnTo>
                    <a:pt x="135" y="559"/>
                  </a:lnTo>
                  <a:lnTo>
                    <a:pt x="148" y="564"/>
                  </a:lnTo>
                  <a:lnTo>
                    <a:pt x="162" y="564"/>
                  </a:lnTo>
                  <a:lnTo>
                    <a:pt x="175" y="559"/>
                  </a:lnTo>
                  <a:lnTo>
                    <a:pt x="192" y="549"/>
                  </a:lnTo>
                  <a:lnTo>
                    <a:pt x="198" y="543"/>
                  </a:lnTo>
                  <a:lnTo>
                    <a:pt x="205" y="536"/>
                  </a:lnTo>
                  <a:lnTo>
                    <a:pt x="211" y="526"/>
                  </a:lnTo>
                  <a:lnTo>
                    <a:pt x="217" y="519"/>
                  </a:lnTo>
                  <a:lnTo>
                    <a:pt x="223" y="509"/>
                  </a:lnTo>
                  <a:lnTo>
                    <a:pt x="230" y="500"/>
                  </a:lnTo>
                  <a:lnTo>
                    <a:pt x="238" y="490"/>
                  </a:lnTo>
                  <a:lnTo>
                    <a:pt x="243" y="485"/>
                  </a:lnTo>
                  <a:lnTo>
                    <a:pt x="247" y="477"/>
                  </a:lnTo>
                  <a:lnTo>
                    <a:pt x="257" y="469"/>
                  </a:lnTo>
                  <a:lnTo>
                    <a:pt x="262" y="467"/>
                  </a:lnTo>
                  <a:lnTo>
                    <a:pt x="268" y="467"/>
                  </a:lnTo>
                  <a:lnTo>
                    <a:pt x="272" y="473"/>
                  </a:lnTo>
                  <a:lnTo>
                    <a:pt x="274" y="479"/>
                  </a:lnTo>
                  <a:lnTo>
                    <a:pt x="274" y="488"/>
                  </a:lnTo>
                  <a:lnTo>
                    <a:pt x="272" y="504"/>
                  </a:lnTo>
                  <a:lnTo>
                    <a:pt x="266" y="511"/>
                  </a:lnTo>
                  <a:lnTo>
                    <a:pt x="262" y="523"/>
                  </a:lnTo>
                  <a:lnTo>
                    <a:pt x="257" y="530"/>
                  </a:lnTo>
                  <a:lnTo>
                    <a:pt x="251" y="540"/>
                  </a:lnTo>
                  <a:lnTo>
                    <a:pt x="238" y="551"/>
                  </a:lnTo>
                  <a:lnTo>
                    <a:pt x="223" y="566"/>
                  </a:lnTo>
                  <a:lnTo>
                    <a:pt x="213" y="572"/>
                  </a:lnTo>
                  <a:lnTo>
                    <a:pt x="205" y="580"/>
                  </a:lnTo>
                  <a:lnTo>
                    <a:pt x="196" y="585"/>
                  </a:lnTo>
                  <a:lnTo>
                    <a:pt x="186" y="587"/>
                  </a:lnTo>
                  <a:lnTo>
                    <a:pt x="175" y="591"/>
                  </a:lnTo>
                  <a:lnTo>
                    <a:pt x="165" y="593"/>
                  </a:lnTo>
                  <a:lnTo>
                    <a:pt x="156" y="597"/>
                  </a:lnTo>
                  <a:lnTo>
                    <a:pt x="148" y="597"/>
                  </a:lnTo>
                  <a:lnTo>
                    <a:pt x="139" y="597"/>
                  </a:lnTo>
                  <a:lnTo>
                    <a:pt x="129" y="593"/>
                  </a:lnTo>
                  <a:lnTo>
                    <a:pt x="120" y="593"/>
                  </a:lnTo>
                  <a:lnTo>
                    <a:pt x="114" y="591"/>
                  </a:lnTo>
                  <a:lnTo>
                    <a:pt x="99" y="585"/>
                  </a:lnTo>
                  <a:lnTo>
                    <a:pt x="88" y="576"/>
                  </a:lnTo>
                  <a:lnTo>
                    <a:pt x="72" y="564"/>
                  </a:lnTo>
                  <a:lnTo>
                    <a:pt x="63" y="551"/>
                  </a:lnTo>
                  <a:lnTo>
                    <a:pt x="51" y="540"/>
                  </a:lnTo>
                  <a:lnTo>
                    <a:pt x="44" y="524"/>
                  </a:lnTo>
                  <a:lnTo>
                    <a:pt x="36" y="505"/>
                  </a:lnTo>
                  <a:lnTo>
                    <a:pt x="27" y="490"/>
                  </a:lnTo>
                  <a:lnTo>
                    <a:pt x="21" y="483"/>
                  </a:lnTo>
                  <a:lnTo>
                    <a:pt x="21" y="473"/>
                  </a:lnTo>
                  <a:lnTo>
                    <a:pt x="17" y="464"/>
                  </a:lnTo>
                  <a:lnTo>
                    <a:pt x="15" y="454"/>
                  </a:lnTo>
                  <a:lnTo>
                    <a:pt x="12" y="447"/>
                  </a:lnTo>
                  <a:lnTo>
                    <a:pt x="12" y="437"/>
                  </a:lnTo>
                  <a:lnTo>
                    <a:pt x="10" y="428"/>
                  </a:lnTo>
                  <a:lnTo>
                    <a:pt x="10" y="422"/>
                  </a:lnTo>
                  <a:lnTo>
                    <a:pt x="6" y="410"/>
                  </a:lnTo>
                  <a:lnTo>
                    <a:pt x="6" y="401"/>
                  </a:lnTo>
                  <a:lnTo>
                    <a:pt x="6" y="395"/>
                  </a:lnTo>
                  <a:lnTo>
                    <a:pt x="6" y="386"/>
                  </a:lnTo>
                  <a:lnTo>
                    <a:pt x="2" y="376"/>
                  </a:lnTo>
                  <a:lnTo>
                    <a:pt x="2" y="367"/>
                  </a:lnTo>
                  <a:lnTo>
                    <a:pt x="0" y="359"/>
                  </a:lnTo>
                  <a:lnTo>
                    <a:pt x="0" y="350"/>
                  </a:lnTo>
                  <a:lnTo>
                    <a:pt x="0" y="334"/>
                  </a:lnTo>
                  <a:lnTo>
                    <a:pt x="0" y="319"/>
                  </a:lnTo>
                  <a:lnTo>
                    <a:pt x="0" y="308"/>
                  </a:lnTo>
                  <a:lnTo>
                    <a:pt x="0" y="298"/>
                  </a:lnTo>
                  <a:lnTo>
                    <a:pt x="0" y="289"/>
                  </a:lnTo>
                  <a:lnTo>
                    <a:pt x="0" y="283"/>
                  </a:lnTo>
                  <a:lnTo>
                    <a:pt x="0" y="266"/>
                  </a:lnTo>
                  <a:lnTo>
                    <a:pt x="2" y="251"/>
                  </a:lnTo>
                  <a:lnTo>
                    <a:pt x="2" y="241"/>
                  </a:lnTo>
                  <a:lnTo>
                    <a:pt x="2" y="232"/>
                  </a:lnTo>
                  <a:lnTo>
                    <a:pt x="6" y="222"/>
                  </a:lnTo>
                  <a:lnTo>
                    <a:pt x="6" y="213"/>
                  </a:lnTo>
                  <a:lnTo>
                    <a:pt x="10" y="198"/>
                  </a:lnTo>
                  <a:lnTo>
                    <a:pt x="15" y="184"/>
                  </a:lnTo>
                  <a:lnTo>
                    <a:pt x="17" y="169"/>
                  </a:lnTo>
                  <a:lnTo>
                    <a:pt x="21" y="150"/>
                  </a:lnTo>
                  <a:lnTo>
                    <a:pt x="31" y="139"/>
                  </a:lnTo>
                  <a:lnTo>
                    <a:pt x="36" y="123"/>
                  </a:lnTo>
                  <a:lnTo>
                    <a:pt x="42" y="108"/>
                  </a:lnTo>
                  <a:lnTo>
                    <a:pt x="51" y="93"/>
                  </a:lnTo>
                  <a:lnTo>
                    <a:pt x="57" y="82"/>
                  </a:lnTo>
                  <a:lnTo>
                    <a:pt x="69" y="72"/>
                  </a:lnTo>
                  <a:lnTo>
                    <a:pt x="78" y="57"/>
                  </a:lnTo>
                  <a:lnTo>
                    <a:pt x="91" y="47"/>
                  </a:lnTo>
                  <a:lnTo>
                    <a:pt x="103" y="38"/>
                  </a:lnTo>
                  <a:lnTo>
                    <a:pt x="118" y="32"/>
                  </a:lnTo>
                  <a:lnTo>
                    <a:pt x="129" y="23"/>
                  </a:lnTo>
                  <a:lnTo>
                    <a:pt x="145" y="17"/>
                  </a:lnTo>
                  <a:lnTo>
                    <a:pt x="154" y="11"/>
                  </a:lnTo>
                  <a:lnTo>
                    <a:pt x="160" y="9"/>
                  </a:lnTo>
                  <a:lnTo>
                    <a:pt x="169" y="6"/>
                  </a:lnTo>
                  <a:lnTo>
                    <a:pt x="177" y="6"/>
                  </a:lnTo>
                  <a:lnTo>
                    <a:pt x="190" y="2"/>
                  </a:lnTo>
                  <a:lnTo>
                    <a:pt x="198" y="2"/>
                  </a:lnTo>
                  <a:lnTo>
                    <a:pt x="207" y="2"/>
                  </a:lnTo>
                  <a:lnTo>
                    <a:pt x="217" y="2"/>
                  </a:lnTo>
                  <a:lnTo>
                    <a:pt x="226" y="0"/>
                  </a:lnTo>
                  <a:lnTo>
                    <a:pt x="242" y="0"/>
                  </a:lnTo>
                  <a:lnTo>
                    <a:pt x="251" y="0"/>
                  </a:lnTo>
                  <a:lnTo>
                    <a:pt x="262" y="2"/>
                  </a:lnTo>
                  <a:lnTo>
                    <a:pt x="272" y="2"/>
                  </a:lnTo>
                  <a:lnTo>
                    <a:pt x="278" y="11"/>
                  </a:lnTo>
                  <a:lnTo>
                    <a:pt x="280" y="21"/>
                  </a:lnTo>
                  <a:lnTo>
                    <a:pt x="280" y="32"/>
                  </a:lnTo>
                  <a:lnTo>
                    <a:pt x="280" y="46"/>
                  </a:lnTo>
                  <a:lnTo>
                    <a:pt x="278" y="53"/>
                  </a:lnTo>
                  <a:lnTo>
                    <a:pt x="272" y="59"/>
                  </a:lnTo>
                  <a:lnTo>
                    <a:pt x="266" y="66"/>
                  </a:lnTo>
                  <a:lnTo>
                    <a:pt x="266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auto">
            <a:xfrm>
              <a:off x="6203944" y="2862264"/>
              <a:ext cx="246062" cy="322263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66" y="0"/>
                </a:cxn>
                <a:cxn ang="0">
                  <a:pos x="81" y="7"/>
                </a:cxn>
                <a:cxn ang="0">
                  <a:pos x="106" y="15"/>
                </a:cxn>
                <a:cxn ang="0">
                  <a:pos x="135" y="34"/>
                </a:cxn>
                <a:cxn ang="0">
                  <a:pos x="159" y="55"/>
                </a:cxn>
                <a:cxn ang="0">
                  <a:pos x="180" y="80"/>
                </a:cxn>
                <a:cxn ang="0">
                  <a:pos x="199" y="108"/>
                </a:cxn>
                <a:cxn ang="0">
                  <a:pos x="211" y="139"/>
                </a:cxn>
                <a:cxn ang="0">
                  <a:pos x="220" y="173"/>
                </a:cxn>
                <a:cxn ang="0">
                  <a:pos x="220" y="203"/>
                </a:cxn>
                <a:cxn ang="0">
                  <a:pos x="220" y="235"/>
                </a:cxn>
                <a:cxn ang="0">
                  <a:pos x="226" y="266"/>
                </a:cxn>
                <a:cxn ang="0">
                  <a:pos x="241" y="287"/>
                </a:cxn>
                <a:cxn ang="0">
                  <a:pos x="256" y="306"/>
                </a:cxn>
                <a:cxn ang="0">
                  <a:pos x="272" y="321"/>
                </a:cxn>
                <a:cxn ang="0">
                  <a:pos x="289" y="334"/>
                </a:cxn>
                <a:cxn ang="0">
                  <a:pos x="308" y="357"/>
                </a:cxn>
                <a:cxn ang="0">
                  <a:pos x="308" y="382"/>
                </a:cxn>
                <a:cxn ang="0">
                  <a:pos x="289" y="403"/>
                </a:cxn>
                <a:cxn ang="0">
                  <a:pos x="262" y="403"/>
                </a:cxn>
                <a:cxn ang="0">
                  <a:pos x="235" y="388"/>
                </a:cxn>
                <a:cxn ang="0">
                  <a:pos x="214" y="370"/>
                </a:cxn>
                <a:cxn ang="0">
                  <a:pos x="194" y="359"/>
                </a:cxn>
                <a:cxn ang="0">
                  <a:pos x="175" y="342"/>
                </a:cxn>
                <a:cxn ang="0">
                  <a:pos x="156" y="323"/>
                </a:cxn>
                <a:cxn ang="0">
                  <a:pos x="148" y="306"/>
                </a:cxn>
                <a:cxn ang="0">
                  <a:pos x="142" y="287"/>
                </a:cxn>
                <a:cxn ang="0">
                  <a:pos x="142" y="270"/>
                </a:cxn>
                <a:cxn ang="0">
                  <a:pos x="142" y="249"/>
                </a:cxn>
                <a:cxn ang="0">
                  <a:pos x="142" y="226"/>
                </a:cxn>
                <a:cxn ang="0">
                  <a:pos x="142" y="205"/>
                </a:cxn>
                <a:cxn ang="0">
                  <a:pos x="142" y="184"/>
                </a:cxn>
                <a:cxn ang="0">
                  <a:pos x="135" y="163"/>
                </a:cxn>
                <a:cxn ang="0">
                  <a:pos x="127" y="139"/>
                </a:cxn>
                <a:cxn ang="0">
                  <a:pos x="118" y="121"/>
                </a:cxn>
                <a:cxn ang="0">
                  <a:pos x="106" y="101"/>
                </a:cxn>
                <a:cxn ang="0">
                  <a:pos x="91" y="85"/>
                </a:cxn>
                <a:cxn ang="0">
                  <a:pos x="72" y="72"/>
                </a:cxn>
                <a:cxn ang="0">
                  <a:pos x="55" y="64"/>
                </a:cxn>
                <a:cxn ang="0">
                  <a:pos x="34" y="61"/>
                </a:cxn>
                <a:cxn ang="0">
                  <a:pos x="13" y="57"/>
                </a:cxn>
                <a:cxn ang="0">
                  <a:pos x="0" y="40"/>
                </a:cxn>
                <a:cxn ang="0">
                  <a:pos x="0" y="19"/>
                </a:cxn>
                <a:cxn ang="0">
                  <a:pos x="15" y="0"/>
                </a:cxn>
                <a:cxn ang="0">
                  <a:pos x="24" y="0"/>
                </a:cxn>
              </a:cxnLst>
              <a:rect l="0" t="0" r="r" b="b"/>
              <a:pathLst>
                <a:path w="310" h="405">
                  <a:moveTo>
                    <a:pt x="24" y="0"/>
                  </a:moveTo>
                  <a:lnTo>
                    <a:pt x="40" y="0"/>
                  </a:lnTo>
                  <a:lnTo>
                    <a:pt x="57" y="0"/>
                  </a:lnTo>
                  <a:lnTo>
                    <a:pt x="66" y="0"/>
                  </a:lnTo>
                  <a:lnTo>
                    <a:pt x="76" y="4"/>
                  </a:lnTo>
                  <a:lnTo>
                    <a:pt x="81" y="7"/>
                  </a:lnTo>
                  <a:lnTo>
                    <a:pt x="91" y="13"/>
                  </a:lnTo>
                  <a:lnTo>
                    <a:pt x="106" y="15"/>
                  </a:lnTo>
                  <a:lnTo>
                    <a:pt x="119" y="25"/>
                  </a:lnTo>
                  <a:lnTo>
                    <a:pt x="135" y="34"/>
                  </a:lnTo>
                  <a:lnTo>
                    <a:pt x="148" y="45"/>
                  </a:lnTo>
                  <a:lnTo>
                    <a:pt x="159" y="55"/>
                  </a:lnTo>
                  <a:lnTo>
                    <a:pt x="171" y="66"/>
                  </a:lnTo>
                  <a:lnTo>
                    <a:pt x="180" y="80"/>
                  </a:lnTo>
                  <a:lnTo>
                    <a:pt x="194" y="93"/>
                  </a:lnTo>
                  <a:lnTo>
                    <a:pt x="199" y="108"/>
                  </a:lnTo>
                  <a:lnTo>
                    <a:pt x="205" y="125"/>
                  </a:lnTo>
                  <a:lnTo>
                    <a:pt x="211" y="139"/>
                  </a:lnTo>
                  <a:lnTo>
                    <a:pt x="220" y="154"/>
                  </a:lnTo>
                  <a:lnTo>
                    <a:pt x="220" y="173"/>
                  </a:lnTo>
                  <a:lnTo>
                    <a:pt x="224" y="188"/>
                  </a:lnTo>
                  <a:lnTo>
                    <a:pt x="220" y="203"/>
                  </a:lnTo>
                  <a:lnTo>
                    <a:pt x="220" y="220"/>
                  </a:lnTo>
                  <a:lnTo>
                    <a:pt x="220" y="235"/>
                  </a:lnTo>
                  <a:lnTo>
                    <a:pt x="220" y="251"/>
                  </a:lnTo>
                  <a:lnTo>
                    <a:pt x="226" y="266"/>
                  </a:lnTo>
                  <a:lnTo>
                    <a:pt x="235" y="281"/>
                  </a:lnTo>
                  <a:lnTo>
                    <a:pt x="241" y="287"/>
                  </a:lnTo>
                  <a:lnTo>
                    <a:pt x="251" y="296"/>
                  </a:lnTo>
                  <a:lnTo>
                    <a:pt x="256" y="306"/>
                  </a:lnTo>
                  <a:lnTo>
                    <a:pt x="266" y="312"/>
                  </a:lnTo>
                  <a:lnTo>
                    <a:pt x="272" y="321"/>
                  </a:lnTo>
                  <a:lnTo>
                    <a:pt x="281" y="327"/>
                  </a:lnTo>
                  <a:lnTo>
                    <a:pt x="289" y="334"/>
                  </a:lnTo>
                  <a:lnTo>
                    <a:pt x="298" y="344"/>
                  </a:lnTo>
                  <a:lnTo>
                    <a:pt x="308" y="357"/>
                  </a:lnTo>
                  <a:lnTo>
                    <a:pt x="310" y="369"/>
                  </a:lnTo>
                  <a:lnTo>
                    <a:pt x="308" y="382"/>
                  </a:lnTo>
                  <a:lnTo>
                    <a:pt x="302" y="393"/>
                  </a:lnTo>
                  <a:lnTo>
                    <a:pt x="289" y="403"/>
                  </a:lnTo>
                  <a:lnTo>
                    <a:pt x="277" y="405"/>
                  </a:lnTo>
                  <a:lnTo>
                    <a:pt x="262" y="403"/>
                  </a:lnTo>
                  <a:lnTo>
                    <a:pt x="247" y="395"/>
                  </a:lnTo>
                  <a:lnTo>
                    <a:pt x="235" y="388"/>
                  </a:lnTo>
                  <a:lnTo>
                    <a:pt x="226" y="382"/>
                  </a:lnTo>
                  <a:lnTo>
                    <a:pt x="214" y="370"/>
                  </a:lnTo>
                  <a:lnTo>
                    <a:pt x="205" y="365"/>
                  </a:lnTo>
                  <a:lnTo>
                    <a:pt x="194" y="359"/>
                  </a:lnTo>
                  <a:lnTo>
                    <a:pt x="184" y="350"/>
                  </a:lnTo>
                  <a:lnTo>
                    <a:pt x="175" y="342"/>
                  </a:lnTo>
                  <a:lnTo>
                    <a:pt x="167" y="332"/>
                  </a:lnTo>
                  <a:lnTo>
                    <a:pt x="156" y="323"/>
                  </a:lnTo>
                  <a:lnTo>
                    <a:pt x="150" y="313"/>
                  </a:lnTo>
                  <a:lnTo>
                    <a:pt x="148" y="306"/>
                  </a:lnTo>
                  <a:lnTo>
                    <a:pt x="144" y="296"/>
                  </a:lnTo>
                  <a:lnTo>
                    <a:pt x="142" y="287"/>
                  </a:lnTo>
                  <a:lnTo>
                    <a:pt x="142" y="277"/>
                  </a:lnTo>
                  <a:lnTo>
                    <a:pt x="142" y="270"/>
                  </a:lnTo>
                  <a:lnTo>
                    <a:pt x="142" y="256"/>
                  </a:lnTo>
                  <a:lnTo>
                    <a:pt x="142" y="249"/>
                  </a:lnTo>
                  <a:lnTo>
                    <a:pt x="142" y="235"/>
                  </a:lnTo>
                  <a:lnTo>
                    <a:pt x="142" y="226"/>
                  </a:lnTo>
                  <a:lnTo>
                    <a:pt x="144" y="215"/>
                  </a:lnTo>
                  <a:lnTo>
                    <a:pt x="142" y="205"/>
                  </a:lnTo>
                  <a:lnTo>
                    <a:pt x="142" y="194"/>
                  </a:lnTo>
                  <a:lnTo>
                    <a:pt x="142" y="184"/>
                  </a:lnTo>
                  <a:lnTo>
                    <a:pt x="138" y="175"/>
                  </a:lnTo>
                  <a:lnTo>
                    <a:pt x="135" y="163"/>
                  </a:lnTo>
                  <a:lnTo>
                    <a:pt x="133" y="152"/>
                  </a:lnTo>
                  <a:lnTo>
                    <a:pt x="127" y="139"/>
                  </a:lnTo>
                  <a:lnTo>
                    <a:pt x="123" y="129"/>
                  </a:lnTo>
                  <a:lnTo>
                    <a:pt x="118" y="121"/>
                  </a:lnTo>
                  <a:lnTo>
                    <a:pt x="112" y="112"/>
                  </a:lnTo>
                  <a:lnTo>
                    <a:pt x="106" y="101"/>
                  </a:lnTo>
                  <a:lnTo>
                    <a:pt x="99" y="93"/>
                  </a:lnTo>
                  <a:lnTo>
                    <a:pt x="91" y="85"/>
                  </a:lnTo>
                  <a:lnTo>
                    <a:pt x="81" y="80"/>
                  </a:lnTo>
                  <a:lnTo>
                    <a:pt x="72" y="72"/>
                  </a:lnTo>
                  <a:lnTo>
                    <a:pt x="66" y="70"/>
                  </a:lnTo>
                  <a:lnTo>
                    <a:pt x="55" y="64"/>
                  </a:lnTo>
                  <a:lnTo>
                    <a:pt x="42" y="64"/>
                  </a:lnTo>
                  <a:lnTo>
                    <a:pt x="34" y="61"/>
                  </a:lnTo>
                  <a:lnTo>
                    <a:pt x="21" y="61"/>
                  </a:lnTo>
                  <a:lnTo>
                    <a:pt x="13" y="57"/>
                  </a:lnTo>
                  <a:lnTo>
                    <a:pt x="4" y="49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5" y="7"/>
                  </a:lnTo>
                  <a:lnTo>
                    <a:pt x="15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auto">
            <a:xfrm>
              <a:off x="6215058" y="3098801"/>
              <a:ext cx="355599" cy="461964"/>
            </a:xfrm>
            <a:custGeom>
              <a:avLst/>
              <a:gdLst/>
              <a:ahLst/>
              <a:cxnLst>
                <a:cxn ang="0">
                  <a:pos x="403" y="57"/>
                </a:cxn>
                <a:cxn ang="0">
                  <a:pos x="378" y="57"/>
                </a:cxn>
                <a:cxn ang="0">
                  <a:pos x="352" y="61"/>
                </a:cxn>
                <a:cxn ang="0">
                  <a:pos x="325" y="63"/>
                </a:cxn>
                <a:cxn ang="0">
                  <a:pos x="285" y="78"/>
                </a:cxn>
                <a:cxn ang="0">
                  <a:pos x="259" y="92"/>
                </a:cxn>
                <a:cxn ang="0">
                  <a:pos x="232" y="112"/>
                </a:cxn>
                <a:cxn ang="0">
                  <a:pos x="201" y="139"/>
                </a:cxn>
                <a:cxn ang="0">
                  <a:pos x="175" y="175"/>
                </a:cxn>
                <a:cxn ang="0">
                  <a:pos x="141" y="213"/>
                </a:cxn>
                <a:cxn ang="0">
                  <a:pos x="114" y="261"/>
                </a:cxn>
                <a:cxn ang="0">
                  <a:pos x="101" y="287"/>
                </a:cxn>
                <a:cxn ang="0">
                  <a:pos x="89" y="314"/>
                </a:cxn>
                <a:cxn ang="0">
                  <a:pos x="74" y="340"/>
                </a:cxn>
                <a:cxn ang="0">
                  <a:pos x="68" y="371"/>
                </a:cxn>
                <a:cxn ang="0">
                  <a:pos x="59" y="405"/>
                </a:cxn>
                <a:cxn ang="0">
                  <a:pos x="53" y="437"/>
                </a:cxn>
                <a:cxn ang="0">
                  <a:pos x="48" y="464"/>
                </a:cxn>
                <a:cxn ang="0">
                  <a:pos x="44" y="494"/>
                </a:cxn>
                <a:cxn ang="0">
                  <a:pos x="36" y="531"/>
                </a:cxn>
                <a:cxn ang="0">
                  <a:pos x="27" y="567"/>
                </a:cxn>
                <a:cxn ang="0">
                  <a:pos x="15" y="584"/>
                </a:cxn>
                <a:cxn ang="0">
                  <a:pos x="6" y="567"/>
                </a:cxn>
                <a:cxn ang="0">
                  <a:pos x="0" y="525"/>
                </a:cxn>
                <a:cxn ang="0">
                  <a:pos x="2" y="498"/>
                </a:cxn>
                <a:cxn ang="0">
                  <a:pos x="2" y="468"/>
                </a:cxn>
                <a:cxn ang="0">
                  <a:pos x="8" y="437"/>
                </a:cxn>
                <a:cxn ang="0">
                  <a:pos x="11" y="405"/>
                </a:cxn>
                <a:cxn ang="0">
                  <a:pos x="21" y="375"/>
                </a:cxn>
                <a:cxn ang="0">
                  <a:pos x="29" y="340"/>
                </a:cxn>
                <a:cxn ang="0">
                  <a:pos x="42" y="304"/>
                </a:cxn>
                <a:cxn ang="0">
                  <a:pos x="53" y="272"/>
                </a:cxn>
                <a:cxn ang="0">
                  <a:pos x="68" y="242"/>
                </a:cxn>
                <a:cxn ang="0">
                  <a:pos x="84" y="207"/>
                </a:cxn>
                <a:cxn ang="0">
                  <a:pos x="101" y="175"/>
                </a:cxn>
                <a:cxn ang="0">
                  <a:pos x="116" y="149"/>
                </a:cxn>
                <a:cxn ang="0">
                  <a:pos x="137" y="118"/>
                </a:cxn>
                <a:cxn ang="0">
                  <a:pos x="158" y="93"/>
                </a:cxn>
                <a:cxn ang="0">
                  <a:pos x="196" y="54"/>
                </a:cxn>
                <a:cxn ang="0">
                  <a:pos x="238" y="27"/>
                </a:cxn>
                <a:cxn ang="0">
                  <a:pos x="264" y="12"/>
                </a:cxn>
                <a:cxn ang="0">
                  <a:pos x="293" y="4"/>
                </a:cxn>
                <a:cxn ang="0">
                  <a:pos x="329" y="4"/>
                </a:cxn>
                <a:cxn ang="0">
                  <a:pos x="352" y="4"/>
                </a:cxn>
                <a:cxn ang="0">
                  <a:pos x="378" y="10"/>
                </a:cxn>
                <a:cxn ang="0">
                  <a:pos x="409" y="16"/>
                </a:cxn>
                <a:cxn ang="0">
                  <a:pos x="439" y="31"/>
                </a:cxn>
                <a:cxn ang="0">
                  <a:pos x="445" y="54"/>
                </a:cxn>
                <a:cxn ang="0">
                  <a:pos x="428" y="61"/>
                </a:cxn>
              </a:cxnLst>
              <a:rect l="0" t="0" r="r" b="b"/>
              <a:pathLst>
                <a:path w="449" h="584">
                  <a:moveTo>
                    <a:pt x="428" y="61"/>
                  </a:moveTo>
                  <a:lnTo>
                    <a:pt x="418" y="57"/>
                  </a:lnTo>
                  <a:lnTo>
                    <a:pt x="403" y="57"/>
                  </a:lnTo>
                  <a:lnTo>
                    <a:pt x="393" y="57"/>
                  </a:lnTo>
                  <a:lnTo>
                    <a:pt x="388" y="57"/>
                  </a:lnTo>
                  <a:lnTo>
                    <a:pt x="378" y="57"/>
                  </a:lnTo>
                  <a:lnTo>
                    <a:pt x="373" y="61"/>
                  </a:lnTo>
                  <a:lnTo>
                    <a:pt x="363" y="61"/>
                  </a:lnTo>
                  <a:lnTo>
                    <a:pt x="352" y="61"/>
                  </a:lnTo>
                  <a:lnTo>
                    <a:pt x="346" y="61"/>
                  </a:lnTo>
                  <a:lnTo>
                    <a:pt x="336" y="63"/>
                  </a:lnTo>
                  <a:lnTo>
                    <a:pt x="325" y="63"/>
                  </a:lnTo>
                  <a:lnTo>
                    <a:pt x="316" y="67"/>
                  </a:lnTo>
                  <a:lnTo>
                    <a:pt x="300" y="69"/>
                  </a:lnTo>
                  <a:lnTo>
                    <a:pt x="285" y="78"/>
                  </a:lnTo>
                  <a:lnTo>
                    <a:pt x="276" y="82"/>
                  </a:lnTo>
                  <a:lnTo>
                    <a:pt x="268" y="86"/>
                  </a:lnTo>
                  <a:lnTo>
                    <a:pt x="259" y="92"/>
                  </a:lnTo>
                  <a:lnTo>
                    <a:pt x="253" y="99"/>
                  </a:lnTo>
                  <a:lnTo>
                    <a:pt x="239" y="103"/>
                  </a:lnTo>
                  <a:lnTo>
                    <a:pt x="232" y="112"/>
                  </a:lnTo>
                  <a:lnTo>
                    <a:pt x="222" y="120"/>
                  </a:lnTo>
                  <a:lnTo>
                    <a:pt x="213" y="130"/>
                  </a:lnTo>
                  <a:lnTo>
                    <a:pt x="201" y="139"/>
                  </a:lnTo>
                  <a:lnTo>
                    <a:pt x="192" y="150"/>
                  </a:lnTo>
                  <a:lnTo>
                    <a:pt x="182" y="160"/>
                  </a:lnTo>
                  <a:lnTo>
                    <a:pt x="175" y="175"/>
                  </a:lnTo>
                  <a:lnTo>
                    <a:pt x="162" y="187"/>
                  </a:lnTo>
                  <a:lnTo>
                    <a:pt x="154" y="200"/>
                  </a:lnTo>
                  <a:lnTo>
                    <a:pt x="141" y="213"/>
                  </a:lnTo>
                  <a:lnTo>
                    <a:pt x="131" y="228"/>
                  </a:lnTo>
                  <a:lnTo>
                    <a:pt x="122" y="245"/>
                  </a:lnTo>
                  <a:lnTo>
                    <a:pt x="114" y="261"/>
                  </a:lnTo>
                  <a:lnTo>
                    <a:pt x="106" y="268"/>
                  </a:lnTo>
                  <a:lnTo>
                    <a:pt x="105" y="278"/>
                  </a:lnTo>
                  <a:lnTo>
                    <a:pt x="101" y="287"/>
                  </a:lnTo>
                  <a:lnTo>
                    <a:pt x="99" y="295"/>
                  </a:lnTo>
                  <a:lnTo>
                    <a:pt x="93" y="304"/>
                  </a:lnTo>
                  <a:lnTo>
                    <a:pt x="89" y="314"/>
                  </a:lnTo>
                  <a:lnTo>
                    <a:pt x="84" y="323"/>
                  </a:lnTo>
                  <a:lnTo>
                    <a:pt x="80" y="331"/>
                  </a:lnTo>
                  <a:lnTo>
                    <a:pt x="74" y="340"/>
                  </a:lnTo>
                  <a:lnTo>
                    <a:pt x="72" y="350"/>
                  </a:lnTo>
                  <a:lnTo>
                    <a:pt x="68" y="363"/>
                  </a:lnTo>
                  <a:lnTo>
                    <a:pt x="68" y="371"/>
                  </a:lnTo>
                  <a:lnTo>
                    <a:pt x="63" y="384"/>
                  </a:lnTo>
                  <a:lnTo>
                    <a:pt x="63" y="392"/>
                  </a:lnTo>
                  <a:lnTo>
                    <a:pt x="59" y="405"/>
                  </a:lnTo>
                  <a:lnTo>
                    <a:pt x="57" y="413"/>
                  </a:lnTo>
                  <a:lnTo>
                    <a:pt x="53" y="426"/>
                  </a:lnTo>
                  <a:lnTo>
                    <a:pt x="53" y="437"/>
                  </a:lnTo>
                  <a:lnTo>
                    <a:pt x="49" y="449"/>
                  </a:lnTo>
                  <a:lnTo>
                    <a:pt x="49" y="462"/>
                  </a:lnTo>
                  <a:lnTo>
                    <a:pt x="48" y="464"/>
                  </a:lnTo>
                  <a:lnTo>
                    <a:pt x="48" y="470"/>
                  </a:lnTo>
                  <a:lnTo>
                    <a:pt x="44" y="481"/>
                  </a:lnTo>
                  <a:lnTo>
                    <a:pt x="44" y="494"/>
                  </a:lnTo>
                  <a:lnTo>
                    <a:pt x="38" y="504"/>
                  </a:lnTo>
                  <a:lnTo>
                    <a:pt x="38" y="519"/>
                  </a:lnTo>
                  <a:lnTo>
                    <a:pt x="36" y="531"/>
                  </a:lnTo>
                  <a:lnTo>
                    <a:pt x="32" y="546"/>
                  </a:lnTo>
                  <a:lnTo>
                    <a:pt x="29" y="555"/>
                  </a:lnTo>
                  <a:lnTo>
                    <a:pt x="27" y="567"/>
                  </a:lnTo>
                  <a:lnTo>
                    <a:pt x="23" y="572"/>
                  </a:lnTo>
                  <a:lnTo>
                    <a:pt x="21" y="584"/>
                  </a:lnTo>
                  <a:lnTo>
                    <a:pt x="15" y="584"/>
                  </a:lnTo>
                  <a:lnTo>
                    <a:pt x="11" y="584"/>
                  </a:lnTo>
                  <a:lnTo>
                    <a:pt x="8" y="576"/>
                  </a:lnTo>
                  <a:lnTo>
                    <a:pt x="6" y="567"/>
                  </a:lnTo>
                  <a:lnTo>
                    <a:pt x="2" y="550"/>
                  </a:lnTo>
                  <a:lnTo>
                    <a:pt x="2" y="534"/>
                  </a:lnTo>
                  <a:lnTo>
                    <a:pt x="0" y="525"/>
                  </a:lnTo>
                  <a:lnTo>
                    <a:pt x="0" y="515"/>
                  </a:lnTo>
                  <a:lnTo>
                    <a:pt x="0" y="508"/>
                  </a:lnTo>
                  <a:lnTo>
                    <a:pt x="2" y="498"/>
                  </a:lnTo>
                  <a:lnTo>
                    <a:pt x="2" y="489"/>
                  </a:lnTo>
                  <a:lnTo>
                    <a:pt x="2" y="481"/>
                  </a:lnTo>
                  <a:lnTo>
                    <a:pt x="2" y="468"/>
                  </a:lnTo>
                  <a:lnTo>
                    <a:pt x="6" y="458"/>
                  </a:lnTo>
                  <a:lnTo>
                    <a:pt x="6" y="447"/>
                  </a:lnTo>
                  <a:lnTo>
                    <a:pt x="8" y="437"/>
                  </a:lnTo>
                  <a:lnTo>
                    <a:pt x="8" y="426"/>
                  </a:lnTo>
                  <a:lnTo>
                    <a:pt x="11" y="417"/>
                  </a:lnTo>
                  <a:lnTo>
                    <a:pt x="11" y="405"/>
                  </a:lnTo>
                  <a:lnTo>
                    <a:pt x="15" y="396"/>
                  </a:lnTo>
                  <a:lnTo>
                    <a:pt x="17" y="384"/>
                  </a:lnTo>
                  <a:lnTo>
                    <a:pt x="21" y="375"/>
                  </a:lnTo>
                  <a:lnTo>
                    <a:pt x="23" y="363"/>
                  </a:lnTo>
                  <a:lnTo>
                    <a:pt x="27" y="350"/>
                  </a:lnTo>
                  <a:lnTo>
                    <a:pt x="29" y="340"/>
                  </a:lnTo>
                  <a:lnTo>
                    <a:pt x="32" y="329"/>
                  </a:lnTo>
                  <a:lnTo>
                    <a:pt x="36" y="318"/>
                  </a:lnTo>
                  <a:lnTo>
                    <a:pt x="42" y="304"/>
                  </a:lnTo>
                  <a:lnTo>
                    <a:pt x="44" y="295"/>
                  </a:lnTo>
                  <a:lnTo>
                    <a:pt x="49" y="283"/>
                  </a:lnTo>
                  <a:lnTo>
                    <a:pt x="53" y="272"/>
                  </a:lnTo>
                  <a:lnTo>
                    <a:pt x="59" y="263"/>
                  </a:lnTo>
                  <a:lnTo>
                    <a:pt x="63" y="251"/>
                  </a:lnTo>
                  <a:lnTo>
                    <a:pt x="68" y="242"/>
                  </a:lnTo>
                  <a:lnTo>
                    <a:pt x="74" y="228"/>
                  </a:lnTo>
                  <a:lnTo>
                    <a:pt x="78" y="217"/>
                  </a:lnTo>
                  <a:lnTo>
                    <a:pt x="84" y="207"/>
                  </a:lnTo>
                  <a:lnTo>
                    <a:pt x="89" y="196"/>
                  </a:lnTo>
                  <a:lnTo>
                    <a:pt x="95" y="187"/>
                  </a:lnTo>
                  <a:lnTo>
                    <a:pt x="101" y="175"/>
                  </a:lnTo>
                  <a:lnTo>
                    <a:pt x="106" y="166"/>
                  </a:lnTo>
                  <a:lnTo>
                    <a:pt x="114" y="156"/>
                  </a:lnTo>
                  <a:lnTo>
                    <a:pt x="116" y="149"/>
                  </a:lnTo>
                  <a:lnTo>
                    <a:pt x="125" y="139"/>
                  </a:lnTo>
                  <a:lnTo>
                    <a:pt x="129" y="130"/>
                  </a:lnTo>
                  <a:lnTo>
                    <a:pt x="137" y="118"/>
                  </a:lnTo>
                  <a:lnTo>
                    <a:pt x="143" y="109"/>
                  </a:lnTo>
                  <a:lnTo>
                    <a:pt x="154" y="99"/>
                  </a:lnTo>
                  <a:lnTo>
                    <a:pt x="158" y="93"/>
                  </a:lnTo>
                  <a:lnTo>
                    <a:pt x="167" y="88"/>
                  </a:lnTo>
                  <a:lnTo>
                    <a:pt x="181" y="69"/>
                  </a:lnTo>
                  <a:lnTo>
                    <a:pt x="196" y="54"/>
                  </a:lnTo>
                  <a:lnTo>
                    <a:pt x="213" y="42"/>
                  </a:lnTo>
                  <a:lnTo>
                    <a:pt x="228" y="33"/>
                  </a:lnTo>
                  <a:lnTo>
                    <a:pt x="238" y="27"/>
                  </a:lnTo>
                  <a:lnTo>
                    <a:pt x="243" y="21"/>
                  </a:lnTo>
                  <a:lnTo>
                    <a:pt x="255" y="16"/>
                  </a:lnTo>
                  <a:lnTo>
                    <a:pt x="264" y="12"/>
                  </a:lnTo>
                  <a:lnTo>
                    <a:pt x="274" y="10"/>
                  </a:lnTo>
                  <a:lnTo>
                    <a:pt x="281" y="6"/>
                  </a:lnTo>
                  <a:lnTo>
                    <a:pt x="293" y="4"/>
                  </a:lnTo>
                  <a:lnTo>
                    <a:pt x="300" y="4"/>
                  </a:lnTo>
                  <a:lnTo>
                    <a:pt x="314" y="0"/>
                  </a:lnTo>
                  <a:lnTo>
                    <a:pt x="329" y="4"/>
                  </a:lnTo>
                  <a:lnTo>
                    <a:pt x="335" y="4"/>
                  </a:lnTo>
                  <a:lnTo>
                    <a:pt x="342" y="4"/>
                  </a:lnTo>
                  <a:lnTo>
                    <a:pt x="352" y="4"/>
                  </a:lnTo>
                  <a:lnTo>
                    <a:pt x="361" y="6"/>
                  </a:lnTo>
                  <a:lnTo>
                    <a:pt x="371" y="6"/>
                  </a:lnTo>
                  <a:lnTo>
                    <a:pt x="378" y="10"/>
                  </a:lnTo>
                  <a:lnTo>
                    <a:pt x="386" y="10"/>
                  </a:lnTo>
                  <a:lnTo>
                    <a:pt x="393" y="12"/>
                  </a:lnTo>
                  <a:lnTo>
                    <a:pt x="409" y="16"/>
                  </a:lnTo>
                  <a:lnTo>
                    <a:pt x="420" y="21"/>
                  </a:lnTo>
                  <a:lnTo>
                    <a:pt x="430" y="25"/>
                  </a:lnTo>
                  <a:lnTo>
                    <a:pt x="439" y="31"/>
                  </a:lnTo>
                  <a:lnTo>
                    <a:pt x="445" y="38"/>
                  </a:lnTo>
                  <a:lnTo>
                    <a:pt x="449" y="48"/>
                  </a:lnTo>
                  <a:lnTo>
                    <a:pt x="445" y="54"/>
                  </a:lnTo>
                  <a:lnTo>
                    <a:pt x="443" y="61"/>
                  </a:lnTo>
                  <a:lnTo>
                    <a:pt x="435" y="61"/>
                  </a:lnTo>
                  <a:lnTo>
                    <a:pt x="428" y="61"/>
                  </a:lnTo>
                  <a:lnTo>
                    <a:pt x="42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auto">
            <a:xfrm>
              <a:off x="6291258" y="3978276"/>
              <a:ext cx="155575" cy="574676"/>
            </a:xfrm>
            <a:custGeom>
              <a:avLst/>
              <a:gdLst/>
              <a:ahLst/>
              <a:cxnLst>
                <a:cxn ang="0">
                  <a:pos x="80" y="59"/>
                </a:cxn>
                <a:cxn ang="0">
                  <a:pos x="93" y="90"/>
                </a:cxn>
                <a:cxn ang="0">
                  <a:pos x="112" y="130"/>
                </a:cxn>
                <a:cxn ang="0">
                  <a:pos x="127" y="169"/>
                </a:cxn>
                <a:cxn ang="0">
                  <a:pos x="144" y="207"/>
                </a:cxn>
                <a:cxn ang="0">
                  <a:pos x="160" y="242"/>
                </a:cxn>
                <a:cxn ang="0">
                  <a:pos x="175" y="284"/>
                </a:cxn>
                <a:cxn ang="0">
                  <a:pos x="181" y="316"/>
                </a:cxn>
                <a:cxn ang="0">
                  <a:pos x="186" y="344"/>
                </a:cxn>
                <a:cxn ang="0">
                  <a:pos x="190" y="380"/>
                </a:cxn>
                <a:cxn ang="0">
                  <a:pos x="194" y="418"/>
                </a:cxn>
                <a:cxn ang="0">
                  <a:pos x="198" y="453"/>
                </a:cxn>
                <a:cxn ang="0">
                  <a:pos x="198" y="485"/>
                </a:cxn>
                <a:cxn ang="0">
                  <a:pos x="194" y="519"/>
                </a:cxn>
                <a:cxn ang="0">
                  <a:pos x="186" y="550"/>
                </a:cxn>
                <a:cxn ang="0">
                  <a:pos x="181" y="582"/>
                </a:cxn>
                <a:cxn ang="0">
                  <a:pos x="175" y="616"/>
                </a:cxn>
                <a:cxn ang="0">
                  <a:pos x="164" y="648"/>
                </a:cxn>
                <a:cxn ang="0">
                  <a:pos x="152" y="685"/>
                </a:cxn>
                <a:cxn ang="0">
                  <a:pos x="137" y="719"/>
                </a:cxn>
                <a:cxn ang="0">
                  <a:pos x="116" y="724"/>
                </a:cxn>
                <a:cxn ang="0">
                  <a:pos x="101" y="705"/>
                </a:cxn>
                <a:cxn ang="0">
                  <a:pos x="108" y="673"/>
                </a:cxn>
                <a:cxn ang="0">
                  <a:pos x="118" y="639"/>
                </a:cxn>
                <a:cxn ang="0">
                  <a:pos x="127" y="607"/>
                </a:cxn>
                <a:cxn ang="0">
                  <a:pos x="129" y="576"/>
                </a:cxn>
                <a:cxn ang="0">
                  <a:pos x="133" y="546"/>
                </a:cxn>
                <a:cxn ang="0">
                  <a:pos x="133" y="519"/>
                </a:cxn>
                <a:cxn ang="0">
                  <a:pos x="133" y="485"/>
                </a:cxn>
                <a:cxn ang="0">
                  <a:pos x="129" y="455"/>
                </a:cxn>
                <a:cxn ang="0">
                  <a:pos x="127" y="422"/>
                </a:cxn>
                <a:cxn ang="0">
                  <a:pos x="122" y="390"/>
                </a:cxn>
                <a:cxn ang="0">
                  <a:pos x="118" y="356"/>
                </a:cxn>
                <a:cxn ang="0">
                  <a:pos x="106" y="310"/>
                </a:cxn>
                <a:cxn ang="0">
                  <a:pos x="91" y="274"/>
                </a:cxn>
                <a:cxn ang="0">
                  <a:pos x="72" y="244"/>
                </a:cxn>
                <a:cxn ang="0">
                  <a:pos x="55" y="211"/>
                </a:cxn>
                <a:cxn ang="0">
                  <a:pos x="36" y="175"/>
                </a:cxn>
                <a:cxn ang="0">
                  <a:pos x="25" y="141"/>
                </a:cxn>
                <a:cxn ang="0">
                  <a:pos x="15" y="114"/>
                </a:cxn>
                <a:cxn ang="0">
                  <a:pos x="4" y="73"/>
                </a:cxn>
                <a:cxn ang="0">
                  <a:pos x="0" y="31"/>
                </a:cxn>
                <a:cxn ang="0">
                  <a:pos x="10" y="12"/>
                </a:cxn>
                <a:cxn ang="0">
                  <a:pos x="46" y="0"/>
                </a:cxn>
                <a:cxn ang="0">
                  <a:pos x="70" y="17"/>
                </a:cxn>
                <a:cxn ang="0">
                  <a:pos x="76" y="36"/>
                </a:cxn>
              </a:cxnLst>
              <a:rect l="0" t="0" r="r" b="b"/>
              <a:pathLst>
                <a:path w="198" h="724">
                  <a:moveTo>
                    <a:pt x="76" y="36"/>
                  </a:moveTo>
                  <a:lnTo>
                    <a:pt x="76" y="48"/>
                  </a:lnTo>
                  <a:lnTo>
                    <a:pt x="80" y="59"/>
                  </a:lnTo>
                  <a:lnTo>
                    <a:pt x="86" y="73"/>
                  </a:lnTo>
                  <a:lnTo>
                    <a:pt x="87" y="82"/>
                  </a:lnTo>
                  <a:lnTo>
                    <a:pt x="93" y="90"/>
                  </a:lnTo>
                  <a:lnTo>
                    <a:pt x="101" y="103"/>
                  </a:lnTo>
                  <a:lnTo>
                    <a:pt x="106" y="114"/>
                  </a:lnTo>
                  <a:lnTo>
                    <a:pt x="112" y="130"/>
                  </a:lnTo>
                  <a:lnTo>
                    <a:pt x="118" y="141"/>
                  </a:lnTo>
                  <a:lnTo>
                    <a:pt x="124" y="156"/>
                  </a:lnTo>
                  <a:lnTo>
                    <a:pt x="127" y="169"/>
                  </a:lnTo>
                  <a:lnTo>
                    <a:pt x="133" y="185"/>
                  </a:lnTo>
                  <a:lnTo>
                    <a:pt x="139" y="196"/>
                  </a:lnTo>
                  <a:lnTo>
                    <a:pt x="144" y="207"/>
                  </a:lnTo>
                  <a:lnTo>
                    <a:pt x="152" y="221"/>
                  </a:lnTo>
                  <a:lnTo>
                    <a:pt x="158" y="232"/>
                  </a:lnTo>
                  <a:lnTo>
                    <a:pt x="160" y="242"/>
                  </a:lnTo>
                  <a:lnTo>
                    <a:pt x="165" y="255"/>
                  </a:lnTo>
                  <a:lnTo>
                    <a:pt x="169" y="268"/>
                  </a:lnTo>
                  <a:lnTo>
                    <a:pt x="175" y="284"/>
                  </a:lnTo>
                  <a:lnTo>
                    <a:pt x="179" y="295"/>
                  </a:lnTo>
                  <a:lnTo>
                    <a:pt x="181" y="310"/>
                  </a:lnTo>
                  <a:lnTo>
                    <a:pt x="181" y="316"/>
                  </a:lnTo>
                  <a:lnTo>
                    <a:pt x="184" y="325"/>
                  </a:lnTo>
                  <a:lnTo>
                    <a:pt x="184" y="335"/>
                  </a:lnTo>
                  <a:lnTo>
                    <a:pt x="186" y="344"/>
                  </a:lnTo>
                  <a:lnTo>
                    <a:pt x="186" y="356"/>
                  </a:lnTo>
                  <a:lnTo>
                    <a:pt x="190" y="369"/>
                  </a:lnTo>
                  <a:lnTo>
                    <a:pt x="190" y="380"/>
                  </a:lnTo>
                  <a:lnTo>
                    <a:pt x="194" y="396"/>
                  </a:lnTo>
                  <a:lnTo>
                    <a:pt x="194" y="407"/>
                  </a:lnTo>
                  <a:lnTo>
                    <a:pt x="194" y="418"/>
                  </a:lnTo>
                  <a:lnTo>
                    <a:pt x="198" y="428"/>
                  </a:lnTo>
                  <a:lnTo>
                    <a:pt x="198" y="441"/>
                  </a:lnTo>
                  <a:lnTo>
                    <a:pt x="198" y="453"/>
                  </a:lnTo>
                  <a:lnTo>
                    <a:pt x="198" y="464"/>
                  </a:lnTo>
                  <a:lnTo>
                    <a:pt x="198" y="474"/>
                  </a:lnTo>
                  <a:lnTo>
                    <a:pt x="198" y="485"/>
                  </a:lnTo>
                  <a:lnTo>
                    <a:pt x="194" y="494"/>
                  </a:lnTo>
                  <a:lnTo>
                    <a:pt x="194" y="510"/>
                  </a:lnTo>
                  <a:lnTo>
                    <a:pt x="194" y="519"/>
                  </a:lnTo>
                  <a:lnTo>
                    <a:pt x="194" y="531"/>
                  </a:lnTo>
                  <a:lnTo>
                    <a:pt x="190" y="540"/>
                  </a:lnTo>
                  <a:lnTo>
                    <a:pt x="186" y="550"/>
                  </a:lnTo>
                  <a:lnTo>
                    <a:pt x="184" y="561"/>
                  </a:lnTo>
                  <a:lnTo>
                    <a:pt x="184" y="572"/>
                  </a:lnTo>
                  <a:lnTo>
                    <a:pt x="181" y="582"/>
                  </a:lnTo>
                  <a:lnTo>
                    <a:pt x="179" y="591"/>
                  </a:lnTo>
                  <a:lnTo>
                    <a:pt x="175" y="603"/>
                  </a:lnTo>
                  <a:lnTo>
                    <a:pt x="175" y="616"/>
                  </a:lnTo>
                  <a:lnTo>
                    <a:pt x="169" y="626"/>
                  </a:lnTo>
                  <a:lnTo>
                    <a:pt x="165" y="637"/>
                  </a:lnTo>
                  <a:lnTo>
                    <a:pt x="164" y="648"/>
                  </a:lnTo>
                  <a:lnTo>
                    <a:pt x="160" y="662"/>
                  </a:lnTo>
                  <a:lnTo>
                    <a:pt x="154" y="673"/>
                  </a:lnTo>
                  <a:lnTo>
                    <a:pt x="152" y="685"/>
                  </a:lnTo>
                  <a:lnTo>
                    <a:pt x="144" y="698"/>
                  </a:lnTo>
                  <a:lnTo>
                    <a:pt x="143" y="711"/>
                  </a:lnTo>
                  <a:lnTo>
                    <a:pt x="137" y="719"/>
                  </a:lnTo>
                  <a:lnTo>
                    <a:pt x="129" y="724"/>
                  </a:lnTo>
                  <a:lnTo>
                    <a:pt x="122" y="724"/>
                  </a:lnTo>
                  <a:lnTo>
                    <a:pt x="116" y="724"/>
                  </a:lnTo>
                  <a:lnTo>
                    <a:pt x="106" y="719"/>
                  </a:lnTo>
                  <a:lnTo>
                    <a:pt x="101" y="715"/>
                  </a:lnTo>
                  <a:lnTo>
                    <a:pt x="101" y="705"/>
                  </a:lnTo>
                  <a:lnTo>
                    <a:pt x="103" y="698"/>
                  </a:lnTo>
                  <a:lnTo>
                    <a:pt x="106" y="685"/>
                  </a:lnTo>
                  <a:lnTo>
                    <a:pt x="108" y="673"/>
                  </a:lnTo>
                  <a:lnTo>
                    <a:pt x="112" y="662"/>
                  </a:lnTo>
                  <a:lnTo>
                    <a:pt x="118" y="648"/>
                  </a:lnTo>
                  <a:lnTo>
                    <a:pt x="118" y="639"/>
                  </a:lnTo>
                  <a:lnTo>
                    <a:pt x="122" y="628"/>
                  </a:lnTo>
                  <a:lnTo>
                    <a:pt x="124" y="618"/>
                  </a:lnTo>
                  <a:lnTo>
                    <a:pt x="127" y="607"/>
                  </a:lnTo>
                  <a:lnTo>
                    <a:pt x="127" y="597"/>
                  </a:lnTo>
                  <a:lnTo>
                    <a:pt x="129" y="588"/>
                  </a:lnTo>
                  <a:lnTo>
                    <a:pt x="129" y="576"/>
                  </a:lnTo>
                  <a:lnTo>
                    <a:pt x="133" y="567"/>
                  </a:lnTo>
                  <a:lnTo>
                    <a:pt x="133" y="557"/>
                  </a:lnTo>
                  <a:lnTo>
                    <a:pt x="133" y="546"/>
                  </a:lnTo>
                  <a:lnTo>
                    <a:pt x="133" y="536"/>
                  </a:lnTo>
                  <a:lnTo>
                    <a:pt x="137" y="529"/>
                  </a:lnTo>
                  <a:lnTo>
                    <a:pt x="133" y="519"/>
                  </a:lnTo>
                  <a:lnTo>
                    <a:pt x="133" y="506"/>
                  </a:lnTo>
                  <a:lnTo>
                    <a:pt x="133" y="494"/>
                  </a:lnTo>
                  <a:lnTo>
                    <a:pt x="133" y="485"/>
                  </a:lnTo>
                  <a:lnTo>
                    <a:pt x="129" y="475"/>
                  </a:lnTo>
                  <a:lnTo>
                    <a:pt x="129" y="468"/>
                  </a:lnTo>
                  <a:lnTo>
                    <a:pt x="129" y="455"/>
                  </a:lnTo>
                  <a:lnTo>
                    <a:pt x="129" y="447"/>
                  </a:lnTo>
                  <a:lnTo>
                    <a:pt x="127" y="434"/>
                  </a:lnTo>
                  <a:lnTo>
                    <a:pt x="127" y="422"/>
                  </a:lnTo>
                  <a:lnTo>
                    <a:pt x="124" y="413"/>
                  </a:lnTo>
                  <a:lnTo>
                    <a:pt x="124" y="401"/>
                  </a:lnTo>
                  <a:lnTo>
                    <a:pt x="122" y="390"/>
                  </a:lnTo>
                  <a:lnTo>
                    <a:pt x="122" y="377"/>
                  </a:lnTo>
                  <a:lnTo>
                    <a:pt x="118" y="365"/>
                  </a:lnTo>
                  <a:lnTo>
                    <a:pt x="118" y="356"/>
                  </a:lnTo>
                  <a:lnTo>
                    <a:pt x="116" y="337"/>
                  </a:lnTo>
                  <a:lnTo>
                    <a:pt x="112" y="323"/>
                  </a:lnTo>
                  <a:lnTo>
                    <a:pt x="106" y="310"/>
                  </a:lnTo>
                  <a:lnTo>
                    <a:pt x="101" y="299"/>
                  </a:lnTo>
                  <a:lnTo>
                    <a:pt x="93" y="287"/>
                  </a:lnTo>
                  <a:lnTo>
                    <a:pt x="91" y="274"/>
                  </a:lnTo>
                  <a:lnTo>
                    <a:pt x="86" y="266"/>
                  </a:lnTo>
                  <a:lnTo>
                    <a:pt x="82" y="255"/>
                  </a:lnTo>
                  <a:lnTo>
                    <a:pt x="72" y="244"/>
                  </a:lnTo>
                  <a:lnTo>
                    <a:pt x="67" y="232"/>
                  </a:lnTo>
                  <a:lnTo>
                    <a:pt x="61" y="223"/>
                  </a:lnTo>
                  <a:lnTo>
                    <a:pt x="55" y="211"/>
                  </a:lnTo>
                  <a:lnTo>
                    <a:pt x="48" y="198"/>
                  </a:lnTo>
                  <a:lnTo>
                    <a:pt x="42" y="187"/>
                  </a:lnTo>
                  <a:lnTo>
                    <a:pt x="36" y="175"/>
                  </a:lnTo>
                  <a:lnTo>
                    <a:pt x="30" y="162"/>
                  </a:lnTo>
                  <a:lnTo>
                    <a:pt x="27" y="154"/>
                  </a:lnTo>
                  <a:lnTo>
                    <a:pt x="25" y="141"/>
                  </a:lnTo>
                  <a:lnTo>
                    <a:pt x="21" y="135"/>
                  </a:lnTo>
                  <a:lnTo>
                    <a:pt x="19" y="130"/>
                  </a:lnTo>
                  <a:lnTo>
                    <a:pt x="15" y="114"/>
                  </a:lnTo>
                  <a:lnTo>
                    <a:pt x="10" y="103"/>
                  </a:lnTo>
                  <a:lnTo>
                    <a:pt x="6" y="84"/>
                  </a:lnTo>
                  <a:lnTo>
                    <a:pt x="4" y="73"/>
                  </a:lnTo>
                  <a:lnTo>
                    <a:pt x="4" y="57"/>
                  </a:lnTo>
                  <a:lnTo>
                    <a:pt x="4" y="42"/>
                  </a:lnTo>
                  <a:lnTo>
                    <a:pt x="0" y="31"/>
                  </a:lnTo>
                  <a:lnTo>
                    <a:pt x="4" y="23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21" y="2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61" y="6"/>
                  </a:lnTo>
                  <a:lnTo>
                    <a:pt x="67" y="12"/>
                  </a:lnTo>
                  <a:lnTo>
                    <a:pt x="70" y="17"/>
                  </a:lnTo>
                  <a:lnTo>
                    <a:pt x="72" y="23"/>
                  </a:lnTo>
                  <a:lnTo>
                    <a:pt x="76" y="36"/>
                  </a:lnTo>
                  <a:lnTo>
                    <a:pt x="76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auto">
            <a:xfrm>
              <a:off x="6370632" y="4198939"/>
              <a:ext cx="744537" cy="365126"/>
            </a:xfrm>
            <a:custGeom>
              <a:avLst/>
              <a:gdLst/>
              <a:ahLst/>
              <a:cxnLst>
                <a:cxn ang="0">
                  <a:pos x="43" y="387"/>
                </a:cxn>
                <a:cxn ang="0">
                  <a:pos x="83" y="393"/>
                </a:cxn>
                <a:cxn ang="0">
                  <a:pos x="133" y="393"/>
                </a:cxn>
                <a:cxn ang="0">
                  <a:pos x="156" y="389"/>
                </a:cxn>
                <a:cxn ang="0">
                  <a:pos x="182" y="387"/>
                </a:cxn>
                <a:cxn ang="0">
                  <a:pos x="211" y="384"/>
                </a:cxn>
                <a:cxn ang="0">
                  <a:pos x="239" y="378"/>
                </a:cxn>
                <a:cxn ang="0">
                  <a:pos x="270" y="372"/>
                </a:cxn>
                <a:cxn ang="0">
                  <a:pos x="300" y="368"/>
                </a:cxn>
                <a:cxn ang="0">
                  <a:pos x="330" y="359"/>
                </a:cxn>
                <a:cxn ang="0">
                  <a:pos x="361" y="353"/>
                </a:cxn>
                <a:cxn ang="0">
                  <a:pos x="388" y="346"/>
                </a:cxn>
                <a:cxn ang="0">
                  <a:pos x="414" y="338"/>
                </a:cxn>
                <a:cxn ang="0">
                  <a:pos x="445" y="329"/>
                </a:cxn>
                <a:cxn ang="0">
                  <a:pos x="469" y="323"/>
                </a:cxn>
                <a:cxn ang="0">
                  <a:pos x="496" y="313"/>
                </a:cxn>
                <a:cxn ang="0">
                  <a:pos x="532" y="306"/>
                </a:cxn>
                <a:cxn ang="0">
                  <a:pos x="572" y="290"/>
                </a:cxn>
                <a:cxn ang="0">
                  <a:pos x="617" y="270"/>
                </a:cxn>
                <a:cxn ang="0">
                  <a:pos x="659" y="251"/>
                </a:cxn>
                <a:cxn ang="0">
                  <a:pos x="695" y="232"/>
                </a:cxn>
                <a:cxn ang="0">
                  <a:pos x="735" y="209"/>
                </a:cxn>
                <a:cxn ang="0">
                  <a:pos x="770" y="188"/>
                </a:cxn>
                <a:cxn ang="0">
                  <a:pos x="800" y="161"/>
                </a:cxn>
                <a:cxn ang="0">
                  <a:pos x="830" y="133"/>
                </a:cxn>
                <a:cxn ang="0">
                  <a:pos x="859" y="100"/>
                </a:cxn>
                <a:cxn ang="0">
                  <a:pos x="885" y="64"/>
                </a:cxn>
                <a:cxn ang="0">
                  <a:pos x="906" y="23"/>
                </a:cxn>
                <a:cxn ang="0">
                  <a:pos x="933" y="0"/>
                </a:cxn>
                <a:cxn ang="0">
                  <a:pos x="931" y="36"/>
                </a:cxn>
                <a:cxn ang="0">
                  <a:pos x="906" y="81"/>
                </a:cxn>
                <a:cxn ang="0">
                  <a:pos x="882" y="125"/>
                </a:cxn>
                <a:cxn ang="0">
                  <a:pos x="855" y="163"/>
                </a:cxn>
                <a:cxn ang="0">
                  <a:pos x="828" y="199"/>
                </a:cxn>
                <a:cxn ang="0">
                  <a:pos x="800" y="235"/>
                </a:cxn>
                <a:cxn ang="0">
                  <a:pos x="768" y="264"/>
                </a:cxn>
                <a:cxn ang="0">
                  <a:pos x="732" y="292"/>
                </a:cxn>
                <a:cxn ang="0">
                  <a:pos x="692" y="321"/>
                </a:cxn>
                <a:cxn ang="0">
                  <a:pos x="650" y="346"/>
                </a:cxn>
                <a:cxn ang="0">
                  <a:pos x="604" y="367"/>
                </a:cxn>
                <a:cxn ang="0">
                  <a:pos x="562" y="384"/>
                </a:cxn>
                <a:cxn ang="0">
                  <a:pos x="530" y="395"/>
                </a:cxn>
                <a:cxn ang="0">
                  <a:pos x="500" y="408"/>
                </a:cxn>
                <a:cxn ang="0">
                  <a:pos x="465" y="418"/>
                </a:cxn>
                <a:cxn ang="0">
                  <a:pos x="439" y="429"/>
                </a:cxn>
                <a:cxn ang="0">
                  <a:pos x="408" y="435"/>
                </a:cxn>
                <a:cxn ang="0">
                  <a:pos x="376" y="441"/>
                </a:cxn>
                <a:cxn ang="0">
                  <a:pos x="346" y="446"/>
                </a:cxn>
                <a:cxn ang="0">
                  <a:pos x="313" y="450"/>
                </a:cxn>
                <a:cxn ang="0">
                  <a:pos x="275" y="456"/>
                </a:cxn>
                <a:cxn ang="0">
                  <a:pos x="239" y="460"/>
                </a:cxn>
                <a:cxn ang="0">
                  <a:pos x="213" y="460"/>
                </a:cxn>
                <a:cxn ang="0">
                  <a:pos x="177" y="460"/>
                </a:cxn>
                <a:cxn ang="0">
                  <a:pos x="135" y="456"/>
                </a:cxn>
                <a:cxn ang="0">
                  <a:pos x="97" y="446"/>
                </a:cxn>
                <a:cxn ang="0">
                  <a:pos x="53" y="435"/>
                </a:cxn>
                <a:cxn ang="0">
                  <a:pos x="11" y="414"/>
                </a:cxn>
                <a:cxn ang="0">
                  <a:pos x="0" y="395"/>
                </a:cxn>
                <a:cxn ang="0">
                  <a:pos x="11" y="378"/>
                </a:cxn>
                <a:cxn ang="0">
                  <a:pos x="26" y="384"/>
                </a:cxn>
              </a:cxnLst>
              <a:rect l="0" t="0" r="r" b="b"/>
              <a:pathLst>
                <a:path w="939" h="460">
                  <a:moveTo>
                    <a:pt x="26" y="384"/>
                  </a:moveTo>
                  <a:lnTo>
                    <a:pt x="36" y="384"/>
                  </a:lnTo>
                  <a:lnTo>
                    <a:pt x="43" y="387"/>
                  </a:lnTo>
                  <a:lnTo>
                    <a:pt x="57" y="389"/>
                  </a:lnTo>
                  <a:lnTo>
                    <a:pt x="72" y="393"/>
                  </a:lnTo>
                  <a:lnTo>
                    <a:pt x="83" y="393"/>
                  </a:lnTo>
                  <a:lnTo>
                    <a:pt x="99" y="393"/>
                  </a:lnTo>
                  <a:lnTo>
                    <a:pt x="114" y="393"/>
                  </a:lnTo>
                  <a:lnTo>
                    <a:pt x="133" y="393"/>
                  </a:lnTo>
                  <a:lnTo>
                    <a:pt x="139" y="393"/>
                  </a:lnTo>
                  <a:lnTo>
                    <a:pt x="146" y="393"/>
                  </a:lnTo>
                  <a:lnTo>
                    <a:pt x="156" y="389"/>
                  </a:lnTo>
                  <a:lnTo>
                    <a:pt x="165" y="389"/>
                  </a:lnTo>
                  <a:lnTo>
                    <a:pt x="175" y="389"/>
                  </a:lnTo>
                  <a:lnTo>
                    <a:pt x="182" y="387"/>
                  </a:lnTo>
                  <a:lnTo>
                    <a:pt x="192" y="387"/>
                  </a:lnTo>
                  <a:lnTo>
                    <a:pt x="201" y="387"/>
                  </a:lnTo>
                  <a:lnTo>
                    <a:pt x="211" y="384"/>
                  </a:lnTo>
                  <a:lnTo>
                    <a:pt x="222" y="384"/>
                  </a:lnTo>
                  <a:lnTo>
                    <a:pt x="232" y="378"/>
                  </a:lnTo>
                  <a:lnTo>
                    <a:pt x="239" y="378"/>
                  </a:lnTo>
                  <a:lnTo>
                    <a:pt x="249" y="374"/>
                  </a:lnTo>
                  <a:lnTo>
                    <a:pt x="260" y="374"/>
                  </a:lnTo>
                  <a:lnTo>
                    <a:pt x="270" y="372"/>
                  </a:lnTo>
                  <a:lnTo>
                    <a:pt x="283" y="372"/>
                  </a:lnTo>
                  <a:lnTo>
                    <a:pt x="292" y="368"/>
                  </a:lnTo>
                  <a:lnTo>
                    <a:pt x="300" y="368"/>
                  </a:lnTo>
                  <a:lnTo>
                    <a:pt x="310" y="367"/>
                  </a:lnTo>
                  <a:lnTo>
                    <a:pt x="321" y="363"/>
                  </a:lnTo>
                  <a:lnTo>
                    <a:pt x="330" y="359"/>
                  </a:lnTo>
                  <a:lnTo>
                    <a:pt x="340" y="359"/>
                  </a:lnTo>
                  <a:lnTo>
                    <a:pt x="349" y="357"/>
                  </a:lnTo>
                  <a:lnTo>
                    <a:pt x="361" y="353"/>
                  </a:lnTo>
                  <a:lnTo>
                    <a:pt x="370" y="349"/>
                  </a:lnTo>
                  <a:lnTo>
                    <a:pt x="378" y="348"/>
                  </a:lnTo>
                  <a:lnTo>
                    <a:pt x="388" y="346"/>
                  </a:lnTo>
                  <a:lnTo>
                    <a:pt x="397" y="346"/>
                  </a:lnTo>
                  <a:lnTo>
                    <a:pt x="407" y="342"/>
                  </a:lnTo>
                  <a:lnTo>
                    <a:pt x="414" y="338"/>
                  </a:lnTo>
                  <a:lnTo>
                    <a:pt x="424" y="336"/>
                  </a:lnTo>
                  <a:lnTo>
                    <a:pt x="435" y="336"/>
                  </a:lnTo>
                  <a:lnTo>
                    <a:pt x="445" y="329"/>
                  </a:lnTo>
                  <a:lnTo>
                    <a:pt x="454" y="327"/>
                  </a:lnTo>
                  <a:lnTo>
                    <a:pt x="460" y="323"/>
                  </a:lnTo>
                  <a:lnTo>
                    <a:pt x="469" y="323"/>
                  </a:lnTo>
                  <a:lnTo>
                    <a:pt x="479" y="321"/>
                  </a:lnTo>
                  <a:lnTo>
                    <a:pt x="488" y="317"/>
                  </a:lnTo>
                  <a:lnTo>
                    <a:pt x="496" y="313"/>
                  </a:lnTo>
                  <a:lnTo>
                    <a:pt x="505" y="313"/>
                  </a:lnTo>
                  <a:lnTo>
                    <a:pt x="517" y="308"/>
                  </a:lnTo>
                  <a:lnTo>
                    <a:pt x="532" y="306"/>
                  </a:lnTo>
                  <a:lnTo>
                    <a:pt x="545" y="300"/>
                  </a:lnTo>
                  <a:lnTo>
                    <a:pt x="560" y="296"/>
                  </a:lnTo>
                  <a:lnTo>
                    <a:pt x="572" y="290"/>
                  </a:lnTo>
                  <a:lnTo>
                    <a:pt x="589" y="285"/>
                  </a:lnTo>
                  <a:lnTo>
                    <a:pt x="602" y="277"/>
                  </a:lnTo>
                  <a:lnTo>
                    <a:pt x="617" y="270"/>
                  </a:lnTo>
                  <a:lnTo>
                    <a:pt x="629" y="264"/>
                  </a:lnTo>
                  <a:lnTo>
                    <a:pt x="644" y="256"/>
                  </a:lnTo>
                  <a:lnTo>
                    <a:pt x="659" y="251"/>
                  </a:lnTo>
                  <a:lnTo>
                    <a:pt x="671" y="245"/>
                  </a:lnTo>
                  <a:lnTo>
                    <a:pt x="684" y="239"/>
                  </a:lnTo>
                  <a:lnTo>
                    <a:pt x="695" y="232"/>
                  </a:lnTo>
                  <a:lnTo>
                    <a:pt x="711" y="224"/>
                  </a:lnTo>
                  <a:lnTo>
                    <a:pt x="722" y="218"/>
                  </a:lnTo>
                  <a:lnTo>
                    <a:pt x="735" y="209"/>
                  </a:lnTo>
                  <a:lnTo>
                    <a:pt x="747" y="203"/>
                  </a:lnTo>
                  <a:lnTo>
                    <a:pt x="758" y="194"/>
                  </a:lnTo>
                  <a:lnTo>
                    <a:pt x="770" y="188"/>
                  </a:lnTo>
                  <a:lnTo>
                    <a:pt x="779" y="178"/>
                  </a:lnTo>
                  <a:lnTo>
                    <a:pt x="789" y="169"/>
                  </a:lnTo>
                  <a:lnTo>
                    <a:pt x="800" y="161"/>
                  </a:lnTo>
                  <a:lnTo>
                    <a:pt x="813" y="152"/>
                  </a:lnTo>
                  <a:lnTo>
                    <a:pt x="821" y="142"/>
                  </a:lnTo>
                  <a:lnTo>
                    <a:pt x="830" y="133"/>
                  </a:lnTo>
                  <a:lnTo>
                    <a:pt x="840" y="121"/>
                  </a:lnTo>
                  <a:lnTo>
                    <a:pt x="849" y="112"/>
                  </a:lnTo>
                  <a:lnTo>
                    <a:pt x="859" y="100"/>
                  </a:lnTo>
                  <a:lnTo>
                    <a:pt x="866" y="89"/>
                  </a:lnTo>
                  <a:lnTo>
                    <a:pt x="876" y="76"/>
                  </a:lnTo>
                  <a:lnTo>
                    <a:pt x="885" y="64"/>
                  </a:lnTo>
                  <a:lnTo>
                    <a:pt x="891" y="49"/>
                  </a:lnTo>
                  <a:lnTo>
                    <a:pt x="901" y="36"/>
                  </a:lnTo>
                  <a:lnTo>
                    <a:pt x="906" y="23"/>
                  </a:lnTo>
                  <a:lnTo>
                    <a:pt x="918" y="7"/>
                  </a:lnTo>
                  <a:lnTo>
                    <a:pt x="923" y="0"/>
                  </a:lnTo>
                  <a:lnTo>
                    <a:pt x="933" y="0"/>
                  </a:lnTo>
                  <a:lnTo>
                    <a:pt x="939" y="9"/>
                  </a:lnTo>
                  <a:lnTo>
                    <a:pt x="939" y="23"/>
                  </a:lnTo>
                  <a:lnTo>
                    <a:pt x="931" y="36"/>
                  </a:lnTo>
                  <a:lnTo>
                    <a:pt x="922" y="51"/>
                  </a:lnTo>
                  <a:lnTo>
                    <a:pt x="916" y="66"/>
                  </a:lnTo>
                  <a:lnTo>
                    <a:pt x="906" y="81"/>
                  </a:lnTo>
                  <a:lnTo>
                    <a:pt x="897" y="97"/>
                  </a:lnTo>
                  <a:lnTo>
                    <a:pt x="887" y="110"/>
                  </a:lnTo>
                  <a:lnTo>
                    <a:pt x="882" y="125"/>
                  </a:lnTo>
                  <a:lnTo>
                    <a:pt x="874" y="138"/>
                  </a:lnTo>
                  <a:lnTo>
                    <a:pt x="865" y="152"/>
                  </a:lnTo>
                  <a:lnTo>
                    <a:pt x="855" y="163"/>
                  </a:lnTo>
                  <a:lnTo>
                    <a:pt x="846" y="178"/>
                  </a:lnTo>
                  <a:lnTo>
                    <a:pt x="838" y="190"/>
                  </a:lnTo>
                  <a:lnTo>
                    <a:pt x="828" y="199"/>
                  </a:lnTo>
                  <a:lnTo>
                    <a:pt x="819" y="211"/>
                  </a:lnTo>
                  <a:lnTo>
                    <a:pt x="809" y="224"/>
                  </a:lnTo>
                  <a:lnTo>
                    <a:pt x="800" y="235"/>
                  </a:lnTo>
                  <a:lnTo>
                    <a:pt x="789" y="245"/>
                  </a:lnTo>
                  <a:lnTo>
                    <a:pt x="777" y="254"/>
                  </a:lnTo>
                  <a:lnTo>
                    <a:pt x="768" y="264"/>
                  </a:lnTo>
                  <a:lnTo>
                    <a:pt x="756" y="275"/>
                  </a:lnTo>
                  <a:lnTo>
                    <a:pt x="743" y="285"/>
                  </a:lnTo>
                  <a:lnTo>
                    <a:pt x="732" y="292"/>
                  </a:lnTo>
                  <a:lnTo>
                    <a:pt x="720" y="302"/>
                  </a:lnTo>
                  <a:lnTo>
                    <a:pt x="707" y="311"/>
                  </a:lnTo>
                  <a:lnTo>
                    <a:pt x="692" y="321"/>
                  </a:lnTo>
                  <a:lnTo>
                    <a:pt x="676" y="327"/>
                  </a:lnTo>
                  <a:lnTo>
                    <a:pt x="665" y="336"/>
                  </a:lnTo>
                  <a:lnTo>
                    <a:pt x="650" y="346"/>
                  </a:lnTo>
                  <a:lnTo>
                    <a:pt x="635" y="349"/>
                  </a:lnTo>
                  <a:lnTo>
                    <a:pt x="619" y="359"/>
                  </a:lnTo>
                  <a:lnTo>
                    <a:pt x="604" y="367"/>
                  </a:lnTo>
                  <a:lnTo>
                    <a:pt x="589" y="374"/>
                  </a:lnTo>
                  <a:lnTo>
                    <a:pt x="574" y="378"/>
                  </a:lnTo>
                  <a:lnTo>
                    <a:pt x="562" y="384"/>
                  </a:lnTo>
                  <a:lnTo>
                    <a:pt x="551" y="387"/>
                  </a:lnTo>
                  <a:lnTo>
                    <a:pt x="541" y="393"/>
                  </a:lnTo>
                  <a:lnTo>
                    <a:pt x="530" y="395"/>
                  </a:lnTo>
                  <a:lnTo>
                    <a:pt x="521" y="399"/>
                  </a:lnTo>
                  <a:lnTo>
                    <a:pt x="509" y="405"/>
                  </a:lnTo>
                  <a:lnTo>
                    <a:pt x="500" y="408"/>
                  </a:lnTo>
                  <a:lnTo>
                    <a:pt x="490" y="410"/>
                  </a:lnTo>
                  <a:lnTo>
                    <a:pt x="479" y="414"/>
                  </a:lnTo>
                  <a:lnTo>
                    <a:pt x="465" y="418"/>
                  </a:lnTo>
                  <a:lnTo>
                    <a:pt x="456" y="420"/>
                  </a:lnTo>
                  <a:lnTo>
                    <a:pt x="448" y="424"/>
                  </a:lnTo>
                  <a:lnTo>
                    <a:pt x="439" y="429"/>
                  </a:lnTo>
                  <a:lnTo>
                    <a:pt x="427" y="429"/>
                  </a:lnTo>
                  <a:lnTo>
                    <a:pt x="418" y="435"/>
                  </a:lnTo>
                  <a:lnTo>
                    <a:pt x="408" y="435"/>
                  </a:lnTo>
                  <a:lnTo>
                    <a:pt x="397" y="439"/>
                  </a:lnTo>
                  <a:lnTo>
                    <a:pt x="388" y="439"/>
                  </a:lnTo>
                  <a:lnTo>
                    <a:pt x="376" y="441"/>
                  </a:lnTo>
                  <a:lnTo>
                    <a:pt x="367" y="444"/>
                  </a:lnTo>
                  <a:lnTo>
                    <a:pt x="355" y="444"/>
                  </a:lnTo>
                  <a:lnTo>
                    <a:pt x="346" y="446"/>
                  </a:lnTo>
                  <a:lnTo>
                    <a:pt x="336" y="450"/>
                  </a:lnTo>
                  <a:lnTo>
                    <a:pt x="325" y="450"/>
                  </a:lnTo>
                  <a:lnTo>
                    <a:pt x="313" y="450"/>
                  </a:lnTo>
                  <a:lnTo>
                    <a:pt x="300" y="452"/>
                  </a:lnTo>
                  <a:lnTo>
                    <a:pt x="289" y="452"/>
                  </a:lnTo>
                  <a:lnTo>
                    <a:pt x="275" y="456"/>
                  </a:lnTo>
                  <a:lnTo>
                    <a:pt x="264" y="456"/>
                  </a:lnTo>
                  <a:lnTo>
                    <a:pt x="253" y="460"/>
                  </a:lnTo>
                  <a:lnTo>
                    <a:pt x="239" y="460"/>
                  </a:lnTo>
                  <a:lnTo>
                    <a:pt x="232" y="460"/>
                  </a:lnTo>
                  <a:lnTo>
                    <a:pt x="222" y="460"/>
                  </a:lnTo>
                  <a:lnTo>
                    <a:pt x="213" y="460"/>
                  </a:lnTo>
                  <a:lnTo>
                    <a:pt x="207" y="460"/>
                  </a:lnTo>
                  <a:lnTo>
                    <a:pt x="192" y="460"/>
                  </a:lnTo>
                  <a:lnTo>
                    <a:pt x="177" y="460"/>
                  </a:lnTo>
                  <a:lnTo>
                    <a:pt x="165" y="456"/>
                  </a:lnTo>
                  <a:lnTo>
                    <a:pt x="150" y="456"/>
                  </a:lnTo>
                  <a:lnTo>
                    <a:pt x="135" y="456"/>
                  </a:lnTo>
                  <a:lnTo>
                    <a:pt x="123" y="452"/>
                  </a:lnTo>
                  <a:lnTo>
                    <a:pt x="108" y="450"/>
                  </a:lnTo>
                  <a:lnTo>
                    <a:pt x="97" y="446"/>
                  </a:lnTo>
                  <a:lnTo>
                    <a:pt x="80" y="444"/>
                  </a:lnTo>
                  <a:lnTo>
                    <a:pt x="68" y="441"/>
                  </a:lnTo>
                  <a:lnTo>
                    <a:pt x="53" y="435"/>
                  </a:lnTo>
                  <a:lnTo>
                    <a:pt x="38" y="429"/>
                  </a:lnTo>
                  <a:lnTo>
                    <a:pt x="26" y="420"/>
                  </a:lnTo>
                  <a:lnTo>
                    <a:pt x="11" y="414"/>
                  </a:lnTo>
                  <a:lnTo>
                    <a:pt x="2" y="408"/>
                  </a:lnTo>
                  <a:lnTo>
                    <a:pt x="0" y="403"/>
                  </a:lnTo>
                  <a:lnTo>
                    <a:pt x="0" y="395"/>
                  </a:lnTo>
                  <a:lnTo>
                    <a:pt x="2" y="389"/>
                  </a:lnTo>
                  <a:lnTo>
                    <a:pt x="5" y="384"/>
                  </a:lnTo>
                  <a:lnTo>
                    <a:pt x="11" y="378"/>
                  </a:lnTo>
                  <a:lnTo>
                    <a:pt x="17" y="378"/>
                  </a:lnTo>
                  <a:lnTo>
                    <a:pt x="26" y="384"/>
                  </a:lnTo>
                  <a:lnTo>
                    <a:pt x="26" y="3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auto">
            <a:xfrm>
              <a:off x="5632445" y="3309939"/>
              <a:ext cx="788987" cy="579438"/>
            </a:xfrm>
            <a:custGeom>
              <a:avLst/>
              <a:gdLst/>
              <a:ahLst/>
              <a:cxnLst>
                <a:cxn ang="0">
                  <a:pos x="937" y="105"/>
                </a:cxn>
                <a:cxn ang="0">
                  <a:pos x="896" y="160"/>
                </a:cxn>
                <a:cxn ang="0">
                  <a:pos x="875" y="192"/>
                </a:cxn>
                <a:cxn ang="0">
                  <a:pos x="850" y="232"/>
                </a:cxn>
                <a:cxn ang="0">
                  <a:pos x="833" y="272"/>
                </a:cxn>
                <a:cxn ang="0">
                  <a:pos x="812" y="306"/>
                </a:cxn>
                <a:cxn ang="0">
                  <a:pos x="793" y="350"/>
                </a:cxn>
                <a:cxn ang="0">
                  <a:pos x="772" y="392"/>
                </a:cxn>
                <a:cxn ang="0">
                  <a:pos x="751" y="432"/>
                </a:cxn>
                <a:cxn ang="0">
                  <a:pos x="734" y="470"/>
                </a:cxn>
                <a:cxn ang="0">
                  <a:pos x="713" y="506"/>
                </a:cxn>
                <a:cxn ang="0">
                  <a:pos x="690" y="542"/>
                </a:cxn>
                <a:cxn ang="0">
                  <a:pos x="667" y="588"/>
                </a:cxn>
                <a:cxn ang="0">
                  <a:pos x="624" y="643"/>
                </a:cxn>
                <a:cxn ang="0">
                  <a:pos x="586" y="673"/>
                </a:cxn>
                <a:cxn ang="0">
                  <a:pos x="542" y="694"/>
                </a:cxn>
                <a:cxn ang="0">
                  <a:pos x="498" y="709"/>
                </a:cxn>
                <a:cxn ang="0">
                  <a:pos x="447" y="721"/>
                </a:cxn>
                <a:cxn ang="0">
                  <a:pos x="400" y="724"/>
                </a:cxn>
                <a:cxn ang="0">
                  <a:pos x="335" y="730"/>
                </a:cxn>
                <a:cxn ang="0">
                  <a:pos x="278" y="730"/>
                </a:cxn>
                <a:cxn ang="0">
                  <a:pos x="236" y="730"/>
                </a:cxn>
                <a:cxn ang="0">
                  <a:pos x="196" y="726"/>
                </a:cxn>
                <a:cxn ang="0">
                  <a:pos x="139" y="724"/>
                </a:cxn>
                <a:cxn ang="0">
                  <a:pos x="82" y="717"/>
                </a:cxn>
                <a:cxn ang="0">
                  <a:pos x="36" y="715"/>
                </a:cxn>
                <a:cxn ang="0">
                  <a:pos x="6" y="705"/>
                </a:cxn>
                <a:cxn ang="0">
                  <a:pos x="0" y="669"/>
                </a:cxn>
                <a:cxn ang="0">
                  <a:pos x="25" y="660"/>
                </a:cxn>
                <a:cxn ang="0">
                  <a:pos x="67" y="669"/>
                </a:cxn>
                <a:cxn ang="0">
                  <a:pos x="109" y="675"/>
                </a:cxn>
                <a:cxn ang="0">
                  <a:pos x="149" y="679"/>
                </a:cxn>
                <a:cxn ang="0">
                  <a:pos x="196" y="681"/>
                </a:cxn>
                <a:cxn ang="0">
                  <a:pos x="246" y="675"/>
                </a:cxn>
                <a:cxn ang="0">
                  <a:pos x="303" y="667"/>
                </a:cxn>
                <a:cxn ang="0">
                  <a:pos x="365" y="654"/>
                </a:cxn>
                <a:cxn ang="0">
                  <a:pos x="428" y="637"/>
                </a:cxn>
                <a:cxn ang="0">
                  <a:pos x="485" y="612"/>
                </a:cxn>
                <a:cxn ang="0">
                  <a:pos x="540" y="591"/>
                </a:cxn>
                <a:cxn ang="0">
                  <a:pos x="586" y="567"/>
                </a:cxn>
                <a:cxn ang="0">
                  <a:pos x="631" y="514"/>
                </a:cxn>
                <a:cxn ang="0">
                  <a:pos x="654" y="470"/>
                </a:cxn>
                <a:cxn ang="0">
                  <a:pos x="675" y="434"/>
                </a:cxn>
                <a:cxn ang="0">
                  <a:pos x="694" y="398"/>
                </a:cxn>
                <a:cxn ang="0">
                  <a:pos x="713" y="360"/>
                </a:cxn>
                <a:cxn ang="0">
                  <a:pos x="734" y="320"/>
                </a:cxn>
                <a:cxn ang="0">
                  <a:pos x="751" y="280"/>
                </a:cxn>
                <a:cxn ang="0">
                  <a:pos x="766" y="242"/>
                </a:cxn>
                <a:cxn ang="0">
                  <a:pos x="787" y="202"/>
                </a:cxn>
                <a:cxn ang="0">
                  <a:pos x="806" y="166"/>
                </a:cxn>
                <a:cxn ang="0">
                  <a:pos x="827" y="130"/>
                </a:cxn>
                <a:cxn ang="0">
                  <a:pos x="848" y="97"/>
                </a:cxn>
                <a:cxn ang="0">
                  <a:pos x="890" y="44"/>
                </a:cxn>
                <a:cxn ang="0">
                  <a:pos x="947" y="0"/>
                </a:cxn>
                <a:cxn ang="0">
                  <a:pos x="993" y="29"/>
                </a:cxn>
                <a:cxn ang="0">
                  <a:pos x="981" y="73"/>
                </a:cxn>
              </a:cxnLst>
              <a:rect l="0" t="0" r="r" b="b"/>
              <a:pathLst>
                <a:path w="994" h="730">
                  <a:moveTo>
                    <a:pt x="981" y="73"/>
                  </a:moveTo>
                  <a:lnTo>
                    <a:pt x="966" y="82"/>
                  </a:lnTo>
                  <a:lnTo>
                    <a:pt x="953" y="94"/>
                  </a:lnTo>
                  <a:lnTo>
                    <a:pt x="937" y="105"/>
                  </a:lnTo>
                  <a:lnTo>
                    <a:pt x="926" y="120"/>
                  </a:lnTo>
                  <a:lnTo>
                    <a:pt x="915" y="135"/>
                  </a:lnTo>
                  <a:lnTo>
                    <a:pt x="901" y="151"/>
                  </a:lnTo>
                  <a:lnTo>
                    <a:pt x="896" y="160"/>
                  </a:lnTo>
                  <a:lnTo>
                    <a:pt x="890" y="168"/>
                  </a:lnTo>
                  <a:lnTo>
                    <a:pt x="888" y="177"/>
                  </a:lnTo>
                  <a:lnTo>
                    <a:pt x="880" y="187"/>
                  </a:lnTo>
                  <a:lnTo>
                    <a:pt x="875" y="192"/>
                  </a:lnTo>
                  <a:lnTo>
                    <a:pt x="869" y="202"/>
                  </a:lnTo>
                  <a:lnTo>
                    <a:pt x="863" y="215"/>
                  </a:lnTo>
                  <a:lnTo>
                    <a:pt x="856" y="223"/>
                  </a:lnTo>
                  <a:lnTo>
                    <a:pt x="850" y="232"/>
                  </a:lnTo>
                  <a:lnTo>
                    <a:pt x="848" y="242"/>
                  </a:lnTo>
                  <a:lnTo>
                    <a:pt x="840" y="249"/>
                  </a:lnTo>
                  <a:lnTo>
                    <a:pt x="839" y="259"/>
                  </a:lnTo>
                  <a:lnTo>
                    <a:pt x="833" y="272"/>
                  </a:lnTo>
                  <a:lnTo>
                    <a:pt x="827" y="280"/>
                  </a:lnTo>
                  <a:lnTo>
                    <a:pt x="823" y="289"/>
                  </a:lnTo>
                  <a:lnTo>
                    <a:pt x="818" y="299"/>
                  </a:lnTo>
                  <a:lnTo>
                    <a:pt x="812" y="306"/>
                  </a:lnTo>
                  <a:lnTo>
                    <a:pt x="808" y="320"/>
                  </a:lnTo>
                  <a:lnTo>
                    <a:pt x="802" y="331"/>
                  </a:lnTo>
                  <a:lnTo>
                    <a:pt x="799" y="341"/>
                  </a:lnTo>
                  <a:lnTo>
                    <a:pt x="793" y="350"/>
                  </a:lnTo>
                  <a:lnTo>
                    <a:pt x="787" y="360"/>
                  </a:lnTo>
                  <a:lnTo>
                    <a:pt x="783" y="371"/>
                  </a:lnTo>
                  <a:lnTo>
                    <a:pt x="778" y="382"/>
                  </a:lnTo>
                  <a:lnTo>
                    <a:pt x="772" y="392"/>
                  </a:lnTo>
                  <a:lnTo>
                    <a:pt x="766" y="401"/>
                  </a:lnTo>
                  <a:lnTo>
                    <a:pt x="763" y="411"/>
                  </a:lnTo>
                  <a:lnTo>
                    <a:pt x="757" y="422"/>
                  </a:lnTo>
                  <a:lnTo>
                    <a:pt x="751" y="432"/>
                  </a:lnTo>
                  <a:lnTo>
                    <a:pt x="749" y="439"/>
                  </a:lnTo>
                  <a:lnTo>
                    <a:pt x="742" y="449"/>
                  </a:lnTo>
                  <a:lnTo>
                    <a:pt x="740" y="460"/>
                  </a:lnTo>
                  <a:lnTo>
                    <a:pt x="734" y="470"/>
                  </a:lnTo>
                  <a:lnTo>
                    <a:pt x="730" y="479"/>
                  </a:lnTo>
                  <a:lnTo>
                    <a:pt x="725" y="489"/>
                  </a:lnTo>
                  <a:lnTo>
                    <a:pt x="721" y="500"/>
                  </a:lnTo>
                  <a:lnTo>
                    <a:pt x="713" y="506"/>
                  </a:lnTo>
                  <a:lnTo>
                    <a:pt x="709" y="515"/>
                  </a:lnTo>
                  <a:lnTo>
                    <a:pt x="702" y="529"/>
                  </a:lnTo>
                  <a:lnTo>
                    <a:pt x="696" y="536"/>
                  </a:lnTo>
                  <a:lnTo>
                    <a:pt x="690" y="542"/>
                  </a:lnTo>
                  <a:lnTo>
                    <a:pt x="688" y="552"/>
                  </a:lnTo>
                  <a:lnTo>
                    <a:pt x="681" y="561"/>
                  </a:lnTo>
                  <a:lnTo>
                    <a:pt x="679" y="571"/>
                  </a:lnTo>
                  <a:lnTo>
                    <a:pt x="667" y="588"/>
                  </a:lnTo>
                  <a:lnTo>
                    <a:pt x="654" y="603"/>
                  </a:lnTo>
                  <a:lnTo>
                    <a:pt x="645" y="616"/>
                  </a:lnTo>
                  <a:lnTo>
                    <a:pt x="633" y="633"/>
                  </a:lnTo>
                  <a:lnTo>
                    <a:pt x="624" y="643"/>
                  </a:lnTo>
                  <a:lnTo>
                    <a:pt x="616" y="652"/>
                  </a:lnTo>
                  <a:lnTo>
                    <a:pt x="603" y="658"/>
                  </a:lnTo>
                  <a:lnTo>
                    <a:pt x="595" y="667"/>
                  </a:lnTo>
                  <a:lnTo>
                    <a:pt x="586" y="673"/>
                  </a:lnTo>
                  <a:lnTo>
                    <a:pt x="576" y="679"/>
                  </a:lnTo>
                  <a:lnTo>
                    <a:pt x="567" y="685"/>
                  </a:lnTo>
                  <a:lnTo>
                    <a:pt x="559" y="690"/>
                  </a:lnTo>
                  <a:lnTo>
                    <a:pt x="542" y="694"/>
                  </a:lnTo>
                  <a:lnTo>
                    <a:pt x="534" y="700"/>
                  </a:lnTo>
                  <a:lnTo>
                    <a:pt x="521" y="702"/>
                  </a:lnTo>
                  <a:lnTo>
                    <a:pt x="514" y="705"/>
                  </a:lnTo>
                  <a:lnTo>
                    <a:pt x="498" y="709"/>
                  </a:lnTo>
                  <a:lnTo>
                    <a:pt x="485" y="713"/>
                  </a:lnTo>
                  <a:lnTo>
                    <a:pt x="474" y="715"/>
                  </a:lnTo>
                  <a:lnTo>
                    <a:pt x="462" y="721"/>
                  </a:lnTo>
                  <a:lnTo>
                    <a:pt x="447" y="721"/>
                  </a:lnTo>
                  <a:lnTo>
                    <a:pt x="438" y="721"/>
                  </a:lnTo>
                  <a:lnTo>
                    <a:pt x="422" y="724"/>
                  </a:lnTo>
                  <a:lnTo>
                    <a:pt x="411" y="724"/>
                  </a:lnTo>
                  <a:lnTo>
                    <a:pt x="400" y="724"/>
                  </a:lnTo>
                  <a:lnTo>
                    <a:pt x="384" y="726"/>
                  </a:lnTo>
                  <a:lnTo>
                    <a:pt x="367" y="726"/>
                  </a:lnTo>
                  <a:lnTo>
                    <a:pt x="354" y="730"/>
                  </a:lnTo>
                  <a:lnTo>
                    <a:pt x="335" y="730"/>
                  </a:lnTo>
                  <a:lnTo>
                    <a:pt x="320" y="730"/>
                  </a:lnTo>
                  <a:lnTo>
                    <a:pt x="304" y="730"/>
                  </a:lnTo>
                  <a:lnTo>
                    <a:pt x="289" y="730"/>
                  </a:lnTo>
                  <a:lnTo>
                    <a:pt x="278" y="730"/>
                  </a:lnTo>
                  <a:lnTo>
                    <a:pt x="272" y="730"/>
                  </a:lnTo>
                  <a:lnTo>
                    <a:pt x="263" y="730"/>
                  </a:lnTo>
                  <a:lnTo>
                    <a:pt x="253" y="730"/>
                  </a:lnTo>
                  <a:lnTo>
                    <a:pt x="236" y="730"/>
                  </a:lnTo>
                  <a:lnTo>
                    <a:pt x="221" y="730"/>
                  </a:lnTo>
                  <a:lnTo>
                    <a:pt x="211" y="726"/>
                  </a:lnTo>
                  <a:lnTo>
                    <a:pt x="204" y="726"/>
                  </a:lnTo>
                  <a:lnTo>
                    <a:pt x="196" y="726"/>
                  </a:lnTo>
                  <a:lnTo>
                    <a:pt x="187" y="726"/>
                  </a:lnTo>
                  <a:lnTo>
                    <a:pt x="170" y="724"/>
                  </a:lnTo>
                  <a:lnTo>
                    <a:pt x="154" y="724"/>
                  </a:lnTo>
                  <a:lnTo>
                    <a:pt x="139" y="724"/>
                  </a:lnTo>
                  <a:lnTo>
                    <a:pt x="124" y="724"/>
                  </a:lnTo>
                  <a:lnTo>
                    <a:pt x="109" y="721"/>
                  </a:lnTo>
                  <a:lnTo>
                    <a:pt x="97" y="721"/>
                  </a:lnTo>
                  <a:lnTo>
                    <a:pt x="82" y="717"/>
                  </a:lnTo>
                  <a:lnTo>
                    <a:pt x="67" y="717"/>
                  </a:lnTo>
                  <a:lnTo>
                    <a:pt x="55" y="715"/>
                  </a:lnTo>
                  <a:lnTo>
                    <a:pt x="46" y="715"/>
                  </a:lnTo>
                  <a:lnTo>
                    <a:pt x="36" y="715"/>
                  </a:lnTo>
                  <a:lnTo>
                    <a:pt x="29" y="713"/>
                  </a:lnTo>
                  <a:lnTo>
                    <a:pt x="16" y="713"/>
                  </a:lnTo>
                  <a:lnTo>
                    <a:pt x="12" y="713"/>
                  </a:lnTo>
                  <a:lnTo>
                    <a:pt x="6" y="705"/>
                  </a:lnTo>
                  <a:lnTo>
                    <a:pt x="4" y="700"/>
                  </a:lnTo>
                  <a:lnTo>
                    <a:pt x="0" y="690"/>
                  </a:lnTo>
                  <a:lnTo>
                    <a:pt x="0" y="681"/>
                  </a:lnTo>
                  <a:lnTo>
                    <a:pt x="0" y="669"/>
                  </a:lnTo>
                  <a:lnTo>
                    <a:pt x="4" y="664"/>
                  </a:lnTo>
                  <a:lnTo>
                    <a:pt x="6" y="658"/>
                  </a:lnTo>
                  <a:lnTo>
                    <a:pt x="12" y="660"/>
                  </a:lnTo>
                  <a:lnTo>
                    <a:pt x="25" y="660"/>
                  </a:lnTo>
                  <a:lnTo>
                    <a:pt x="36" y="664"/>
                  </a:lnTo>
                  <a:lnTo>
                    <a:pt x="46" y="667"/>
                  </a:lnTo>
                  <a:lnTo>
                    <a:pt x="57" y="669"/>
                  </a:lnTo>
                  <a:lnTo>
                    <a:pt x="67" y="669"/>
                  </a:lnTo>
                  <a:lnTo>
                    <a:pt x="76" y="673"/>
                  </a:lnTo>
                  <a:lnTo>
                    <a:pt x="88" y="673"/>
                  </a:lnTo>
                  <a:lnTo>
                    <a:pt x="99" y="675"/>
                  </a:lnTo>
                  <a:lnTo>
                    <a:pt x="109" y="675"/>
                  </a:lnTo>
                  <a:lnTo>
                    <a:pt x="118" y="675"/>
                  </a:lnTo>
                  <a:lnTo>
                    <a:pt x="130" y="675"/>
                  </a:lnTo>
                  <a:lnTo>
                    <a:pt x="139" y="679"/>
                  </a:lnTo>
                  <a:lnTo>
                    <a:pt x="149" y="679"/>
                  </a:lnTo>
                  <a:lnTo>
                    <a:pt x="160" y="681"/>
                  </a:lnTo>
                  <a:lnTo>
                    <a:pt x="171" y="681"/>
                  </a:lnTo>
                  <a:lnTo>
                    <a:pt x="187" y="685"/>
                  </a:lnTo>
                  <a:lnTo>
                    <a:pt x="196" y="681"/>
                  </a:lnTo>
                  <a:lnTo>
                    <a:pt x="206" y="681"/>
                  </a:lnTo>
                  <a:lnTo>
                    <a:pt x="217" y="681"/>
                  </a:lnTo>
                  <a:lnTo>
                    <a:pt x="228" y="681"/>
                  </a:lnTo>
                  <a:lnTo>
                    <a:pt x="246" y="675"/>
                  </a:lnTo>
                  <a:lnTo>
                    <a:pt x="257" y="675"/>
                  </a:lnTo>
                  <a:lnTo>
                    <a:pt x="272" y="673"/>
                  </a:lnTo>
                  <a:lnTo>
                    <a:pt x="289" y="673"/>
                  </a:lnTo>
                  <a:lnTo>
                    <a:pt x="303" y="667"/>
                  </a:lnTo>
                  <a:lnTo>
                    <a:pt x="318" y="664"/>
                  </a:lnTo>
                  <a:lnTo>
                    <a:pt x="331" y="660"/>
                  </a:lnTo>
                  <a:lnTo>
                    <a:pt x="350" y="658"/>
                  </a:lnTo>
                  <a:lnTo>
                    <a:pt x="365" y="654"/>
                  </a:lnTo>
                  <a:lnTo>
                    <a:pt x="380" y="648"/>
                  </a:lnTo>
                  <a:lnTo>
                    <a:pt x="400" y="645"/>
                  </a:lnTo>
                  <a:lnTo>
                    <a:pt x="413" y="643"/>
                  </a:lnTo>
                  <a:lnTo>
                    <a:pt x="428" y="637"/>
                  </a:lnTo>
                  <a:lnTo>
                    <a:pt x="443" y="631"/>
                  </a:lnTo>
                  <a:lnTo>
                    <a:pt x="458" y="624"/>
                  </a:lnTo>
                  <a:lnTo>
                    <a:pt x="474" y="618"/>
                  </a:lnTo>
                  <a:lnTo>
                    <a:pt x="485" y="612"/>
                  </a:lnTo>
                  <a:lnTo>
                    <a:pt x="500" y="610"/>
                  </a:lnTo>
                  <a:lnTo>
                    <a:pt x="515" y="603"/>
                  </a:lnTo>
                  <a:lnTo>
                    <a:pt x="527" y="597"/>
                  </a:lnTo>
                  <a:lnTo>
                    <a:pt x="540" y="591"/>
                  </a:lnTo>
                  <a:lnTo>
                    <a:pt x="550" y="588"/>
                  </a:lnTo>
                  <a:lnTo>
                    <a:pt x="561" y="582"/>
                  </a:lnTo>
                  <a:lnTo>
                    <a:pt x="571" y="576"/>
                  </a:lnTo>
                  <a:lnTo>
                    <a:pt x="586" y="567"/>
                  </a:lnTo>
                  <a:lnTo>
                    <a:pt x="597" y="557"/>
                  </a:lnTo>
                  <a:lnTo>
                    <a:pt x="607" y="542"/>
                  </a:lnTo>
                  <a:lnTo>
                    <a:pt x="618" y="529"/>
                  </a:lnTo>
                  <a:lnTo>
                    <a:pt x="631" y="514"/>
                  </a:lnTo>
                  <a:lnTo>
                    <a:pt x="643" y="498"/>
                  </a:lnTo>
                  <a:lnTo>
                    <a:pt x="645" y="489"/>
                  </a:lnTo>
                  <a:lnTo>
                    <a:pt x="652" y="479"/>
                  </a:lnTo>
                  <a:lnTo>
                    <a:pt x="654" y="470"/>
                  </a:lnTo>
                  <a:lnTo>
                    <a:pt x="660" y="460"/>
                  </a:lnTo>
                  <a:lnTo>
                    <a:pt x="667" y="453"/>
                  </a:lnTo>
                  <a:lnTo>
                    <a:pt x="673" y="443"/>
                  </a:lnTo>
                  <a:lnTo>
                    <a:pt x="675" y="434"/>
                  </a:lnTo>
                  <a:lnTo>
                    <a:pt x="681" y="428"/>
                  </a:lnTo>
                  <a:lnTo>
                    <a:pt x="685" y="417"/>
                  </a:lnTo>
                  <a:lnTo>
                    <a:pt x="690" y="407"/>
                  </a:lnTo>
                  <a:lnTo>
                    <a:pt x="694" y="398"/>
                  </a:lnTo>
                  <a:lnTo>
                    <a:pt x="700" y="388"/>
                  </a:lnTo>
                  <a:lnTo>
                    <a:pt x="702" y="377"/>
                  </a:lnTo>
                  <a:lnTo>
                    <a:pt x="709" y="367"/>
                  </a:lnTo>
                  <a:lnTo>
                    <a:pt x="713" y="360"/>
                  </a:lnTo>
                  <a:lnTo>
                    <a:pt x="719" y="350"/>
                  </a:lnTo>
                  <a:lnTo>
                    <a:pt x="725" y="339"/>
                  </a:lnTo>
                  <a:lnTo>
                    <a:pt x="726" y="329"/>
                  </a:lnTo>
                  <a:lnTo>
                    <a:pt x="734" y="320"/>
                  </a:lnTo>
                  <a:lnTo>
                    <a:pt x="736" y="310"/>
                  </a:lnTo>
                  <a:lnTo>
                    <a:pt x="742" y="299"/>
                  </a:lnTo>
                  <a:lnTo>
                    <a:pt x="745" y="289"/>
                  </a:lnTo>
                  <a:lnTo>
                    <a:pt x="751" y="280"/>
                  </a:lnTo>
                  <a:lnTo>
                    <a:pt x="755" y="272"/>
                  </a:lnTo>
                  <a:lnTo>
                    <a:pt x="757" y="259"/>
                  </a:lnTo>
                  <a:lnTo>
                    <a:pt x="763" y="249"/>
                  </a:lnTo>
                  <a:lnTo>
                    <a:pt x="766" y="242"/>
                  </a:lnTo>
                  <a:lnTo>
                    <a:pt x="772" y="232"/>
                  </a:lnTo>
                  <a:lnTo>
                    <a:pt x="778" y="223"/>
                  </a:lnTo>
                  <a:lnTo>
                    <a:pt x="782" y="215"/>
                  </a:lnTo>
                  <a:lnTo>
                    <a:pt x="787" y="202"/>
                  </a:lnTo>
                  <a:lnTo>
                    <a:pt x="791" y="192"/>
                  </a:lnTo>
                  <a:lnTo>
                    <a:pt x="797" y="183"/>
                  </a:lnTo>
                  <a:lnTo>
                    <a:pt x="799" y="175"/>
                  </a:lnTo>
                  <a:lnTo>
                    <a:pt x="806" y="166"/>
                  </a:lnTo>
                  <a:lnTo>
                    <a:pt x="808" y="156"/>
                  </a:lnTo>
                  <a:lnTo>
                    <a:pt x="814" y="147"/>
                  </a:lnTo>
                  <a:lnTo>
                    <a:pt x="820" y="139"/>
                  </a:lnTo>
                  <a:lnTo>
                    <a:pt x="827" y="130"/>
                  </a:lnTo>
                  <a:lnTo>
                    <a:pt x="833" y="124"/>
                  </a:lnTo>
                  <a:lnTo>
                    <a:pt x="835" y="111"/>
                  </a:lnTo>
                  <a:lnTo>
                    <a:pt x="840" y="103"/>
                  </a:lnTo>
                  <a:lnTo>
                    <a:pt x="848" y="97"/>
                  </a:lnTo>
                  <a:lnTo>
                    <a:pt x="854" y="86"/>
                  </a:lnTo>
                  <a:lnTo>
                    <a:pt x="863" y="73"/>
                  </a:lnTo>
                  <a:lnTo>
                    <a:pt x="877" y="57"/>
                  </a:lnTo>
                  <a:lnTo>
                    <a:pt x="890" y="44"/>
                  </a:lnTo>
                  <a:lnTo>
                    <a:pt x="901" y="29"/>
                  </a:lnTo>
                  <a:lnTo>
                    <a:pt x="916" y="17"/>
                  </a:lnTo>
                  <a:lnTo>
                    <a:pt x="932" y="8"/>
                  </a:lnTo>
                  <a:lnTo>
                    <a:pt x="947" y="0"/>
                  </a:lnTo>
                  <a:lnTo>
                    <a:pt x="962" y="0"/>
                  </a:lnTo>
                  <a:lnTo>
                    <a:pt x="973" y="6"/>
                  </a:lnTo>
                  <a:lnTo>
                    <a:pt x="987" y="17"/>
                  </a:lnTo>
                  <a:lnTo>
                    <a:pt x="993" y="29"/>
                  </a:lnTo>
                  <a:lnTo>
                    <a:pt x="994" y="44"/>
                  </a:lnTo>
                  <a:lnTo>
                    <a:pt x="989" y="57"/>
                  </a:lnTo>
                  <a:lnTo>
                    <a:pt x="981" y="73"/>
                  </a:lnTo>
                  <a:lnTo>
                    <a:pt x="981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auto">
            <a:xfrm>
              <a:off x="5668958" y="3611564"/>
              <a:ext cx="841374" cy="477839"/>
            </a:xfrm>
            <a:custGeom>
              <a:avLst/>
              <a:gdLst/>
              <a:ahLst/>
              <a:cxnLst>
                <a:cxn ang="0">
                  <a:pos x="1049" y="44"/>
                </a:cxn>
                <a:cxn ang="0">
                  <a:pos x="1038" y="84"/>
                </a:cxn>
                <a:cxn ang="0">
                  <a:pos x="1028" y="118"/>
                </a:cxn>
                <a:cxn ang="0">
                  <a:pos x="1019" y="156"/>
                </a:cxn>
                <a:cxn ang="0">
                  <a:pos x="1007" y="196"/>
                </a:cxn>
                <a:cxn ang="0">
                  <a:pos x="992" y="238"/>
                </a:cxn>
                <a:cxn ang="0">
                  <a:pos x="973" y="284"/>
                </a:cxn>
                <a:cxn ang="0">
                  <a:pos x="952" y="333"/>
                </a:cxn>
                <a:cxn ang="0">
                  <a:pos x="927" y="377"/>
                </a:cxn>
                <a:cxn ang="0">
                  <a:pos x="901" y="419"/>
                </a:cxn>
                <a:cxn ang="0">
                  <a:pos x="869" y="464"/>
                </a:cxn>
                <a:cxn ang="0">
                  <a:pos x="829" y="500"/>
                </a:cxn>
                <a:cxn ang="0">
                  <a:pos x="787" y="535"/>
                </a:cxn>
                <a:cxn ang="0">
                  <a:pos x="737" y="565"/>
                </a:cxn>
                <a:cxn ang="0">
                  <a:pos x="688" y="586"/>
                </a:cxn>
                <a:cxn ang="0">
                  <a:pos x="642" y="595"/>
                </a:cxn>
                <a:cxn ang="0">
                  <a:pos x="606" y="597"/>
                </a:cxn>
                <a:cxn ang="0">
                  <a:pos x="563" y="603"/>
                </a:cxn>
                <a:cxn ang="0">
                  <a:pos x="517" y="603"/>
                </a:cxn>
                <a:cxn ang="0">
                  <a:pos x="473" y="603"/>
                </a:cxn>
                <a:cxn ang="0">
                  <a:pos x="422" y="603"/>
                </a:cxn>
                <a:cxn ang="0">
                  <a:pos x="374" y="601"/>
                </a:cxn>
                <a:cxn ang="0">
                  <a:pos x="325" y="597"/>
                </a:cxn>
                <a:cxn ang="0">
                  <a:pos x="274" y="592"/>
                </a:cxn>
                <a:cxn ang="0">
                  <a:pos x="222" y="590"/>
                </a:cxn>
                <a:cxn ang="0">
                  <a:pos x="179" y="586"/>
                </a:cxn>
                <a:cxn ang="0">
                  <a:pos x="133" y="578"/>
                </a:cxn>
                <a:cxn ang="0">
                  <a:pos x="93" y="576"/>
                </a:cxn>
                <a:cxn ang="0">
                  <a:pos x="53" y="571"/>
                </a:cxn>
                <a:cxn ang="0">
                  <a:pos x="6" y="565"/>
                </a:cxn>
                <a:cxn ang="0">
                  <a:pos x="0" y="531"/>
                </a:cxn>
                <a:cxn ang="0">
                  <a:pos x="17" y="519"/>
                </a:cxn>
                <a:cxn ang="0">
                  <a:pos x="51" y="519"/>
                </a:cxn>
                <a:cxn ang="0">
                  <a:pos x="87" y="521"/>
                </a:cxn>
                <a:cxn ang="0">
                  <a:pos x="125" y="525"/>
                </a:cxn>
                <a:cxn ang="0">
                  <a:pos x="167" y="529"/>
                </a:cxn>
                <a:cxn ang="0">
                  <a:pos x="217" y="531"/>
                </a:cxn>
                <a:cxn ang="0">
                  <a:pos x="262" y="531"/>
                </a:cxn>
                <a:cxn ang="0">
                  <a:pos x="310" y="535"/>
                </a:cxn>
                <a:cxn ang="0">
                  <a:pos x="359" y="535"/>
                </a:cxn>
                <a:cxn ang="0">
                  <a:pos x="407" y="535"/>
                </a:cxn>
                <a:cxn ang="0">
                  <a:pos x="452" y="531"/>
                </a:cxn>
                <a:cxn ang="0">
                  <a:pos x="496" y="529"/>
                </a:cxn>
                <a:cxn ang="0">
                  <a:pos x="540" y="525"/>
                </a:cxn>
                <a:cxn ang="0">
                  <a:pos x="578" y="519"/>
                </a:cxn>
                <a:cxn ang="0">
                  <a:pos x="623" y="514"/>
                </a:cxn>
                <a:cxn ang="0">
                  <a:pos x="680" y="495"/>
                </a:cxn>
                <a:cxn ang="0">
                  <a:pos x="730" y="472"/>
                </a:cxn>
                <a:cxn ang="0">
                  <a:pos x="772" y="443"/>
                </a:cxn>
                <a:cxn ang="0">
                  <a:pos x="813" y="417"/>
                </a:cxn>
                <a:cxn ang="0">
                  <a:pos x="846" y="383"/>
                </a:cxn>
                <a:cxn ang="0">
                  <a:pos x="876" y="346"/>
                </a:cxn>
                <a:cxn ang="0">
                  <a:pos x="907" y="305"/>
                </a:cxn>
                <a:cxn ang="0">
                  <a:pos x="935" y="259"/>
                </a:cxn>
                <a:cxn ang="0">
                  <a:pos x="958" y="215"/>
                </a:cxn>
                <a:cxn ang="0">
                  <a:pos x="973" y="160"/>
                </a:cxn>
                <a:cxn ang="0">
                  <a:pos x="988" y="103"/>
                </a:cxn>
                <a:cxn ang="0">
                  <a:pos x="1004" y="63"/>
                </a:cxn>
                <a:cxn ang="0">
                  <a:pos x="1023" y="16"/>
                </a:cxn>
                <a:cxn ang="0">
                  <a:pos x="1061" y="12"/>
                </a:cxn>
              </a:cxnLst>
              <a:rect l="0" t="0" r="r" b="b"/>
              <a:pathLst>
                <a:path w="1061" h="603">
                  <a:moveTo>
                    <a:pt x="1059" y="27"/>
                  </a:moveTo>
                  <a:lnTo>
                    <a:pt x="1055" y="31"/>
                  </a:lnTo>
                  <a:lnTo>
                    <a:pt x="1051" y="37"/>
                  </a:lnTo>
                  <a:lnTo>
                    <a:pt x="1049" y="44"/>
                  </a:lnTo>
                  <a:lnTo>
                    <a:pt x="1045" y="54"/>
                  </a:lnTo>
                  <a:lnTo>
                    <a:pt x="1043" y="63"/>
                  </a:lnTo>
                  <a:lnTo>
                    <a:pt x="1040" y="78"/>
                  </a:lnTo>
                  <a:lnTo>
                    <a:pt x="1038" y="84"/>
                  </a:lnTo>
                  <a:lnTo>
                    <a:pt x="1034" y="90"/>
                  </a:lnTo>
                  <a:lnTo>
                    <a:pt x="1034" y="103"/>
                  </a:lnTo>
                  <a:lnTo>
                    <a:pt x="1030" y="113"/>
                  </a:lnTo>
                  <a:lnTo>
                    <a:pt x="1028" y="118"/>
                  </a:lnTo>
                  <a:lnTo>
                    <a:pt x="1024" y="126"/>
                  </a:lnTo>
                  <a:lnTo>
                    <a:pt x="1023" y="135"/>
                  </a:lnTo>
                  <a:lnTo>
                    <a:pt x="1023" y="149"/>
                  </a:lnTo>
                  <a:lnTo>
                    <a:pt x="1019" y="156"/>
                  </a:lnTo>
                  <a:lnTo>
                    <a:pt x="1017" y="166"/>
                  </a:lnTo>
                  <a:lnTo>
                    <a:pt x="1013" y="175"/>
                  </a:lnTo>
                  <a:lnTo>
                    <a:pt x="1009" y="187"/>
                  </a:lnTo>
                  <a:lnTo>
                    <a:pt x="1007" y="196"/>
                  </a:lnTo>
                  <a:lnTo>
                    <a:pt x="1004" y="208"/>
                  </a:lnTo>
                  <a:lnTo>
                    <a:pt x="1002" y="217"/>
                  </a:lnTo>
                  <a:lnTo>
                    <a:pt x="998" y="230"/>
                  </a:lnTo>
                  <a:lnTo>
                    <a:pt x="992" y="238"/>
                  </a:lnTo>
                  <a:lnTo>
                    <a:pt x="988" y="253"/>
                  </a:lnTo>
                  <a:lnTo>
                    <a:pt x="983" y="263"/>
                  </a:lnTo>
                  <a:lnTo>
                    <a:pt x="981" y="274"/>
                  </a:lnTo>
                  <a:lnTo>
                    <a:pt x="973" y="284"/>
                  </a:lnTo>
                  <a:lnTo>
                    <a:pt x="969" y="295"/>
                  </a:lnTo>
                  <a:lnTo>
                    <a:pt x="964" y="308"/>
                  </a:lnTo>
                  <a:lnTo>
                    <a:pt x="958" y="320"/>
                  </a:lnTo>
                  <a:lnTo>
                    <a:pt x="952" y="333"/>
                  </a:lnTo>
                  <a:lnTo>
                    <a:pt x="947" y="344"/>
                  </a:lnTo>
                  <a:lnTo>
                    <a:pt x="941" y="356"/>
                  </a:lnTo>
                  <a:lnTo>
                    <a:pt x="935" y="369"/>
                  </a:lnTo>
                  <a:lnTo>
                    <a:pt x="927" y="377"/>
                  </a:lnTo>
                  <a:lnTo>
                    <a:pt x="922" y="390"/>
                  </a:lnTo>
                  <a:lnTo>
                    <a:pt x="916" y="398"/>
                  </a:lnTo>
                  <a:lnTo>
                    <a:pt x="910" y="411"/>
                  </a:lnTo>
                  <a:lnTo>
                    <a:pt x="901" y="419"/>
                  </a:lnTo>
                  <a:lnTo>
                    <a:pt x="895" y="432"/>
                  </a:lnTo>
                  <a:lnTo>
                    <a:pt x="884" y="440"/>
                  </a:lnTo>
                  <a:lnTo>
                    <a:pt x="876" y="453"/>
                  </a:lnTo>
                  <a:lnTo>
                    <a:pt x="869" y="464"/>
                  </a:lnTo>
                  <a:lnTo>
                    <a:pt x="859" y="474"/>
                  </a:lnTo>
                  <a:lnTo>
                    <a:pt x="850" y="483"/>
                  </a:lnTo>
                  <a:lnTo>
                    <a:pt x="842" y="493"/>
                  </a:lnTo>
                  <a:lnTo>
                    <a:pt x="829" y="500"/>
                  </a:lnTo>
                  <a:lnTo>
                    <a:pt x="819" y="510"/>
                  </a:lnTo>
                  <a:lnTo>
                    <a:pt x="808" y="519"/>
                  </a:lnTo>
                  <a:lnTo>
                    <a:pt x="798" y="529"/>
                  </a:lnTo>
                  <a:lnTo>
                    <a:pt x="787" y="535"/>
                  </a:lnTo>
                  <a:lnTo>
                    <a:pt x="777" y="544"/>
                  </a:lnTo>
                  <a:lnTo>
                    <a:pt x="762" y="550"/>
                  </a:lnTo>
                  <a:lnTo>
                    <a:pt x="753" y="557"/>
                  </a:lnTo>
                  <a:lnTo>
                    <a:pt x="737" y="565"/>
                  </a:lnTo>
                  <a:lnTo>
                    <a:pt x="726" y="571"/>
                  </a:lnTo>
                  <a:lnTo>
                    <a:pt x="715" y="576"/>
                  </a:lnTo>
                  <a:lnTo>
                    <a:pt x="703" y="582"/>
                  </a:lnTo>
                  <a:lnTo>
                    <a:pt x="688" y="586"/>
                  </a:lnTo>
                  <a:lnTo>
                    <a:pt x="673" y="592"/>
                  </a:lnTo>
                  <a:lnTo>
                    <a:pt x="660" y="592"/>
                  </a:lnTo>
                  <a:lnTo>
                    <a:pt x="650" y="595"/>
                  </a:lnTo>
                  <a:lnTo>
                    <a:pt x="642" y="595"/>
                  </a:lnTo>
                  <a:lnTo>
                    <a:pt x="635" y="597"/>
                  </a:lnTo>
                  <a:lnTo>
                    <a:pt x="623" y="597"/>
                  </a:lnTo>
                  <a:lnTo>
                    <a:pt x="614" y="597"/>
                  </a:lnTo>
                  <a:lnTo>
                    <a:pt x="606" y="597"/>
                  </a:lnTo>
                  <a:lnTo>
                    <a:pt x="597" y="601"/>
                  </a:lnTo>
                  <a:lnTo>
                    <a:pt x="585" y="601"/>
                  </a:lnTo>
                  <a:lnTo>
                    <a:pt x="576" y="601"/>
                  </a:lnTo>
                  <a:lnTo>
                    <a:pt x="563" y="603"/>
                  </a:lnTo>
                  <a:lnTo>
                    <a:pt x="555" y="603"/>
                  </a:lnTo>
                  <a:lnTo>
                    <a:pt x="542" y="603"/>
                  </a:lnTo>
                  <a:lnTo>
                    <a:pt x="530" y="603"/>
                  </a:lnTo>
                  <a:lnTo>
                    <a:pt x="517" y="603"/>
                  </a:lnTo>
                  <a:lnTo>
                    <a:pt x="509" y="603"/>
                  </a:lnTo>
                  <a:lnTo>
                    <a:pt x="494" y="603"/>
                  </a:lnTo>
                  <a:lnTo>
                    <a:pt x="485" y="603"/>
                  </a:lnTo>
                  <a:lnTo>
                    <a:pt x="473" y="603"/>
                  </a:lnTo>
                  <a:lnTo>
                    <a:pt x="460" y="603"/>
                  </a:lnTo>
                  <a:lnTo>
                    <a:pt x="447" y="603"/>
                  </a:lnTo>
                  <a:lnTo>
                    <a:pt x="437" y="603"/>
                  </a:lnTo>
                  <a:lnTo>
                    <a:pt x="422" y="603"/>
                  </a:lnTo>
                  <a:lnTo>
                    <a:pt x="412" y="603"/>
                  </a:lnTo>
                  <a:lnTo>
                    <a:pt x="397" y="601"/>
                  </a:lnTo>
                  <a:lnTo>
                    <a:pt x="386" y="601"/>
                  </a:lnTo>
                  <a:lnTo>
                    <a:pt x="374" y="601"/>
                  </a:lnTo>
                  <a:lnTo>
                    <a:pt x="365" y="601"/>
                  </a:lnTo>
                  <a:lnTo>
                    <a:pt x="350" y="601"/>
                  </a:lnTo>
                  <a:lnTo>
                    <a:pt x="338" y="597"/>
                  </a:lnTo>
                  <a:lnTo>
                    <a:pt x="325" y="597"/>
                  </a:lnTo>
                  <a:lnTo>
                    <a:pt x="314" y="597"/>
                  </a:lnTo>
                  <a:lnTo>
                    <a:pt x="298" y="595"/>
                  </a:lnTo>
                  <a:lnTo>
                    <a:pt x="285" y="595"/>
                  </a:lnTo>
                  <a:lnTo>
                    <a:pt x="274" y="592"/>
                  </a:lnTo>
                  <a:lnTo>
                    <a:pt x="262" y="592"/>
                  </a:lnTo>
                  <a:lnTo>
                    <a:pt x="249" y="592"/>
                  </a:lnTo>
                  <a:lnTo>
                    <a:pt x="238" y="590"/>
                  </a:lnTo>
                  <a:lnTo>
                    <a:pt x="222" y="590"/>
                  </a:lnTo>
                  <a:lnTo>
                    <a:pt x="215" y="590"/>
                  </a:lnTo>
                  <a:lnTo>
                    <a:pt x="201" y="586"/>
                  </a:lnTo>
                  <a:lnTo>
                    <a:pt x="190" y="586"/>
                  </a:lnTo>
                  <a:lnTo>
                    <a:pt x="179" y="586"/>
                  </a:lnTo>
                  <a:lnTo>
                    <a:pt x="167" y="586"/>
                  </a:lnTo>
                  <a:lnTo>
                    <a:pt x="158" y="582"/>
                  </a:lnTo>
                  <a:lnTo>
                    <a:pt x="144" y="582"/>
                  </a:lnTo>
                  <a:lnTo>
                    <a:pt x="133" y="578"/>
                  </a:lnTo>
                  <a:lnTo>
                    <a:pt x="124" y="578"/>
                  </a:lnTo>
                  <a:lnTo>
                    <a:pt x="110" y="578"/>
                  </a:lnTo>
                  <a:lnTo>
                    <a:pt x="103" y="576"/>
                  </a:lnTo>
                  <a:lnTo>
                    <a:pt x="93" y="576"/>
                  </a:lnTo>
                  <a:lnTo>
                    <a:pt x="84" y="576"/>
                  </a:lnTo>
                  <a:lnTo>
                    <a:pt x="72" y="573"/>
                  </a:lnTo>
                  <a:lnTo>
                    <a:pt x="63" y="573"/>
                  </a:lnTo>
                  <a:lnTo>
                    <a:pt x="53" y="571"/>
                  </a:lnTo>
                  <a:lnTo>
                    <a:pt x="46" y="571"/>
                  </a:lnTo>
                  <a:lnTo>
                    <a:pt x="27" y="567"/>
                  </a:lnTo>
                  <a:lnTo>
                    <a:pt x="15" y="567"/>
                  </a:lnTo>
                  <a:lnTo>
                    <a:pt x="6" y="565"/>
                  </a:lnTo>
                  <a:lnTo>
                    <a:pt x="4" y="557"/>
                  </a:lnTo>
                  <a:lnTo>
                    <a:pt x="0" y="550"/>
                  </a:lnTo>
                  <a:lnTo>
                    <a:pt x="0" y="540"/>
                  </a:lnTo>
                  <a:lnTo>
                    <a:pt x="0" y="531"/>
                  </a:lnTo>
                  <a:lnTo>
                    <a:pt x="0" y="521"/>
                  </a:lnTo>
                  <a:lnTo>
                    <a:pt x="6" y="519"/>
                  </a:lnTo>
                  <a:lnTo>
                    <a:pt x="11" y="519"/>
                  </a:lnTo>
                  <a:lnTo>
                    <a:pt x="17" y="519"/>
                  </a:lnTo>
                  <a:lnTo>
                    <a:pt x="25" y="519"/>
                  </a:lnTo>
                  <a:lnTo>
                    <a:pt x="32" y="519"/>
                  </a:lnTo>
                  <a:lnTo>
                    <a:pt x="42" y="519"/>
                  </a:lnTo>
                  <a:lnTo>
                    <a:pt x="51" y="519"/>
                  </a:lnTo>
                  <a:lnTo>
                    <a:pt x="61" y="521"/>
                  </a:lnTo>
                  <a:lnTo>
                    <a:pt x="68" y="521"/>
                  </a:lnTo>
                  <a:lnTo>
                    <a:pt x="78" y="521"/>
                  </a:lnTo>
                  <a:lnTo>
                    <a:pt x="87" y="521"/>
                  </a:lnTo>
                  <a:lnTo>
                    <a:pt x="97" y="521"/>
                  </a:lnTo>
                  <a:lnTo>
                    <a:pt x="105" y="525"/>
                  </a:lnTo>
                  <a:lnTo>
                    <a:pt x="118" y="525"/>
                  </a:lnTo>
                  <a:lnTo>
                    <a:pt x="125" y="525"/>
                  </a:lnTo>
                  <a:lnTo>
                    <a:pt x="139" y="525"/>
                  </a:lnTo>
                  <a:lnTo>
                    <a:pt x="146" y="529"/>
                  </a:lnTo>
                  <a:lnTo>
                    <a:pt x="160" y="529"/>
                  </a:lnTo>
                  <a:lnTo>
                    <a:pt x="167" y="529"/>
                  </a:lnTo>
                  <a:lnTo>
                    <a:pt x="181" y="529"/>
                  </a:lnTo>
                  <a:lnTo>
                    <a:pt x="192" y="529"/>
                  </a:lnTo>
                  <a:lnTo>
                    <a:pt x="205" y="531"/>
                  </a:lnTo>
                  <a:lnTo>
                    <a:pt x="217" y="531"/>
                  </a:lnTo>
                  <a:lnTo>
                    <a:pt x="228" y="531"/>
                  </a:lnTo>
                  <a:lnTo>
                    <a:pt x="238" y="531"/>
                  </a:lnTo>
                  <a:lnTo>
                    <a:pt x="253" y="531"/>
                  </a:lnTo>
                  <a:lnTo>
                    <a:pt x="262" y="531"/>
                  </a:lnTo>
                  <a:lnTo>
                    <a:pt x="274" y="531"/>
                  </a:lnTo>
                  <a:lnTo>
                    <a:pt x="285" y="531"/>
                  </a:lnTo>
                  <a:lnTo>
                    <a:pt x="298" y="535"/>
                  </a:lnTo>
                  <a:lnTo>
                    <a:pt x="310" y="535"/>
                  </a:lnTo>
                  <a:lnTo>
                    <a:pt x="321" y="535"/>
                  </a:lnTo>
                  <a:lnTo>
                    <a:pt x="334" y="535"/>
                  </a:lnTo>
                  <a:lnTo>
                    <a:pt x="346" y="535"/>
                  </a:lnTo>
                  <a:lnTo>
                    <a:pt x="359" y="535"/>
                  </a:lnTo>
                  <a:lnTo>
                    <a:pt x="371" y="535"/>
                  </a:lnTo>
                  <a:lnTo>
                    <a:pt x="382" y="535"/>
                  </a:lnTo>
                  <a:lnTo>
                    <a:pt x="395" y="535"/>
                  </a:lnTo>
                  <a:lnTo>
                    <a:pt x="407" y="535"/>
                  </a:lnTo>
                  <a:lnTo>
                    <a:pt x="418" y="535"/>
                  </a:lnTo>
                  <a:lnTo>
                    <a:pt x="428" y="535"/>
                  </a:lnTo>
                  <a:lnTo>
                    <a:pt x="439" y="535"/>
                  </a:lnTo>
                  <a:lnTo>
                    <a:pt x="452" y="531"/>
                  </a:lnTo>
                  <a:lnTo>
                    <a:pt x="464" y="531"/>
                  </a:lnTo>
                  <a:lnTo>
                    <a:pt x="473" y="531"/>
                  </a:lnTo>
                  <a:lnTo>
                    <a:pt x="485" y="531"/>
                  </a:lnTo>
                  <a:lnTo>
                    <a:pt x="496" y="529"/>
                  </a:lnTo>
                  <a:lnTo>
                    <a:pt x="509" y="529"/>
                  </a:lnTo>
                  <a:lnTo>
                    <a:pt x="517" y="529"/>
                  </a:lnTo>
                  <a:lnTo>
                    <a:pt x="530" y="529"/>
                  </a:lnTo>
                  <a:lnTo>
                    <a:pt x="540" y="525"/>
                  </a:lnTo>
                  <a:lnTo>
                    <a:pt x="549" y="525"/>
                  </a:lnTo>
                  <a:lnTo>
                    <a:pt x="557" y="521"/>
                  </a:lnTo>
                  <a:lnTo>
                    <a:pt x="570" y="521"/>
                  </a:lnTo>
                  <a:lnTo>
                    <a:pt x="578" y="519"/>
                  </a:lnTo>
                  <a:lnTo>
                    <a:pt x="587" y="519"/>
                  </a:lnTo>
                  <a:lnTo>
                    <a:pt x="597" y="516"/>
                  </a:lnTo>
                  <a:lnTo>
                    <a:pt x="606" y="516"/>
                  </a:lnTo>
                  <a:lnTo>
                    <a:pt x="623" y="514"/>
                  </a:lnTo>
                  <a:lnTo>
                    <a:pt x="639" y="510"/>
                  </a:lnTo>
                  <a:lnTo>
                    <a:pt x="654" y="504"/>
                  </a:lnTo>
                  <a:lnTo>
                    <a:pt x="669" y="500"/>
                  </a:lnTo>
                  <a:lnTo>
                    <a:pt x="680" y="495"/>
                  </a:lnTo>
                  <a:lnTo>
                    <a:pt x="694" y="489"/>
                  </a:lnTo>
                  <a:lnTo>
                    <a:pt x="705" y="483"/>
                  </a:lnTo>
                  <a:lnTo>
                    <a:pt x="717" y="476"/>
                  </a:lnTo>
                  <a:lnTo>
                    <a:pt x="730" y="472"/>
                  </a:lnTo>
                  <a:lnTo>
                    <a:pt x="741" y="464"/>
                  </a:lnTo>
                  <a:lnTo>
                    <a:pt x="751" y="459"/>
                  </a:lnTo>
                  <a:lnTo>
                    <a:pt x="762" y="453"/>
                  </a:lnTo>
                  <a:lnTo>
                    <a:pt x="772" y="443"/>
                  </a:lnTo>
                  <a:lnTo>
                    <a:pt x="783" y="438"/>
                  </a:lnTo>
                  <a:lnTo>
                    <a:pt x="793" y="432"/>
                  </a:lnTo>
                  <a:lnTo>
                    <a:pt x="804" y="426"/>
                  </a:lnTo>
                  <a:lnTo>
                    <a:pt x="813" y="417"/>
                  </a:lnTo>
                  <a:lnTo>
                    <a:pt x="823" y="411"/>
                  </a:lnTo>
                  <a:lnTo>
                    <a:pt x="831" y="398"/>
                  </a:lnTo>
                  <a:lnTo>
                    <a:pt x="842" y="392"/>
                  </a:lnTo>
                  <a:lnTo>
                    <a:pt x="846" y="383"/>
                  </a:lnTo>
                  <a:lnTo>
                    <a:pt x="855" y="375"/>
                  </a:lnTo>
                  <a:lnTo>
                    <a:pt x="863" y="365"/>
                  </a:lnTo>
                  <a:lnTo>
                    <a:pt x="870" y="360"/>
                  </a:lnTo>
                  <a:lnTo>
                    <a:pt x="876" y="346"/>
                  </a:lnTo>
                  <a:lnTo>
                    <a:pt x="886" y="337"/>
                  </a:lnTo>
                  <a:lnTo>
                    <a:pt x="895" y="325"/>
                  </a:lnTo>
                  <a:lnTo>
                    <a:pt x="901" y="316"/>
                  </a:lnTo>
                  <a:lnTo>
                    <a:pt x="907" y="305"/>
                  </a:lnTo>
                  <a:lnTo>
                    <a:pt x="912" y="293"/>
                  </a:lnTo>
                  <a:lnTo>
                    <a:pt x="920" y="284"/>
                  </a:lnTo>
                  <a:lnTo>
                    <a:pt x="927" y="272"/>
                  </a:lnTo>
                  <a:lnTo>
                    <a:pt x="935" y="259"/>
                  </a:lnTo>
                  <a:lnTo>
                    <a:pt x="941" y="248"/>
                  </a:lnTo>
                  <a:lnTo>
                    <a:pt x="947" y="236"/>
                  </a:lnTo>
                  <a:lnTo>
                    <a:pt x="956" y="223"/>
                  </a:lnTo>
                  <a:lnTo>
                    <a:pt x="958" y="215"/>
                  </a:lnTo>
                  <a:lnTo>
                    <a:pt x="962" y="202"/>
                  </a:lnTo>
                  <a:lnTo>
                    <a:pt x="964" y="187"/>
                  </a:lnTo>
                  <a:lnTo>
                    <a:pt x="969" y="175"/>
                  </a:lnTo>
                  <a:lnTo>
                    <a:pt x="973" y="160"/>
                  </a:lnTo>
                  <a:lnTo>
                    <a:pt x="981" y="145"/>
                  </a:lnTo>
                  <a:lnTo>
                    <a:pt x="983" y="126"/>
                  </a:lnTo>
                  <a:lnTo>
                    <a:pt x="988" y="113"/>
                  </a:lnTo>
                  <a:lnTo>
                    <a:pt x="988" y="103"/>
                  </a:lnTo>
                  <a:lnTo>
                    <a:pt x="992" y="94"/>
                  </a:lnTo>
                  <a:lnTo>
                    <a:pt x="994" y="84"/>
                  </a:lnTo>
                  <a:lnTo>
                    <a:pt x="998" y="78"/>
                  </a:lnTo>
                  <a:lnTo>
                    <a:pt x="1004" y="63"/>
                  </a:lnTo>
                  <a:lnTo>
                    <a:pt x="1009" y="48"/>
                  </a:lnTo>
                  <a:lnTo>
                    <a:pt x="1013" y="33"/>
                  </a:lnTo>
                  <a:lnTo>
                    <a:pt x="1019" y="23"/>
                  </a:lnTo>
                  <a:lnTo>
                    <a:pt x="1023" y="16"/>
                  </a:lnTo>
                  <a:lnTo>
                    <a:pt x="1028" y="8"/>
                  </a:lnTo>
                  <a:lnTo>
                    <a:pt x="1040" y="0"/>
                  </a:lnTo>
                  <a:lnTo>
                    <a:pt x="1055" y="2"/>
                  </a:lnTo>
                  <a:lnTo>
                    <a:pt x="1061" y="12"/>
                  </a:lnTo>
                  <a:lnTo>
                    <a:pt x="1059" y="27"/>
                  </a:lnTo>
                  <a:lnTo>
                    <a:pt x="1059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auto">
            <a:xfrm>
              <a:off x="5603870" y="3814764"/>
              <a:ext cx="84136" cy="244476"/>
            </a:xfrm>
            <a:custGeom>
              <a:avLst/>
              <a:gdLst/>
              <a:ahLst/>
              <a:cxnLst>
                <a:cxn ang="0">
                  <a:pos x="69" y="32"/>
                </a:cxn>
                <a:cxn ang="0">
                  <a:pos x="67" y="48"/>
                </a:cxn>
                <a:cxn ang="0">
                  <a:pos x="67" y="63"/>
                </a:cxn>
                <a:cxn ang="0">
                  <a:pos x="69" y="76"/>
                </a:cxn>
                <a:cxn ang="0">
                  <a:pos x="72" y="87"/>
                </a:cxn>
                <a:cxn ang="0">
                  <a:pos x="76" y="99"/>
                </a:cxn>
                <a:cxn ang="0">
                  <a:pos x="82" y="112"/>
                </a:cxn>
                <a:cxn ang="0">
                  <a:pos x="86" y="126"/>
                </a:cxn>
                <a:cxn ang="0">
                  <a:pos x="88" y="141"/>
                </a:cxn>
                <a:cxn ang="0">
                  <a:pos x="88" y="156"/>
                </a:cxn>
                <a:cxn ang="0">
                  <a:pos x="91" y="171"/>
                </a:cxn>
                <a:cxn ang="0">
                  <a:pos x="91" y="183"/>
                </a:cxn>
                <a:cxn ang="0">
                  <a:pos x="93" y="196"/>
                </a:cxn>
                <a:cxn ang="0">
                  <a:pos x="93" y="211"/>
                </a:cxn>
                <a:cxn ang="0">
                  <a:pos x="97" y="222"/>
                </a:cxn>
                <a:cxn ang="0">
                  <a:pos x="99" y="238"/>
                </a:cxn>
                <a:cxn ang="0">
                  <a:pos x="107" y="253"/>
                </a:cxn>
                <a:cxn ang="0">
                  <a:pos x="107" y="268"/>
                </a:cxn>
                <a:cxn ang="0">
                  <a:pos x="103" y="283"/>
                </a:cxn>
                <a:cxn ang="0">
                  <a:pos x="97" y="295"/>
                </a:cxn>
                <a:cxn ang="0">
                  <a:pos x="86" y="304"/>
                </a:cxn>
                <a:cxn ang="0">
                  <a:pos x="69" y="308"/>
                </a:cxn>
                <a:cxn ang="0">
                  <a:pos x="57" y="304"/>
                </a:cxn>
                <a:cxn ang="0">
                  <a:pos x="42" y="295"/>
                </a:cxn>
                <a:cxn ang="0">
                  <a:pos x="36" y="283"/>
                </a:cxn>
                <a:cxn ang="0">
                  <a:pos x="31" y="274"/>
                </a:cxn>
                <a:cxn ang="0">
                  <a:pos x="27" y="264"/>
                </a:cxn>
                <a:cxn ang="0">
                  <a:pos x="25" y="259"/>
                </a:cxn>
                <a:cxn ang="0">
                  <a:pos x="25" y="251"/>
                </a:cxn>
                <a:cxn ang="0">
                  <a:pos x="17" y="236"/>
                </a:cxn>
                <a:cxn ang="0">
                  <a:pos x="17" y="222"/>
                </a:cxn>
                <a:cxn ang="0">
                  <a:pos x="15" y="207"/>
                </a:cxn>
                <a:cxn ang="0">
                  <a:pos x="12" y="190"/>
                </a:cxn>
                <a:cxn ang="0">
                  <a:pos x="12" y="181"/>
                </a:cxn>
                <a:cxn ang="0">
                  <a:pos x="10" y="175"/>
                </a:cxn>
                <a:cxn ang="0">
                  <a:pos x="10" y="165"/>
                </a:cxn>
                <a:cxn ang="0">
                  <a:pos x="10" y="156"/>
                </a:cxn>
                <a:cxn ang="0">
                  <a:pos x="4" y="146"/>
                </a:cxn>
                <a:cxn ang="0">
                  <a:pos x="4" y="139"/>
                </a:cxn>
                <a:cxn ang="0">
                  <a:pos x="0" y="129"/>
                </a:cxn>
                <a:cxn ang="0">
                  <a:pos x="0" y="120"/>
                </a:cxn>
                <a:cxn ang="0">
                  <a:pos x="0" y="105"/>
                </a:cxn>
                <a:cxn ang="0">
                  <a:pos x="4" y="89"/>
                </a:cxn>
                <a:cxn ang="0">
                  <a:pos x="4" y="76"/>
                </a:cxn>
                <a:cxn ang="0">
                  <a:pos x="10" y="59"/>
                </a:cxn>
                <a:cxn ang="0">
                  <a:pos x="10" y="51"/>
                </a:cxn>
                <a:cxn ang="0">
                  <a:pos x="12" y="38"/>
                </a:cxn>
                <a:cxn ang="0">
                  <a:pos x="15" y="30"/>
                </a:cxn>
                <a:cxn ang="0">
                  <a:pos x="17" y="23"/>
                </a:cxn>
                <a:cxn ang="0">
                  <a:pos x="21" y="11"/>
                </a:cxn>
                <a:cxn ang="0">
                  <a:pos x="27" y="2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7" y="6"/>
                </a:cxn>
                <a:cxn ang="0">
                  <a:pos x="67" y="11"/>
                </a:cxn>
                <a:cxn ang="0">
                  <a:pos x="69" y="21"/>
                </a:cxn>
                <a:cxn ang="0">
                  <a:pos x="69" y="32"/>
                </a:cxn>
                <a:cxn ang="0">
                  <a:pos x="69" y="32"/>
                </a:cxn>
              </a:cxnLst>
              <a:rect l="0" t="0" r="r" b="b"/>
              <a:pathLst>
                <a:path w="107" h="308">
                  <a:moveTo>
                    <a:pt x="69" y="32"/>
                  </a:moveTo>
                  <a:lnTo>
                    <a:pt x="67" y="48"/>
                  </a:lnTo>
                  <a:lnTo>
                    <a:pt x="67" y="63"/>
                  </a:lnTo>
                  <a:lnTo>
                    <a:pt x="69" y="76"/>
                  </a:lnTo>
                  <a:lnTo>
                    <a:pt x="72" y="87"/>
                  </a:lnTo>
                  <a:lnTo>
                    <a:pt x="76" y="99"/>
                  </a:lnTo>
                  <a:lnTo>
                    <a:pt x="82" y="112"/>
                  </a:lnTo>
                  <a:lnTo>
                    <a:pt x="86" y="126"/>
                  </a:lnTo>
                  <a:lnTo>
                    <a:pt x="88" y="141"/>
                  </a:lnTo>
                  <a:lnTo>
                    <a:pt x="88" y="156"/>
                  </a:lnTo>
                  <a:lnTo>
                    <a:pt x="91" y="171"/>
                  </a:lnTo>
                  <a:lnTo>
                    <a:pt x="91" y="183"/>
                  </a:lnTo>
                  <a:lnTo>
                    <a:pt x="93" y="196"/>
                  </a:lnTo>
                  <a:lnTo>
                    <a:pt x="93" y="211"/>
                  </a:lnTo>
                  <a:lnTo>
                    <a:pt x="97" y="222"/>
                  </a:lnTo>
                  <a:lnTo>
                    <a:pt x="99" y="238"/>
                  </a:lnTo>
                  <a:lnTo>
                    <a:pt x="107" y="253"/>
                  </a:lnTo>
                  <a:lnTo>
                    <a:pt x="107" y="268"/>
                  </a:lnTo>
                  <a:lnTo>
                    <a:pt x="103" y="283"/>
                  </a:lnTo>
                  <a:lnTo>
                    <a:pt x="97" y="295"/>
                  </a:lnTo>
                  <a:lnTo>
                    <a:pt x="86" y="304"/>
                  </a:lnTo>
                  <a:lnTo>
                    <a:pt x="69" y="308"/>
                  </a:lnTo>
                  <a:lnTo>
                    <a:pt x="57" y="304"/>
                  </a:lnTo>
                  <a:lnTo>
                    <a:pt x="42" y="295"/>
                  </a:lnTo>
                  <a:lnTo>
                    <a:pt x="36" y="283"/>
                  </a:lnTo>
                  <a:lnTo>
                    <a:pt x="31" y="274"/>
                  </a:lnTo>
                  <a:lnTo>
                    <a:pt x="27" y="264"/>
                  </a:lnTo>
                  <a:lnTo>
                    <a:pt x="25" y="259"/>
                  </a:lnTo>
                  <a:lnTo>
                    <a:pt x="25" y="251"/>
                  </a:lnTo>
                  <a:lnTo>
                    <a:pt x="17" y="236"/>
                  </a:lnTo>
                  <a:lnTo>
                    <a:pt x="17" y="222"/>
                  </a:lnTo>
                  <a:lnTo>
                    <a:pt x="15" y="207"/>
                  </a:lnTo>
                  <a:lnTo>
                    <a:pt x="12" y="190"/>
                  </a:lnTo>
                  <a:lnTo>
                    <a:pt x="12" y="181"/>
                  </a:lnTo>
                  <a:lnTo>
                    <a:pt x="10" y="175"/>
                  </a:lnTo>
                  <a:lnTo>
                    <a:pt x="10" y="165"/>
                  </a:lnTo>
                  <a:lnTo>
                    <a:pt x="10" y="156"/>
                  </a:lnTo>
                  <a:lnTo>
                    <a:pt x="4" y="146"/>
                  </a:lnTo>
                  <a:lnTo>
                    <a:pt x="4" y="139"/>
                  </a:lnTo>
                  <a:lnTo>
                    <a:pt x="0" y="129"/>
                  </a:lnTo>
                  <a:lnTo>
                    <a:pt x="0" y="120"/>
                  </a:lnTo>
                  <a:lnTo>
                    <a:pt x="0" y="105"/>
                  </a:lnTo>
                  <a:lnTo>
                    <a:pt x="4" y="89"/>
                  </a:lnTo>
                  <a:lnTo>
                    <a:pt x="4" y="76"/>
                  </a:lnTo>
                  <a:lnTo>
                    <a:pt x="10" y="59"/>
                  </a:lnTo>
                  <a:lnTo>
                    <a:pt x="10" y="51"/>
                  </a:lnTo>
                  <a:lnTo>
                    <a:pt x="12" y="38"/>
                  </a:lnTo>
                  <a:lnTo>
                    <a:pt x="15" y="30"/>
                  </a:lnTo>
                  <a:lnTo>
                    <a:pt x="17" y="23"/>
                  </a:lnTo>
                  <a:lnTo>
                    <a:pt x="21" y="11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8" y="2"/>
                  </a:lnTo>
                  <a:lnTo>
                    <a:pt x="57" y="6"/>
                  </a:lnTo>
                  <a:lnTo>
                    <a:pt x="67" y="11"/>
                  </a:lnTo>
                  <a:lnTo>
                    <a:pt x="69" y="21"/>
                  </a:lnTo>
                  <a:lnTo>
                    <a:pt x="69" y="32"/>
                  </a:lnTo>
                  <a:lnTo>
                    <a:pt x="69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auto">
            <a:xfrm>
              <a:off x="5330821" y="3868739"/>
              <a:ext cx="334962" cy="163514"/>
            </a:xfrm>
            <a:custGeom>
              <a:avLst/>
              <a:gdLst/>
              <a:ahLst/>
              <a:cxnLst>
                <a:cxn ang="0">
                  <a:pos x="359" y="61"/>
                </a:cxn>
                <a:cxn ang="0">
                  <a:pos x="333" y="61"/>
                </a:cxn>
                <a:cxn ang="0">
                  <a:pos x="308" y="61"/>
                </a:cxn>
                <a:cxn ang="0">
                  <a:pos x="282" y="61"/>
                </a:cxn>
                <a:cxn ang="0">
                  <a:pos x="257" y="61"/>
                </a:cxn>
                <a:cxn ang="0">
                  <a:pos x="230" y="61"/>
                </a:cxn>
                <a:cxn ang="0">
                  <a:pos x="206" y="65"/>
                </a:cxn>
                <a:cxn ang="0">
                  <a:pos x="179" y="71"/>
                </a:cxn>
                <a:cxn ang="0">
                  <a:pos x="158" y="78"/>
                </a:cxn>
                <a:cxn ang="0">
                  <a:pos x="137" y="88"/>
                </a:cxn>
                <a:cxn ang="0">
                  <a:pos x="118" y="97"/>
                </a:cxn>
                <a:cxn ang="0">
                  <a:pos x="103" y="109"/>
                </a:cxn>
                <a:cxn ang="0">
                  <a:pos x="84" y="122"/>
                </a:cxn>
                <a:cxn ang="0">
                  <a:pos x="71" y="139"/>
                </a:cxn>
                <a:cxn ang="0">
                  <a:pos x="52" y="158"/>
                </a:cxn>
                <a:cxn ang="0">
                  <a:pos x="34" y="185"/>
                </a:cxn>
                <a:cxn ang="0">
                  <a:pos x="15" y="204"/>
                </a:cxn>
                <a:cxn ang="0">
                  <a:pos x="6" y="204"/>
                </a:cxn>
                <a:cxn ang="0">
                  <a:pos x="0" y="189"/>
                </a:cxn>
                <a:cxn ang="0">
                  <a:pos x="0" y="164"/>
                </a:cxn>
                <a:cxn ang="0">
                  <a:pos x="10" y="147"/>
                </a:cxn>
                <a:cxn ang="0">
                  <a:pos x="19" y="122"/>
                </a:cxn>
                <a:cxn ang="0">
                  <a:pos x="27" y="103"/>
                </a:cxn>
                <a:cxn ang="0">
                  <a:pos x="46" y="77"/>
                </a:cxn>
                <a:cxn ang="0">
                  <a:pos x="72" y="52"/>
                </a:cxn>
                <a:cxn ang="0">
                  <a:pos x="101" y="37"/>
                </a:cxn>
                <a:cxn ang="0">
                  <a:pos x="118" y="31"/>
                </a:cxn>
                <a:cxn ang="0">
                  <a:pos x="143" y="21"/>
                </a:cxn>
                <a:cxn ang="0">
                  <a:pos x="164" y="12"/>
                </a:cxn>
                <a:cxn ang="0">
                  <a:pos x="181" y="8"/>
                </a:cxn>
                <a:cxn ang="0">
                  <a:pos x="202" y="4"/>
                </a:cxn>
                <a:cxn ang="0">
                  <a:pos x="226" y="0"/>
                </a:cxn>
                <a:cxn ang="0">
                  <a:pos x="259" y="4"/>
                </a:cxn>
                <a:cxn ang="0">
                  <a:pos x="291" y="4"/>
                </a:cxn>
                <a:cxn ang="0">
                  <a:pos x="320" y="10"/>
                </a:cxn>
                <a:cxn ang="0">
                  <a:pos x="344" y="12"/>
                </a:cxn>
                <a:cxn ang="0">
                  <a:pos x="361" y="16"/>
                </a:cxn>
                <a:cxn ang="0">
                  <a:pos x="377" y="16"/>
                </a:cxn>
                <a:cxn ang="0">
                  <a:pos x="397" y="19"/>
                </a:cxn>
                <a:cxn ang="0">
                  <a:pos x="420" y="19"/>
                </a:cxn>
                <a:cxn ang="0">
                  <a:pos x="422" y="31"/>
                </a:cxn>
                <a:cxn ang="0">
                  <a:pos x="411" y="46"/>
                </a:cxn>
                <a:cxn ang="0">
                  <a:pos x="386" y="58"/>
                </a:cxn>
                <a:cxn ang="0">
                  <a:pos x="371" y="65"/>
                </a:cxn>
              </a:cxnLst>
              <a:rect l="0" t="0" r="r" b="b"/>
              <a:pathLst>
                <a:path w="422" h="206">
                  <a:moveTo>
                    <a:pt x="371" y="65"/>
                  </a:moveTo>
                  <a:lnTo>
                    <a:pt x="359" y="61"/>
                  </a:lnTo>
                  <a:lnTo>
                    <a:pt x="344" y="61"/>
                  </a:lnTo>
                  <a:lnTo>
                    <a:pt x="333" y="61"/>
                  </a:lnTo>
                  <a:lnTo>
                    <a:pt x="320" y="61"/>
                  </a:lnTo>
                  <a:lnTo>
                    <a:pt x="308" y="61"/>
                  </a:lnTo>
                  <a:lnTo>
                    <a:pt x="293" y="61"/>
                  </a:lnTo>
                  <a:lnTo>
                    <a:pt x="282" y="61"/>
                  </a:lnTo>
                  <a:lnTo>
                    <a:pt x="270" y="61"/>
                  </a:lnTo>
                  <a:lnTo>
                    <a:pt x="257" y="61"/>
                  </a:lnTo>
                  <a:lnTo>
                    <a:pt x="245" y="61"/>
                  </a:lnTo>
                  <a:lnTo>
                    <a:pt x="230" y="61"/>
                  </a:lnTo>
                  <a:lnTo>
                    <a:pt x="217" y="65"/>
                  </a:lnTo>
                  <a:lnTo>
                    <a:pt x="206" y="65"/>
                  </a:lnTo>
                  <a:lnTo>
                    <a:pt x="190" y="67"/>
                  </a:lnTo>
                  <a:lnTo>
                    <a:pt x="179" y="71"/>
                  </a:lnTo>
                  <a:lnTo>
                    <a:pt x="166" y="77"/>
                  </a:lnTo>
                  <a:lnTo>
                    <a:pt x="158" y="78"/>
                  </a:lnTo>
                  <a:lnTo>
                    <a:pt x="145" y="82"/>
                  </a:lnTo>
                  <a:lnTo>
                    <a:pt x="137" y="88"/>
                  </a:lnTo>
                  <a:lnTo>
                    <a:pt x="128" y="92"/>
                  </a:lnTo>
                  <a:lnTo>
                    <a:pt x="118" y="97"/>
                  </a:lnTo>
                  <a:lnTo>
                    <a:pt x="109" y="103"/>
                  </a:lnTo>
                  <a:lnTo>
                    <a:pt x="103" y="109"/>
                  </a:lnTo>
                  <a:lnTo>
                    <a:pt x="95" y="115"/>
                  </a:lnTo>
                  <a:lnTo>
                    <a:pt x="84" y="122"/>
                  </a:lnTo>
                  <a:lnTo>
                    <a:pt x="76" y="130"/>
                  </a:lnTo>
                  <a:lnTo>
                    <a:pt x="71" y="139"/>
                  </a:lnTo>
                  <a:lnTo>
                    <a:pt x="61" y="149"/>
                  </a:lnTo>
                  <a:lnTo>
                    <a:pt x="52" y="158"/>
                  </a:lnTo>
                  <a:lnTo>
                    <a:pt x="42" y="170"/>
                  </a:lnTo>
                  <a:lnTo>
                    <a:pt x="34" y="185"/>
                  </a:lnTo>
                  <a:lnTo>
                    <a:pt x="25" y="196"/>
                  </a:lnTo>
                  <a:lnTo>
                    <a:pt x="15" y="204"/>
                  </a:lnTo>
                  <a:lnTo>
                    <a:pt x="10" y="206"/>
                  </a:lnTo>
                  <a:lnTo>
                    <a:pt x="6" y="204"/>
                  </a:lnTo>
                  <a:lnTo>
                    <a:pt x="4" y="200"/>
                  </a:lnTo>
                  <a:lnTo>
                    <a:pt x="0" y="189"/>
                  </a:lnTo>
                  <a:lnTo>
                    <a:pt x="0" y="173"/>
                  </a:lnTo>
                  <a:lnTo>
                    <a:pt x="0" y="164"/>
                  </a:lnTo>
                  <a:lnTo>
                    <a:pt x="4" y="154"/>
                  </a:lnTo>
                  <a:lnTo>
                    <a:pt x="10" y="147"/>
                  </a:lnTo>
                  <a:lnTo>
                    <a:pt x="14" y="137"/>
                  </a:lnTo>
                  <a:lnTo>
                    <a:pt x="19" y="122"/>
                  </a:lnTo>
                  <a:lnTo>
                    <a:pt x="21" y="113"/>
                  </a:lnTo>
                  <a:lnTo>
                    <a:pt x="27" y="103"/>
                  </a:lnTo>
                  <a:lnTo>
                    <a:pt x="34" y="94"/>
                  </a:lnTo>
                  <a:lnTo>
                    <a:pt x="46" y="77"/>
                  </a:lnTo>
                  <a:lnTo>
                    <a:pt x="61" y="65"/>
                  </a:lnTo>
                  <a:lnTo>
                    <a:pt x="72" y="52"/>
                  </a:lnTo>
                  <a:lnTo>
                    <a:pt x="91" y="44"/>
                  </a:lnTo>
                  <a:lnTo>
                    <a:pt x="101" y="37"/>
                  </a:lnTo>
                  <a:lnTo>
                    <a:pt x="109" y="35"/>
                  </a:lnTo>
                  <a:lnTo>
                    <a:pt x="118" y="31"/>
                  </a:lnTo>
                  <a:lnTo>
                    <a:pt x="129" y="29"/>
                  </a:lnTo>
                  <a:lnTo>
                    <a:pt x="143" y="21"/>
                  </a:lnTo>
                  <a:lnTo>
                    <a:pt x="154" y="16"/>
                  </a:lnTo>
                  <a:lnTo>
                    <a:pt x="164" y="12"/>
                  </a:lnTo>
                  <a:lnTo>
                    <a:pt x="173" y="10"/>
                  </a:lnTo>
                  <a:lnTo>
                    <a:pt x="181" y="8"/>
                  </a:lnTo>
                  <a:lnTo>
                    <a:pt x="190" y="8"/>
                  </a:lnTo>
                  <a:lnTo>
                    <a:pt x="202" y="4"/>
                  </a:lnTo>
                  <a:lnTo>
                    <a:pt x="211" y="4"/>
                  </a:lnTo>
                  <a:lnTo>
                    <a:pt x="226" y="0"/>
                  </a:lnTo>
                  <a:lnTo>
                    <a:pt x="245" y="0"/>
                  </a:lnTo>
                  <a:lnTo>
                    <a:pt x="259" y="4"/>
                  </a:lnTo>
                  <a:lnTo>
                    <a:pt x="278" y="4"/>
                  </a:lnTo>
                  <a:lnTo>
                    <a:pt x="291" y="4"/>
                  </a:lnTo>
                  <a:lnTo>
                    <a:pt x="304" y="8"/>
                  </a:lnTo>
                  <a:lnTo>
                    <a:pt x="320" y="10"/>
                  </a:lnTo>
                  <a:lnTo>
                    <a:pt x="335" y="12"/>
                  </a:lnTo>
                  <a:lnTo>
                    <a:pt x="344" y="12"/>
                  </a:lnTo>
                  <a:lnTo>
                    <a:pt x="354" y="16"/>
                  </a:lnTo>
                  <a:lnTo>
                    <a:pt x="361" y="16"/>
                  </a:lnTo>
                  <a:lnTo>
                    <a:pt x="371" y="16"/>
                  </a:lnTo>
                  <a:lnTo>
                    <a:pt x="377" y="16"/>
                  </a:lnTo>
                  <a:lnTo>
                    <a:pt x="386" y="19"/>
                  </a:lnTo>
                  <a:lnTo>
                    <a:pt x="397" y="19"/>
                  </a:lnTo>
                  <a:lnTo>
                    <a:pt x="411" y="19"/>
                  </a:lnTo>
                  <a:lnTo>
                    <a:pt x="420" y="19"/>
                  </a:lnTo>
                  <a:lnTo>
                    <a:pt x="422" y="25"/>
                  </a:lnTo>
                  <a:lnTo>
                    <a:pt x="422" y="31"/>
                  </a:lnTo>
                  <a:lnTo>
                    <a:pt x="420" y="40"/>
                  </a:lnTo>
                  <a:lnTo>
                    <a:pt x="411" y="46"/>
                  </a:lnTo>
                  <a:lnTo>
                    <a:pt x="401" y="52"/>
                  </a:lnTo>
                  <a:lnTo>
                    <a:pt x="386" y="58"/>
                  </a:lnTo>
                  <a:lnTo>
                    <a:pt x="371" y="65"/>
                  </a:lnTo>
                  <a:lnTo>
                    <a:pt x="371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auto">
            <a:xfrm>
              <a:off x="5383209" y="3987801"/>
              <a:ext cx="274637" cy="112713"/>
            </a:xfrm>
            <a:custGeom>
              <a:avLst/>
              <a:gdLst/>
              <a:ahLst/>
              <a:cxnLst>
                <a:cxn ang="0">
                  <a:pos x="319" y="53"/>
                </a:cxn>
                <a:cxn ang="0">
                  <a:pos x="294" y="59"/>
                </a:cxn>
                <a:cxn ang="0">
                  <a:pos x="273" y="60"/>
                </a:cxn>
                <a:cxn ang="0">
                  <a:pos x="253" y="64"/>
                </a:cxn>
                <a:cxn ang="0">
                  <a:pos x="232" y="70"/>
                </a:cxn>
                <a:cxn ang="0">
                  <a:pos x="209" y="74"/>
                </a:cxn>
                <a:cxn ang="0">
                  <a:pos x="186" y="85"/>
                </a:cxn>
                <a:cxn ang="0">
                  <a:pos x="159" y="97"/>
                </a:cxn>
                <a:cxn ang="0">
                  <a:pos x="133" y="114"/>
                </a:cxn>
                <a:cxn ang="0">
                  <a:pos x="102" y="119"/>
                </a:cxn>
                <a:cxn ang="0">
                  <a:pos x="76" y="125"/>
                </a:cxn>
                <a:cxn ang="0">
                  <a:pos x="45" y="135"/>
                </a:cxn>
                <a:cxn ang="0">
                  <a:pos x="21" y="140"/>
                </a:cxn>
                <a:cxn ang="0">
                  <a:pos x="4" y="131"/>
                </a:cxn>
                <a:cxn ang="0">
                  <a:pos x="0" y="119"/>
                </a:cxn>
                <a:cxn ang="0">
                  <a:pos x="9" y="106"/>
                </a:cxn>
                <a:cxn ang="0">
                  <a:pos x="34" y="97"/>
                </a:cxn>
                <a:cxn ang="0">
                  <a:pos x="57" y="81"/>
                </a:cxn>
                <a:cxn ang="0">
                  <a:pos x="81" y="68"/>
                </a:cxn>
                <a:cxn ang="0">
                  <a:pos x="102" y="53"/>
                </a:cxn>
                <a:cxn ang="0">
                  <a:pos x="129" y="38"/>
                </a:cxn>
                <a:cxn ang="0">
                  <a:pos x="154" y="28"/>
                </a:cxn>
                <a:cxn ang="0">
                  <a:pos x="180" y="19"/>
                </a:cxn>
                <a:cxn ang="0">
                  <a:pos x="209" y="17"/>
                </a:cxn>
                <a:cxn ang="0">
                  <a:pos x="232" y="17"/>
                </a:cxn>
                <a:cxn ang="0">
                  <a:pos x="256" y="13"/>
                </a:cxn>
                <a:cxn ang="0">
                  <a:pos x="281" y="9"/>
                </a:cxn>
                <a:cxn ang="0">
                  <a:pos x="304" y="7"/>
                </a:cxn>
                <a:cxn ang="0">
                  <a:pos x="325" y="0"/>
                </a:cxn>
                <a:cxn ang="0">
                  <a:pos x="342" y="7"/>
                </a:cxn>
                <a:cxn ang="0">
                  <a:pos x="346" y="24"/>
                </a:cxn>
                <a:cxn ang="0">
                  <a:pos x="342" y="43"/>
                </a:cxn>
                <a:cxn ang="0">
                  <a:pos x="334" y="49"/>
                </a:cxn>
              </a:cxnLst>
              <a:rect l="0" t="0" r="r" b="b"/>
              <a:pathLst>
                <a:path w="346" h="140">
                  <a:moveTo>
                    <a:pt x="334" y="49"/>
                  </a:moveTo>
                  <a:lnTo>
                    <a:pt x="319" y="53"/>
                  </a:lnTo>
                  <a:lnTo>
                    <a:pt x="308" y="55"/>
                  </a:lnTo>
                  <a:lnTo>
                    <a:pt x="294" y="59"/>
                  </a:lnTo>
                  <a:lnTo>
                    <a:pt x="287" y="60"/>
                  </a:lnTo>
                  <a:lnTo>
                    <a:pt x="273" y="60"/>
                  </a:lnTo>
                  <a:lnTo>
                    <a:pt x="262" y="64"/>
                  </a:lnTo>
                  <a:lnTo>
                    <a:pt x="253" y="64"/>
                  </a:lnTo>
                  <a:lnTo>
                    <a:pt x="245" y="68"/>
                  </a:lnTo>
                  <a:lnTo>
                    <a:pt x="232" y="70"/>
                  </a:lnTo>
                  <a:lnTo>
                    <a:pt x="220" y="74"/>
                  </a:lnTo>
                  <a:lnTo>
                    <a:pt x="209" y="74"/>
                  </a:lnTo>
                  <a:lnTo>
                    <a:pt x="199" y="79"/>
                  </a:lnTo>
                  <a:lnTo>
                    <a:pt x="186" y="85"/>
                  </a:lnTo>
                  <a:lnTo>
                    <a:pt x="175" y="91"/>
                  </a:lnTo>
                  <a:lnTo>
                    <a:pt x="159" y="97"/>
                  </a:lnTo>
                  <a:lnTo>
                    <a:pt x="148" y="106"/>
                  </a:lnTo>
                  <a:lnTo>
                    <a:pt x="133" y="114"/>
                  </a:lnTo>
                  <a:lnTo>
                    <a:pt x="118" y="116"/>
                  </a:lnTo>
                  <a:lnTo>
                    <a:pt x="102" y="119"/>
                  </a:lnTo>
                  <a:lnTo>
                    <a:pt x="91" y="125"/>
                  </a:lnTo>
                  <a:lnTo>
                    <a:pt x="76" y="125"/>
                  </a:lnTo>
                  <a:lnTo>
                    <a:pt x="61" y="131"/>
                  </a:lnTo>
                  <a:lnTo>
                    <a:pt x="45" y="135"/>
                  </a:lnTo>
                  <a:lnTo>
                    <a:pt x="34" y="140"/>
                  </a:lnTo>
                  <a:lnTo>
                    <a:pt x="21" y="140"/>
                  </a:lnTo>
                  <a:lnTo>
                    <a:pt x="9" y="136"/>
                  </a:lnTo>
                  <a:lnTo>
                    <a:pt x="4" y="131"/>
                  </a:lnTo>
                  <a:lnTo>
                    <a:pt x="4" y="125"/>
                  </a:lnTo>
                  <a:lnTo>
                    <a:pt x="0" y="119"/>
                  </a:lnTo>
                  <a:lnTo>
                    <a:pt x="4" y="114"/>
                  </a:lnTo>
                  <a:lnTo>
                    <a:pt x="9" y="106"/>
                  </a:lnTo>
                  <a:lnTo>
                    <a:pt x="21" y="102"/>
                  </a:lnTo>
                  <a:lnTo>
                    <a:pt x="34" y="97"/>
                  </a:lnTo>
                  <a:lnTo>
                    <a:pt x="49" y="91"/>
                  </a:lnTo>
                  <a:lnTo>
                    <a:pt x="57" y="81"/>
                  </a:lnTo>
                  <a:lnTo>
                    <a:pt x="72" y="76"/>
                  </a:lnTo>
                  <a:lnTo>
                    <a:pt x="81" y="68"/>
                  </a:lnTo>
                  <a:lnTo>
                    <a:pt x="91" y="60"/>
                  </a:lnTo>
                  <a:lnTo>
                    <a:pt x="102" y="53"/>
                  </a:lnTo>
                  <a:lnTo>
                    <a:pt x="118" y="45"/>
                  </a:lnTo>
                  <a:lnTo>
                    <a:pt x="129" y="38"/>
                  </a:lnTo>
                  <a:lnTo>
                    <a:pt x="142" y="32"/>
                  </a:lnTo>
                  <a:lnTo>
                    <a:pt x="154" y="28"/>
                  </a:lnTo>
                  <a:lnTo>
                    <a:pt x="169" y="22"/>
                  </a:lnTo>
                  <a:lnTo>
                    <a:pt x="180" y="19"/>
                  </a:lnTo>
                  <a:lnTo>
                    <a:pt x="196" y="17"/>
                  </a:lnTo>
                  <a:lnTo>
                    <a:pt x="209" y="17"/>
                  </a:lnTo>
                  <a:lnTo>
                    <a:pt x="220" y="17"/>
                  </a:lnTo>
                  <a:lnTo>
                    <a:pt x="232" y="17"/>
                  </a:lnTo>
                  <a:lnTo>
                    <a:pt x="245" y="13"/>
                  </a:lnTo>
                  <a:lnTo>
                    <a:pt x="256" y="13"/>
                  </a:lnTo>
                  <a:lnTo>
                    <a:pt x="268" y="13"/>
                  </a:lnTo>
                  <a:lnTo>
                    <a:pt x="281" y="9"/>
                  </a:lnTo>
                  <a:lnTo>
                    <a:pt x="292" y="9"/>
                  </a:lnTo>
                  <a:lnTo>
                    <a:pt x="304" y="7"/>
                  </a:lnTo>
                  <a:lnTo>
                    <a:pt x="317" y="3"/>
                  </a:lnTo>
                  <a:lnTo>
                    <a:pt x="325" y="0"/>
                  </a:lnTo>
                  <a:lnTo>
                    <a:pt x="334" y="3"/>
                  </a:lnTo>
                  <a:lnTo>
                    <a:pt x="342" y="7"/>
                  </a:lnTo>
                  <a:lnTo>
                    <a:pt x="346" y="17"/>
                  </a:lnTo>
                  <a:lnTo>
                    <a:pt x="346" y="24"/>
                  </a:lnTo>
                  <a:lnTo>
                    <a:pt x="346" y="34"/>
                  </a:lnTo>
                  <a:lnTo>
                    <a:pt x="342" y="43"/>
                  </a:lnTo>
                  <a:lnTo>
                    <a:pt x="334" y="49"/>
                  </a:lnTo>
                  <a:lnTo>
                    <a:pt x="334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auto">
            <a:xfrm>
              <a:off x="5259382" y="4117977"/>
              <a:ext cx="214312" cy="144463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101" y="61"/>
                </a:cxn>
                <a:cxn ang="0">
                  <a:pos x="89" y="89"/>
                </a:cxn>
                <a:cxn ang="0">
                  <a:pos x="74" y="110"/>
                </a:cxn>
                <a:cxn ang="0">
                  <a:pos x="74" y="122"/>
                </a:cxn>
                <a:cxn ang="0">
                  <a:pos x="89" y="122"/>
                </a:cxn>
                <a:cxn ang="0">
                  <a:pos x="106" y="118"/>
                </a:cxn>
                <a:cxn ang="0">
                  <a:pos x="125" y="118"/>
                </a:cxn>
                <a:cxn ang="0">
                  <a:pos x="143" y="118"/>
                </a:cxn>
                <a:cxn ang="0">
                  <a:pos x="162" y="116"/>
                </a:cxn>
                <a:cxn ang="0">
                  <a:pos x="179" y="116"/>
                </a:cxn>
                <a:cxn ang="0">
                  <a:pos x="200" y="118"/>
                </a:cxn>
                <a:cxn ang="0">
                  <a:pos x="228" y="127"/>
                </a:cxn>
                <a:cxn ang="0">
                  <a:pos x="249" y="137"/>
                </a:cxn>
                <a:cxn ang="0">
                  <a:pos x="270" y="154"/>
                </a:cxn>
                <a:cxn ang="0">
                  <a:pos x="270" y="175"/>
                </a:cxn>
                <a:cxn ang="0">
                  <a:pos x="249" y="183"/>
                </a:cxn>
                <a:cxn ang="0">
                  <a:pos x="228" y="179"/>
                </a:cxn>
                <a:cxn ang="0">
                  <a:pos x="198" y="173"/>
                </a:cxn>
                <a:cxn ang="0">
                  <a:pos x="171" y="167"/>
                </a:cxn>
                <a:cxn ang="0">
                  <a:pos x="146" y="167"/>
                </a:cxn>
                <a:cxn ang="0">
                  <a:pos x="125" y="167"/>
                </a:cxn>
                <a:cxn ang="0">
                  <a:pos x="101" y="164"/>
                </a:cxn>
                <a:cxn ang="0">
                  <a:pos x="80" y="160"/>
                </a:cxn>
                <a:cxn ang="0">
                  <a:pos x="55" y="158"/>
                </a:cxn>
                <a:cxn ang="0">
                  <a:pos x="32" y="152"/>
                </a:cxn>
                <a:cxn ang="0">
                  <a:pos x="8" y="139"/>
                </a:cxn>
                <a:cxn ang="0">
                  <a:pos x="0" y="118"/>
                </a:cxn>
                <a:cxn ang="0">
                  <a:pos x="23" y="95"/>
                </a:cxn>
                <a:cxn ang="0">
                  <a:pos x="40" y="72"/>
                </a:cxn>
                <a:cxn ang="0">
                  <a:pos x="53" y="55"/>
                </a:cxn>
                <a:cxn ang="0">
                  <a:pos x="68" y="40"/>
                </a:cxn>
                <a:cxn ang="0">
                  <a:pos x="76" y="21"/>
                </a:cxn>
                <a:cxn ang="0">
                  <a:pos x="86" y="0"/>
                </a:cxn>
                <a:cxn ang="0">
                  <a:pos x="106" y="10"/>
                </a:cxn>
                <a:cxn ang="0">
                  <a:pos x="112" y="25"/>
                </a:cxn>
              </a:cxnLst>
              <a:rect l="0" t="0" r="r" b="b"/>
              <a:pathLst>
                <a:path w="272" h="183">
                  <a:moveTo>
                    <a:pt x="112" y="25"/>
                  </a:moveTo>
                  <a:lnTo>
                    <a:pt x="110" y="36"/>
                  </a:lnTo>
                  <a:lnTo>
                    <a:pt x="106" y="49"/>
                  </a:lnTo>
                  <a:lnTo>
                    <a:pt x="101" y="61"/>
                  </a:lnTo>
                  <a:lnTo>
                    <a:pt x="97" y="76"/>
                  </a:lnTo>
                  <a:lnTo>
                    <a:pt x="89" y="89"/>
                  </a:lnTo>
                  <a:lnTo>
                    <a:pt x="82" y="97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74" y="122"/>
                  </a:lnTo>
                  <a:lnTo>
                    <a:pt x="82" y="122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106" y="118"/>
                  </a:lnTo>
                  <a:lnTo>
                    <a:pt x="116" y="118"/>
                  </a:lnTo>
                  <a:lnTo>
                    <a:pt x="125" y="118"/>
                  </a:lnTo>
                  <a:lnTo>
                    <a:pt x="133" y="118"/>
                  </a:lnTo>
                  <a:lnTo>
                    <a:pt x="143" y="118"/>
                  </a:lnTo>
                  <a:lnTo>
                    <a:pt x="152" y="116"/>
                  </a:lnTo>
                  <a:lnTo>
                    <a:pt x="162" y="116"/>
                  </a:lnTo>
                  <a:lnTo>
                    <a:pt x="171" y="116"/>
                  </a:lnTo>
                  <a:lnTo>
                    <a:pt x="179" y="116"/>
                  </a:lnTo>
                  <a:lnTo>
                    <a:pt x="192" y="118"/>
                  </a:lnTo>
                  <a:lnTo>
                    <a:pt x="200" y="118"/>
                  </a:lnTo>
                  <a:lnTo>
                    <a:pt x="213" y="126"/>
                  </a:lnTo>
                  <a:lnTo>
                    <a:pt x="228" y="127"/>
                  </a:lnTo>
                  <a:lnTo>
                    <a:pt x="239" y="133"/>
                  </a:lnTo>
                  <a:lnTo>
                    <a:pt x="249" y="137"/>
                  </a:lnTo>
                  <a:lnTo>
                    <a:pt x="257" y="143"/>
                  </a:lnTo>
                  <a:lnTo>
                    <a:pt x="270" y="154"/>
                  </a:lnTo>
                  <a:lnTo>
                    <a:pt x="272" y="167"/>
                  </a:lnTo>
                  <a:lnTo>
                    <a:pt x="270" y="175"/>
                  </a:lnTo>
                  <a:lnTo>
                    <a:pt x="257" y="183"/>
                  </a:lnTo>
                  <a:lnTo>
                    <a:pt x="249" y="183"/>
                  </a:lnTo>
                  <a:lnTo>
                    <a:pt x="239" y="183"/>
                  </a:lnTo>
                  <a:lnTo>
                    <a:pt x="228" y="179"/>
                  </a:lnTo>
                  <a:lnTo>
                    <a:pt x="213" y="179"/>
                  </a:lnTo>
                  <a:lnTo>
                    <a:pt x="198" y="173"/>
                  </a:lnTo>
                  <a:lnTo>
                    <a:pt x="186" y="169"/>
                  </a:lnTo>
                  <a:lnTo>
                    <a:pt x="171" y="167"/>
                  </a:lnTo>
                  <a:lnTo>
                    <a:pt x="162" y="167"/>
                  </a:lnTo>
                  <a:lnTo>
                    <a:pt x="146" y="167"/>
                  </a:lnTo>
                  <a:lnTo>
                    <a:pt x="137" y="167"/>
                  </a:lnTo>
                  <a:lnTo>
                    <a:pt x="125" y="167"/>
                  </a:lnTo>
                  <a:lnTo>
                    <a:pt x="112" y="167"/>
                  </a:lnTo>
                  <a:lnTo>
                    <a:pt x="101" y="164"/>
                  </a:lnTo>
                  <a:lnTo>
                    <a:pt x="91" y="164"/>
                  </a:lnTo>
                  <a:lnTo>
                    <a:pt x="80" y="160"/>
                  </a:lnTo>
                  <a:lnTo>
                    <a:pt x="70" y="160"/>
                  </a:lnTo>
                  <a:lnTo>
                    <a:pt x="55" y="158"/>
                  </a:lnTo>
                  <a:lnTo>
                    <a:pt x="44" y="154"/>
                  </a:lnTo>
                  <a:lnTo>
                    <a:pt x="32" y="152"/>
                  </a:lnTo>
                  <a:lnTo>
                    <a:pt x="19" y="146"/>
                  </a:lnTo>
                  <a:lnTo>
                    <a:pt x="8" y="139"/>
                  </a:lnTo>
                  <a:lnTo>
                    <a:pt x="0" y="131"/>
                  </a:lnTo>
                  <a:lnTo>
                    <a:pt x="0" y="118"/>
                  </a:lnTo>
                  <a:lnTo>
                    <a:pt x="8" y="110"/>
                  </a:lnTo>
                  <a:lnTo>
                    <a:pt x="23" y="95"/>
                  </a:lnTo>
                  <a:lnTo>
                    <a:pt x="38" y="82"/>
                  </a:lnTo>
                  <a:lnTo>
                    <a:pt x="40" y="72"/>
                  </a:lnTo>
                  <a:lnTo>
                    <a:pt x="48" y="65"/>
                  </a:lnTo>
                  <a:lnTo>
                    <a:pt x="53" y="55"/>
                  </a:lnTo>
                  <a:lnTo>
                    <a:pt x="61" y="49"/>
                  </a:lnTo>
                  <a:lnTo>
                    <a:pt x="68" y="40"/>
                  </a:lnTo>
                  <a:lnTo>
                    <a:pt x="74" y="30"/>
                  </a:lnTo>
                  <a:lnTo>
                    <a:pt x="76" y="21"/>
                  </a:lnTo>
                  <a:lnTo>
                    <a:pt x="80" y="13"/>
                  </a:lnTo>
                  <a:lnTo>
                    <a:pt x="86" y="0"/>
                  </a:lnTo>
                  <a:lnTo>
                    <a:pt x="95" y="0"/>
                  </a:lnTo>
                  <a:lnTo>
                    <a:pt x="106" y="10"/>
                  </a:lnTo>
                  <a:lnTo>
                    <a:pt x="112" y="25"/>
                  </a:lnTo>
                  <a:lnTo>
                    <a:pt x="11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auto">
            <a:xfrm>
              <a:off x="6546843" y="4427540"/>
              <a:ext cx="368299" cy="1535115"/>
            </a:xfrm>
            <a:custGeom>
              <a:avLst/>
              <a:gdLst/>
              <a:ahLst/>
              <a:cxnLst>
                <a:cxn ang="0">
                  <a:pos x="447" y="49"/>
                </a:cxn>
                <a:cxn ang="0">
                  <a:pos x="422" y="91"/>
                </a:cxn>
                <a:cxn ang="0">
                  <a:pos x="401" y="137"/>
                </a:cxn>
                <a:cxn ang="0">
                  <a:pos x="367" y="199"/>
                </a:cxn>
                <a:cxn ang="0">
                  <a:pos x="331" y="277"/>
                </a:cxn>
                <a:cxn ang="0">
                  <a:pos x="293" y="353"/>
                </a:cxn>
                <a:cxn ang="0">
                  <a:pos x="262" y="435"/>
                </a:cxn>
                <a:cxn ang="0">
                  <a:pos x="243" y="481"/>
                </a:cxn>
                <a:cxn ang="0">
                  <a:pos x="228" y="528"/>
                </a:cxn>
                <a:cxn ang="0">
                  <a:pos x="211" y="583"/>
                </a:cxn>
                <a:cxn ang="0">
                  <a:pos x="190" y="642"/>
                </a:cxn>
                <a:cxn ang="0">
                  <a:pos x="171" y="693"/>
                </a:cxn>
                <a:cxn ang="0">
                  <a:pos x="156" y="749"/>
                </a:cxn>
                <a:cxn ang="0">
                  <a:pos x="143" y="800"/>
                </a:cxn>
                <a:cxn ang="0">
                  <a:pos x="133" y="861"/>
                </a:cxn>
                <a:cxn ang="0">
                  <a:pos x="124" y="927"/>
                </a:cxn>
                <a:cxn ang="0">
                  <a:pos x="118" y="1005"/>
                </a:cxn>
                <a:cxn ang="0">
                  <a:pos x="118" y="1083"/>
                </a:cxn>
                <a:cxn ang="0">
                  <a:pos x="118" y="1163"/>
                </a:cxn>
                <a:cxn ang="0">
                  <a:pos x="118" y="1233"/>
                </a:cxn>
                <a:cxn ang="0">
                  <a:pos x="120" y="1309"/>
                </a:cxn>
                <a:cxn ang="0">
                  <a:pos x="124" y="1389"/>
                </a:cxn>
                <a:cxn ang="0">
                  <a:pos x="127" y="1461"/>
                </a:cxn>
                <a:cxn ang="0">
                  <a:pos x="124" y="1535"/>
                </a:cxn>
                <a:cxn ang="0">
                  <a:pos x="124" y="1609"/>
                </a:cxn>
                <a:cxn ang="0">
                  <a:pos x="114" y="1684"/>
                </a:cxn>
                <a:cxn ang="0">
                  <a:pos x="107" y="1760"/>
                </a:cxn>
                <a:cxn ang="0">
                  <a:pos x="84" y="1836"/>
                </a:cxn>
                <a:cxn ang="0">
                  <a:pos x="67" y="1902"/>
                </a:cxn>
                <a:cxn ang="0">
                  <a:pos x="12" y="1934"/>
                </a:cxn>
                <a:cxn ang="0">
                  <a:pos x="2" y="1910"/>
                </a:cxn>
                <a:cxn ang="0">
                  <a:pos x="15" y="1841"/>
                </a:cxn>
                <a:cxn ang="0">
                  <a:pos x="27" y="1765"/>
                </a:cxn>
                <a:cxn ang="0">
                  <a:pos x="36" y="1693"/>
                </a:cxn>
                <a:cxn ang="0">
                  <a:pos x="38" y="1615"/>
                </a:cxn>
                <a:cxn ang="0">
                  <a:pos x="42" y="1533"/>
                </a:cxn>
                <a:cxn ang="0">
                  <a:pos x="42" y="1452"/>
                </a:cxn>
                <a:cxn ang="0">
                  <a:pos x="42" y="1368"/>
                </a:cxn>
                <a:cxn ang="0">
                  <a:pos x="42" y="1286"/>
                </a:cxn>
                <a:cxn ang="0">
                  <a:pos x="42" y="1205"/>
                </a:cxn>
                <a:cxn ang="0">
                  <a:pos x="42" y="1123"/>
                </a:cxn>
                <a:cxn ang="0">
                  <a:pos x="42" y="1041"/>
                </a:cxn>
                <a:cxn ang="0">
                  <a:pos x="48" y="965"/>
                </a:cxn>
                <a:cxn ang="0">
                  <a:pos x="57" y="891"/>
                </a:cxn>
                <a:cxn ang="0">
                  <a:pos x="70" y="815"/>
                </a:cxn>
                <a:cxn ang="0">
                  <a:pos x="82" y="743"/>
                </a:cxn>
                <a:cxn ang="0">
                  <a:pos x="99" y="672"/>
                </a:cxn>
                <a:cxn ang="0">
                  <a:pos x="114" y="604"/>
                </a:cxn>
                <a:cxn ang="0">
                  <a:pos x="135" y="538"/>
                </a:cxn>
                <a:cxn ang="0">
                  <a:pos x="160" y="475"/>
                </a:cxn>
                <a:cxn ang="0">
                  <a:pos x="185" y="410"/>
                </a:cxn>
                <a:cxn ang="0">
                  <a:pos x="211" y="340"/>
                </a:cxn>
                <a:cxn ang="0">
                  <a:pos x="242" y="277"/>
                </a:cxn>
                <a:cxn ang="0">
                  <a:pos x="274" y="213"/>
                </a:cxn>
                <a:cxn ang="0">
                  <a:pos x="308" y="142"/>
                </a:cxn>
                <a:cxn ang="0">
                  <a:pos x="344" y="70"/>
                </a:cxn>
                <a:cxn ang="0">
                  <a:pos x="388" y="9"/>
                </a:cxn>
                <a:cxn ang="0">
                  <a:pos x="432" y="0"/>
                </a:cxn>
                <a:cxn ang="0">
                  <a:pos x="464" y="13"/>
                </a:cxn>
              </a:cxnLst>
              <a:rect l="0" t="0" r="r" b="b"/>
              <a:pathLst>
                <a:path w="464" h="1934">
                  <a:moveTo>
                    <a:pt x="464" y="13"/>
                  </a:moveTo>
                  <a:lnTo>
                    <a:pt x="458" y="19"/>
                  </a:lnTo>
                  <a:lnTo>
                    <a:pt x="454" y="26"/>
                  </a:lnTo>
                  <a:lnTo>
                    <a:pt x="449" y="36"/>
                  </a:lnTo>
                  <a:lnTo>
                    <a:pt x="447" y="49"/>
                  </a:lnTo>
                  <a:lnTo>
                    <a:pt x="441" y="59"/>
                  </a:lnTo>
                  <a:lnTo>
                    <a:pt x="437" y="66"/>
                  </a:lnTo>
                  <a:lnTo>
                    <a:pt x="432" y="76"/>
                  </a:lnTo>
                  <a:lnTo>
                    <a:pt x="428" y="85"/>
                  </a:lnTo>
                  <a:lnTo>
                    <a:pt x="422" y="91"/>
                  </a:lnTo>
                  <a:lnTo>
                    <a:pt x="416" y="102"/>
                  </a:lnTo>
                  <a:lnTo>
                    <a:pt x="413" y="108"/>
                  </a:lnTo>
                  <a:lnTo>
                    <a:pt x="407" y="118"/>
                  </a:lnTo>
                  <a:lnTo>
                    <a:pt x="405" y="127"/>
                  </a:lnTo>
                  <a:lnTo>
                    <a:pt x="401" y="137"/>
                  </a:lnTo>
                  <a:lnTo>
                    <a:pt x="395" y="144"/>
                  </a:lnTo>
                  <a:lnTo>
                    <a:pt x="392" y="154"/>
                  </a:lnTo>
                  <a:lnTo>
                    <a:pt x="382" y="169"/>
                  </a:lnTo>
                  <a:lnTo>
                    <a:pt x="375" y="184"/>
                  </a:lnTo>
                  <a:lnTo>
                    <a:pt x="367" y="199"/>
                  </a:lnTo>
                  <a:lnTo>
                    <a:pt x="359" y="214"/>
                  </a:lnTo>
                  <a:lnTo>
                    <a:pt x="350" y="230"/>
                  </a:lnTo>
                  <a:lnTo>
                    <a:pt x="344" y="245"/>
                  </a:lnTo>
                  <a:lnTo>
                    <a:pt x="338" y="262"/>
                  </a:lnTo>
                  <a:lnTo>
                    <a:pt x="331" y="277"/>
                  </a:lnTo>
                  <a:lnTo>
                    <a:pt x="323" y="290"/>
                  </a:lnTo>
                  <a:lnTo>
                    <a:pt x="314" y="308"/>
                  </a:lnTo>
                  <a:lnTo>
                    <a:pt x="308" y="323"/>
                  </a:lnTo>
                  <a:lnTo>
                    <a:pt x="302" y="338"/>
                  </a:lnTo>
                  <a:lnTo>
                    <a:pt x="293" y="353"/>
                  </a:lnTo>
                  <a:lnTo>
                    <a:pt x="287" y="372"/>
                  </a:lnTo>
                  <a:lnTo>
                    <a:pt x="281" y="386"/>
                  </a:lnTo>
                  <a:lnTo>
                    <a:pt x="274" y="401"/>
                  </a:lnTo>
                  <a:lnTo>
                    <a:pt x="268" y="420"/>
                  </a:lnTo>
                  <a:lnTo>
                    <a:pt x="262" y="435"/>
                  </a:lnTo>
                  <a:lnTo>
                    <a:pt x="257" y="444"/>
                  </a:lnTo>
                  <a:lnTo>
                    <a:pt x="253" y="454"/>
                  </a:lnTo>
                  <a:lnTo>
                    <a:pt x="249" y="462"/>
                  </a:lnTo>
                  <a:lnTo>
                    <a:pt x="247" y="471"/>
                  </a:lnTo>
                  <a:lnTo>
                    <a:pt x="243" y="481"/>
                  </a:lnTo>
                  <a:lnTo>
                    <a:pt x="242" y="490"/>
                  </a:lnTo>
                  <a:lnTo>
                    <a:pt x="238" y="498"/>
                  </a:lnTo>
                  <a:lnTo>
                    <a:pt x="234" y="511"/>
                  </a:lnTo>
                  <a:lnTo>
                    <a:pt x="232" y="519"/>
                  </a:lnTo>
                  <a:lnTo>
                    <a:pt x="228" y="528"/>
                  </a:lnTo>
                  <a:lnTo>
                    <a:pt x="226" y="538"/>
                  </a:lnTo>
                  <a:lnTo>
                    <a:pt x="223" y="549"/>
                  </a:lnTo>
                  <a:lnTo>
                    <a:pt x="221" y="560"/>
                  </a:lnTo>
                  <a:lnTo>
                    <a:pt x="213" y="574"/>
                  </a:lnTo>
                  <a:lnTo>
                    <a:pt x="211" y="583"/>
                  </a:lnTo>
                  <a:lnTo>
                    <a:pt x="205" y="595"/>
                  </a:lnTo>
                  <a:lnTo>
                    <a:pt x="200" y="606"/>
                  </a:lnTo>
                  <a:lnTo>
                    <a:pt x="196" y="619"/>
                  </a:lnTo>
                  <a:lnTo>
                    <a:pt x="192" y="631"/>
                  </a:lnTo>
                  <a:lnTo>
                    <a:pt x="190" y="642"/>
                  </a:lnTo>
                  <a:lnTo>
                    <a:pt x="186" y="652"/>
                  </a:lnTo>
                  <a:lnTo>
                    <a:pt x="181" y="665"/>
                  </a:lnTo>
                  <a:lnTo>
                    <a:pt x="177" y="672"/>
                  </a:lnTo>
                  <a:lnTo>
                    <a:pt x="175" y="686"/>
                  </a:lnTo>
                  <a:lnTo>
                    <a:pt x="171" y="693"/>
                  </a:lnTo>
                  <a:lnTo>
                    <a:pt x="169" y="707"/>
                  </a:lnTo>
                  <a:lnTo>
                    <a:pt x="166" y="718"/>
                  </a:lnTo>
                  <a:lnTo>
                    <a:pt x="164" y="728"/>
                  </a:lnTo>
                  <a:lnTo>
                    <a:pt x="160" y="737"/>
                  </a:lnTo>
                  <a:lnTo>
                    <a:pt x="156" y="749"/>
                  </a:lnTo>
                  <a:lnTo>
                    <a:pt x="150" y="758"/>
                  </a:lnTo>
                  <a:lnTo>
                    <a:pt x="150" y="769"/>
                  </a:lnTo>
                  <a:lnTo>
                    <a:pt x="148" y="779"/>
                  </a:lnTo>
                  <a:lnTo>
                    <a:pt x="145" y="790"/>
                  </a:lnTo>
                  <a:lnTo>
                    <a:pt x="143" y="800"/>
                  </a:lnTo>
                  <a:lnTo>
                    <a:pt x="143" y="815"/>
                  </a:lnTo>
                  <a:lnTo>
                    <a:pt x="139" y="825"/>
                  </a:lnTo>
                  <a:lnTo>
                    <a:pt x="135" y="836"/>
                  </a:lnTo>
                  <a:lnTo>
                    <a:pt x="133" y="849"/>
                  </a:lnTo>
                  <a:lnTo>
                    <a:pt x="133" y="861"/>
                  </a:lnTo>
                  <a:lnTo>
                    <a:pt x="129" y="872"/>
                  </a:lnTo>
                  <a:lnTo>
                    <a:pt x="129" y="885"/>
                  </a:lnTo>
                  <a:lnTo>
                    <a:pt x="127" y="899"/>
                  </a:lnTo>
                  <a:lnTo>
                    <a:pt x="127" y="912"/>
                  </a:lnTo>
                  <a:lnTo>
                    <a:pt x="124" y="927"/>
                  </a:lnTo>
                  <a:lnTo>
                    <a:pt x="124" y="944"/>
                  </a:lnTo>
                  <a:lnTo>
                    <a:pt x="120" y="956"/>
                  </a:lnTo>
                  <a:lnTo>
                    <a:pt x="120" y="975"/>
                  </a:lnTo>
                  <a:lnTo>
                    <a:pt x="120" y="990"/>
                  </a:lnTo>
                  <a:lnTo>
                    <a:pt x="118" y="1005"/>
                  </a:lnTo>
                  <a:lnTo>
                    <a:pt x="118" y="1024"/>
                  </a:lnTo>
                  <a:lnTo>
                    <a:pt x="118" y="1037"/>
                  </a:lnTo>
                  <a:lnTo>
                    <a:pt x="118" y="1053"/>
                  </a:lnTo>
                  <a:lnTo>
                    <a:pt x="118" y="1068"/>
                  </a:lnTo>
                  <a:lnTo>
                    <a:pt x="118" y="1083"/>
                  </a:lnTo>
                  <a:lnTo>
                    <a:pt x="118" y="1098"/>
                  </a:lnTo>
                  <a:lnTo>
                    <a:pt x="118" y="1113"/>
                  </a:lnTo>
                  <a:lnTo>
                    <a:pt x="118" y="1132"/>
                  </a:lnTo>
                  <a:lnTo>
                    <a:pt x="118" y="1144"/>
                  </a:lnTo>
                  <a:lnTo>
                    <a:pt x="118" y="1163"/>
                  </a:lnTo>
                  <a:lnTo>
                    <a:pt x="118" y="1176"/>
                  </a:lnTo>
                  <a:lnTo>
                    <a:pt x="118" y="1191"/>
                  </a:lnTo>
                  <a:lnTo>
                    <a:pt x="118" y="1205"/>
                  </a:lnTo>
                  <a:lnTo>
                    <a:pt x="118" y="1220"/>
                  </a:lnTo>
                  <a:lnTo>
                    <a:pt x="118" y="1233"/>
                  </a:lnTo>
                  <a:lnTo>
                    <a:pt x="118" y="1250"/>
                  </a:lnTo>
                  <a:lnTo>
                    <a:pt x="118" y="1265"/>
                  </a:lnTo>
                  <a:lnTo>
                    <a:pt x="120" y="1283"/>
                  </a:lnTo>
                  <a:lnTo>
                    <a:pt x="120" y="1294"/>
                  </a:lnTo>
                  <a:lnTo>
                    <a:pt x="120" y="1309"/>
                  </a:lnTo>
                  <a:lnTo>
                    <a:pt x="120" y="1328"/>
                  </a:lnTo>
                  <a:lnTo>
                    <a:pt x="124" y="1343"/>
                  </a:lnTo>
                  <a:lnTo>
                    <a:pt x="124" y="1355"/>
                  </a:lnTo>
                  <a:lnTo>
                    <a:pt x="124" y="1370"/>
                  </a:lnTo>
                  <a:lnTo>
                    <a:pt x="124" y="1389"/>
                  </a:lnTo>
                  <a:lnTo>
                    <a:pt x="127" y="1404"/>
                  </a:lnTo>
                  <a:lnTo>
                    <a:pt x="127" y="1416"/>
                  </a:lnTo>
                  <a:lnTo>
                    <a:pt x="127" y="1431"/>
                  </a:lnTo>
                  <a:lnTo>
                    <a:pt x="127" y="1446"/>
                  </a:lnTo>
                  <a:lnTo>
                    <a:pt x="127" y="1461"/>
                  </a:lnTo>
                  <a:lnTo>
                    <a:pt x="127" y="1473"/>
                  </a:lnTo>
                  <a:lnTo>
                    <a:pt x="127" y="1490"/>
                  </a:lnTo>
                  <a:lnTo>
                    <a:pt x="127" y="1507"/>
                  </a:lnTo>
                  <a:lnTo>
                    <a:pt x="127" y="1522"/>
                  </a:lnTo>
                  <a:lnTo>
                    <a:pt x="124" y="1535"/>
                  </a:lnTo>
                  <a:lnTo>
                    <a:pt x="124" y="1549"/>
                  </a:lnTo>
                  <a:lnTo>
                    <a:pt x="124" y="1564"/>
                  </a:lnTo>
                  <a:lnTo>
                    <a:pt x="124" y="1579"/>
                  </a:lnTo>
                  <a:lnTo>
                    <a:pt x="124" y="1594"/>
                  </a:lnTo>
                  <a:lnTo>
                    <a:pt x="124" y="1609"/>
                  </a:lnTo>
                  <a:lnTo>
                    <a:pt x="120" y="1625"/>
                  </a:lnTo>
                  <a:lnTo>
                    <a:pt x="120" y="1642"/>
                  </a:lnTo>
                  <a:lnTo>
                    <a:pt x="118" y="1653"/>
                  </a:lnTo>
                  <a:lnTo>
                    <a:pt x="118" y="1668"/>
                  </a:lnTo>
                  <a:lnTo>
                    <a:pt x="114" y="1684"/>
                  </a:lnTo>
                  <a:lnTo>
                    <a:pt x="114" y="1699"/>
                  </a:lnTo>
                  <a:lnTo>
                    <a:pt x="112" y="1714"/>
                  </a:lnTo>
                  <a:lnTo>
                    <a:pt x="108" y="1729"/>
                  </a:lnTo>
                  <a:lnTo>
                    <a:pt x="107" y="1744"/>
                  </a:lnTo>
                  <a:lnTo>
                    <a:pt x="107" y="1760"/>
                  </a:lnTo>
                  <a:lnTo>
                    <a:pt x="99" y="1775"/>
                  </a:lnTo>
                  <a:lnTo>
                    <a:pt x="97" y="1790"/>
                  </a:lnTo>
                  <a:lnTo>
                    <a:pt x="93" y="1805"/>
                  </a:lnTo>
                  <a:lnTo>
                    <a:pt x="91" y="1820"/>
                  </a:lnTo>
                  <a:lnTo>
                    <a:pt x="84" y="1836"/>
                  </a:lnTo>
                  <a:lnTo>
                    <a:pt x="82" y="1849"/>
                  </a:lnTo>
                  <a:lnTo>
                    <a:pt x="78" y="1866"/>
                  </a:lnTo>
                  <a:lnTo>
                    <a:pt x="74" y="1883"/>
                  </a:lnTo>
                  <a:lnTo>
                    <a:pt x="70" y="1889"/>
                  </a:lnTo>
                  <a:lnTo>
                    <a:pt x="67" y="1902"/>
                  </a:lnTo>
                  <a:lnTo>
                    <a:pt x="61" y="1908"/>
                  </a:lnTo>
                  <a:lnTo>
                    <a:pt x="53" y="1917"/>
                  </a:lnTo>
                  <a:lnTo>
                    <a:pt x="38" y="1925"/>
                  </a:lnTo>
                  <a:lnTo>
                    <a:pt x="27" y="1934"/>
                  </a:lnTo>
                  <a:lnTo>
                    <a:pt x="12" y="1934"/>
                  </a:lnTo>
                  <a:lnTo>
                    <a:pt x="2" y="1934"/>
                  </a:lnTo>
                  <a:lnTo>
                    <a:pt x="0" y="1929"/>
                  </a:lnTo>
                  <a:lnTo>
                    <a:pt x="0" y="1925"/>
                  </a:lnTo>
                  <a:lnTo>
                    <a:pt x="0" y="1919"/>
                  </a:lnTo>
                  <a:lnTo>
                    <a:pt x="2" y="1910"/>
                  </a:lnTo>
                  <a:lnTo>
                    <a:pt x="2" y="1898"/>
                  </a:lnTo>
                  <a:lnTo>
                    <a:pt x="10" y="1883"/>
                  </a:lnTo>
                  <a:lnTo>
                    <a:pt x="10" y="1868"/>
                  </a:lnTo>
                  <a:lnTo>
                    <a:pt x="15" y="1857"/>
                  </a:lnTo>
                  <a:lnTo>
                    <a:pt x="15" y="1841"/>
                  </a:lnTo>
                  <a:lnTo>
                    <a:pt x="17" y="1826"/>
                  </a:lnTo>
                  <a:lnTo>
                    <a:pt x="21" y="1811"/>
                  </a:lnTo>
                  <a:lnTo>
                    <a:pt x="25" y="1800"/>
                  </a:lnTo>
                  <a:lnTo>
                    <a:pt x="27" y="1781"/>
                  </a:lnTo>
                  <a:lnTo>
                    <a:pt x="27" y="1765"/>
                  </a:lnTo>
                  <a:lnTo>
                    <a:pt x="31" y="1750"/>
                  </a:lnTo>
                  <a:lnTo>
                    <a:pt x="31" y="1735"/>
                  </a:lnTo>
                  <a:lnTo>
                    <a:pt x="32" y="1722"/>
                  </a:lnTo>
                  <a:lnTo>
                    <a:pt x="32" y="1708"/>
                  </a:lnTo>
                  <a:lnTo>
                    <a:pt x="36" y="1693"/>
                  </a:lnTo>
                  <a:lnTo>
                    <a:pt x="36" y="1678"/>
                  </a:lnTo>
                  <a:lnTo>
                    <a:pt x="36" y="1661"/>
                  </a:lnTo>
                  <a:lnTo>
                    <a:pt x="38" y="1646"/>
                  </a:lnTo>
                  <a:lnTo>
                    <a:pt x="38" y="1630"/>
                  </a:lnTo>
                  <a:lnTo>
                    <a:pt x="38" y="1615"/>
                  </a:lnTo>
                  <a:lnTo>
                    <a:pt x="38" y="1596"/>
                  </a:lnTo>
                  <a:lnTo>
                    <a:pt x="38" y="1583"/>
                  </a:lnTo>
                  <a:lnTo>
                    <a:pt x="38" y="1566"/>
                  </a:lnTo>
                  <a:lnTo>
                    <a:pt x="42" y="1551"/>
                  </a:lnTo>
                  <a:lnTo>
                    <a:pt x="42" y="1533"/>
                  </a:lnTo>
                  <a:lnTo>
                    <a:pt x="42" y="1518"/>
                  </a:lnTo>
                  <a:lnTo>
                    <a:pt x="42" y="1501"/>
                  </a:lnTo>
                  <a:lnTo>
                    <a:pt x="42" y="1486"/>
                  </a:lnTo>
                  <a:lnTo>
                    <a:pt x="42" y="1467"/>
                  </a:lnTo>
                  <a:lnTo>
                    <a:pt x="42" y="1452"/>
                  </a:lnTo>
                  <a:lnTo>
                    <a:pt x="42" y="1437"/>
                  </a:lnTo>
                  <a:lnTo>
                    <a:pt x="42" y="1419"/>
                  </a:lnTo>
                  <a:lnTo>
                    <a:pt x="42" y="1400"/>
                  </a:lnTo>
                  <a:lnTo>
                    <a:pt x="42" y="1385"/>
                  </a:lnTo>
                  <a:lnTo>
                    <a:pt x="42" y="1368"/>
                  </a:lnTo>
                  <a:lnTo>
                    <a:pt x="42" y="1351"/>
                  </a:lnTo>
                  <a:lnTo>
                    <a:pt x="42" y="1334"/>
                  </a:lnTo>
                  <a:lnTo>
                    <a:pt x="42" y="1319"/>
                  </a:lnTo>
                  <a:lnTo>
                    <a:pt x="42" y="1302"/>
                  </a:lnTo>
                  <a:lnTo>
                    <a:pt x="42" y="1286"/>
                  </a:lnTo>
                  <a:lnTo>
                    <a:pt x="42" y="1267"/>
                  </a:lnTo>
                  <a:lnTo>
                    <a:pt x="42" y="1252"/>
                  </a:lnTo>
                  <a:lnTo>
                    <a:pt x="42" y="1237"/>
                  </a:lnTo>
                  <a:lnTo>
                    <a:pt x="42" y="1220"/>
                  </a:lnTo>
                  <a:lnTo>
                    <a:pt x="42" y="1205"/>
                  </a:lnTo>
                  <a:lnTo>
                    <a:pt x="42" y="1189"/>
                  </a:lnTo>
                  <a:lnTo>
                    <a:pt x="42" y="1170"/>
                  </a:lnTo>
                  <a:lnTo>
                    <a:pt x="42" y="1155"/>
                  </a:lnTo>
                  <a:lnTo>
                    <a:pt x="42" y="1138"/>
                  </a:lnTo>
                  <a:lnTo>
                    <a:pt x="42" y="1123"/>
                  </a:lnTo>
                  <a:lnTo>
                    <a:pt x="42" y="1106"/>
                  </a:lnTo>
                  <a:lnTo>
                    <a:pt x="42" y="1091"/>
                  </a:lnTo>
                  <a:lnTo>
                    <a:pt x="42" y="1074"/>
                  </a:lnTo>
                  <a:lnTo>
                    <a:pt x="42" y="1060"/>
                  </a:lnTo>
                  <a:lnTo>
                    <a:pt x="42" y="1041"/>
                  </a:lnTo>
                  <a:lnTo>
                    <a:pt x="46" y="1030"/>
                  </a:lnTo>
                  <a:lnTo>
                    <a:pt x="46" y="1011"/>
                  </a:lnTo>
                  <a:lnTo>
                    <a:pt x="46" y="996"/>
                  </a:lnTo>
                  <a:lnTo>
                    <a:pt x="48" y="980"/>
                  </a:lnTo>
                  <a:lnTo>
                    <a:pt x="48" y="965"/>
                  </a:lnTo>
                  <a:lnTo>
                    <a:pt x="48" y="952"/>
                  </a:lnTo>
                  <a:lnTo>
                    <a:pt x="53" y="935"/>
                  </a:lnTo>
                  <a:lnTo>
                    <a:pt x="53" y="920"/>
                  </a:lnTo>
                  <a:lnTo>
                    <a:pt x="57" y="906"/>
                  </a:lnTo>
                  <a:lnTo>
                    <a:pt x="57" y="891"/>
                  </a:lnTo>
                  <a:lnTo>
                    <a:pt x="61" y="876"/>
                  </a:lnTo>
                  <a:lnTo>
                    <a:pt x="61" y="857"/>
                  </a:lnTo>
                  <a:lnTo>
                    <a:pt x="63" y="845"/>
                  </a:lnTo>
                  <a:lnTo>
                    <a:pt x="67" y="830"/>
                  </a:lnTo>
                  <a:lnTo>
                    <a:pt x="70" y="815"/>
                  </a:lnTo>
                  <a:lnTo>
                    <a:pt x="70" y="800"/>
                  </a:lnTo>
                  <a:lnTo>
                    <a:pt x="72" y="785"/>
                  </a:lnTo>
                  <a:lnTo>
                    <a:pt x="74" y="769"/>
                  </a:lnTo>
                  <a:lnTo>
                    <a:pt x="78" y="754"/>
                  </a:lnTo>
                  <a:lnTo>
                    <a:pt x="82" y="743"/>
                  </a:lnTo>
                  <a:lnTo>
                    <a:pt x="84" y="728"/>
                  </a:lnTo>
                  <a:lnTo>
                    <a:pt x="88" y="716"/>
                  </a:lnTo>
                  <a:lnTo>
                    <a:pt x="91" y="699"/>
                  </a:lnTo>
                  <a:lnTo>
                    <a:pt x="93" y="686"/>
                  </a:lnTo>
                  <a:lnTo>
                    <a:pt x="99" y="672"/>
                  </a:lnTo>
                  <a:lnTo>
                    <a:pt x="99" y="661"/>
                  </a:lnTo>
                  <a:lnTo>
                    <a:pt x="103" y="646"/>
                  </a:lnTo>
                  <a:lnTo>
                    <a:pt x="107" y="631"/>
                  </a:lnTo>
                  <a:lnTo>
                    <a:pt x="112" y="619"/>
                  </a:lnTo>
                  <a:lnTo>
                    <a:pt x="114" y="604"/>
                  </a:lnTo>
                  <a:lnTo>
                    <a:pt x="118" y="593"/>
                  </a:lnTo>
                  <a:lnTo>
                    <a:pt x="124" y="576"/>
                  </a:lnTo>
                  <a:lnTo>
                    <a:pt x="127" y="564"/>
                  </a:lnTo>
                  <a:lnTo>
                    <a:pt x="129" y="549"/>
                  </a:lnTo>
                  <a:lnTo>
                    <a:pt x="135" y="538"/>
                  </a:lnTo>
                  <a:lnTo>
                    <a:pt x="139" y="524"/>
                  </a:lnTo>
                  <a:lnTo>
                    <a:pt x="145" y="513"/>
                  </a:lnTo>
                  <a:lnTo>
                    <a:pt x="148" y="498"/>
                  </a:lnTo>
                  <a:lnTo>
                    <a:pt x="154" y="486"/>
                  </a:lnTo>
                  <a:lnTo>
                    <a:pt x="160" y="475"/>
                  </a:lnTo>
                  <a:lnTo>
                    <a:pt x="166" y="462"/>
                  </a:lnTo>
                  <a:lnTo>
                    <a:pt x="169" y="446"/>
                  </a:lnTo>
                  <a:lnTo>
                    <a:pt x="175" y="435"/>
                  </a:lnTo>
                  <a:lnTo>
                    <a:pt x="177" y="422"/>
                  </a:lnTo>
                  <a:lnTo>
                    <a:pt x="185" y="410"/>
                  </a:lnTo>
                  <a:lnTo>
                    <a:pt x="186" y="395"/>
                  </a:lnTo>
                  <a:lnTo>
                    <a:pt x="192" y="380"/>
                  </a:lnTo>
                  <a:lnTo>
                    <a:pt x="200" y="368"/>
                  </a:lnTo>
                  <a:lnTo>
                    <a:pt x="205" y="357"/>
                  </a:lnTo>
                  <a:lnTo>
                    <a:pt x="211" y="340"/>
                  </a:lnTo>
                  <a:lnTo>
                    <a:pt x="217" y="328"/>
                  </a:lnTo>
                  <a:lnTo>
                    <a:pt x="223" y="317"/>
                  </a:lnTo>
                  <a:lnTo>
                    <a:pt x="228" y="304"/>
                  </a:lnTo>
                  <a:lnTo>
                    <a:pt x="234" y="290"/>
                  </a:lnTo>
                  <a:lnTo>
                    <a:pt x="242" y="277"/>
                  </a:lnTo>
                  <a:lnTo>
                    <a:pt x="247" y="266"/>
                  </a:lnTo>
                  <a:lnTo>
                    <a:pt x="253" y="254"/>
                  </a:lnTo>
                  <a:lnTo>
                    <a:pt x="259" y="239"/>
                  </a:lnTo>
                  <a:lnTo>
                    <a:pt x="268" y="224"/>
                  </a:lnTo>
                  <a:lnTo>
                    <a:pt x="274" y="213"/>
                  </a:lnTo>
                  <a:lnTo>
                    <a:pt x="281" y="197"/>
                  </a:lnTo>
                  <a:lnTo>
                    <a:pt x="287" y="180"/>
                  </a:lnTo>
                  <a:lnTo>
                    <a:pt x="295" y="169"/>
                  </a:lnTo>
                  <a:lnTo>
                    <a:pt x="302" y="154"/>
                  </a:lnTo>
                  <a:lnTo>
                    <a:pt x="308" y="142"/>
                  </a:lnTo>
                  <a:lnTo>
                    <a:pt x="314" y="127"/>
                  </a:lnTo>
                  <a:lnTo>
                    <a:pt x="323" y="112"/>
                  </a:lnTo>
                  <a:lnTo>
                    <a:pt x="329" y="100"/>
                  </a:lnTo>
                  <a:lnTo>
                    <a:pt x="338" y="85"/>
                  </a:lnTo>
                  <a:lnTo>
                    <a:pt x="344" y="70"/>
                  </a:lnTo>
                  <a:lnTo>
                    <a:pt x="352" y="55"/>
                  </a:lnTo>
                  <a:lnTo>
                    <a:pt x="359" y="40"/>
                  </a:lnTo>
                  <a:lnTo>
                    <a:pt x="371" y="26"/>
                  </a:lnTo>
                  <a:lnTo>
                    <a:pt x="376" y="19"/>
                  </a:lnTo>
                  <a:lnTo>
                    <a:pt x="388" y="9"/>
                  </a:lnTo>
                  <a:lnTo>
                    <a:pt x="395" y="5"/>
                  </a:lnTo>
                  <a:lnTo>
                    <a:pt x="405" y="5"/>
                  </a:lnTo>
                  <a:lnTo>
                    <a:pt x="413" y="3"/>
                  </a:lnTo>
                  <a:lnTo>
                    <a:pt x="426" y="3"/>
                  </a:lnTo>
                  <a:lnTo>
                    <a:pt x="432" y="0"/>
                  </a:lnTo>
                  <a:lnTo>
                    <a:pt x="441" y="0"/>
                  </a:lnTo>
                  <a:lnTo>
                    <a:pt x="447" y="0"/>
                  </a:lnTo>
                  <a:lnTo>
                    <a:pt x="454" y="0"/>
                  </a:lnTo>
                  <a:lnTo>
                    <a:pt x="462" y="3"/>
                  </a:lnTo>
                  <a:lnTo>
                    <a:pt x="464" y="13"/>
                  </a:lnTo>
                  <a:lnTo>
                    <a:pt x="464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auto">
            <a:xfrm>
              <a:off x="6302368" y="4511676"/>
              <a:ext cx="182562" cy="1489076"/>
            </a:xfrm>
            <a:custGeom>
              <a:avLst/>
              <a:gdLst/>
              <a:ahLst/>
              <a:cxnLst>
                <a:cxn ang="0">
                  <a:pos x="219" y="78"/>
                </a:cxn>
                <a:cxn ang="0">
                  <a:pos x="200" y="150"/>
                </a:cxn>
                <a:cxn ang="0">
                  <a:pos x="185" y="217"/>
                </a:cxn>
                <a:cxn ang="0">
                  <a:pos x="169" y="280"/>
                </a:cxn>
                <a:cxn ang="0">
                  <a:pos x="158" y="340"/>
                </a:cxn>
                <a:cxn ang="0">
                  <a:pos x="145" y="401"/>
                </a:cxn>
                <a:cxn ang="0">
                  <a:pos x="133" y="462"/>
                </a:cxn>
                <a:cxn ang="0">
                  <a:pos x="122" y="519"/>
                </a:cxn>
                <a:cxn ang="0">
                  <a:pos x="112" y="582"/>
                </a:cxn>
                <a:cxn ang="0">
                  <a:pos x="103" y="646"/>
                </a:cxn>
                <a:cxn ang="0">
                  <a:pos x="93" y="715"/>
                </a:cxn>
                <a:cxn ang="0">
                  <a:pos x="88" y="785"/>
                </a:cxn>
                <a:cxn ang="0">
                  <a:pos x="86" y="863"/>
                </a:cxn>
                <a:cxn ang="0">
                  <a:pos x="82" y="935"/>
                </a:cxn>
                <a:cxn ang="0">
                  <a:pos x="82" y="1007"/>
                </a:cxn>
                <a:cxn ang="0">
                  <a:pos x="86" y="1080"/>
                </a:cxn>
                <a:cxn ang="0">
                  <a:pos x="88" y="1152"/>
                </a:cxn>
                <a:cxn ang="0">
                  <a:pos x="93" y="1224"/>
                </a:cxn>
                <a:cxn ang="0">
                  <a:pos x="103" y="1298"/>
                </a:cxn>
                <a:cxn ang="0">
                  <a:pos x="112" y="1367"/>
                </a:cxn>
                <a:cxn ang="0">
                  <a:pos x="122" y="1439"/>
                </a:cxn>
                <a:cxn ang="0">
                  <a:pos x="128" y="1511"/>
                </a:cxn>
                <a:cxn ang="0">
                  <a:pos x="137" y="1583"/>
                </a:cxn>
                <a:cxn ang="0">
                  <a:pos x="143" y="1659"/>
                </a:cxn>
                <a:cxn ang="0">
                  <a:pos x="145" y="1735"/>
                </a:cxn>
                <a:cxn ang="0">
                  <a:pos x="149" y="1808"/>
                </a:cxn>
                <a:cxn ang="0">
                  <a:pos x="122" y="1861"/>
                </a:cxn>
                <a:cxn ang="0">
                  <a:pos x="67" y="1859"/>
                </a:cxn>
                <a:cxn ang="0">
                  <a:pos x="61" y="1802"/>
                </a:cxn>
                <a:cxn ang="0">
                  <a:pos x="55" y="1716"/>
                </a:cxn>
                <a:cxn ang="0">
                  <a:pos x="48" y="1638"/>
                </a:cxn>
                <a:cxn ang="0">
                  <a:pos x="46" y="1560"/>
                </a:cxn>
                <a:cxn ang="0">
                  <a:pos x="40" y="1481"/>
                </a:cxn>
                <a:cxn ang="0">
                  <a:pos x="27" y="1403"/>
                </a:cxn>
                <a:cxn ang="0">
                  <a:pos x="21" y="1327"/>
                </a:cxn>
                <a:cxn ang="0">
                  <a:pos x="15" y="1249"/>
                </a:cxn>
                <a:cxn ang="0">
                  <a:pos x="10" y="1175"/>
                </a:cxn>
                <a:cxn ang="0">
                  <a:pos x="4" y="1095"/>
                </a:cxn>
                <a:cxn ang="0">
                  <a:pos x="0" y="1017"/>
                </a:cxn>
                <a:cxn ang="0">
                  <a:pos x="0" y="939"/>
                </a:cxn>
                <a:cxn ang="0">
                  <a:pos x="4" y="863"/>
                </a:cxn>
                <a:cxn ang="0">
                  <a:pos x="10" y="785"/>
                </a:cxn>
                <a:cxn ang="0">
                  <a:pos x="12" y="709"/>
                </a:cxn>
                <a:cxn ang="0">
                  <a:pos x="21" y="641"/>
                </a:cxn>
                <a:cxn ang="0">
                  <a:pos x="31" y="580"/>
                </a:cxn>
                <a:cxn ang="0">
                  <a:pos x="44" y="523"/>
                </a:cxn>
                <a:cxn ang="0">
                  <a:pos x="55" y="470"/>
                </a:cxn>
                <a:cxn ang="0">
                  <a:pos x="65" y="418"/>
                </a:cxn>
                <a:cxn ang="0">
                  <a:pos x="78" y="369"/>
                </a:cxn>
                <a:cxn ang="0">
                  <a:pos x="91" y="316"/>
                </a:cxn>
                <a:cxn ang="0">
                  <a:pos x="107" y="262"/>
                </a:cxn>
                <a:cxn ang="0">
                  <a:pos x="122" y="202"/>
                </a:cxn>
                <a:cxn ang="0">
                  <a:pos x="137" y="139"/>
                </a:cxn>
                <a:cxn ang="0">
                  <a:pos x="154" y="69"/>
                </a:cxn>
                <a:cxn ang="0">
                  <a:pos x="179" y="10"/>
                </a:cxn>
                <a:cxn ang="0">
                  <a:pos x="230" y="10"/>
                </a:cxn>
              </a:cxnLst>
              <a:rect l="0" t="0" r="r" b="b"/>
              <a:pathLst>
                <a:path w="230" h="1876">
                  <a:moveTo>
                    <a:pt x="230" y="17"/>
                  </a:moveTo>
                  <a:lnTo>
                    <a:pt x="226" y="32"/>
                  </a:lnTo>
                  <a:lnTo>
                    <a:pt x="225" y="48"/>
                  </a:lnTo>
                  <a:lnTo>
                    <a:pt x="221" y="63"/>
                  </a:lnTo>
                  <a:lnTo>
                    <a:pt x="219" y="78"/>
                  </a:lnTo>
                  <a:lnTo>
                    <a:pt x="211" y="93"/>
                  </a:lnTo>
                  <a:lnTo>
                    <a:pt x="209" y="108"/>
                  </a:lnTo>
                  <a:lnTo>
                    <a:pt x="206" y="120"/>
                  </a:lnTo>
                  <a:lnTo>
                    <a:pt x="204" y="135"/>
                  </a:lnTo>
                  <a:lnTo>
                    <a:pt x="200" y="150"/>
                  </a:lnTo>
                  <a:lnTo>
                    <a:pt x="196" y="164"/>
                  </a:lnTo>
                  <a:lnTo>
                    <a:pt x="190" y="177"/>
                  </a:lnTo>
                  <a:lnTo>
                    <a:pt x="190" y="192"/>
                  </a:lnTo>
                  <a:lnTo>
                    <a:pt x="187" y="205"/>
                  </a:lnTo>
                  <a:lnTo>
                    <a:pt x="185" y="217"/>
                  </a:lnTo>
                  <a:lnTo>
                    <a:pt x="183" y="228"/>
                  </a:lnTo>
                  <a:lnTo>
                    <a:pt x="179" y="245"/>
                  </a:lnTo>
                  <a:lnTo>
                    <a:pt x="175" y="257"/>
                  </a:lnTo>
                  <a:lnTo>
                    <a:pt x="171" y="268"/>
                  </a:lnTo>
                  <a:lnTo>
                    <a:pt x="169" y="280"/>
                  </a:lnTo>
                  <a:lnTo>
                    <a:pt x="169" y="293"/>
                  </a:lnTo>
                  <a:lnTo>
                    <a:pt x="164" y="304"/>
                  </a:lnTo>
                  <a:lnTo>
                    <a:pt x="164" y="316"/>
                  </a:lnTo>
                  <a:lnTo>
                    <a:pt x="160" y="329"/>
                  </a:lnTo>
                  <a:lnTo>
                    <a:pt x="158" y="340"/>
                  </a:lnTo>
                  <a:lnTo>
                    <a:pt x="154" y="354"/>
                  </a:lnTo>
                  <a:lnTo>
                    <a:pt x="154" y="365"/>
                  </a:lnTo>
                  <a:lnTo>
                    <a:pt x="150" y="376"/>
                  </a:lnTo>
                  <a:lnTo>
                    <a:pt x="149" y="390"/>
                  </a:lnTo>
                  <a:lnTo>
                    <a:pt x="145" y="401"/>
                  </a:lnTo>
                  <a:lnTo>
                    <a:pt x="145" y="413"/>
                  </a:lnTo>
                  <a:lnTo>
                    <a:pt x="143" y="426"/>
                  </a:lnTo>
                  <a:lnTo>
                    <a:pt x="139" y="437"/>
                  </a:lnTo>
                  <a:lnTo>
                    <a:pt x="133" y="449"/>
                  </a:lnTo>
                  <a:lnTo>
                    <a:pt x="133" y="462"/>
                  </a:lnTo>
                  <a:lnTo>
                    <a:pt x="129" y="473"/>
                  </a:lnTo>
                  <a:lnTo>
                    <a:pt x="128" y="487"/>
                  </a:lnTo>
                  <a:lnTo>
                    <a:pt x="124" y="494"/>
                  </a:lnTo>
                  <a:lnTo>
                    <a:pt x="124" y="509"/>
                  </a:lnTo>
                  <a:lnTo>
                    <a:pt x="122" y="519"/>
                  </a:lnTo>
                  <a:lnTo>
                    <a:pt x="118" y="534"/>
                  </a:lnTo>
                  <a:lnTo>
                    <a:pt x="114" y="544"/>
                  </a:lnTo>
                  <a:lnTo>
                    <a:pt x="114" y="559"/>
                  </a:lnTo>
                  <a:lnTo>
                    <a:pt x="112" y="570"/>
                  </a:lnTo>
                  <a:lnTo>
                    <a:pt x="112" y="582"/>
                  </a:lnTo>
                  <a:lnTo>
                    <a:pt x="109" y="593"/>
                  </a:lnTo>
                  <a:lnTo>
                    <a:pt x="109" y="606"/>
                  </a:lnTo>
                  <a:lnTo>
                    <a:pt x="107" y="622"/>
                  </a:lnTo>
                  <a:lnTo>
                    <a:pt x="107" y="633"/>
                  </a:lnTo>
                  <a:lnTo>
                    <a:pt x="103" y="646"/>
                  </a:lnTo>
                  <a:lnTo>
                    <a:pt x="101" y="662"/>
                  </a:lnTo>
                  <a:lnTo>
                    <a:pt x="101" y="673"/>
                  </a:lnTo>
                  <a:lnTo>
                    <a:pt x="97" y="684"/>
                  </a:lnTo>
                  <a:lnTo>
                    <a:pt x="97" y="700"/>
                  </a:lnTo>
                  <a:lnTo>
                    <a:pt x="93" y="715"/>
                  </a:lnTo>
                  <a:lnTo>
                    <a:pt x="93" y="726"/>
                  </a:lnTo>
                  <a:lnTo>
                    <a:pt x="93" y="743"/>
                  </a:lnTo>
                  <a:lnTo>
                    <a:pt x="91" y="755"/>
                  </a:lnTo>
                  <a:lnTo>
                    <a:pt x="88" y="770"/>
                  </a:lnTo>
                  <a:lnTo>
                    <a:pt x="88" y="785"/>
                  </a:lnTo>
                  <a:lnTo>
                    <a:pt x="88" y="800"/>
                  </a:lnTo>
                  <a:lnTo>
                    <a:pt x="86" y="814"/>
                  </a:lnTo>
                  <a:lnTo>
                    <a:pt x="86" y="829"/>
                  </a:lnTo>
                  <a:lnTo>
                    <a:pt x="86" y="846"/>
                  </a:lnTo>
                  <a:lnTo>
                    <a:pt x="86" y="863"/>
                  </a:lnTo>
                  <a:lnTo>
                    <a:pt x="82" y="878"/>
                  </a:lnTo>
                  <a:lnTo>
                    <a:pt x="82" y="890"/>
                  </a:lnTo>
                  <a:lnTo>
                    <a:pt x="82" y="905"/>
                  </a:lnTo>
                  <a:lnTo>
                    <a:pt x="82" y="920"/>
                  </a:lnTo>
                  <a:lnTo>
                    <a:pt x="82" y="935"/>
                  </a:lnTo>
                  <a:lnTo>
                    <a:pt x="82" y="950"/>
                  </a:lnTo>
                  <a:lnTo>
                    <a:pt x="82" y="962"/>
                  </a:lnTo>
                  <a:lnTo>
                    <a:pt x="82" y="981"/>
                  </a:lnTo>
                  <a:lnTo>
                    <a:pt x="82" y="992"/>
                  </a:lnTo>
                  <a:lnTo>
                    <a:pt x="82" y="1007"/>
                  </a:lnTo>
                  <a:lnTo>
                    <a:pt x="82" y="1023"/>
                  </a:lnTo>
                  <a:lnTo>
                    <a:pt x="82" y="1038"/>
                  </a:lnTo>
                  <a:lnTo>
                    <a:pt x="82" y="1049"/>
                  </a:lnTo>
                  <a:lnTo>
                    <a:pt x="82" y="1068"/>
                  </a:lnTo>
                  <a:lnTo>
                    <a:pt x="86" y="1080"/>
                  </a:lnTo>
                  <a:lnTo>
                    <a:pt x="86" y="1095"/>
                  </a:lnTo>
                  <a:lnTo>
                    <a:pt x="86" y="1110"/>
                  </a:lnTo>
                  <a:lnTo>
                    <a:pt x="86" y="1125"/>
                  </a:lnTo>
                  <a:lnTo>
                    <a:pt x="88" y="1139"/>
                  </a:lnTo>
                  <a:lnTo>
                    <a:pt x="88" y="1152"/>
                  </a:lnTo>
                  <a:lnTo>
                    <a:pt x="88" y="1167"/>
                  </a:lnTo>
                  <a:lnTo>
                    <a:pt x="91" y="1182"/>
                  </a:lnTo>
                  <a:lnTo>
                    <a:pt x="93" y="1196"/>
                  </a:lnTo>
                  <a:lnTo>
                    <a:pt x="93" y="1209"/>
                  </a:lnTo>
                  <a:lnTo>
                    <a:pt x="93" y="1224"/>
                  </a:lnTo>
                  <a:lnTo>
                    <a:pt x="97" y="1241"/>
                  </a:lnTo>
                  <a:lnTo>
                    <a:pt x="97" y="1253"/>
                  </a:lnTo>
                  <a:lnTo>
                    <a:pt x="101" y="1268"/>
                  </a:lnTo>
                  <a:lnTo>
                    <a:pt x="103" y="1283"/>
                  </a:lnTo>
                  <a:lnTo>
                    <a:pt x="103" y="1298"/>
                  </a:lnTo>
                  <a:lnTo>
                    <a:pt x="107" y="1310"/>
                  </a:lnTo>
                  <a:lnTo>
                    <a:pt x="109" y="1327"/>
                  </a:lnTo>
                  <a:lnTo>
                    <a:pt x="109" y="1340"/>
                  </a:lnTo>
                  <a:lnTo>
                    <a:pt x="112" y="1355"/>
                  </a:lnTo>
                  <a:lnTo>
                    <a:pt x="112" y="1367"/>
                  </a:lnTo>
                  <a:lnTo>
                    <a:pt x="114" y="1382"/>
                  </a:lnTo>
                  <a:lnTo>
                    <a:pt x="114" y="1397"/>
                  </a:lnTo>
                  <a:lnTo>
                    <a:pt x="118" y="1408"/>
                  </a:lnTo>
                  <a:lnTo>
                    <a:pt x="118" y="1424"/>
                  </a:lnTo>
                  <a:lnTo>
                    <a:pt x="122" y="1439"/>
                  </a:lnTo>
                  <a:lnTo>
                    <a:pt x="122" y="1454"/>
                  </a:lnTo>
                  <a:lnTo>
                    <a:pt x="124" y="1465"/>
                  </a:lnTo>
                  <a:lnTo>
                    <a:pt x="124" y="1481"/>
                  </a:lnTo>
                  <a:lnTo>
                    <a:pt x="128" y="1498"/>
                  </a:lnTo>
                  <a:lnTo>
                    <a:pt x="128" y="1511"/>
                  </a:lnTo>
                  <a:lnTo>
                    <a:pt x="129" y="1526"/>
                  </a:lnTo>
                  <a:lnTo>
                    <a:pt x="129" y="1541"/>
                  </a:lnTo>
                  <a:lnTo>
                    <a:pt x="133" y="1557"/>
                  </a:lnTo>
                  <a:lnTo>
                    <a:pt x="133" y="1570"/>
                  </a:lnTo>
                  <a:lnTo>
                    <a:pt x="137" y="1583"/>
                  </a:lnTo>
                  <a:lnTo>
                    <a:pt x="137" y="1599"/>
                  </a:lnTo>
                  <a:lnTo>
                    <a:pt x="139" y="1616"/>
                  </a:lnTo>
                  <a:lnTo>
                    <a:pt x="139" y="1627"/>
                  </a:lnTo>
                  <a:lnTo>
                    <a:pt x="143" y="1644"/>
                  </a:lnTo>
                  <a:lnTo>
                    <a:pt x="143" y="1659"/>
                  </a:lnTo>
                  <a:lnTo>
                    <a:pt x="145" y="1675"/>
                  </a:lnTo>
                  <a:lnTo>
                    <a:pt x="145" y="1690"/>
                  </a:lnTo>
                  <a:lnTo>
                    <a:pt x="145" y="1705"/>
                  </a:lnTo>
                  <a:lnTo>
                    <a:pt x="145" y="1720"/>
                  </a:lnTo>
                  <a:lnTo>
                    <a:pt x="145" y="1735"/>
                  </a:lnTo>
                  <a:lnTo>
                    <a:pt x="145" y="1751"/>
                  </a:lnTo>
                  <a:lnTo>
                    <a:pt x="149" y="1766"/>
                  </a:lnTo>
                  <a:lnTo>
                    <a:pt x="149" y="1781"/>
                  </a:lnTo>
                  <a:lnTo>
                    <a:pt x="149" y="1798"/>
                  </a:lnTo>
                  <a:lnTo>
                    <a:pt x="149" y="1808"/>
                  </a:lnTo>
                  <a:lnTo>
                    <a:pt x="145" y="1819"/>
                  </a:lnTo>
                  <a:lnTo>
                    <a:pt x="139" y="1828"/>
                  </a:lnTo>
                  <a:lnTo>
                    <a:pt x="133" y="1844"/>
                  </a:lnTo>
                  <a:lnTo>
                    <a:pt x="128" y="1853"/>
                  </a:lnTo>
                  <a:lnTo>
                    <a:pt x="122" y="1861"/>
                  </a:lnTo>
                  <a:lnTo>
                    <a:pt x="112" y="1868"/>
                  </a:lnTo>
                  <a:lnTo>
                    <a:pt x="107" y="1874"/>
                  </a:lnTo>
                  <a:lnTo>
                    <a:pt x="88" y="1876"/>
                  </a:lnTo>
                  <a:lnTo>
                    <a:pt x="72" y="1868"/>
                  </a:lnTo>
                  <a:lnTo>
                    <a:pt x="67" y="1859"/>
                  </a:lnTo>
                  <a:lnTo>
                    <a:pt x="65" y="1844"/>
                  </a:lnTo>
                  <a:lnTo>
                    <a:pt x="61" y="1832"/>
                  </a:lnTo>
                  <a:lnTo>
                    <a:pt x="61" y="1823"/>
                  </a:lnTo>
                  <a:lnTo>
                    <a:pt x="61" y="1811"/>
                  </a:lnTo>
                  <a:lnTo>
                    <a:pt x="61" y="1802"/>
                  </a:lnTo>
                  <a:lnTo>
                    <a:pt x="57" y="1783"/>
                  </a:lnTo>
                  <a:lnTo>
                    <a:pt x="57" y="1768"/>
                  </a:lnTo>
                  <a:lnTo>
                    <a:pt x="55" y="1751"/>
                  </a:lnTo>
                  <a:lnTo>
                    <a:pt x="55" y="1735"/>
                  </a:lnTo>
                  <a:lnTo>
                    <a:pt x="55" y="1716"/>
                  </a:lnTo>
                  <a:lnTo>
                    <a:pt x="55" y="1701"/>
                  </a:lnTo>
                  <a:lnTo>
                    <a:pt x="52" y="1686"/>
                  </a:lnTo>
                  <a:lnTo>
                    <a:pt x="52" y="1673"/>
                  </a:lnTo>
                  <a:lnTo>
                    <a:pt x="52" y="1654"/>
                  </a:lnTo>
                  <a:lnTo>
                    <a:pt x="48" y="1638"/>
                  </a:lnTo>
                  <a:lnTo>
                    <a:pt x="48" y="1623"/>
                  </a:lnTo>
                  <a:lnTo>
                    <a:pt x="48" y="1608"/>
                  </a:lnTo>
                  <a:lnTo>
                    <a:pt x="46" y="1591"/>
                  </a:lnTo>
                  <a:lnTo>
                    <a:pt x="46" y="1576"/>
                  </a:lnTo>
                  <a:lnTo>
                    <a:pt x="46" y="1560"/>
                  </a:lnTo>
                  <a:lnTo>
                    <a:pt x="46" y="1545"/>
                  </a:lnTo>
                  <a:lnTo>
                    <a:pt x="44" y="1530"/>
                  </a:lnTo>
                  <a:lnTo>
                    <a:pt x="40" y="1511"/>
                  </a:lnTo>
                  <a:lnTo>
                    <a:pt x="40" y="1498"/>
                  </a:lnTo>
                  <a:lnTo>
                    <a:pt x="40" y="1481"/>
                  </a:lnTo>
                  <a:lnTo>
                    <a:pt x="36" y="1464"/>
                  </a:lnTo>
                  <a:lnTo>
                    <a:pt x="33" y="1452"/>
                  </a:lnTo>
                  <a:lnTo>
                    <a:pt x="31" y="1433"/>
                  </a:lnTo>
                  <a:lnTo>
                    <a:pt x="31" y="1418"/>
                  </a:lnTo>
                  <a:lnTo>
                    <a:pt x="27" y="1403"/>
                  </a:lnTo>
                  <a:lnTo>
                    <a:pt x="27" y="1388"/>
                  </a:lnTo>
                  <a:lnTo>
                    <a:pt x="25" y="1372"/>
                  </a:lnTo>
                  <a:lnTo>
                    <a:pt x="25" y="1357"/>
                  </a:lnTo>
                  <a:lnTo>
                    <a:pt x="25" y="1342"/>
                  </a:lnTo>
                  <a:lnTo>
                    <a:pt x="21" y="1327"/>
                  </a:lnTo>
                  <a:lnTo>
                    <a:pt x="21" y="1310"/>
                  </a:lnTo>
                  <a:lnTo>
                    <a:pt x="21" y="1298"/>
                  </a:lnTo>
                  <a:lnTo>
                    <a:pt x="19" y="1279"/>
                  </a:lnTo>
                  <a:lnTo>
                    <a:pt x="15" y="1264"/>
                  </a:lnTo>
                  <a:lnTo>
                    <a:pt x="15" y="1249"/>
                  </a:lnTo>
                  <a:lnTo>
                    <a:pt x="15" y="1234"/>
                  </a:lnTo>
                  <a:lnTo>
                    <a:pt x="12" y="1218"/>
                  </a:lnTo>
                  <a:lnTo>
                    <a:pt x="10" y="1201"/>
                  </a:lnTo>
                  <a:lnTo>
                    <a:pt x="10" y="1186"/>
                  </a:lnTo>
                  <a:lnTo>
                    <a:pt x="10" y="1175"/>
                  </a:lnTo>
                  <a:lnTo>
                    <a:pt x="6" y="1156"/>
                  </a:lnTo>
                  <a:lnTo>
                    <a:pt x="6" y="1140"/>
                  </a:lnTo>
                  <a:lnTo>
                    <a:pt x="4" y="1125"/>
                  </a:lnTo>
                  <a:lnTo>
                    <a:pt x="4" y="1110"/>
                  </a:lnTo>
                  <a:lnTo>
                    <a:pt x="4" y="1095"/>
                  </a:lnTo>
                  <a:lnTo>
                    <a:pt x="4" y="1080"/>
                  </a:lnTo>
                  <a:lnTo>
                    <a:pt x="4" y="1063"/>
                  </a:lnTo>
                  <a:lnTo>
                    <a:pt x="4" y="1049"/>
                  </a:lnTo>
                  <a:lnTo>
                    <a:pt x="0" y="1032"/>
                  </a:lnTo>
                  <a:lnTo>
                    <a:pt x="0" y="1017"/>
                  </a:lnTo>
                  <a:lnTo>
                    <a:pt x="0" y="1002"/>
                  </a:lnTo>
                  <a:lnTo>
                    <a:pt x="0" y="987"/>
                  </a:lnTo>
                  <a:lnTo>
                    <a:pt x="0" y="971"/>
                  </a:lnTo>
                  <a:lnTo>
                    <a:pt x="0" y="954"/>
                  </a:lnTo>
                  <a:lnTo>
                    <a:pt x="0" y="939"/>
                  </a:lnTo>
                  <a:lnTo>
                    <a:pt x="0" y="926"/>
                  </a:lnTo>
                  <a:lnTo>
                    <a:pt x="0" y="909"/>
                  </a:lnTo>
                  <a:lnTo>
                    <a:pt x="0" y="893"/>
                  </a:lnTo>
                  <a:lnTo>
                    <a:pt x="0" y="878"/>
                  </a:lnTo>
                  <a:lnTo>
                    <a:pt x="4" y="863"/>
                  </a:lnTo>
                  <a:lnTo>
                    <a:pt x="4" y="846"/>
                  </a:lnTo>
                  <a:lnTo>
                    <a:pt x="4" y="829"/>
                  </a:lnTo>
                  <a:lnTo>
                    <a:pt x="6" y="814"/>
                  </a:lnTo>
                  <a:lnTo>
                    <a:pt x="10" y="800"/>
                  </a:lnTo>
                  <a:lnTo>
                    <a:pt x="10" y="785"/>
                  </a:lnTo>
                  <a:lnTo>
                    <a:pt x="10" y="770"/>
                  </a:lnTo>
                  <a:lnTo>
                    <a:pt x="10" y="751"/>
                  </a:lnTo>
                  <a:lnTo>
                    <a:pt x="12" y="736"/>
                  </a:lnTo>
                  <a:lnTo>
                    <a:pt x="12" y="722"/>
                  </a:lnTo>
                  <a:lnTo>
                    <a:pt x="12" y="709"/>
                  </a:lnTo>
                  <a:lnTo>
                    <a:pt x="15" y="694"/>
                  </a:lnTo>
                  <a:lnTo>
                    <a:pt x="19" y="682"/>
                  </a:lnTo>
                  <a:lnTo>
                    <a:pt x="19" y="667"/>
                  </a:lnTo>
                  <a:lnTo>
                    <a:pt x="19" y="652"/>
                  </a:lnTo>
                  <a:lnTo>
                    <a:pt x="21" y="641"/>
                  </a:lnTo>
                  <a:lnTo>
                    <a:pt x="21" y="627"/>
                  </a:lnTo>
                  <a:lnTo>
                    <a:pt x="25" y="616"/>
                  </a:lnTo>
                  <a:lnTo>
                    <a:pt x="27" y="605"/>
                  </a:lnTo>
                  <a:lnTo>
                    <a:pt x="27" y="591"/>
                  </a:lnTo>
                  <a:lnTo>
                    <a:pt x="31" y="580"/>
                  </a:lnTo>
                  <a:lnTo>
                    <a:pt x="31" y="566"/>
                  </a:lnTo>
                  <a:lnTo>
                    <a:pt x="36" y="559"/>
                  </a:lnTo>
                  <a:lnTo>
                    <a:pt x="36" y="544"/>
                  </a:lnTo>
                  <a:lnTo>
                    <a:pt x="40" y="534"/>
                  </a:lnTo>
                  <a:lnTo>
                    <a:pt x="44" y="523"/>
                  </a:lnTo>
                  <a:lnTo>
                    <a:pt x="46" y="513"/>
                  </a:lnTo>
                  <a:lnTo>
                    <a:pt x="46" y="500"/>
                  </a:lnTo>
                  <a:lnTo>
                    <a:pt x="48" y="490"/>
                  </a:lnTo>
                  <a:lnTo>
                    <a:pt x="52" y="479"/>
                  </a:lnTo>
                  <a:lnTo>
                    <a:pt x="55" y="470"/>
                  </a:lnTo>
                  <a:lnTo>
                    <a:pt x="55" y="458"/>
                  </a:lnTo>
                  <a:lnTo>
                    <a:pt x="57" y="449"/>
                  </a:lnTo>
                  <a:lnTo>
                    <a:pt x="61" y="437"/>
                  </a:lnTo>
                  <a:lnTo>
                    <a:pt x="65" y="428"/>
                  </a:lnTo>
                  <a:lnTo>
                    <a:pt x="65" y="418"/>
                  </a:lnTo>
                  <a:lnTo>
                    <a:pt x="71" y="411"/>
                  </a:lnTo>
                  <a:lnTo>
                    <a:pt x="71" y="401"/>
                  </a:lnTo>
                  <a:lnTo>
                    <a:pt x="72" y="390"/>
                  </a:lnTo>
                  <a:lnTo>
                    <a:pt x="76" y="376"/>
                  </a:lnTo>
                  <a:lnTo>
                    <a:pt x="78" y="369"/>
                  </a:lnTo>
                  <a:lnTo>
                    <a:pt x="78" y="359"/>
                  </a:lnTo>
                  <a:lnTo>
                    <a:pt x="82" y="348"/>
                  </a:lnTo>
                  <a:lnTo>
                    <a:pt x="86" y="335"/>
                  </a:lnTo>
                  <a:lnTo>
                    <a:pt x="88" y="327"/>
                  </a:lnTo>
                  <a:lnTo>
                    <a:pt x="91" y="316"/>
                  </a:lnTo>
                  <a:lnTo>
                    <a:pt x="93" y="304"/>
                  </a:lnTo>
                  <a:lnTo>
                    <a:pt x="97" y="293"/>
                  </a:lnTo>
                  <a:lnTo>
                    <a:pt x="101" y="283"/>
                  </a:lnTo>
                  <a:lnTo>
                    <a:pt x="103" y="272"/>
                  </a:lnTo>
                  <a:lnTo>
                    <a:pt x="107" y="262"/>
                  </a:lnTo>
                  <a:lnTo>
                    <a:pt x="109" y="251"/>
                  </a:lnTo>
                  <a:lnTo>
                    <a:pt x="114" y="238"/>
                  </a:lnTo>
                  <a:lnTo>
                    <a:pt x="114" y="226"/>
                  </a:lnTo>
                  <a:lnTo>
                    <a:pt x="118" y="213"/>
                  </a:lnTo>
                  <a:lnTo>
                    <a:pt x="122" y="202"/>
                  </a:lnTo>
                  <a:lnTo>
                    <a:pt x="124" y="192"/>
                  </a:lnTo>
                  <a:lnTo>
                    <a:pt x="128" y="177"/>
                  </a:lnTo>
                  <a:lnTo>
                    <a:pt x="129" y="165"/>
                  </a:lnTo>
                  <a:lnTo>
                    <a:pt x="133" y="154"/>
                  </a:lnTo>
                  <a:lnTo>
                    <a:pt x="137" y="139"/>
                  </a:lnTo>
                  <a:lnTo>
                    <a:pt x="143" y="127"/>
                  </a:lnTo>
                  <a:lnTo>
                    <a:pt x="145" y="112"/>
                  </a:lnTo>
                  <a:lnTo>
                    <a:pt x="149" y="99"/>
                  </a:lnTo>
                  <a:lnTo>
                    <a:pt x="150" y="84"/>
                  </a:lnTo>
                  <a:lnTo>
                    <a:pt x="154" y="69"/>
                  </a:lnTo>
                  <a:lnTo>
                    <a:pt x="158" y="53"/>
                  </a:lnTo>
                  <a:lnTo>
                    <a:pt x="160" y="38"/>
                  </a:lnTo>
                  <a:lnTo>
                    <a:pt x="166" y="25"/>
                  </a:lnTo>
                  <a:lnTo>
                    <a:pt x="169" y="15"/>
                  </a:lnTo>
                  <a:lnTo>
                    <a:pt x="179" y="10"/>
                  </a:lnTo>
                  <a:lnTo>
                    <a:pt x="187" y="2"/>
                  </a:lnTo>
                  <a:lnTo>
                    <a:pt x="204" y="2"/>
                  </a:lnTo>
                  <a:lnTo>
                    <a:pt x="211" y="0"/>
                  </a:lnTo>
                  <a:lnTo>
                    <a:pt x="225" y="6"/>
                  </a:lnTo>
                  <a:lnTo>
                    <a:pt x="230" y="10"/>
                  </a:lnTo>
                  <a:lnTo>
                    <a:pt x="230" y="17"/>
                  </a:lnTo>
                  <a:lnTo>
                    <a:pt x="23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auto">
            <a:xfrm>
              <a:off x="6877043" y="4375152"/>
              <a:ext cx="298450" cy="1370014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4" y="107"/>
                </a:cxn>
                <a:cxn ang="0">
                  <a:pos x="105" y="154"/>
                </a:cxn>
                <a:cxn ang="0">
                  <a:pos x="99" y="198"/>
                </a:cxn>
                <a:cxn ang="0">
                  <a:pos x="94" y="232"/>
                </a:cxn>
                <a:cxn ang="0">
                  <a:pos x="88" y="287"/>
                </a:cxn>
                <a:cxn ang="0">
                  <a:pos x="78" y="344"/>
                </a:cxn>
                <a:cxn ang="0">
                  <a:pos x="75" y="401"/>
                </a:cxn>
                <a:cxn ang="0">
                  <a:pos x="75" y="447"/>
                </a:cxn>
                <a:cxn ang="0">
                  <a:pos x="78" y="483"/>
                </a:cxn>
                <a:cxn ang="0">
                  <a:pos x="82" y="529"/>
                </a:cxn>
                <a:cxn ang="0">
                  <a:pos x="88" y="580"/>
                </a:cxn>
                <a:cxn ang="0">
                  <a:pos x="97" y="637"/>
                </a:cxn>
                <a:cxn ang="0">
                  <a:pos x="103" y="703"/>
                </a:cxn>
                <a:cxn ang="0">
                  <a:pos x="118" y="764"/>
                </a:cxn>
                <a:cxn ang="0">
                  <a:pos x="132" y="827"/>
                </a:cxn>
                <a:cxn ang="0">
                  <a:pos x="151" y="888"/>
                </a:cxn>
                <a:cxn ang="0">
                  <a:pos x="171" y="945"/>
                </a:cxn>
                <a:cxn ang="0">
                  <a:pos x="192" y="1006"/>
                </a:cxn>
                <a:cxn ang="0">
                  <a:pos x="213" y="1063"/>
                </a:cxn>
                <a:cxn ang="0">
                  <a:pos x="238" y="1123"/>
                </a:cxn>
                <a:cxn ang="0">
                  <a:pos x="263" y="1184"/>
                </a:cxn>
                <a:cxn ang="0">
                  <a:pos x="285" y="1243"/>
                </a:cxn>
                <a:cxn ang="0">
                  <a:pos x="304" y="1304"/>
                </a:cxn>
                <a:cxn ang="0">
                  <a:pos x="325" y="1369"/>
                </a:cxn>
                <a:cxn ang="0">
                  <a:pos x="344" y="1435"/>
                </a:cxn>
                <a:cxn ang="0">
                  <a:pos x="356" y="1500"/>
                </a:cxn>
                <a:cxn ang="0">
                  <a:pos x="367" y="1570"/>
                </a:cxn>
                <a:cxn ang="0">
                  <a:pos x="375" y="1646"/>
                </a:cxn>
                <a:cxn ang="0">
                  <a:pos x="371" y="1707"/>
                </a:cxn>
                <a:cxn ang="0">
                  <a:pos x="344" y="1724"/>
                </a:cxn>
                <a:cxn ang="0">
                  <a:pos x="318" y="1671"/>
                </a:cxn>
                <a:cxn ang="0">
                  <a:pos x="299" y="1595"/>
                </a:cxn>
                <a:cxn ang="0">
                  <a:pos x="280" y="1524"/>
                </a:cxn>
                <a:cxn ang="0">
                  <a:pos x="263" y="1458"/>
                </a:cxn>
                <a:cxn ang="0">
                  <a:pos x="242" y="1395"/>
                </a:cxn>
                <a:cxn ang="0">
                  <a:pos x="221" y="1332"/>
                </a:cxn>
                <a:cxn ang="0">
                  <a:pos x="196" y="1272"/>
                </a:cxn>
                <a:cxn ang="0">
                  <a:pos x="175" y="1211"/>
                </a:cxn>
                <a:cxn ang="0">
                  <a:pos x="151" y="1154"/>
                </a:cxn>
                <a:cxn ang="0">
                  <a:pos x="130" y="1093"/>
                </a:cxn>
                <a:cxn ang="0">
                  <a:pos x="105" y="1032"/>
                </a:cxn>
                <a:cxn ang="0">
                  <a:pos x="84" y="969"/>
                </a:cxn>
                <a:cxn ang="0">
                  <a:pos x="67" y="905"/>
                </a:cxn>
                <a:cxn ang="0">
                  <a:pos x="48" y="840"/>
                </a:cxn>
                <a:cxn ang="0">
                  <a:pos x="31" y="774"/>
                </a:cxn>
                <a:cxn ang="0">
                  <a:pos x="17" y="703"/>
                </a:cxn>
                <a:cxn ang="0">
                  <a:pos x="10" y="637"/>
                </a:cxn>
                <a:cxn ang="0">
                  <a:pos x="4" y="595"/>
                </a:cxn>
                <a:cxn ang="0">
                  <a:pos x="0" y="557"/>
                </a:cxn>
                <a:cxn ang="0">
                  <a:pos x="0" y="511"/>
                </a:cxn>
                <a:cxn ang="0">
                  <a:pos x="0" y="447"/>
                </a:cxn>
                <a:cxn ang="0">
                  <a:pos x="4" y="386"/>
                </a:cxn>
                <a:cxn ang="0">
                  <a:pos x="12" y="323"/>
                </a:cxn>
                <a:cxn ang="0">
                  <a:pos x="17" y="281"/>
                </a:cxn>
                <a:cxn ang="0">
                  <a:pos x="27" y="242"/>
                </a:cxn>
                <a:cxn ang="0">
                  <a:pos x="33" y="200"/>
                </a:cxn>
                <a:cxn ang="0">
                  <a:pos x="42" y="154"/>
                </a:cxn>
                <a:cxn ang="0">
                  <a:pos x="52" y="107"/>
                </a:cxn>
                <a:cxn ang="0">
                  <a:pos x="63" y="51"/>
                </a:cxn>
                <a:cxn ang="0">
                  <a:pos x="84" y="12"/>
                </a:cxn>
                <a:cxn ang="0">
                  <a:pos x="124" y="0"/>
                </a:cxn>
              </a:cxnLst>
              <a:rect l="0" t="0" r="r" b="b"/>
              <a:pathLst>
                <a:path w="377" h="1728">
                  <a:moveTo>
                    <a:pt x="126" y="10"/>
                  </a:moveTo>
                  <a:lnTo>
                    <a:pt x="124" y="25"/>
                  </a:lnTo>
                  <a:lnTo>
                    <a:pt x="120" y="40"/>
                  </a:lnTo>
                  <a:lnTo>
                    <a:pt x="120" y="51"/>
                  </a:lnTo>
                  <a:lnTo>
                    <a:pt x="118" y="70"/>
                  </a:lnTo>
                  <a:lnTo>
                    <a:pt x="118" y="82"/>
                  </a:lnTo>
                  <a:lnTo>
                    <a:pt x="114" y="93"/>
                  </a:lnTo>
                  <a:lnTo>
                    <a:pt x="114" y="107"/>
                  </a:lnTo>
                  <a:lnTo>
                    <a:pt x="114" y="122"/>
                  </a:lnTo>
                  <a:lnTo>
                    <a:pt x="111" y="133"/>
                  </a:lnTo>
                  <a:lnTo>
                    <a:pt x="109" y="143"/>
                  </a:lnTo>
                  <a:lnTo>
                    <a:pt x="105" y="154"/>
                  </a:lnTo>
                  <a:lnTo>
                    <a:pt x="105" y="167"/>
                  </a:lnTo>
                  <a:lnTo>
                    <a:pt x="103" y="175"/>
                  </a:lnTo>
                  <a:lnTo>
                    <a:pt x="103" y="188"/>
                  </a:lnTo>
                  <a:lnTo>
                    <a:pt x="99" y="198"/>
                  </a:lnTo>
                  <a:lnTo>
                    <a:pt x="99" y="209"/>
                  </a:lnTo>
                  <a:lnTo>
                    <a:pt x="97" y="215"/>
                  </a:lnTo>
                  <a:lnTo>
                    <a:pt x="97" y="224"/>
                  </a:lnTo>
                  <a:lnTo>
                    <a:pt x="94" y="232"/>
                  </a:lnTo>
                  <a:lnTo>
                    <a:pt x="94" y="242"/>
                  </a:lnTo>
                  <a:lnTo>
                    <a:pt x="90" y="257"/>
                  </a:lnTo>
                  <a:lnTo>
                    <a:pt x="90" y="276"/>
                  </a:lnTo>
                  <a:lnTo>
                    <a:pt x="88" y="287"/>
                  </a:lnTo>
                  <a:lnTo>
                    <a:pt x="84" y="302"/>
                  </a:lnTo>
                  <a:lnTo>
                    <a:pt x="82" y="314"/>
                  </a:lnTo>
                  <a:lnTo>
                    <a:pt x="82" y="333"/>
                  </a:lnTo>
                  <a:lnTo>
                    <a:pt x="78" y="344"/>
                  </a:lnTo>
                  <a:lnTo>
                    <a:pt x="78" y="359"/>
                  </a:lnTo>
                  <a:lnTo>
                    <a:pt x="75" y="375"/>
                  </a:lnTo>
                  <a:lnTo>
                    <a:pt x="75" y="390"/>
                  </a:lnTo>
                  <a:lnTo>
                    <a:pt x="75" y="401"/>
                  </a:lnTo>
                  <a:lnTo>
                    <a:pt x="75" y="420"/>
                  </a:lnTo>
                  <a:lnTo>
                    <a:pt x="75" y="430"/>
                  </a:lnTo>
                  <a:lnTo>
                    <a:pt x="75" y="439"/>
                  </a:lnTo>
                  <a:lnTo>
                    <a:pt x="75" y="447"/>
                  </a:lnTo>
                  <a:lnTo>
                    <a:pt x="78" y="456"/>
                  </a:lnTo>
                  <a:lnTo>
                    <a:pt x="78" y="466"/>
                  </a:lnTo>
                  <a:lnTo>
                    <a:pt x="78" y="475"/>
                  </a:lnTo>
                  <a:lnTo>
                    <a:pt x="78" y="483"/>
                  </a:lnTo>
                  <a:lnTo>
                    <a:pt x="78" y="496"/>
                  </a:lnTo>
                  <a:lnTo>
                    <a:pt x="78" y="504"/>
                  </a:lnTo>
                  <a:lnTo>
                    <a:pt x="82" y="517"/>
                  </a:lnTo>
                  <a:lnTo>
                    <a:pt x="82" y="529"/>
                  </a:lnTo>
                  <a:lnTo>
                    <a:pt x="84" y="542"/>
                  </a:lnTo>
                  <a:lnTo>
                    <a:pt x="84" y="553"/>
                  </a:lnTo>
                  <a:lnTo>
                    <a:pt x="84" y="565"/>
                  </a:lnTo>
                  <a:lnTo>
                    <a:pt x="88" y="580"/>
                  </a:lnTo>
                  <a:lnTo>
                    <a:pt x="90" y="595"/>
                  </a:lnTo>
                  <a:lnTo>
                    <a:pt x="90" y="606"/>
                  </a:lnTo>
                  <a:lnTo>
                    <a:pt x="94" y="622"/>
                  </a:lnTo>
                  <a:lnTo>
                    <a:pt x="97" y="637"/>
                  </a:lnTo>
                  <a:lnTo>
                    <a:pt x="99" y="656"/>
                  </a:lnTo>
                  <a:lnTo>
                    <a:pt x="99" y="671"/>
                  </a:lnTo>
                  <a:lnTo>
                    <a:pt x="103" y="688"/>
                  </a:lnTo>
                  <a:lnTo>
                    <a:pt x="103" y="703"/>
                  </a:lnTo>
                  <a:lnTo>
                    <a:pt x="105" y="719"/>
                  </a:lnTo>
                  <a:lnTo>
                    <a:pt x="111" y="734"/>
                  </a:lnTo>
                  <a:lnTo>
                    <a:pt x="114" y="753"/>
                  </a:lnTo>
                  <a:lnTo>
                    <a:pt x="118" y="764"/>
                  </a:lnTo>
                  <a:lnTo>
                    <a:pt x="120" y="783"/>
                  </a:lnTo>
                  <a:lnTo>
                    <a:pt x="124" y="798"/>
                  </a:lnTo>
                  <a:lnTo>
                    <a:pt x="126" y="814"/>
                  </a:lnTo>
                  <a:lnTo>
                    <a:pt x="132" y="827"/>
                  </a:lnTo>
                  <a:lnTo>
                    <a:pt x="135" y="842"/>
                  </a:lnTo>
                  <a:lnTo>
                    <a:pt x="141" y="857"/>
                  </a:lnTo>
                  <a:lnTo>
                    <a:pt x="145" y="873"/>
                  </a:lnTo>
                  <a:lnTo>
                    <a:pt x="151" y="888"/>
                  </a:lnTo>
                  <a:lnTo>
                    <a:pt x="156" y="903"/>
                  </a:lnTo>
                  <a:lnTo>
                    <a:pt x="160" y="918"/>
                  </a:lnTo>
                  <a:lnTo>
                    <a:pt x="166" y="933"/>
                  </a:lnTo>
                  <a:lnTo>
                    <a:pt x="171" y="945"/>
                  </a:lnTo>
                  <a:lnTo>
                    <a:pt x="179" y="960"/>
                  </a:lnTo>
                  <a:lnTo>
                    <a:pt x="181" y="975"/>
                  </a:lnTo>
                  <a:lnTo>
                    <a:pt x="187" y="990"/>
                  </a:lnTo>
                  <a:lnTo>
                    <a:pt x="192" y="1006"/>
                  </a:lnTo>
                  <a:lnTo>
                    <a:pt x="200" y="1021"/>
                  </a:lnTo>
                  <a:lnTo>
                    <a:pt x="202" y="1036"/>
                  </a:lnTo>
                  <a:lnTo>
                    <a:pt x="208" y="1051"/>
                  </a:lnTo>
                  <a:lnTo>
                    <a:pt x="213" y="1063"/>
                  </a:lnTo>
                  <a:lnTo>
                    <a:pt x="223" y="1078"/>
                  </a:lnTo>
                  <a:lnTo>
                    <a:pt x="227" y="1093"/>
                  </a:lnTo>
                  <a:lnTo>
                    <a:pt x="236" y="1108"/>
                  </a:lnTo>
                  <a:lnTo>
                    <a:pt x="238" y="1123"/>
                  </a:lnTo>
                  <a:lnTo>
                    <a:pt x="247" y="1141"/>
                  </a:lnTo>
                  <a:lnTo>
                    <a:pt x="249" y="1154"/>
                  </a:lnTo>
                  <a:lnTo>
                    <a:pt x="257" y="1169"/>
                  </a:lnTo>
                  <a:lnTo>
                    <a:pt x="263" y="1184"/>
                  </a:lnTo>
                  <a:lnTo>
                    <a:pt x="268" y="1199"/>
                  </a:lnTo>
                  <a:lnTo>
                    <a:pt x="274" y="1215"/>
                  </a:lnTo>
                  <a:lnTo>
                    <a:pt x="280" y="1230"/>
                  </a:lnTo>
                  <a:lnTo>
                    <a:pt x="285" y="1243"/>
                  </a:lnTo>
                  <a:lnTo>
                    <a:pt x="293" y="1258"/>
                  </a:lnTo>
                  <a:lnTo>
                    <a:pt x="295" y="1274"/>
                  </a:lnTo>
                  <a:lnTo>
                    <a:pt x="301" y="1289"/>
                  </a:lnTo>
                  <a:lnTo>
                    <a:pt x="304" y="1304"/>
                  </a:lnTo>
                  <a:lnTo>
                    <a:pt x="310" y="1319"/>
                  </a:lnTo>
                  <a:lnTo>
                    <a:pt x="318" y="1334"/>
                  </a:lnTo>
                  <a:lnTo>
                    <a:pt x="320" y="1353"/>
                  </a:lnTo>
                  <a:lnTo>
                    <a:pt x="325" y="1369"/>
                  </a:lnTo>
                  <a:lnTo>
                    <a:pt x="331" y="1386"/>
                  </a:lnTo>
                  <a:lnTo>
                    <a:pt x="335" y="1401"/>
                  </a:lnTo>
                  <a:lnTo>
                    <a:pt x="341" y="1418"/>
                  </a:lnTo>
                  <a:lnTo>
                    <a:pt x="344" y="1435"/>
                  </a:lnTo>
                  <a:lnTo>
                    <a:pt x="346" y="1452"/>
                  </a:lnTo>
                  <a:lnTo>
                    <a:pt x="350" y="1467"/>
                  </a:lnTo>
                  <a:lnTo>
                    <a:pt x="352" y="1483"/>
                  </a:lnTo>
                  <a:lnTo>
                    <a:pt x="356" y="1500"/>
                  </a:lnTo>
                  <a:lnTo>
                    <a:pt x="362" y="1519"/>
                  </a:lnTo>
                  <a:lnTo>
                    <a:pt x="362" y="1536"/>
                  </a:lnTo>
                  <a:lnTo>
                    <a:pt x="365" y="1555"/>
                  </a:lnTo>
                  <a:lnTo>
                    <a:pt x="367" y="1570"/>
                  </a:lnTo>
                  <a:lnTo>
                    <a:pt x="371" y="1589"/>
                  </a:lnTo>
                  <a:lnTo>
                    <a:pt x="371" y="1610"/>
                  </a:lnTo>
                  <a:lnTo>
                    <a:pt x="375" y="1627"/>
                  </a:lnTo>
                  <a:lnTo>
                    <a:pt x="375" y="1646"/>
                  </a:lnTo>
                  <a:lnTo>
                    <a:pt x="377" y="1667"/>
                  </a:lnTo>
                  <a:lnTo>
                    <a:pt x="375" y="1678"/>
                  </a:lnTo>
                  <a:lnTo>
                    <a:pt x="375" y="1694"/>
                  </a:lnTo>
                  <a:lnTo>
                    <a:pt x="371" y="1707"/>
                  </a:lnTo>
                  <a:lnTo>
                    <a:pt x="367" y="1714"/>
                  </a:lnTo>
                  <a:lnTo>
                    <a:pt x="362" y="1724"/>
                  </a:lnTo>
                  <a:lnTo>
                    <a:pt x="352" y="1728"/>
                  </a:lnTo>
                  <a:lnTo>
                    <a:pt x="344" y="1724"/>
                  </a:lnTo>
                  <a:lnTo>
                    <a:pt x="335" y="1714"/>
                  </a:lnTo>
                  <a:lnTo>
                    <a:pt x="322" y="1699"/>
                  </a:lnTo>
                  <a:lnTo>
                    <a:pt x="320" y="1688"/>
                  </a:lnTo>
                  <a:lnTo>
                    <a:pt x="318" y="1671"/>
                  </a:lnTo>
                  <a:lnTo>
                    <a:pt x="310" y="1650"/>
                  </a:lnTo>
                  <a:lnTo>
                    <a:pt x="306" y="1631"/>
                  </a:lnTo>
                  <a:lnTo>
                    <a:pt x="304" y="1612"/>
                  </a:lnTo>
                  <a:lnTo>
                    <a:pt x="299" y="1595"/>
                  </a:lnTo>
                  <a:lnTo>
                    <a:pt x="295" y="1576"/>
                  </a:lnTo>
                  <a:lnTo>
                    <a:pt x="289" y="1561"/>
                  </a:lnTo>
                  <a:lnTo>
                    <a:pt x="285" y="1545"/>
                  </a:lnTo>
                  <a:lnTo>
                    <a:pt x="280" y="1524"/>
                  </a:lnTo>
                  <a:lnTo>
                    <a:pt x="278" y="1509"/>
                  </a:lnTo>
                  <a:lnTo>
                    <a:pt x="270" y="1492"/>
                  </a:lnTo>
                  <a:lnTo>
                    <a:pt x="265" y="1477"/>
                  </a:lnTo>
                  <a:lnTo>
                    <a:pt x="263" y="1458"/>
                  </a:lnTo>
                  <a:lnTo>
                    <a:pt x="257" y="1443"/>
                  </a:lnTo>
                  <a:lnTo>
                    <a:pt x="253" y="1426"/>
                  </a:lnTo>
                  <a:lnTo>
                    <a:pt x="247" y="1414"/>
                  </a:lnTo>
                  <a:lnTo>
                    <a:pt x="242" y="1395"/>
                  </a:lnTo>
                  <a:lnTo>
                    <a:pt x="236" y="1380"/>
                  </a:lnTo>
                  <a:lnTo>
                    <a:pt x="228" y="1365"/>
                  </a:lnTo>
                  <a:lnTo>
                    <a:pt x="227" y="1350"/>
                  </a:lnTo>
                  <a:lnTo>
                    <a:pt x="221" y="1332"/>
                  </a:lnTo>
                  <a:lnTo>
                    <a:pt x="213" y="1317"/>
                  </a:lnTo>
                  <a:lnTo>
                    <a:pt x="208" y="1300"/>
                  </a:lnTo>
                  <a:lnTo>
                    <a:pt x="202" y="1287"/>
                  </a:lnTo>
                  <a:lnTo>
                    <a:pt x="196" y="1272"/>
                  </a:lnTo>
                  <a:lnTo>
                    <a:pt x="190" y="1256"/>
                  </a:lnTo>
                  <a:lnTo>
                    <a:pt x="183" y="1241"/>
                  </a:lnTo>
                  <a:lnTo>
                    <a:pt x="181" y="1226"/>
                  </a:lnTo>
                  <a:lnTo>
                    <a:pt x="175" y="1211"/>
                  </a:lnTo>
                  <a:lnTo>
                    <a:pt x="168" y="1196"/>
                  </a:lnTo>
                  <a:lnTo>
                    <a:pt x="162" y="1180"/>
                  </a:lnTo>
                  <a:lnTo>
                    <a:pt x="156" y="1169"/>
                  </a:lnTo>
                  <a:lnTo>
                    <a:pt x="151" y="1154"/>
                  </a:lnTo>
                  <a:lnTo>
                    <a:pt x="145" y="1135"/>
                  </a:lnTo>
                  <a:lnTo>
                    <a:pt x="139" y="1120"/>
                  </a:lnTo>
                  <a:lnTo>
                    <a:pt x="135" y="1108"/>
                  </a:lnTo>
                  <a:lnTo>
                    <a:pt x="130" y="1093"/>
                  </a:lnTo>
                  <a:lnTo>
                    <a:pt x="124" y="1076"/>
                  </a:lnTo>
                  <a:lnTo>
                    <a:pt x="118" y="1061"/>
                  </a:lnTo>
                  <a:lnTo>
                    <a:pt x="111" y="1047"/>
                  </a:lnTo>
                  <a:lnTo>
                    <a:pt x="105" y="1032"/>
                  </a:lnTo>
                  <a:lnTo>
                    <a:pt x="99" y="1015"/>
                  </a:lnTo>
                  <a:lnTo>
                    <a:pt x="94" y="1000"/>
                  </a:lnTo>
                  <a:lnTo>
                    <a:pt x="90" y="985"/>
                  </a:lnTo>
                  <a:lnTo>
                    <a:pt x="84" y="969"/>
                  </a:lnTo>
                  <a:lnTo>
                    <a:pt x="82" y="954"/>
                  </a:lnTo>
                  <a:lnTo>
                    <a:pt x="75" y="939"/>
                  </a:lnTo>
                  <a:lnTo>
                    <a:pt x="73" y="924"/>
                  </a:lnTo>
                  <a:lnTo>
                    <a:pt x="67" y="905"/>
                  </a:lnTo>
                  <a:lnTo>
                    <a:pt x="63" y="892"/>
                  </a:lnTo>
                  <a:lnTo>
                    <a:pt x="57" y="873"/>
                  </a:lnTo>
                  <a:lnTo>
                    <a:pt x="52" y="857"/>
                  </a:lnTo>
                  <a:lnTo>
                    <a:pt x="48" y="840"/>
                  </a:lnTo>
                  <a:lnTo>
                    <a:pt x="42" y="825"/>
                  </a:lnTo>
                  <a:lnTo>
                    <a:pt x="38" y="806"/>
                  </a:lnTo>
                  <a:lnTo>
                    <a:pt x="37" y="791"/>
                  </a:lnTo>
                  <a:lnTo>
                    <a:pt x="31" y="774"/>
                  </a:lnTo>
                  <a:lnTo>
                    <a:pt x="27" y="755"/>
                  </a:lnTo>
                  <a:lnTo>
                    <a:pt x="25" y="739"/>
                  </a:lnTo>
                  <a:lnTo>
                    <a:pt x="21" y="722"/>
                  </a:lnTo>
                  <a:lnTo>
                    <a:pt x="17" y="703"/>
                  </a:lnTo>
                  <a:lnTo>
                    <a:pt x="16" y="686"/>
                  </a:lnTo>
                  <a:lnTo>
                    <a:pt x="12" y="667"/>
                  </a:lnTo>
                  <a:lnTo>
                    <a:pt x="12" y="650"/>
                  </a:lnTo>
                  <a:lnTo>
                    <a:pt x="10" y="637"/>
                  </a:lnTo>
                  <a:lnTo>
                    <a:pt x="10" y="627"/>
                  </a:lnTo>
                  <a:lnTo>
                    <a:pt x="6" y="614"/>
                  </a:lnTo>
                  <a:lnTo>
                    <a:pt x="6" y="605"/>
                  </a:lnTo>
                  <a:lnTo>
                    <a:pt x="4" y="595"/>
                  </a:lnTo>
                  <a:lnTo>
                    <a:pt x="4" y="586"/>
                  </a:lnTo>
                  <a:lnTo>
                    <a:pt x="4" y="578"/>
                  </a:lnTo>
                  <a:lnTo>
                    <a:pt x="4" y="565"/>
                  </a:lnTo>
                  <a:lnTo>
                    <a:pt x="0" y="557"/>
                  </a:lnTo>
                  <a:lnTo>
                    <a:pt x="0" y="548"/>
                  </a:lnTo>
                  <a:lnTo>
                    <a:pt x="0" y="538"/>
                  </a:lnTo>
                  <a:lnTo>
                    <a:pt x="0" y="529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0" y="481"/>
                  </a:lnTo>
                  <a:lnTo>
                    <a:pt x="0" y="462"/>
                  </a:lnTo>
                  <a:lnTo>
                    <a:pt x="0" y="447"/>
                  </a:lnTo>
                  <a:lnTo>
                    <a:pt x="0" y="432"/>
                  </a:lnTo>
                  <a:lnTo>
                    <a:pt x="0" y="418"/>
                  </a:lnTo>
                  <a:lnTo>
                    <a:pt x="4" y="401"/>
                  </a:lnTo>
                  <a:lnTo>
                    <a:pt x="4" y="386"/>
                  </a:lnTo>
                  <a:lnTo>
                    <a:pt x="10" y="375"/>
                  </a:lnTo>
                  <a:lnTo>
                    <a:pt x="10" y="357"/>
                  </a:lnTo>
                  <a:lnTo>
                    <a:pt x="12" y="342"/>
                  </a:lnTo>
                  <a:lnTo>
                    <a:pt x="12" y="323"/>
                  </a:lnTo>
                  <a:lnTo>
                    <a:pt x="16" y="308"/>
                  </a:lnTo>
                  <a:lnTo>
                    <a:pt x="16" y="300"/>
                  </a:lnTo>
                  <a:lnTo>
                    <a:pt x="17" y="291"/>
                  </a:lnTo>
                  <a:lnTo>
                    <a:pt x="17" y="281"/>
                  </a:lnTo>
                  <a:lnTo>
                    <a:pt x="21" y="272"/>
                  </a:lnTo>
                  <a:lnTo>
                    <a:pt x="25" y="261"/>
                  </a:lnTo>
                  <a:lnTo>
                    <a:pt x="25" y="251"/>
                  </a:lnTo>
                  <a:lnTo>
                    <a:pt x="27" y="242"/>
                  </a:lnTo>
                  <a:lnTo>
                    <a:pt x="31" y="232"/>
                  </a:lnTo>
                  <a:lnTo>
                    <a:pt x="31" y="224"/>
                  </a:lnTo>
                  <a:lnTo>
                    <a:pt x="33" y="211"/>
                  </a:lnTo>
                  <a:lnTo>
                    <a:pt x="33" y="200"/>
                  </a:lnTo>
                  <a:lnTo>
                    <a:pt x="37" y="190"/>
                  </a:lnTo>
                  <a:lnTo>
                    <a:pt x="38" y="179"/>
                  </a:lnTo>
                  <a:lnTo>
                    <a:pt x="42" y="169"/>
                  </a:lnTo>
                  <a:lnTo>
                    <a:pt x="42" y="154"/>
                  </a:lnTo>
                  <a:lnTo>
                    <a:pt x="46" y="147"/>
                  </a:lnTo>
                  <a:lnTo>
                    <a:pt x="48" y="129"/>
                  </a:lnTo>
                  <a:lnTo>
                    <a:pt x="52" y="118"/>
                  </a:lnTo>
                  <a:lnTo>
                    <a:pt x="52" y="107"/>
                  </a:lnTo>
                  <a:lnTo>
                    <a:pt x="54" y="93"/>
                  </a:lnTo>
                  <a:lnTo>
                    <a:pt x="57" y="80"/>
                  </a:lnTo>
                  <a:lnTo>
                    <a:pt x="61" y="67"/>
                  </a:lnTo>
                  <a:lnTo>
                    <a:pt x="63" y="51"/>
                  </a:lnTo>
                  <a:lnTo>
                    <a:pt x="67" y="36"/>
                  </a:lnTo>
                  <a:lnTo>
                    <a:pt x="69" y="31"/>
                  </a:lnTo>
                  <a:lnTo>
                    <a:pt x="75" y="23"/>
                  </a:lnTo>
                  <a:lnTo>
                    <a:pt x="84" y="12"/>
                  </a:lnTo>
                  <a:lnTo>
                    <a:pt x="97" y="10"/>
                  </a:lnTo>
                  <a:lnTo>
                    <a:pt x="105" y="0"/>
                  </a:lnTo>
                  <a:lnTo>
                    <a:pt x="118" y="0"/>
                  </a:lnTo>
                  <a:lnTo>
                    <a:pt x="124" y="0"/>
                  </a:lnTo>
                  <a:lnTo>
                    <a:pt x="126" y="10"/>
                  </a:lnTo>
                  <a:lnTo>
                    <a:pt x="12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auto">
            <a:xfrm>
              <a:off x="6669081" y="4830765"/>
              <a:ext cx="373062" cy="1004889"/>
            </a:xfrm>
            <a:custGeom>
              <a:avLst/>
              <a:gdLst/>
              <a:ahLst/>
              <a:cxnLst>
                <a:cxn ang="0">
                  <a:pos x="74" y="42"/>
                </a:cxn>
                <a:cxn ang="0">
                  <a:pos x="74" y="97"/>
                </a:cxn>
                <a:cxn ang="0">
                  <a:pos x="74" y="150"/>
                </a:cxn>
                <a:cxn ang="0">
                  <a:pos x="78" y="204"/>
                </a:cxn>
                <a:cxn ang="0">
                  <a:pos x="84" y="253"/>
                </a:cxn>
                <a:cxn ang="0">
                  <a:pos x="89" y="304"/>
                </a:cxn>
                <a:cxn ang="0">
                  <a:pos x="99" y="356"/>
                </a:cxn>
                <a:cxn ang="0">
                  <a:pos x="114" y="407"/>
                </a:cxn>
                <a:cxn ang="0">
                  <a:pos x="133" y="462"/>
                </a:cxn>
                <a:cxn ang="0">
                  <a:pos x="154" y="513"/>
                </a:cxn>
                <a:cxn ang="0">
                  <a:pos x="177" y="561"/>
                </a:cxn>
                <a:cxn ang="0">
                  <a:pos x="202" y="605"/>
                </a:cxn>
                <a:cxn ang="0">
                  <a:pos x="228" y="646"/>
                </a:cxn>
                <a:cxn ang="0">
                  <a:pos x="255" y="688"/>
                </a:cxn>
                <a:cxn ang="0">
                  <a:pos x="283" y="726"/>
                </a:cxn>
                <a:cxn ang="0">
                  <a:pos x="314" y="770"/>
                </a:cxn>
                <a:cxn ang="0">
                  <a:pos x="337" y="808"/>
                </a:cxn>
                <a:cxn ang="0">
                  <a:pos x="365" y="852"/>
                </a:cxn>
                <a:cxn ang="0">
                  <a:pos x="388" y="897"/>
                </a:cxn>
                <a:cxn ang="0">
                  <a:pos x="409" y="945"/>
                </a:cxn>
                <a:cxn ang="0">
                  <a:pos x="428" y="1000"/>
                </a:cxn>
                <a:cxn ang="0">
                  <a:pos x="445" y="1057"/>
                </a:cxn>
                <a:cxn ang="0">
                  <a:pos x="458" y="1120"/>
                </a:cxn>
                <a:cxn ang="0">
                  <a:pos x="468" y="1192"/>
                </a:cxn>
                <a:cxn ang="0">
                  <a:pos x="468" y="1237"/>
                </a:cxn>
                <a:cxn ang="0">
                  <a:pos x="452" y="1268"/>
                </a:cxn>
                <a:cxn ang="0">
                  <a:pos x="413" y="1228"/>
                </a:cxn>
                <a:cxn ang="0">
                  <a:pos x="394" y="1190"/>
                </a:cxn>
                <a:cxn ang="0">
                  <a:pos x="371" y="1129"/>
                </a:cxn>
                <a:cxn ang="0">
                  <a:pos x="346" y="1072"/>
                </a:cxn>
                <a:cxn ang="0">
                  <a:pos x="325" y="1017"/>
                </a:cxn>
                <a:cxn ang="0">
                  <a:pos x="299" y="969"/>
                </a:cxn>
                <a:cxn ang="0">
                  <a:pos x="274" y="924"/>
                </a:cxn>
                <a:cxn ang="0">
                  <a:pos x="251" y="882"/>
                </a:cxn>
                <a:cxn ang="0">
                  <a:pos x="228" y="840"/>
                </a:cxn>
                <a:cxn ang="0">
                  <a:pos x="205" y="800"/>
                </a:cxn>
                <a:cxn ang="0">
                  <a:pos x="181" y="758"/>
                </a:cxn>
                <a:cxn ang="0">
                  <a:pos x="156" y="715"/>
                </a:cxn>
                <a:cxn ang="0">
                  <a:pos x="135" y="677"/>
                </a:cxn>
                <a:cxn ang="0">
                  <a:pos x="114" y="631"/>
                </a:cxn>
                <a:cxn ang="0">
                  <a:pos x="89" y="586"/>
                </a:cxn>
                <a:cxn ang="0">
                  <a:pos x="72" y="534"/>
                </a:cxn>
                <a:cxn ang="0">
                  <a:pos x="51" y="483"/>
                </a:cxn>
                <a:cxn ang="0">
                  <a:pos x="32" y="428"/>
                </a:cxn>
                <a:cxn ang="0">
                  <a:pos x="21" y="378"/>
                </a:cxn>
                <a:cxn ang="0">
                  <a:pos x="12" y="342"/>
                </a:cxn>
                <a:cxn ang="0">
                  <a:pos x="6" y="297"/>
                </a:cxn>
                <a:cxn ang="0">
                  <a:pos x="0" y="253"/>
                </a:cxn>
                <a:cxn ang="0">
                  <a:pos x="0" y="221"/>
                </a:cxn>
                <a:cxn ang="0">
                  <a:pos x="0" y="179"/>
                </a:cxn>
                <a:cxn ang="0">
                  <a:pos x="2" y="129"/>
                </a:cxn>
                <a:cxn ang="0">
                  <a:pos x="10" y="88"/>
                </a:cxn>
                <a:cxn ang="0">
                  <a:pos x="32" y="46"/>
                </a:cxn>
                <a:cxn ang="0">
                  <a:pos x="59" y="10"/>
                </a:cxn>
                <a:cxn ang="0">
                  <a:pos x="78" y="6"/>
                </a:cxn>
              </a:cxnLst>
              <a:rect l="0" t="0" r="r" b="b"/>
              <a:pathLst>
                <a:path w="470" h="1268">
                  <a:moveTo>
                    <a:pt x="78" y="6"/>
                  </a:moveTo>
                  <a:lnTo>
                    <a:pt x="74" y="17"/>
                  </a:lnTo>
                  <a:lnTo>
                    <a:pt x="74" y="31"/>
                  </a:lnTo>
                  <a:lnTo>
                    <a:pt x="74" y="42"/>
                  </a:lnTo>
                  <a:lnTo>
                    <a:pt x="74" y="57"/>
                  </a:lnTo>
                  <a:lnTo>
                    <a:pt x="74" y="69"/>
                  </a:lnTo>
                  <a:lnTo>
                    <a:pt x="74" y="86"/>
                  </a:lnTo>
                  <a:lnTo>
                    <a:pt x="74" y="97"/>
                  </a:lnTo>
                  <a:lnTo>
                    <a:pt x="74" y="112"/>
                  </a:lnTo>
                  <a:lnTo>
                    <a:pt x="74" y="124"/>
                  </a:lnTo>
                  <a:lnTo>
                    <a:pt x="74" y="135"/>
                  </a:lnTo>
                  <a:lnTo>
                    <a:pt x="74" y="150"/>
                  </a:lnTo>
                  <a:lnTo>
                    <a:pt x="74" y="164"/>
                  </a:lnTo>
                  <a:lnTo>
                    <a:pt x="74" y="175"/>
                  </a:lnTo>
                  <a:lnTo>
                    <a:pt x="78" y="190"/>
                  </a:lnTo>
                  <a:lnTo>
                    <a:pt x="78" y="204"/>
                  </a:lnTo>
                  <a:lnTo>
                    <a:pt x="80" y="217"/>
                  </a:lnTo>
                  <a:lnTo>
                    <a:pt x="80" y="230"/>
                  </a:lnTo>
                  <a:lnTo>
                    <a:pt x="80" y="242"/>
                  </a:lnTo>
                  <a:lnTo>
                    <a:pt x="84" y="253"/>
                  </a:lnTo>
                  <a:lnTo>
                    <a:pt x="84" y="268"/>
                  </a:lnTo>
                  <a:lnTo>
                    <a:pt x="84" y="281"/>
                  </a:lnTo>
                  <a:lnTo>
                    <a:pt x="88" y="293"/>
                  </a:lnTo>
                  <a:lnTo>
                    <a:pt x="89" y="304"/>
                  </a:lnTo>
                  <a:lnTo>
                    <a:pt x="93" y="321"/>
                  </a:lnTo>
                  <a:lnTo>
                    <a:pt x="93" y="331"/>
                  </a:lnTo>
                  <a:lnTo>
                    <a:pt x="95" y="344"/>
                  </a:lnTo>
                  <a:lnTo>
                    <a:pt x="99" y="356"/>
                  </a:lnTo>
                  <a:lnTo>
                    <a:pt x="103" y="371"/>
                  </a:lnTo>
                  <a:lnTo>
                    <a:pt x="108" y="384"/>
                  </a:lnTo>
                  <a:lnTo>
                    <a:pt x="112" y="395"/>
                  </a:lnTo>
                  <a:lnTo>
                    <a:pt x="114" y="407"/>
                  </a:lnTo>
                  <a:lnTo>
                    <a:pt x="120" y="422"/>
                  </a:lnTo>
                  <a:lnTo>
                    <a:pt x="124" y="435"/>
                  </a:lnTo>
                  <a:lnTo>
                    <a:pt x="127" y="447"/>
                  </a:lnTo>
                  <a:lnTo>
                    <a:pt x="133" y="462"/>
                  </a:lnTo>
                  <a:lnTo>
                    <a:pt x="135" y="477"/>
                  </a:lnTo>
                  <a:lnTo>
                    <a:pt x="141" y="489"/>
                  </a:lnTo>
                  <a:lnTo>
                    <a:pt x="148" y="502"/>
                  </a:lnTo>
                  <a:lnTo>
                    <a:pt x="154" y="513"/>
                  </a:lnTo>
                  <a:lnTo>
                    <a:pt x="160" y="529"/>
                  </a:lnTo>
                  <a:lnTo>
                    <a:pt x="162" y="538"/>
                  </a:lnTo>
                  <a:lnTo>
                    <a:pt x="171" y="549"/>
                  </a:lnTo>
                  <a:lnTo>
                    <a:pt x="177" y="561"/>
                  </a:lnTo>
                  <a:lnTo>
                    <a:pt x="184" y="574"/>
                  </a:lnTo>
                  <a:lnTo>
                    <a:pt x="190" y="584"/>
                  </a:lnTo>
                  <a:lnTo>
                    <a:pt x="196" y="595"/>
                  </a:lnTo>
                  <a:lnTo>
                    <a:pt x="202" y="605"/>
                  </a:lnTo>
                  <a:lnTo>
                    <a:pt x="211" y="620"/>
                  </a:lnTo>
                  <a:lnTo>
                    <a:pt x="217" y="627"/>
                  </a:lnTo>
                  <a:lnTo>
                    <a:pt x="222" y="637"/>
                  </a:lnTo>
                  <a:lnTo>
                    <a:pt x="228" y="646"/>
                  </a:lnTo>
                  <a:lnTo>
                    <a:pt x="234" y="658"/>
                  </a:lnTo>
                  <a:lnTo>
                    <a:pt x="241" y="667"/>
                  </a:lnTo>
                  <a:lnTo>
                    <a:pt x="251" y="679"/>
                  </a:lnTo>
                  <a:lnTo>
                    <a:pt x="255" y="688"/>
                  </a:lnTo>
                  <a:lnTo>
                    <a:pt x="262" y="700"/>
                  </a:lnTo>
                  <a:lnTo>
                    <a:pt x="272" y="709"/>
                  </a:lnTo>
                  <a:lnTo>
                    <a:pt x="278" y="719"/>
                  </a:lnTo>
                  <a:lnTo>
                    <a:pt x="283" y="726"/>
                  </a:lnTo>
                  <a:lnTo>
                    <a:pt x="293" y="739"/>
                  </a:lnTo>
                  <a:lnTo>
                    <a:pt x="299" y="749"/>
                  </a:lnTo>
                  <a:lnTo>
                    <a:pt x="304" y="758"/>
                  </a:lnTo>
                  <a:lnTo>
                    <a:pt x="314" y="770"/>
                  </a:lnTo>
                  <a:lnTo>
                    <a:pt x="319" y="781"/>
                  </a:lnTo>
                  <a:lnTo>
                    <a:pt x="325" y="791"/>
                  </a:lnTo>
                  <a:lnTo>
                    <a:pt x="335" y="800"/>
                  </a:lnTo>
                  <a:lnTo>
                    <a:pt x="337" y="808"/>
                  </a:lnTo>
                  <a:lnTo>
                    <a:pt x="346" y="821"/>
                  </a:lnTo>
                  <a:lnTo>
                    <a:pt x="352" y="831"/>
                  </a:lnTo>
                  <a:lnTo>
                    <a:pt x="359" y="840"/>
                  </a:lnTo>
                  <a:lnTo>
                    <a:pt x="365" y="852"/>
                  </a:lnTo>
                  <a:lnTo>
                    <a:pt x="373" y="863"/>
                  </a:lnTo>
                  <a:lnTo>
                    <a:pt x="376" y="873"/>
                  </a:lnTo>
                  <a:lnTo>
                    <a:pt x="382" y="884"/>
                  </a:lnTo>
                  <a:lnTo>
                    <a:pt x="388" y="897"/>
                  </a:lnTo>
                  <a:lnTo>
                    <a:pt x="394" y="909"/>
                  </a:lnTo>
                  <a:lnTo>
                    <a:pt x="397" y="920"/>
                  </a:lnTo>
                  <a:lnTo>
                    <a:pt x="403" y="933"/>
                  </a:lnTo>
                  <a:lnTo>
                    <a:pt x="409" y="945"/>
                  </a:lnTo>
                  <a:lnTo>
                    <a:pt x="416" y="960"/>
                  </a:lnTo>
                  <a:lnTo>
                    <a:pt x="418" y="971"/>
                  </a:lnTo>
                  <a:lnTo>
                    <a:pt x="424" y="983"/>
                  </a:lnTo>
                  <a:lnTo>
                    <a:pt x="428" y="1000"/>
                  </a:lnTo>
                  <a:lnTo>
                    <a:pt x="433" y="1011"/>
                  </a:lnTo>
                  <a:lnTo>
                    <a:pt x="437" y="1026"/>
                  </a:lnTo>
                  <a:lnTo>
                    <a:pt x="443" y="1042"/>
                  </a:lnTo>
                  <a:lnTo>
                    <a:pt x="445" y="1057"/>
                  </a:lnTo>
                  <a:lnTo>
                    <a:pt x="449" y="1072"/>
                  </a:lnTo>
                  <a:lnTo>
                    <a:pt x="452" y="1087"/>
                  </a:lnTo>
                  <a:lnTo>
                    <a:pt x="454" y="1104"/>
                  </a:lnTo>
                  <a:lnTo>
                    <a:pt x="458" y="1120"/>
                  </a:lnTo>
                  <a:lnTo>
                    <a:pt x="462" y="1139"/>
                  </a:lnTo>
                  <a:lnTo>
                    <a:pt x="464" y="1156"/>
                  </a:lnTo>
                  <a:lnTo>
                    <a:pt x="464" y="1175"/>
                  </a:lnTo>
                  <a:lnTo>
                    <a:pt x="468" y="1192"/>
                  </a:lnTo>
                  <a:lnTo>
                    <a:pt x="470" y="1215"/>
                  </a:lnTo>
                  <a:lnTo>
                    <a:pt x="468" y="1222"/>
                  </a:lnTo>
                  <a:lnTo>
                    <a:pt x="468" y="1232"/>
                  </a:lnTo>
                  <a:lnTo>
                    <a:pt x="468" y="1237"/>
                  </a:lnTo>
                  <a:lnTo>
                    <a:pt x="468" y="1247"/>
                  </a:lnTo>
                  <a:lnTo>
                    <a:pt x="464" y="1256"/>
                  </a:lnTo>
                  <a:lnTo>
                    <a:pt x="462" y="1264"/>
                  </a:lnTo>
                  <a:lnTo>
                    <a:pt x="452" y="1268"/>
                  </a:lnTo>
                  <a:lnTo>
                    <a:pt x="443" y="1264"/>
                  </a:lnTo>
                  <a:lnTo>
                    <a:pt x="428" y="1253"/>
                  </a:lnTo>
                  <a:lnTo>
                    <a:pt x="416" y="1241"/>
                  </a:lnTo>
                  <a:lnTo>
                    <a:pt x="413" y="1228"/>
                  </a:lnTo>
                  <a:lnTo>
                    <a:pt x="407" y="1222"/>
                  </a:lnTo>
                  <a:lnTo>
                    <a:pt x="403" y="1215"/>
                  </a:lnTo>
                  <a:lnTo>
                    <a:pt x="401" y="1207"/>
                  </a:lnTo>
                  <a:lnTo>
                    <a:pt x="394" y="1190"/>
                  </a:lnTo>
                  <a:lnTo>
                    <a:pt x="388" y="1175"/>
                  </a:lnTo>
                  <a:lnTo>
                    <a:pt x="382" y="1156"/>
                  </a:lnTo>
                  <a:lnTo>
                    <a:pt x="376" y="1144"/>
                  </a:lnTo>
                  <a:lnTo>
                    <a:pt x="371" y="1129"/>
                  </a:lnTo>
                  <a:lnTo>
                    <a:pt x="365" y="1114"/>
                  </a:lnTo>
                  <a:lnTo>
                    <a:pt x="359" y="1099"/>
                  </a:lnTo>
                  <a:lnTo>
                    <a:pt x="352" y="1087"/>
                  </a:lnTo>
                  <a:lnTo>
                    <a:pt x="346" y="1072"/>
                  </a:lnTo>
                  <a:lnTo>
                    <a:pt x="340" y="1057"/>
                  </a:lnTo>
                  <a:lnTo>
                    <a:pt x="335" y="1044"/>
                  </a:lnTo>
                  <a:lnTo>
                    <a:pt x="331" y="1032"/>
                  </a:lnTo>
                  <a:lnTo>
                    <a:pt x="325" y="1017"/>
                  </a:lnTo>
                  <a:lnTo>
                    <a:pt x="316" y="1006"/>
                  </a:lnTo>
                  <a:lnTo>
                    <a:pt x="310" y="994"/>
                  </a:lnTo>
                  <a:lnTo>
                    <a:pt x="308" y="983"/>
                  </a:lnTo>
                  <a:lnTo>
                    <a:pt x="299" y="969"/>
                  </a:lnTo>
                  <a:lnTo>
                    <a:pt x="293" y="956"/>
                  </a:lnTo>
                  <a:lnTo>
                    <a:pt x="287" y="945"/>
                  </a:lnTo>
                  <a:lnTo>
                    <a:pt x="283" y="935"/>
                  </a:lnTo>
                  <a:lnTo>
                    <a:pt x="274" y="924"/>
                  </a:lnTo>
                  <a:lnTo>
                    <a:pt x="268" y="912"/>
                  </a:lnTo>
                  <a:lnTo>
                    <a:pt x="262" y="903"/>
                  </a:lnTo>
                  <a:lnTo>
                    <a:pt x="255" y="893"/>
                  </a:lnTo>
                  <a:lnTo>
                    <a:pt x="251" y="882"/>
                  </a:lnTo>
                  <a:lnTo>
                    <a:pt x="243" y="869"/>
                  </a:lnTo>
                  <a:lnTo>
                    <a:pt x="238" y="861"/>
                  </a:lnTo>
                  <a:lnTo>
                    <a:pt x="234" y="852"/>
                  </a:lnTo>
                  <a:lnTo>
                    <a:pt x="228" y="840"/>
                  </a:lnTo>
                  <a:lnTo>
                    <a:pt x="222" y="831"/>
                  </a:lnTo>
                  <a:lnTo>
                    <a:pt x="217" y="821"/>
                  </a:lnTo>
                  <a:lnTo>
                    <a:pt x="211" y="808"/>
                  </a:lnTo>
                  <a:lnTo>
                    <a:pt x="205" y="800"/>
                  </a:lnTo>
                  <a:lnTo>
                    <a:pt x="198" y="787"/>
                  </a:lnTo>
                  <a:lnTo>
                    <a:pt x="192" y="779"/>
                  </a:lnTo>
                  <a:lnTo>
                    <a:pt x="186" y="770"/>
                  </a:lnTo>
                  <a:lnTo>
                    <a:pt x="181" y="758"/>
                  </a:lnTo>
                  <a:lnTo>
                    <a:pt x="175" y="749"/>
                  </a:lnTo>
                  <a:lnTo>
                    <a:pt x="169" y="738"/>
                  </a:lnTo>
                  <a:lnTo>
                    <a:pt x="162" y="726"/>
                  </a:lnTo>
                  <a:lnTo>
                    <a:pt x="156" y="715"/>
                  </a:lnTo>
                  <a:lnTo>
                    <a:pt x="150" y="705"/>
                  </a:lnTo>
                  <a:lnTo>
                    <a:pt x="145" y="694"/>
                  </a:lnTo>
                  <a:lnTo>
                    <a:pt x="141" y="684"/>
                  </a:lnTo>
                  <a:lnTo>
                    <a:pt x="135" y="677"/>
                  </a:lnTo>
                  <a:lnTo>
                    <a:pt x="129" y="663"/>
                  </a:lnTo>
                  <a:lnTo>
                    <a:pt x="124" y="652"/>
                  </a:lnTo>
                  <a:lnTo>
                    <a:pt x="120" y="643"/>
                  </a:lnTo>
                  <a:lnTo>
                    <a:pt x="114" y="631"/>
                  </a:lnTo>
                  <a:lnTo>
                    <a:pt x="108" y="622"/>
                  </a:lnTo>
                  <a:lnTo>
                    <a:pt x="99" y="606"/>
                  </a:lnTo>
                  <a:lnTo>
                    <a:pt x="95" y="599"/>
                  </a:lnTo>
                  <a:lnTo>
                    <a:pt x="89" y="586"/>
                  </a:lnTo>
                  <a:lnTo>
                    <a:pt x="84" y="574"/>
                  </a:lnTo>
                  <a:lnTo>
                    <a:pt x="80" y="559"/>
                  </a:lnTo>
                  <a:lnTo>
                    <a:pt x="74" y="549"/>
                  </a:lnTo>
                  <a:lnTo>
                    <a:pt x="72" y="534"/>
                  </a:lnTo>
                  <a:lnTo>
                    <a:pt x="67" y="523"/>
                  </a:lnTo>
                  <a:lnTo>
                    <a:pt x="63" y="510"/>
                  </a:lnTo>
                  <a:lnTo>
                    <a:pt x="57" y="498"/>
                  </a:lnTo>
                  <a:lnTo>
                    <a:pt x="51" y="483"/>
                  </a:lnTo>
                  <a:lnTo>
                    <a:pt x="48" y="471"/>
                  </a:lnTo>
                  <a:lnTo>
                    <a:pt x="42" y="456"/>
                  </a:lnTo>
                  <a:lnTo>
                    <a:pt x="38" y="441"/>
                  </a:lnTo>
                  <a:lnTo>
                    <a:pt x="32" y="428"/>
                  </a:lnTo>
                  <a:lnTo>
                    <a:pt x="31" y="413"/>
                  </a:lnTo>
                  <a:lnTo>
                    <a:pt x="27" y="401"/>
                  </a:lnTo>
                  <a:lnTo>
                    <a:pt x="23" y="390"/>
                  </a:lnTo>
                  <a:lnTo>
                    <a:pt x="21" y="378"/>
                  </a:lnTo>
                  <a:lnTo>
                    <a:pt x="17" y="369"/>
                  </a:lnTo>
                  <a:lnTo>
                    <a:pt x="15" y="359"/>
                  </a:lnTo>
                  <a:lnTo>
                    <a:pt x="15" y="350"/>
                  </a:lnTo>
                  <a:lnTo>
                    <a:pt x="12" y="342"/>
                  </a:lnTo>
                  <a:lnTo>
                    <a:pt x="10" y="331"/>
                  </a:lnTo>
                  <a:lnTo>
                    <a:pt x="10" y="323"/>
                  </a:lnTo>
                  <a:lnTo>
                    <a:pt x="10" y="314"/>
                  </a:lnTo>
                  <a:lnTo>
                    <a:pt x="6" y="297"/>
                  </a:lnTo>
                  <a:lnTo>
                    <a:pt x="6" y="281"/>
                  </a:lnTo>
                  <a:lnTo>
                    <a:pt x="2" y="272"/>
                  </a:lnTo>
                  <a:lnTo>
                    <a:pt x="0" y="266"/>
                  </a:lnTo>
                  <a:lnTo>
                    <a:pt x="0" y="253"/>
                  </a:lnTo>
                  <a:lnTo>
                    <a:pt x="0" y="247"/>
                  </a:lnTo>
                  <a:lnTo>
                    <a:pt x="0" y="240"/>
                  </a:lnTo>
                  <a:lnTo>
                    <a:pt x="0" y="230"/>
                  </a:lnTo>
                  <a:lnTo>
                    <a:pt x="0" y="221"/>
                  </a:lnTo>
                  <a:lnTo>
                    <a:pt x="0" y="211"/>
                  </a:lnTo>
                  <a:lnTo>
                    <a:pt x="0" y="200"/>
                  </a:lnTo>
                  <a:lnTo>
                    <a:pt x="0" y="190"/>
                  </a:lnTo>
                  <a:lnTo>
                    <a:pt x="0" y="179"/>
                  </a:lnTo>
                  <a:lnTo>
                    <a:pt x="0" y="169"/>
                  </a:lnTo>
                  <a:lnTo>
                    <a:pt x="0" y="158"/>
                  </a:lnTo>
                  <a:lnTo>
                    <a:pt x="2" y="143"/>
                  </a:lnTo>
                  <a:lnTo>
                    <a:pt x="2" y="129"/>
                  </a:lnTo>
                  <a:lnTo>
                    <a:pt x="6" y="118"/>
                  </a:lnTo>
                  <a:lnTo>
                    <a:pt x="6" y="108"/>
                  </a:lnTo>
                  <a:lnTo>
                    <a:pt x="6" y="99"/>
                  </a:lnTo>
                  <a:lnTo>
                    <a:pt x="10" y="88"/>
                  </a:lnTo>
                  <a:lnTo>
                    <a:pt x="15" y="78"/>
                  </a:lnTo>
                  <a:lnTo>
                    <a:pt x="21" y="67"/>
                  </a:lnTo>
                  <a:lnTo>
                    <a:pt x="27" y="57"/>
                  </a:lnTo>
                  <a:lnTo>
                    <a:pt x="32" y="46"/>
                  </a:lnTo>
                  <a:lnTo>
                    <a:pt x="38" y="36"/>
                  </a:lnTo>
                  <a:lnTo>
                    <a:pt x="46" y="25"/>
                  </a:lnTo>
                  <a:lnTo>
                    <a:pt x="51" y="17"/>
                  </a:lnTo>
                  <a:lnTo>
                    <a:pt x="59" y="10"/>
                  </a:lnTo>
                  <a:lnTo>
                    <a:pt x="67" y="4"/>
                  </a:lnTo>
                  <a:lnTo>
                    <a:pt x="72" y="0"/>
                  </a:lnTo>
                  <a:lnTo>
                    <a:pt x="78" y="6"/>
                  </a:lnTo>
                  <a:lnTo>
                    <a:pt x="78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9" name="Freeform 86"/>
            <p:cNvSpPr>
              <a:spLocks/>
            </p:cNvSpPr>
            <p:nvPr/>
          </p:nvSpPr>
          <p:spPr bwMode="auto">
            <a:xfrm>
              <a:off x="6045194" y="2874964"/>
              <a:ext cx="306387" cy="273049"/>
            </a:xfrm>
            <a:custGeom>
              <a:avLst/>
              <a:gdLst/>
              <a:ahLst/>
              <a:cxnLst>
                <a:cxn ang="0">
                  <a:pos x="2" y="154"/>
                </a:cxn>
                <a:cxn ang="0">
                  <a:pos x="17" y="160"/>
                </a:cxn>
                <a:cxn ang="0">
                  <a:pos x="36" y="163"/>
                </a:cxn>
                <a:cxn ang="0">
                  <a:pos x="61" y="173"/>
                </a:cxn>
                <a:cxn ang="0">
                  <a:pos x="82" y="181"/>
                </a:cxn>
                <a:cxn ang="0">
                  <a:pos x="103" y="194"/>
                </a:cxn>
                <a:cxn ang="0">
                  <a:pos x="114" y="209"/>
                </a:cxn>
                <a:cxn ang="0">
                  <a:pos x="124" y="228"/>
                </a:cxn>
                <a:cxn ang="0">
                  <a:pos x="124" y="257"/>
                </a:cxn>
                <a:cxn ang="0">
                  <a:pos x="124" y="287"/>
                </a:cxn>
                <a:cxn ang="0">
                  <a:pos x="124" y="308"/>
                </a:cxn>
                <a:cxn ang="0">
                  <a:pos x="126" y="317"/>
                </a:cxn>
                <a:cxn ang="0">
                  <a:pos x="133" y="308"/>
                </a:cxn>
                <a:cxn ang="0">
                  <a:pos x="148" y="287"/>
                </a:cxn>
                <a:cxn ang="0">
                  <a:pos x="171" y="266"/>
                </a:cxn>
                <a:cxn ang="0">
                  <a:pos x="200" y="257"/>
                </a:cxn>
                <a:cxn ang="0">
                  <a:pos x="221" y="262"/>
                </a:cxn>
                <a:cxn ang="0">
                  <a:pos x="232" y="281"/>
                </a:cxn>
                <a:cxn ang="0">
                  <a:pos x="236" y="298"/>
                </a:cxn>
                <a:cxn ang="0">
                  <a:pos x="236" y="312"/>
                </a:cxn>
                <a:cxn ang="0">
                  <a:pos x="242" y="317"/>
                </a:cxn>
                <a:cxn ang="0">
                  <a:pos x="264" y="335"/>
                </a:cxn>
                <a:cxn ang="0">
                  <a:pos x="295" y="344"/>
                </a:cxn>
                <a:cxn ang="0">
                  <a:pos x="314" y="342"/>
                </a:cxn>
                <a:cxn ang="0">
                  <a:pos x="337" y="335"/>
                </a:cxn>
                <a:cxn ang="0">
                  <a:pos x="352" y="323"/>
                </a:cxn>
                <a:cxn ang="0">
                  <a:pos x="369" y="314"/>
                </a:cxn>
                <a:cxn ang="0">
                  <a:pos x="377" y="298"/>
                </a:cxn>
                <a:cxn ang="0">
                  <a:pos x="371" y="287"/>
                </a:cxn>
                <a:cxn ang="0">
                  <a:pos x="371" y="277"/>
                </a:cxn>
                <a:cxn ang="0">
                  <a:pos x="377" y="257"/>
                </a:cxn>
                <a:cxn ang="0">
                  <a:pos x="380" y="238"/>
                </a:cxn>
                <a:cxn ang="0">
                  <a:pos x="382" y="220"/>
                </a:cxn>
                <a:cxn ang="0">
                  <a:pos x="382" y="200"/>
                </a:cxn>
                <a:cxn ang="0">
                  <a:pos x="386" y="179"/>
                </a:cxn>
                <a:cxn ang="0">
                  <a:pos x="382" y="158"/>
                </a:cxn>
                <a:cxn ang="0">
                  <a:pos x="377" y="133"/>
                </a:cxn>
                <a:cxn ang="0">
                  <a:pos x="371" y="112"/>
                </a:cxn>
                <a:cxn ang="0">
                  <a:pos x="361" y="87"/>
                </a:cxn>
                <a:cxn ang="0">
                  <a:pos x="346" y="67"/>
                </a:cxn>
                <a:cxn ang="0">
                  <a:pos x="331" y="49"/>
                </a:cxn>
                <a:cxn ang="0">
                  <a:pos x="310" y="30"/>
                </a:cxn>
                <a:cxn ang="0">
                  <a:pos x="283" y="19"/>
                </a:cxn>
                <a:cxn ang="0">
                  <a:pos x="253" y="6"/>
                </a:cxn>
                <a:cxn ang="0">
                  <a:pos x="226" y="0"/>
                </a:cxn>
                <a:cxn ang="0">
                  <a:pos x="200" y="0"/>
                </a:cxn>
                <a:cxn ang="0">
                  <a:pos x="171" y="6"/>
                </a:cxn>
                <a:cxn ang="0">
                  <a:pos x="148" y="15"/>
                </a:cxn>
                <a:cxn ang="0">
                  <a:pos x="124" y="29"/>
                </a:cxn>
                <a:cxn ang="0">
                  <a:pos x="99" y="40"/>
                </a:cxn>
                <a:cxn ang="0">
                  <a:pos x="82" y="57"/>
                </a:cxn>
                <a:cxn ang="0">
                  <a:pos x="61" y="72"/>
                </a:cxn>
                <a:cxn ang="0">
                  <a:pos x="44" y="91"/>
                </a:cxn>
                <a:cxn ang="0">
                  <a:pos x="21" y="122"/>
                </a:cxn>
                <a:cxn ang="0">
                  <a:pos x="2" y="146"/>
                </a:cxn>
                <a:cxn ang="0">
                  <a:pos x="0" y="154"/>
                </a:cxn>
              </a:cxnLst>
              <a:rect l="0" t="0" r="r" b="b"/>
              <a:pathLst>
                <a:path w="386" h="344">
                  <a:moveTo>
                    <a:pt x="0" y="154"/>
                  </a:moveTo>
                  <a:lnTo>
                    <a:pt x="2" y="154"/>
                  </a:lnTo>
                  <a:lnTo>
                    <a:pt x="8" y="158"/>
                  </a:lnTo>
                  <a:lnTo>
                    <a:pt x="17" y="160"/>
                  </a:lnTo>
                  <a:lnTo>
                    <a:pt x="23" y="160"/>
                  </a:lnTo>
                  <a:lnTo>
                    <a:pt x="36" y="163"/>
                  </a:lnTo>
                  <a:lnTo>
                    <a:pt x="48" y="169"/>
                  </a:lnTo>
                  <a:lnTo>
                    <a:pt x="61" y="173"/>
                  </a:lnTo>
                  <a:lnTo>
                    <a:pt x="69" y="179"/>
                  </a:lnTo>
                  <a:lnTo>
                    <a:pt x="82" y="181"/>
                  </a:lnTo>
                  <a:lnTo>
                    <a:pt x="90" y="188"/>
                  </a:lnTo>
                  <a:lnTo>
                    <a:pt x="103" y="194"/>
                  </a:lnTo>
                  <a:lnTo>
                    <a:pt x="109" y="200"/>
                  </a:lnTo>
                  <a:lnTo>
                    <a:pt x="114" y="209"/>
                  </a:lnTo>
                  <a:lnTo>
                    <a:pt x="120" y="217"/>
                  </a:lnTo>
                  <a:lnTo>
                    <a:pt x="124" y="228"/>
                  </a:lnTo>
                  <a:lnTo>
                    <a:pt x="124" y="241"/>
                  </a:lnTo>
                  <a:lnTo>
                    <a:pt x="124" y="257"/>
                  </a:lnTo>
                  <a:lnTo>
                    <a:pt x="124" y="272"/>
                  </a:lnTo>
                  <a:lnTo>
                    <a:pt x="124" y="287"/>
                  </a:lnTo>
                  <a:lnTo>
                    <a:pt x="124" y="297"/>
                  </a:lnTo>
                  <a:lnTo>
                    <a:pt x="124" y="308"/>
                  </a:lnTo>
                  <a:lnTo>
                    <a:pt x="124" y="314"/>
                  </a:lnTo>
                  <a:lnTo>
                    <a:pt x="126" y="317"/>
                  </a:lnTo>
                  <a:lnTo>
                    <a:pt x="126" y="314"/>
                  </a:lnTo>
                  <a:lnTo>
                    <a:pt x="133" y="308"/>
                  </a:lnTo>
                  <a:lnTo>
                    <a:pt x="139" y="297"/>
                  </a:lnTo>
                  <a:lnTo>
                    <a:pt x="148" y="287"/>
                  </a:lnTo>
                  <a:lnTo>
                    <a:pt x="156" y="276"/>
                  </a:lnTo>
                  <a:lnTo>
                    <a:pt x="171" y="266"/>
                  </a:lnTo>
                  <a:lnTo>
                    <a:pt x="183" y="260"/>
                  </a:lnTo>
                  <a:lnTo>
                    <a:pt x="200" y="257"/>
                  </a:lnTo>
                  <a:lnTo>
                    <a:pt x="211" y="257"/>
                  </a:lnTo>
                  <a:lnTo>
                    <a:pt x="221" y="262"/>
                  </a:lnTo>
                  <a:lnTo>
                    <a:pt x="226" y="270"/>
                  </a:lnTo>
                  <a:lnTo>
                    <a:pt x="232" y="281"/>
                  </a:lnTo>
                  <a:lnTo>
                    <a:pt x="232" y="291"/>
                  </a:lnTo>
                  <a:lnTo>
                    <a:pt x="236" y="298"/>
                  </a:lnTo>
                  <a:lnTo>
                    <a:pt x="236" y="308"/>
                  </a:lnTo>
                  <a:lnTo>
                    <a:pt x="236" y="312"/>
                  </a:lnTo>
                  <a:lnTo>
                    <a:pt x="236" y="312"/>
                  </a:lnTo>
                  <a:lnTo>
                    <a:pt x="242" y="317"/>
                  </a:lnTo>
                  <a:lnTo>
                    <a:pt x="251" y="327"/>
                  </a:lnTo>
                  <a:lnTo>
                    <a:pt x="264" y="335"/>
                  </a:lnTo>
                  <a:lnTo>
                    <a:pt x="278" y="342"/>
                  </a:lnTo>
                  <a:lnTo>
                    <a:pt x="295" y="344"/>
                  </a:lnTo>
                  <a:lnTo>
                    <a:pt x="304" y="342"/>
                  </a:lnTo>
                  <a:lnTo>
                    <a:pt x="314" y="342"/>
                  </a:lnTo>
                  <a:lnTo>
                    <a:pt x="325" y="338"/>
                  </a:lnTo>
                  <a:lnTo>
                    <a:pt x="337" y="335"/>
                  </a:lnTo>
                  <a:lnTo>
                    <a:pt x="344" y="329"/>
                  </a:lnTo>
                  <a:lnTo>
                    <a:pt x="352" y="323"/>
                  </a:lnTo>
                  <a:lnTo>
                    <a:pt x="361" y="317"/>
                  </a:lnTo>
                  <a:lnTo>
                    <a:pt x="369" y="314"/>
                  </a:lnTo>
                  <a:lnTo>
                    <a:pt x="373" y="306"/>
                  </a:lnTo>
                  <a:lnTo>
                    <a:pt x="377" y="298"/>
                  </a:lnTo>
                  <a:lnTo>
                    <a:pt x="373" y="291"/>
                  </a:lnTo>
                  <a:lnTo>
                    <a:pt x="371" y="287"/>
                  </a:lnTo>
                  <a:lnTo>
                    <a:pt x="371" y="285"/>
                  </a:lnTo>
                  <a:lnTo>
                    <a:pt x="371" y="277"/>
                  </a:lnTo>
                  <a:lnTo>
                    <a:pt x="373" y="270"/>
                  </a:lnTo>
                  <a:lnTo>
                    <a:pt x="377" y="257"/>
                  </a:lnTo>
                  <a:lnTo>
                    <a:pt x="377" y="249"/>
                  </a:lnTo>
                  <a:lnTo>
                    <a:pt x="380" y="238"/>
                  </a:lnTo>
                  <a:lnTo>
                    <a:pt x="380" y="230"/>
                  </a:lnTo>
                  <a:lnTo>
                    <a:pt x="382" y="220"/>
                  </a:lnTo>
                  <a:lnTo>
                    <a:pt x="382" y="209"/>
                  </a:lnTo>
                  <a:lnTo>
                    <a:pt x="382" y="200"/>
                  </a:lnTo>
                  <a:lnTo>
                    <a:pt x="382" y="188"/>
                  </a:lnTo>
                  <a:lnTo>
                    <a:pt x="386" y="179"/>
                  </a:lnTo>
                  <a:lnTo>
                    <a:pt x="382" y="167"/>
                  </a:lnTo>
                  <a:lnTo>
                    <a:pt x="382" y="158"/>
                  </a:lnTo>
                  <a:lnTo>
                    <a:pt x="380" y="143"/>
                  </a:lnTo>
                  <a:lnTo>
                    <a:pt x="377" y="133"/>
                  </a:lnTo>
                  <a:lnTo>
                    <a:pt x="373" y="122"/>
                  </a:lnTo>
                  <a:lnTo>
                    <a:pt x="371" y="112"/>
                  </a:lnTo>
                  <a:lnTo>
                    <a:pt x="369" y="99"/>
                  </a:lnTo>
                  <a:lnTo>
                    <a:pt x="361" y="87"/>
                  </a:lnTo>
                  <a:lnTo>
                    <a:pt x="352" y="78"/>
                  </a:lnTo>
                  <a:lnTo>
                    <a:pt x="346" y="67"/>
                  </a:lnTo>
                  <a:lnTo>
                    <a:pt x="340" y="57"/>
                  </a:lnTo>
                  <a:lnTo>
                    <a:pt x="331" y="49"/>
                  </a:lnTo>
                  <a:lnTo>
                    <a:pt x="320" y="40"/>
                  </a:lnTo>
                  <a:lnTo>
                    <a:pt x="310" y="30"/>
                  </a:lnTo>
                  <a:lnTo>
                    <a:pt x="295" y="21"/>
                  </a:lnTo>
                  <a:lnTo>
                    <a:pt x="283" y="19"/>
                  </a:lnTo>
                  <a:lnTo>
                    <a:pt x="268" y="10"/>
                  </a:lnTo>
                  <a:lnTo>
                    <a:pt x="253" y="6"/>
                  </a:lnTo>
                  <a:lnTo>
                    <a:pt x="238" y="0"/>
                  </a:lnTo>
                  <a:lnTo>
                    <a:pt x="226" y="0"/>
                  </a:lnTo>
                  <a:lnTo>
                    <a:pt x="211" y="0"/>
                  </a:lnTo>
                  <a:lnTo>
                    <a:pt x="200" y="0"/>
                  </a:lnTo>
                  <a:lnTo>
                    <a:pt x="183" y="4"/>
                  </a:lnTo>
                  <a:lnTo>
                    <a:pt x="171" y="6"/>
                  </a:lnTo>
                  <a:lnTo>
                    <a:pt x="160" y="10"/>
                  </a:lnTo>
                  <a:lnTo>
                    <a:pt x="148" y="15"/>
                  </a:lnTo>
                  <a:lnTo>
                    <a:pt x="133" y="19"/>
                  </a:lnTo>
                  <a:lnTo>
                    <a:pt x="124" y="29"/>
                  </a:lnTo>
                  <a:lnTo>
                    <a:pt x="112" y="34"/>
                  </a:lnTo>
                  <a:lnTo>
                    <a:pt x="99" y="40"/>
                  </a:lnTo>
                  <a:lnTo>
                    <a:pt x="90" y="49"/>
                  </a:lnTo>
                  <a:lnTo>
                    <a:pt x="82" y="57"/>
                  </a:lnTo>
                  <a:lnTo>
                    <a:pt x="69" y="67"/>
                  </a:lnTo>
                  <a:lnTo>
                    <a:pt x="61" y="72"/>
                  </a:lnTo>
                  <a:lnTo>
                    <a:pt x="55" y="82"/>
                  </a:lnTo>
                  <a:lnTo>
                    <a:pt x="44" y="91"/>
                  </a:lnTo>
                  <a:lnTo>
                    <a:pt x="31" y="106"/>
                  </a:lnTo>
                  <a:lnTo>
                    <a:pt x="21" y="122"/>
                  </a:lnTo>
                  <a:lnTo>
                    <a:pt x="8" y="133"/>
                  </a:lnTo>
                  <a:lnTo>
                    <a:pt x="2" y="146"/>
                  </a:lnTo>
                  <a:lnTo>
                    <a:pt x="0" y="152"/>
                  </a:lnTo>
                  <a:lnTo>
                    <a:pt x="0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30" name="Freeform 87"/>
            <p:cNvSpPr>
              <a:spLocks/>
            </p:cNvSpPr>
            <p:nvPr/>
          </p:nvSpPr>
          <p:spPr bwMode="auto">
            <a:xfrm>
              <a:off x="5486395" y="4051301"/>
              <a:ext cx="69849" cy="204788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86" y="2"/>
                </a:cxn>
                <a:cxn ang="0">
                  <a:pos x="80" y="10"/>
                </a:cxn>
                <a:cxn ang="0">
                  <a:pos x="70" y="21"/>
                </a:cxn>
                <a:cxn ang="0">
                  <a:pos x="57" y="37"/>
                </a:cxn>
                <a:cxn ang="0">
                  <a:pos x="46" y="48"/>
                </a:cxn>
                <a:cxn ang="0">
                  <a:pos x="34" y="67"/>
                </a:cxn>
                <a:cxn ang="0">
                  <a:pos x="27" y="78"/>
                </a:cxn>
                <a:cxn ang="0">
                  <a:pos x="25" y="92"/>
                </a:cxn>
                <a:cxn ang="0">
                  <a:pos x="21" y="97"/>
                </a:cxn>
                <a:cxn ang="0">
                  <a:pos x="21" y="105"/>
                </a:cxn>
                <a:cxn ang="0">
                  <a:pos x="19" y="113"/>
                </a:cxn>
                <a:cxn ang="0">
                  <a:pos x="19" y="124"/>
                </a:cxn>
                <a:cxn ang="0">
                  <a:pos x="15" y="133"/>
                </a:cxn>
                <a:cxn ang="0">
                  <a:pos x="13" y="145"/>
                </a:cxn>
                <a:cxn ang="0">
                  <a:pos x="13" y="156"/>
                </a:cxn>
                <a:cxn ang="0">
                  <a:pos x="10" y="170"/>
                </a:cxn>
                <a:cxn ang="0">
                  <a:pos x="6" y="181"/>
                </a:cxn>
                <a:cxn ang="0">
                  <a:pos x="6" y="191"/>
                </a:cxn>
                <a:cxn ang="0">
                  <a:pos x="4" y="200"/>
                </a:cxn>
                <a:cxn ang="0">
                  <a:pos x="4" y="211"/>
                </a:cxn>
                <a:cxn ang="0">
                  <a:pos x="0" y="223"/>
                </a:cxn>
                <a:cxn ang="0">
                  <a:pos x="0" y="230"/>
                </a:cxn>
                <a:cxn ang="0">
                  <a:pos x="0" y="232"/>
                </a:cxn>
                <a:cxn ang="0">
                  <a:pos x="4" y="238"/>
                </a:cxn>
                <a:cxn ang="0">
                  <a:pos x="10" y="248"/>
                </a:cxn>
                <a:cxn ang="0">
                  <a:pos x="19" y="253"/>
                </a:cxn>
                <a:cxn ang="0">
                  <a:pos x="25" y="257"/>
                </a:cxn>
                <a:cxn ang="0">
                  <a:pos x="30" y="253"/>
                </a:cxn>
                <a:cxn ang="0">
                  <a:pos x="30" y="248"/>
                </a:cxn>
                <a:cxn ang="0">
                  <a:pos x="34" y="242"/>
                </a:cxn>
                <a:cxn ang="0">
                  <a:pos x="36" y="232"/>
                </a:cxn>
                <a:cxn ang="0">
                  <a:pos x="40" y="221"/>
                </a:cxn>
                <a:cxn ang="0">
                  <a:pos x="40" y="206"/>
                </a:cxn>
                <a:cxn ang="0">
                  <a:pos x="40" y="191"/>
                </a:cxn>
                <a:cxn ang="0">
                  <a:pos x="40" y="179"/>
                </a:cxn>
                <a:cxn ang="0">
                  <a:pos x="42" y="166"/>
                </a:cxn>
                <a:cxn ang="0">
                  <a:pos x="42" y="156"/>
                </a:cxn>
                <a:cxn ang="0">
                  <a:pos x="42" y="145"/>
                </a:cxn>
                <a:cxn ang="0">
                  <a:pos x="46" y="135"/>
                </a:cxn>
                <a:cxn ang="0">
                  <a:pos x="49" y="128"/>
                </a:cxn>
                <a:cxn ang="0">
                  <a:pos x="49" y="118"/>
                </a:cxn>
                <a:cxn ang="0">
                  <a:pos x="51" y="109"/>
                </a:cxn>
                <a:cxn ang="0">
                  <a:pos x="51" y="103"/>
                </a:cxn>
                <a:cxn ang="0">
                  <a:pos x="57" y="94"/>
                </a:cxn>
                <a:cxn ang="0">
                  <a:pos x="63" y="78"/>
                </a:cxn>
                <a:cxn ang="0">
                  <a:pos x="74" y="63"/>
                </a:cxn>
                <a:cxn ang="0">
                  <a:pos x="76" y="56"/>
                </a:cxn>
                <a:cxn ang="0">
                  <a:pos x="80" y="46"/>
                </a:cxn>
                <a:cxn ang="0">
                  <a:pos x="82" y="40"/>
                </a:cxn>
                <a:cxn ang="0">
                  <a:pos x="86" y="35"/>
                </a:cxn>
                <a:cxn ang="0">
                  <a:pos x="86" y="21"/>
                </a:cxn>
                <a:cxn ang="0">
                  <a:pos x="87" y="16"/>
                </a:cxn>
                <a:cxn ang="0">
                  <a:pos x="87" y="2"/>
                </a:cxn>
                <a:cxn ang="0">
                  <a:pos x="87" y="0"/>
                </a:cxn>
                <a:cxn ang="0">
                  <a:pos x="87" y="0"/>
                </a:cxn>
              </a:cxnLst>
              <a:rect l="0" t="0" r="r" b="b"/>
              <a:pathLst>
                <a:path w="87" h="257">
                  <a:moveTo>
                    <a:pt x="87" y="0"/>
                  </a:moveTo>
                  <a:lnTo>
                    <a:pt x="86" y="2"/>
                  </a:lnTo>
                  <a:lnTo>
                    <a:pt x="80" y="10"/>
                  </a:lnTo>
                  <a:lnTo>
                    <a:pt x="70" y="21"/>
                  </a:lnTo>
                  <a:lnTo>
                    <a:pt x="57" y="37"/>
                  </a:lnTo>
                  <a:lnTo>
                    <a:pt x="46" y="48"/>
                  </a:lnTo>
                  <a:lnTo>
                    <a:pt x="34" y="67"/>
                  </a:lnTo>
                  <a:lnTo>
                    <a:pt x="27" y="78"/>
                  </a:lnTo>
                  <a:lnTo>
                    <a:pt x="25" y="92"/>
                  </a:lnTo>
                  <a:lnTo>
                    <a:pt x="21" y="97"/>
                  </a:lnTo>
                  <a:lnTo>
                    <a:pt x="21" y="105"/>
                  </a:lnTo>
                  <a:lnTo>
                    <a:pt x="19" y="113"/>
                  </a:lnTo>
                  <a:lnTo>
                    <a:pt x="19" y="124"/>
                  </a:lnTo>
                  <a:lnTo>
                    <a:pt x="15" y="133"/>
                  </a:lnTo>
                  <a:lnTo>
                    <a:pt x="13" y="145"/>
                  </a:lnTo>
                  <a:lnTo>
                    <a:pt x="13" y="156"/>
                  </a:lnTo>
                  <a:lnTo>
                    <a:pt x="10" y="170"/>
                  </a:lnTo>
                  <a:lnTo>
                    <a:pt x="6" y="181"/>
                  </a:lnTo>
                  <a:lnTo>
                    <a:pt x="6" y="191"/>
                  </a:lnTo>
                  <a:lnTo>
                    <a:pt x="4" y="200"/>
                  </a:lnTo>
                  <a:lnTo>
                    <a:pt x="4" y="211"/>
                  </a:lnTo>
                  <a:lnTo>
                    <a:pt x="0" y="223"/>
                  </a:lnTo>
                  <a:lnTo>
                    <a:pt x="0" y="230"/>
                  </a:lnTo>
                  <a:lnTo>
                    <a:pt x="0" y="232"/>
                  </a:lnTo>
                  <a:lnTo>
                    <a:pt x="4" y="238"/>
                  </a:lnTo>
                  <a:lnTo>
                    <a:pt x="10" y="248"/>
                  </a:lnTo>
                  <a:lnTo>
                    <a:pt x="19" y="253"/>
                  </a:lnTo>
                  <a:lnTo>
                    <a:pt x="25" y="257"/>
                  </a:lnTo>
                  <a:lnTo>
                    <a:pt x="30" y="253"/>
                  </a:lnTo>
                  <a:lnTo>
                    <a:pt x="30" y="248"/>
                  </a:lnTo>
                  <a:lnTo>
                    <a:pt x="34" y="242"/>
                  </a:lnTo>
                  <a:lnTo>
                    <a:pt x="36" y="232"/>
                  </a:lnTo>
                  <a:lnTo>
                    <a:pt x="40" y="221"/>
                  </a:lnTo>
                  <a:lnTo>
                    <a:pt x="40" y="206"/>
                  </a:lnTo>
                  <a:lnTo>
                    <a:pt x="40" y="191"/>
                  </a:lnTo>
                  <a:lnTo>
                    <a:pt x="40" y="179"/>
                  </a:lnTo>
                  <a:lnTo>
                    <a:pt x="42" y="166"/>
                  </a:lnTo>
                  <a:lnTo>
                    <a:pt x="42" y="156"/>
                  </a:lnTo>
                  <a:lnTo>
                    <a:pt x="42" y="145"/>
                  </a:lnTo>
                  <a:lnTo>
                    <a:pt x="46" y="135"/>
                  </a:lnTo>
                  <a:lnTo>
                    <a:pt x="49" y="128"/>
                  </a:lnTo>
                  <a:lnTo>
                    <a:pt x="49" y="118"/>
                  </a:lnTo>
                  <a:lnTo>
                    <a:pt x="51" y="109"/>
                  </a:lnTo>
                  <a:lnTo>
                    <a:pt x="51" y="103"/>
                  </a:lnTo>
                  <a:lnTo>
                    <a:pt x="57" y="94"/>
                  </a:lnTo>
                  <a:lnTo>
                    <a:pt x="63" y="78"/>
                  </a:lnTo>
                  <a:lnTo>
                    <a:pt x="74" y="63"/>
                  </a:lnTo>
                  <a:lnTo>
                    <a:pt x="76" y="56"/>
                  </a:lnTo>
                  <a:lnTo>
                    <a:pt x="80" y="46"/>
                  </a:lnTo>
                  <a:lnTo>
                    <a:pt x="82" y="40"/>
                  </a:lnTo>
                  <a:lnTo>
                    <a:pt x="86" y="35"/>
                  </a:lnTo>
                  <a:lnTo>
                    <a:pt x="86" y="21"/>
                  </a:lnTo>
                  <a:lnTo>
                    <a:pt x="87" y="16"/>
                  </a:lnTo>
                  <a:lnTo>
                    <a:pt x="87" y="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31" name="Freeform 90"/>
            <p:cNvSpPr>
              <a:spLocks/>
            </p:cNvSpPr>
            <p:nvPr/>
          </p:nvSpPr>
          <p:spPr bwMode="auto">
            <a:xfrm>
              <a:off x="6481757" y="4019552"/>
              <a:ext cx="293686" cy="120650"/>
            </a:xfrm>
            <a:custGeom>
              <a:avLst/>
              <a:gdLst/>
              <a:ahLst/>
              <a:cxnLst>
                <a:cxn ang="0">
                  <a:pos x="35" y="100"/>
                </a:cxn>
                <a:cxn ang="0">
                  <a:pos x="50" y="100"/>
                </a:cxn>
                <a:cxn ang="0">
                  <a:pos x="73" y="102"/>
                </a:cxn>
                <a:cxn ang="0">
                  <a:pos x="94" y="102"/>
                </a:cxn>
                <a:cxn ang="0">
                  <a:pos x="114" y="100"/>
                </a:cxn>
                <a:cxn ang="0">
                  <a:pos x="143" y="100"/>
                </a:cxn>
                <a:cxn ang="0">
                  <a:pos x="170" y="95"/>
                </a:cxn>
                <a:cxn ang="0">
                  <a:pos x="194" y="85"/>
                </a:cxn>
                <a:cxn ang="0">
                  <a:pos x="209" y="79"/>
                </a:cxn>
                <a:cxn ang="0">
                  <a:pos x="227" y="70"/>
                </a:cxn>
                <a:cxn ang="0">
                  <a:pos x="246" y="57"/>
                </a:cxn>
                <a:cxn ang="0">
                  <a:pos x="259" y="49"/>
                </a:cxn>
                <a:cxn ang="0">
                  <a:pos x="278" y="36"/>
                </a:cxn>
                <a:cxn ang="0">
                  <a:pos x="303" y="20"/>
                </a:cxn>
                <a:cxn ang="0">
                  <a:pos x="329" y="5"/>
                </a:cxn>
                <a:cxn ang="0">
                  <a:pos x="350" y="0"/>
                </a:cxn>
                <a:cxn ang="0">
                  <a:pos x="363" y="3"/>
                </a:cxn>
                <a:cxn ang="0">
                  <a:pos x="369" y="19"/>
                </a:cxn>
                <a:cxn ang="0">
                  <a:pos x="369" y="36"/>
                </a:cxn>
                <a:cxn ang="0">
                  <a:pos x="363" y="60"/>
                </a:cxn>
                <a:cxn ang="0">
                  <a:pos x="350" y="79"/>
                </a:cxn>
                <a:cxn ang="0">
                  <a:pos x="335" y="91"/>
                </a:cxn>
                <a:cxn ang="0">
                  <a:pos x="316" y="106"/>
                </a:cxn>
                <a:cxn ang="0">
                  <a:pos x="293" y="117"/>
                </a:cxn>
                <a:cxn ang="0">
                  <a:pos x="267" y="127"/>
                </a:cxn>
                <a:cxn ang="0">
                  <a:pos x="236" y="133"/>
                </a:cxn>
                <a:cxn ang="0">
                  <a:pos x="211" y="142"/>
                </a:cxn>
                <a:cxn ang="0">
                  <a:pos x="189" y="144"/>
                </a:cxn>
                <a:cxn ang="0">
                  <a:pos x="160" y="148"/>
                </a:cxn>
                <a:cxn ang="0">
                  <a:pos x="133" y="148"/>
                </a:cxn>
                <a:cxn ang="0">
                  <a:pos x="103" y="152"/>
                </a:cxn>
                <a:cxn ang="0">
                  <a:pos x="78" y="152"/>
                </a:cxn>
                <a:cxn ang="0">
                  <a:pos x="61" y="152"/>
                </a:cxn>
                <a:cxn ang="0">
                  <a:pos x="42" y="152"/>
                </a:cxn>
                <a:cxn ang="0">
                  <a:pos x="27" y="148"/>
                </a:cxn>
                <a:cxn ang="0">
                  <a:pos x="10" y="144"/>
                </a:cxn>
                <a:cxn ang="0">
                  <a:pos x="0" y="133"/>
                </a:cxn>
                <a:cxn ang="0">
                  <a:pos x="10" y="115"/>
                </a:cxn>
                <a:cxn ang="0">
                  <a:pos x="27" y="102"/>
                </a:cxn>
                <a:cxn ang="0">
                  <a:pos x="31" y="100"/>
                </a:cxn>
              </a:cxnLst>
              <a:rect l="0" t="0" r="r" b="b"/>
              <a:pathLst>
                <a:path w="369" h="152">
                  <a:moveTo>
                    <a:pt x="31" y="100"/>
                  </a:moveTo>
                  <a:lnTo>
                    <a:pt x="35" y="100"/>
                  </a:lnTo>
                  <a:lnTo>
                    <a:pt x="40" y="100"/>
                  </a:lnTo>
                  <a:lnTo>
                    <a:pt x="50" y="100"/>
                  </a:lnTo>
                  <a:lnTo>
                    <a:pt x="63" y="102"/>
                  </a:lnTo>
                  <a:lnTo>
                    <a:pt x="73" y="102"/>
                  </a:lnTo>
                  <a:lnTo>
                    <a:pt x="82" y="102"/>
                  </a:lnTo>
                  <a:lnTo>
                    <a:pt x="94" y="102"/>
                  </a:lnTo>
                  <a:lnTo>
                    <a:pt x="107" y="102"/>
                  </a:lnTo>
                  <a:lnTo>
                    <a:pt x="114" y="100"/>
                  </a:lnTo>
                  <a:lnTo>
                    <a:pt x="128" y="100"/>
                  </a:lnTo>
                  <a:lnTo>
                    <a:pt x="143" y="100"/>
                  </a:lnTo>
                  <a:lnTo>
                    <a:pt x="156" y="100"/>
                  </a:lnTo>
                  <a:lnTo>
                    <a:pt x="170" y="95"/>
                  </a:lnTo>
                  <a:lnTo>
                    <a:pt x="185" y="91"/>
                  </a:lnTo>
                  <a:lnTo>
                    <a:pt x="194" y="85"/>
                  </a:lnTo>
                  <a:lnTo>
                    <a:pt x="200" y="81"/>
                  </a:lnTo>
                  <a:lnTo>
                    <a:pt x="209" y="79"/>
                  </a:lnTo>
                  <a:lnTo>
                    <a:pt x="217" y="76"/>
                  </a:lnTo>
                  <a:lnTo>
                    <a:pt x="227" y="70"/>
                  </a:lnTo>
                  <a:lnTo>
                    <a:pt x="232" y="62"/>
                  </a:lnTo>
                  <a:lnTo>
                    <a:pt x="246" y="57"/>
                  </a:lnTo>
                  <a:lnTo>
                    <a:pt x="253" y="55"/>
                  </a:lnTo>
                  <a:lnTo>
                    <a:pt x="259" y="49"/>
                  </a:lnTo>
                  <a:lnTo>
                    <a:pt x="268" y="41"/>
                  </a:lnTo>
                  <a:lnTo>
                    <a:pt x="278" y="36"/>
                  </a:lnTo>
                  <a:lnTo>
                    <a:pt x="287" y="34"/>
                  </a:lnTo>
                  <a:lnTo>
                    <a:pt x="303" y="20"/>
                  </a:lnTo>
                  <a:lnTo>
                    <a:pt x="316" y="15"/>
                  </a:lnTo>
                  <a:lnTo>
                    <a:pt x="329" y="5"/>
                  </a:lnTo>
                  <a:lnTo>
                    <a:pt x="341" y="3"/>
                  </a:lnTo>
                  <a:lnTo>
                    <a:pt x="350" y="0"/>
                  </a:lnTo>
                  <a:lnTo>
                    <a:pt x="360" y="0"/>
                  </a:lnTo>
                  <a:lnTo>
                    <a:pt x="363" y="3"/>
                  </a:lnTo>
                  <a:lnTo>
                    <a:pt x="369" y="13"/>
                  </a:lnTo>
                  <a:lnTo>
                    <a:pt x="369" y="19"/>
                  </a:lnTo>
                  <a:lnTo>
                    <a:pt x="369" y="28"/>
                  </a:lnTo>
                  <a:lnTo>
                    <a:pt x="369" y="36"/>
                  </a:lnTo>
                  <a:lnTo>
                    <a:pt x="369" y="45"/>
                  </a:lnTo>
                  <a:lnTo>
                    <a:pt x="363" y="60"/>
                  </a:lnTo>
                  <a:lnTo>
                    <a:pt x="356" y="76"/>
                  </a:lnTo>
                  <a:lnTo>
                    <a:pt x="350" y="79"/>
                  </a:lnTo>
                  <a:lnTo>
                    <a:pt x="344" y="85"/>
                  </a:lnTo>
                  <a:lnTo>
                    <a:pt x="335" y="91"/>
                  </a:lnTo>
                  <a:lnTo>
                    <a:pt x="329" y="100"/>
                  </a:lnTo>
                  <a:lnTo>
                    <a:pt x="316" y="106"/>
                  </a:lnTo>
                  <a:lnTo>
                    <a:pt x="308" y="112"/>
                  </a:lnTo>
                  <a:lnTo>
                    <a:pt x="293" y="117"/>
                  </a:lnTo>
                  <a:lnTo>
                    <a:pt x="282" y="123"/>
                  </a:lnTo>
                  <a:lnTo>
                    <a:pt x="267" y="127"/>
                  </a:lnTo>
                  <a:lnTo>
                    <a:pt x="251" y="131"/>
                  </a:lnTo>
                  <a:lnTo>
                    <a:pt x="236" y="133"/>
                  </a:lnTo>
                  <a:lnTo>
                    <a:pt x="225" y="138"/>
                  </a:lnTo>
                  <a:lnTo>
                    <a:pt x="211" y="142"/>
                  </a:lnTo>
                  <a:lnTo>
                    <a:pt x="200" y="142"/>
                  </a:lnTo>
                  <a:lnTo>
                    <a:pt x="189" y="144"/>
                  </a:lnTo>
                  <a:lnTo>
                    <a:pt x="175" y="148"/>
                  </a:lnTo>
                  <a:lnTo>
                    <a:pt x="160" y="148"/>
                  </a:lnTo>
                  <a:lnTo>
                    <a:pt x="149" y="148"/>
                  </a:lnTo>
                  <a:lnTo>
                    <a:pt x="133" y="148"/>
                  </a:lnTo>
                  <a:lnTo>
                    <a:pt x="118" y="152"/>
                  </a:lnTo>
                  <a:lnTo>
                    <a:pt x="103" y="152"/>
                  </a:lnTo>
                  <a:lnTo>
                    <a:pt x="88" y="152"/>
                  </a:lnTo>
                  <a:lnTo>
                    <a:pt x="78" y="152"/>
                  </a:lnTo>
                  <a:lnTo>
                    <a:pt x="71" y="152"/>
                  </a:lnTo>
                  <a:lnTo>
                    <a:pt x="61" y="152"/>
                  </a:lnTo>
                  <a:lnTo>
                    <a:pt x="52" y="152"/>
                  </a:lnTo>
                  <a:lnTo>
                    <a:pt x="42" y="152"/>
                  </a:lnTo>
                  <a:lnTo>
                    <a:pt x="35" y="152"/>
                  </a:lnTo>
                  <a:lnTo>
                    <a:pt x="27" y="148"/>
                  </a:lnTo>
                  <a:lnTo>
                    <a:pt x="21" y="148"/>
                  </a:lnTo>
                  <a:lnTo>
                    <a:pt x="10" y="144"/>
                  </a:lnTo>
                  <a:lnTo>
                    <a:pt x="6" y="142"/>
                  </a:lnTo>
                  <a:lnTo>
                    <a:pt x="0" y="133"/>
                  </a:lnTo>
                  <a:lnTo>
                    <a:pt x="4" y="123"/>
                  </a:lnTo>
                  <a:lnTo>
                    <a:pt x="10" y="115"/>
                  </a:lnTo>
                  <a:lnTo>
                    <a:pt x="19" y="108"/>
                  </a:lnTo>
                  <a:lnTo>
                    <a:pt x="27" y="102"/>
                  </a:lnTo>
                  <a:lnTo>
                    <a:pt x="31" y="100"/>
                  </a:lnTo>
                  <a:lnTo>
                    <a:pt x="31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32" name="Freeform 95"/>
            <p:cNvSpPr>
              <a:spLocks/>
            </p:cNvSpPr>
            <p:nvPr/>
          </p:nvSpPr>
          <p:spPr bwMode="auto">
            <a:xfrm>
              <a:off x="6791321" y="3452814"/>
              <a:ext cx="547686" cy="584200"/>
            </a:xfrm>
            <a:custGeom>
              <a:avLst/>
              <a:gdLst/>
              <a:ahLst/>
              <a:cxnLst>
                <a:cxn ang="0">
                  <a:pos x="21" y="154"/>
                </a:cxn>
                <a:cxn ang="0">
                  <a:pos x="67" y="139"/>
                </a:cxn>
                <a:cxn ang="0">
                  <a:pos x="129" y="123"/>
                </a:cxn>
                <a:cxn ang="0">
                  <a:pos x="192" y="103"/>
                </a:cxn>
                <a:cxn ang="0">
                  <a:pos x="259" y="84"/>
                </a:cxn>
                <a:cxn ang="0">
                  <a:pos x="314" y="68"/>
                </a:cxn>
                <a:cxn ang="0">
                  <a:pos x="357" y="57"/>
                </a:cxn>
                <a:cxn ang="0">
                  <a:pos x="409" y="42"/>
                </a:cxn>
                <a:cxn ang="0">
                  <a:pos x="483" y="11"/>
                </a:cxn>
                <a:cxn ang="0">
                  <a:pos x="521" y="0"/>
                </a:cxn>
                <a:cxn ang="0">
                  <a:pos x="551" y="27"/>
                </a:cxn>
                <a:cxn ang="0">
                  <a:pos x="572" y="76"/>
                </a:cxn>
                <a:cxn ang="0">
                  <a:pos x="582" y="125"/>
                </a:cxn>
                <a:cxn ang="0">
                  <a:pos x="599" y="186"/>
                </a:cxn>
                <a:cxn ang="0">
                  <a:pos x="608" y="232"/>
                </a:cxn>
                <a:cxn ang="0">
                  <a:pos x="623" y="279"/>
                </a:cxn>
                <a:cxn ang="0">
                  <a:pos x="635" y="333"/>
                </a:cxn>
                <a:cxn ang="0">
                  <a:pos x="654" y="386"/>
                </a:cxn>
                <a:cxn ang="0">
                  <a:pos x="665" y="435"/>
                </a:cxn>
                <a:cxn ang="0">
                  <a:pos x="679" y="483"/>
                </a:cxn>
                <a:cxn ang="0">
                  <a:pos x="686" y="534"/>
                </a:cxn>
                <a:cxn ang="0">
                  <a:pos x="690" y="591"/>
                </a:cxn>
                <a:cxn ang="0">
                  <a:pos x="669" y="616"/>
                </a:cxn>
                <a:cxn ang="0">
                  <a:pos x="610" y="642"/>
                </a:cxn>
                <a:cxn ang="0">
                  <a:pos x="566" y="652"/>
                </a:cxn>
                <a:cxn ang="0">
                  <a:pos x="521" y="671"/>
                </a:cxn>
                <a:cxn ang="0">
                  <a:pos x="475" y="682"/>
                </a:cxn>
                <a:cxn ang="0">
                  <a:pos x="428" y="694"/>
                </a:cxn>
                <a:cxn ang="0">
                  <a:pos x="386" y="707"/>
                </a:cxn>
                <a:cxn ang="0">
                  <a:pos x="331" y="720"/>
                </a:cxn>
                <a:cxn ang="0">
                  <a:pos x="274" y="735"/>
                </a:cxn>
                <a:cxn ang="0">
                  <a:pos x="243" y="709"/>
                </a:cxn>
                <a:cxn ang="0">
                  <a:pos x="308" y="694"/>
                </a:cxn>
                <a:cxn ang="0">
                  <a:pos x="382" y="675"/>
                </a:cxn>
                <a:cxn ang="0">
                  <a:pos x="426" y="667"/>
                </a:cxn>
                <a:cxn ang="0">
                  <a:pos x="470" y="652"/>
                </a:cxn>
                <a:cxn ang="0">
                  <a:pos x="546" y="633"/>
                </a:cxn>
                <a:cxn ang="0">
                  <a:pos x="603" y="610"/>
                </a:cxn>
                <a:cxn ang="0">
                  <a:pos x="629" y="580"/>
                </a:cxn>
                <a:cxn ang="0">
                  <a:pos x="629" y="524"/>
                </a:cxn>
                <a:cxn ang="0">
                  <a:pos x="625" y="479"/>
                </a:cxn>
                <a:cxn ang="0">
                  <a:pos x="614" y="426"/>
                </a:cxn>
                <a:cxn ang="0">
                  <a:pos x="603" y="371"/>
                </a:cxn>
                <a:cxn ang="0">
                  <a:pos x="589" y="323"/>
                </a:cxn>
                <a:cxn ang="0">
                  <a:pos x="576" y="277"/>
                </a:cxn>
                <a:cxn ang="0">
                  <a:pos x="561" y="232"/>
                </a:cxn>
                <a:cxn ang="0">
                  <a:pos x="540" y="175"/>
                </a:cxn>
                <a:cxn ang="0">
                  <a:pos x="515" y="103"/>
                </a:cxn>
                <a:cxn ang="0">
                  <a:pos x="506" y="57"/>
                </a:cxn>
                <a:cxn ang="0">
                  <a:pos x="452" y="66"/>
                </a:cxn>
                <a:cxn ang="0">
                  <a:pos x="386" y="97"/>
                </a:cxn>
                <a:cxn ang="0">
                  <a:pos x="340" y="118"/>
                </a:cxn>
                <a:cxn ang="0">
                  <a:pos x="283" y="139"/>
                </a:cxn>
                <a:cxn ang="0">
                  <a:pos x="232" y="150"/>
                </a:cxn>
                <a:cxn ang="0">
                  <a:pos x="175" y="169"/>
                </a:cxn>
                <a:cxn ang="0">
                  <a:pos x="120" y="184"/>
                </a:cxn>
                <a:cxn ang="0">
                  <a:pos x="72" y="196"/>
                </a:cxn>
                <a:cxn ang="0">
                  <a:pos x="30" y="211"/>
                </a:cxn>
              </a:cxnLst>
              <a:rect l="0" t="0" r="r" b="b"/>
              <a:pathLst>
                <a:path w="690" h="735">
                  <a:moveTo>
                    <a:pt x="0" y="163"/>
                  </a:moveTo>
                  <a:lnTo>
                    <a:pt x="2" y="163"/>
                  </a:lnTo>
                  <a:lnTo>
                    <a:pt x="8" y="160"/>
                  </a:lnTo>
                  <a:lnTo>
                    <a:pt x="15" y="158"/>
                  </a:lnTo>
                  <a:lnTo>
                    <a:pt x="21" y="154"/>
                  </a:lnTo>
                  <a:lnTo>
                    <a:pt x="30" y="154"/>
                  </a:lnTo>
                  <a:lnTo>
                    <a:pt x="38" y="150"/>
                  </a:lnTo>
                  <a:lnTo>
                    <a:pt x="44" y="148"/>
                  </a:lnTo>
                  <a:lnTo>
                    <a:pt x="53" y="144"/>
                  </a:lnTo>
                  <a:lnTo>
                    <a:pt x="67" y="139"/>
                  </a:lnTo>
                  <a:lnTo>
                    <a:pt x="78" y="137"/>
                  </a:lnTo>
                  <a:lnTo>
                    <a:pt x="87" y="133"/>
                  </a:lnTo>
                  <a:lnTo>
                    <a:pt x="99" y="129"/>
                  </a:lnTo>
                  <a:lnTo>
                    <a:pt x="114" y="125"/>
                  </a:lnTo>
                  <a:lnTo>
                    <a:pt x="129" y="123"/>
                  </a:lnTo>
                  <a:lnTo>
                    <a:pt x="141" y="120"/>
                  </a:lnTo>
                  <a:lnTo>
                    <a:pt x="154" y="114"/>
                  </a:lnTo>
                  <a:lnTo>
                    <a:pt x="165" y="112"/>
                  </a:lnTo>
                  <a:lnTo>
                    <a:pt x="181" y="108"/>
                  </a:lnTo>
                  <a:lnTo>
                    <a:pt x="192" y="103"/>
                  </a:lnTo>
                  <a:lnTo>
                    <a:pt x="207" y="99"/>
                  </a:lnTo>
                  <a:lnTo>
                    <a:pt x="222" y="97"/>
                  </a:lnTo>
                  <a:lnTo>
                    <a:pt x="234" y="93"/>
                  </a:lnTo>
                  <a:lnTo>
                    <a:pt x="247" y="87"/>
                  </a:lnTo>
                  <a:lnTo>
                    <a:pt x="259" y="84"/>
                  </a:lnTo>
                  <a:lnTo>
                    <a:pt x="270" y="82"/>
                  </a:lnTo>
                  <a:lnTo>
                    <a:pt x="283" y="78"/>
                  </a:lnTo>
                  <a:lnTo>
                    <a:pt x="291" y="72"/>
                  </a:lnTo>
                  <a:lnTo>
                    <a:pt x="304" y="72"/>
                  </a:lnTo>
                  <a:lnTo>
                    <a:pt x="314" y="68"/>
                  </a:lnTo>
                  <a:lnTo>
                    <a:pt x="321" y="66"/>
                  </a:lnTo>
                  <a:lnTo>
                    <a:pt x="331" y="63"/>
                  </a:lnTo>
                  <a:lnTo>
                    <a:pt x="340" y="61"/>
                  </a:lnTo>
                  <a:lnTo>
                    <a:pt x="350" y="57"/>
                  </a:lnTo>
                  <a:lnTo>
                    <a:pt x="357" y="57"/>
                  </a:lnTo>
                  <a:lnTo>
                    <a:pt x="365" y="55"/>
                  </a:lnTo>
                  <a:lnTo>
                    <a:pt x="373" y="51"/>
                  </a:lnTo>
                  <a:lnTo>
                    <a:pt x="386" y="47"/>
                  </a:lnTo>
                  <a:lnTo>
                    <a:pt x="393" y="47"/>
                  </a:lnTo>
                  <a:lnTo>
                    <a:pt x="409" y="42"/>
                  </a:lnTo>
                  <a:lnTo>
                    <a:pt x="426" y="36"/>
                  </a:lnTo>
                  <a:lnTo>
                    <a:pt x="443" y="27"/>
                  </a:lnTo>
                  <a:lnTo>
                    <a:pt x="458" y="23"/>
                  </a:lnTo>
                  <a:lnTo>
                    <a:pt x="470" y="17"/>
                  </a:lnTo>
                  <a:lnTo>
                    <a:pt x="483" y="11"/>
                  </a:lnTo>
                  <a:lnTo>
                    <a:pt x="494" y="9"/>
                  </a:lnTo>
                  <a:lnTo>
                    <a:pt x="506" y="6"/>
                  </a:lnTo>
                  <a:lnTo>
                    <a:pt x="511" y="0"/>
                  </a:lnTo>
                  <a:lnTo>
                    <a:pt x="519" y="0"/>
                  </a:lnTo>
                  <a:lnTo>
                    <a:pt x="521" y="0"/>
                  </a:lnTo>
                  <a:lnTo>
                    <a:pt x="525" y="0"/>
                  </a:lnTo>
                  <a:lnTo>
                    <a:pt x="530" y="2"/>
                  </a:lnTo>
                  <a:lnTo>
                    <a:pt x="536" y="9"/>
                  </a:lnTo>
                  <a:lnTo>
                    <a:pt x="547" y="21"/>
                  </a:lnTo>
                  <a:lnTo>
                    <a:pt x="551" y="27"/>
                  </a:lnTo>
                  <a:lnTo>
                    <a:pt x="553" y="36"/>
                  </a:lnTo>
                  <a:lnTo>
                    <a:pt x="561" y="42"/>
                  </a:lnTo>
                  <a:lnTo>
                    <a:pt x="563" y="55"/>
                  </a:lnTo>
                  <a:lnTo>
                    <a:pt x="566" y="63"/>
                  </a:lnTo>
                  <a:lnTo>
                    <a:pt x="572" y="76"/>
                  </a:lnTo>
                  <a:lnTo>
                    <a:pt x="576" y="87"/>
                  </a:lnTo>
                  <a:lnTo>
                    <a:pt x="578" y="103"/>
                  </a:lnTo>
                  <a:lnTo>
                    <a:pt x="578" y="108"/>
                  </a:lnTo>
                  <a:lnTo>
                    <a:pt x="582" y="118"/>
                  </a:lnTo>
                  <a:lnTo>
                    <a:pt x="582" y="125"/>
                  </a:lnTo>
                  <a:lnTo>
                    <a:pt x="584" y="141"/>
                  </a:lnTo>
                  <a:lnTo>
                    <a:pt x="587" y="154"/>
                  </a:lnTo>
                  <a:lnTo>
                    <a:pt x="593" y="169"/>
                  </a:lnTo>
                  <a:lnTo>
                    <a:pt x="597" y="179"/>
                  </a:lnTo>
                  <a:lnTo>
                    <a:pt x="599" y="186"/>
                  </a:lnTo>
                  <a:lnTo>
                    <a:pt x="599" y="196"/>
                  </a:lnTo>
                  <a:lnTo>
                    <a:pt x="603" y="205"/>
                  </a:lnTo>
                  <a:lnTo>
                    <a:pt x="604" y="215"/>
                  </a:lnTo>
                  <a:lnTo>
                    <a:pt x="608" y="222"/>
                  </a:lnTo>
                  <a:lnTo>
                    <a:pt x="608" y="232"/>
                  </a:lnTo>
                  <a:lnTo>
                    <a:pt x="610" y="241"/>
                  </a:lnTo>
                  <a:lnTo>
                    <a:pt x="614" y="251"/>
                  </a:lnTo>
                  <a:lnTo>
                    <a:pt x="618" y="258"/>
                  </a:lnTo>
                  <a:lnTo>
                    <a:pt x="622" y="272"/>
                  </a:lnTo>
                  <a:lnTo>
                    <a:pt x="623" y="279"/>
                  </a:lnTo>
                  <a:lnTo>
                    <a:pt x="625" y="289"/>
                  </a:lnTo>
                  <a:lnTo>
                    <a:pt x="629" y="302"/>
                  </a:lnTo>
                  <a:lnTo>
                    <a:pt x="633" y="312"/>
                  </a:lnTo>
                  <a:lnTo>
                    <a:pt x="635" y="323"/>
                  </a:lnTo>
                  <a:lnTo>
                    <a:pt x="635" y="333"/>
                  </a:lnTo>
                  <a:lnTo>
                    <a:pt x="642" y="344"/>
                  </a:lnTo>
                  <a:lnTo>
                    <a:pt x="642" y="353"/>
                  </a:lnTo>
                  <a:lnTo>
                    <a:pt x="648" y="365"/>
                  </a:lnTo>
                  <a:lnTo>
                    <a:pt x="650" y="374"/>
                  </a:lnTo>
                  <a:lnTo>
                    <a:pt x="654" y="386"/>
                  </a:lnTo>
                  <a:lnTo>
                    <a:pt x="654" y="395"/>
                  </a:lnTo>
                  <a:lnTo>
                    <a:pt x="658" y="407"/>
                  </a:lnTo>
                  <a:lnTo>
                    <a:pt x="660" y="416"/>
                  </a:lnTo>
                  <a:lnTo>
                    <a:pt x="663" y="426"/>
                  </a:lnTo>
                  <a:lnTo>
                    <a:pt x="665" y="435"/>
                  </a:lnTo>
                  <a:lnTo>
                    <a:pt x="669" y="447"/>
                  </a:lnTo>
                  <a:lnTo>
                    <a:pt x="669" y="456"/>
                  </a:lnTo>
                  <a:lnTo>
                    <a:pt x="671" y="464"/>
                  </a:lnTo>
                  <a:lnTo>
                    <a:pt x="675" y="473"/>
                  </a:lnTo>
                  <a:lnTo>
                    <a:pt x="679" y="483"/>
                  </a:lnTo>
                  <a:lnTo>
                    <a:pt x="679" y="492"/>
                  </a:lnTo>
                  <a:lnTo>
                    <a:pt x="680" y="500"/>
                  </a:lnTo>
                  <a:lnTo>
                    <a:pt x="680" y="509"/>
                  </a:lnTo>
                  <a:lnTo>
                    <a:pt x="684" y="519"/>
                  </a:lnTo>
                  <a:lnTo>
                    <a:pt x="686" y="534"/>
                  </a:lnTo>
                  <a:lnTo>
                    <a:pt x="686" y="549"/>
                  </a:lnTo>
                  <a:lnTo>
                    <a:pt x="690" y="561"/>
                  </a:lnTo>
                  <a:lnTo>
                    <a:pt x="690" y="574"/>
                  </a:lnTo>
                  <a:lnTo>
                    <a:pt x="690" y="582"/>
                  </a:lnTo>
                  <a:lnTo>
                    <a:pt x="690" y="591"/>
                  </a:lnTo>
                  <a:lnTo>
                    <a:pt x="690" y="597"/>
                  </a:lnTo>
                  <a:lnTo>
                    <a:pt x="690" y="606"/>
                  </a:lnTo>
                  <a:lnTo>
                    <a:pt x="684" y="610"/>
                  </a:lnTo>
                  <a:lnTo>
                    <a:pt x="679" y="612"/>
                  </a:lnTo>
                  <a:lnTo>
                    <a:pt x="669" y="616"/>
                  </a:lnTo>
                  <a:lnTo>
                    <a:pt x="663" y="621"/>
                  </a:lnTo>
                  <a:lnTo>
                    <a:pt x="650" y="625"/>
                  </a:lnTo>
                  <a:lnTo>
                    <a:pt x="639" y="631"/>
                  </a:lnTo>
                  <a:lnTo>
                    <a:pt x="623" y="637"/>
                  </a:lnTo>
                  <a:lnTo>
                    <a:pt x="610" y="642"/>
                  </a:lnTo>
                  <a:lnTo>
                    <a:pt x="603" y="642"/>
                  </a:lnTo>
                  <a:lnTo>
                    <a:pt x="593" y="646"/>
                  </a:lnTo>
                  <a:lnTo>
                    <a:pt x="584" y="648"/>
                  </a:lnTo>
                  <a:lnTo>
                    <a:pt x="576" y="652"/>
                  </a:lnTo>
                  <a:lnTo>
                    <a:pt x="566" y="652"/>
                  </a:lnTo>
                  <a:lnTo>
                    <a:pt x="557" y="658"/>
                  </a:lnTo>
                  <a:lnTo>
                    <a:pt x="547" y="661"/>
                  </a:lnTo>
                  <a:lnTo>
                    <a:pt x="540" y="663"/>
                  </a:lnTo>
                  <a:lnTo>
                    <a:pt x="530" y="667"/>
                  </a:lnTo>
                  <a:lnTo>
                    <a:pt x="521" y="671"/>
                  </a:lnTo>
                  <a:lnTo>
                    <a:pt x="511" y="671"/>
                  </a:lnTo>
                  <a:lnTo>
                    <a:pt x="504" y="673"/>
                  </a:lnTo>
                  <a:lnTo>
                    <a:pt x="494" y="675"/>
                  </a:lnTo>
                  <a:lnTo>
                    <a:pt x="485" y="678"/>
                  </a:lnTo>
                  <a:lnTo>
                    <a:pt x="475" y="682"/>
                  </a:lnTo>
                  <a:lnTo>
                    <a:pt x="468" y="684"/>
                  </a:lnTo>
                  <a:lnTo>
                    <a:pt x="458" y="688"/>
                  </a:lnTo>
                  <a:lnTo>
                    <a:pt x="449" y="692"/>
                  </a:lnTo>
                  <a:lnTo>
                    <a:pt x="437" y="692"/>
                  </a:lnTo>
                  <a:lnTo>
                    <a:pt x="428" y="694"/>
                  </a:lnTo>
                  <a:lnTo>
                    <a:pt x="418" y="697"/>
                  </a:lnTo>
                  <a:lnTo>
                    <a:pt x="409" y="699"/>
                  </a:lnTo>
                  <a:lnTo>
                    <a:pt x="401" y="703"/>
                  </a:lnTo>
                  <a:lnTo>
                    <a:pt x="393" y="707"/>
                  </a:lnTo>
                  <a:lnTo>
                    <a:pt x="386" y="707"/>
                  </a:lnTo>
                  <a:lnTo>
                    <a:pt x="373" y="709"/>
                  </a:lnTo>
                  <a:lnTo>
                    <a:pt x="367" y="709"/>
                  </a:lnTo>
                  <a:lnTo>
                    <a:pt x="357" y="713"/>
                  </a:lnTo>
                  <a:lnTo>
                    <a:pt x="344" y="718"/>
                  </a:lnTo>
                  <a:lnTo>
                    <a:pt x="331" y="720"/>
                  </a:lnTo>
                  <a:lnTo>
                    <a:pt x="316" y="724"/>
                  </a:lnTo>
                  <a:lnTo>
                    <a:pt x="304" y="728"/>
                  </a:lnTo>
                  <a:lnTo>
                    <a:pt x="295" y="730"/>
                  </a:lnTo>
                  <a:lnTo>
                    <a:pt x="287" y="734"/>
                  </a:lnTo>
                  <a:lnTo>
                    <a:pt x="274" y="735"/>
                  </a:lnTo>
                  <a:lnTo>
                    <a:pt x="270" y="735"/>
                  </a:lnTo>
                  <a:lnTo>
                    <a:pt x="222" y="718"/>
                  </a:lnTo>
                  <a:lnTo>
                    <a:pt x="226" y="715"/>
                  </a:lnTo>
                  <a:lnTo>
                    <a:pt x="238" y="713"/>
                  </a:lnTo>
                  <a:lnTo>
                    <a:pt x="243" y="709"/>
                  </a:lnTo>
                  <a:lnTo>
                    <a:pt x="255" y="709"/>
                  </a:lnTo>
                  <a:lnTo>
                    <a:pt x="264" y="707"/>
                  </a:lnTo>
                  <a:lnTo>
                    <a:pt x="279" y="703"/>
                  </a:lnTo>
                  <a:lnTo>
                    <a:pt x="291" y="697"/>
                  </a:lnTo>
                  <a:lnTo>
                    <a:pt x="308" y="694"/>
                  </a:lnTo>
                  <a:lnTo>
                    <a:pt x="321" y="692"/>
                  </a:lnTo>
                  <a:lnTo>
                    <a:pt x="340" y="688"/>
                  </a:lnTo>
                  <a:lnTo>
                    <a:pt x="355" y="684"/>
                  </a:lnTo>
                  <a:lnTo>
                    <a:pt x="371" y="678"/>
                  </a:lnTo>
                  <a:lnTo>
                    <a:pt x="382" y="675"/>
                  </a:lnTo>
                  <a:lnTo>
                    <a:pt x="392" y="675"/>
                  </a:lnTo>
                  <a:lnTo>
                    <a:pt x="401" y="673"/>
                  </a:lnTo>
                  <a:lnTo>
                    <a:pt x="409" y="673"/>
                  </a:lnTo>
                  <a:lnTo>
                    <a:pt x="414" y="671"/>
                  </a:lnTo>
                  <a:lnTo>
                    <a:pt x="426" y="667"/>
                  </a:lnTo>
                  <a:lnTo>
                    <a:pt x="433" y="663"/>
                  </a:lnTo>
                  <a:lnTo>
                    <a:pt x="443" y="661"/>
                  </a:lnTo>
                  <a:lnTo>
                    <a:pt x="452" y="658"/>
                  </a:lnTo>
                  <a:lnTo>
                    <a:pt x="460" y="658"/>
                  </a:lnTo>
                  <a:lnTo>
                    <a:pt x="470" y="652"/>
                  </a:lnTo>
                  <a:lnTo>
                    <a:pt x="479" y="652"/>
                  </a:lnTo>
                  <a:lnTo>
                    <a:pt x="494" y="646"/>
                  </a:lnTo>
                  <a:lnTo>
                    <a:pt x="511" y="642"/>
                  </a:lnTo>
                  <a:lnTo>
                    <a:pt x="527" y="637"/>
                  </a:lnTo>
                  <a:lnTo>
                    <a:pt x="546" y="633"/>
                  </a:lnTo>
                  <a:lnTo>
                    <a:pt x="557" y="627"/>
                  </a:lnTo>
                  <a:lnTo>
                    <a:pt x="568" y="625"/>
                  </a:lnTo>
                  <a:lnTo>
                    <a:pt x="582" y="618"/>
                  </a:lnTo>
                  <a:lnTo>
                    <a:pt x="593" y="616"/>
                  </a:lnTo>
                  <a:lnTo>
                    <a:pt x="603" y="610"/>
                  </a:lnTo>
                  <a:lnTo>
                    <a:pt x="608" y="606"/>
                  </a:lnTo>
                  <a:lnTo>
                    <a:pt x="614" y="602"/>
                  </a:lnTo>
                  <a:lnTo>
                    <a:pt x="622" y="601"/>
                  </a:lnTo>
                  <a:lnTo>
                    <a:pt x="623" y="591"/>
                  </a:lnTo>
                  <a:lnTo>
                    <a:pt x="629" y="580"/>
                  </a:lnTo>
                  <a:lnTo>
                    <a:pt x="629" y="568"/>
                  </a:lnTo>
                  <a:lnTo>
                    <a:pt x="633" y="553"/>
                  </a:lnTo>
                  <a:lnTo>
                    <a:pt x="629" y="543"/>
                  </a:lnTo>
                  <a:lnTo>
                    <a:pt x="629" y="534"/>
                  </a:lnTo>
                  <a:lnTo>
                    <a:pt x="629" y="524"/>
                  </a:lnTo>
                  <a:lnTo>
                    <a:pt x="629" y="519"/>
                  </a:lnTo>
                  <a:lnTo>
                    <a:pt x="629" y="507"/>
                  </a:lnTo>
                  <a:lnTo>
                    <a:pt x="629" y="498"/>
                  </a:lnTo>
                  <a:lnTo>
                    <a:pt x="625" y="488"/>
                  </a:lnTo>
                  <a:lnTo>
                    <a:pt x="625" y="479"/>
                  </a:lnTo>
                  <a:lnTo>
                    <a:pt x="623" y="467"/>
                  </a:lnTo>
                  <a:lnTo>
                    <a:pt x="623" y="458"/>
                  </a:lnTo>
                  <a:lnTo>
                    <a:pt x="622" y="443"/>
                  </a:lnTo>
                  <a:lnTo>
                    <a:pt x="618" y="435"/>
                  </a:lnTo>
                  <a:lnTo>
                    <a:pt x="614" y="426"/>
                  </a:lnTo>
                  <a:lnTo>
                    <a:pt x="614" y="414"/>
                  </a:lnTo>
                  <a:lnTo>
                    <a:pt x="610" y="405"/>
                  </a:lnTo>
                  <a:lnTo>
                    <a:pt x="608" y="395"/>
                  </a:lnTo>
                  <a:lnTo>
                    <a:pt x="604" y="382"/>
                  </a:lnTo>
                  <a:lnTo>
                    <a:pt x="603" y="371"/>
                  </a:lnTo>
                  <a:lnTo>
                    <a:pt x="599" y="361"/>
                  </a:lnTo>
                  <a:lnTo>
                    <a:pt x="599" y="353"/>
                  </a:lnTo>
                  <a:lnTo>
                    <a:pt x="597" y="344"/>
                  </a:lnTo>
                  <a:lnTo>
                    <a:pt x="593" y="333"/>
                  </a:lnTo>
                  <a:lnTo>
                    <a:pt x="589" y="323"/>
                  </a:lnTo>
                  <a:lnTo>
                    <a:pt x="587" y="317"/>
                  </a:lnTo>
                  <a:lnTo>
                    <a:pt x="584" y="308"/>
                  </a:lnTo>
                  <a:lnTo>
                    <a:pt x="582" y="298"/>
                  </a:lnTo>
                  <a:lnTo>
                    <a:pt x="578" y="287"/>
                  </a:lnTo>
                  <a:lnTo>
                    <a:pt x="576" y="277"/>
                  </a:lnTo>
                  <a:lnTo>
                    <a:pt x="572" y="268"/>
                  </a:lnTo>
                  <a:lnTo>
                    <a:pt x="568" y="258"/>
                  </a:lnTo>
                  <a:lnTo>
                    <a:pt x="566" y="251"/>
                  </a:lnTo>
                  <a:lnTo>
                    <a:pt x="563" y="241"/>
                  </a:lnTo>
                  <a:lnTo>
                    <a:pt x="561" y="232"/>
                  </a:lnTo>
                  <a:lnTo>
                    <a:pt x="557" y="222"/>
                  </a:lnTo>
                  <a:lnTo>
                    <a:pt x="553" y="215"/>
                  </a:lnTo>
                  <a:lnTo>
                    <a:pt x="551" y="205"/>
                  </a:lnTo>
                  <a:lnTo>
                    <a:pt x="546" y="190"/>
                  </a:lnTo>
                  <a:lnTo>
                    <a:pt x="540" y="175"/>
                  </a:lnTo>
                  <a:lnTo>
                    <a:pt x="532" y="158"/>
                  </a:lnTo>
                  <a:lnTo>
                    <a:pt x="527" y="141"/>
                  </a:lnTo>
                  <a:lnTo>
                    <a:pt x="525" y="125"/>
                  </a:lnTo>
                  <a:lnTo>
                    <a:pt x="521" y="114"/>
                  </a:lnTo>
                  <a:lnTo>
                    <a:pt x="515" y="103"/>
                  </a:lnTo>
                  <a:lnTo>
                    <a:pt x="515" y="91"/>
                  </a:lnTo>
                  <a:lnTo>
                    <a:pt x="511" y="78"/>
                  </a:lnTo>
                  <a:lnTo>
                    <a:pt x="511" y="68"/>
                  </a:lnTo>
                  <a:lnTo>
                    <a:pt x="509" y="61"/>
                  </a:lnTo>
                  <a:lnTo>
                    <a:pt x="506" y="57"/>
                  </a:lnTo>
                  <a:lnTo>
                    <a:pt x="496" y="55"/>
                  </a:lnTo>
                  <a:lnTo>
                    <a:pt x="489" y="57"/>
                  </a:lnTo>
                  <a:lnTo>
                    <a:pt x="475" y="57"/>
                  </a:lnTo>
                  <a:lnTo>
                    <a:pt x="464" y="63"/>
                  </a:lnTo>
                  <a:lnTo>
                    <a:pt x="452" y="66"/>
                  </a:lnTo>
                  <a:lnTo>
                    <a:pt x="437" y="76"/>
                  </a:lnTo>
                  <a:lnTo>
                    <a:pt x="418" y="82"/>
                  </a:lnTo>
                  <a:lnTo>
                    <a:pt x="403" y="91"/>
                  </a:lnTo>
                  <a:lnTo>
                    <a:pt x="393" y="93"/>
                  </a:lnTo>
                  <a:lnTo>
                    <a:pt x="386" y="97"/>
                  </a:lnTo>
                  <a:lnTo>
                    <a:pt x="376" y="103"/>
                  </a:lnTo>
                  <a:lnTo>
                    <a:pt x="367" y="104"/>
                  </a:lnTo>
                  <a:lnTo>
                    <a:pt x="357" y="108"/>
                  </a:lnTo>
                  <a:lnTo>
                    <a:pt x="350" y="114"/>
                  </a:lnTo>
                  <a:lnTo>
                    <a:pt x="340" y="118"/>
                  </a:lnTo>
                  <a:lnTo>
                    <a:pt x="335" y="120"/>
                  </a:lnTo>
                  <a:lnTo>
                    <a:pt x="316" y="125"/>
                  </a:lnTo>
                  <a:lnTo>
                    <a:pt x="300" y="133"/>
                  </a:lnTo>
                  <a:lnTo>
                    <a:pt x="291" y="137"/>
                  </a:lnTo>
                  <a:lnTo>
                    <a:pt x="283" y="139"/>
                  </a:lnTo>
                  <a:lnTo>
                    <a:pt x="270" y="139"/>
                  </a:lnTo>
                  <a:lnTo>
                    <a:pt x="262" y="144"/>
                  </a:lnTo>
                  <a:lnTo>
                    <a:pt x="253" y="144"/>
                  </a:lnTo>
                  <a:lnTo>
                    <a:pt x="240" y="150"/>
                  </a:lnTo>
                  <a:lnTo>
                    <a:pt x="232" y="150"/>
                  </a:lnTo>
                  <a:lnTo>
                    <a:pt x="219" y="158"/>
                  </a:lnTo>
                  <a:lnTo>
                    <a:pt x="207" y="158"/>
                  </a:lnTo>
                  <a:lnTo>
                    <a:pt x="196" y="160"/>
                  </a:lnTo>
                  <a:lnTo>
                    <a:pt x="183" y="163"/>
                  </a:lnTo>
                  <a:lnTo>
                    <a:pt x="175" y="169"/>
                  </a:lnTo>
                  <a:lnTo>
                    <a:pt x="162" y="173"/>
                  </a:lnTo>
                  <a:lnTo>
                    <a:pt x="150" y="175"/>
                  </a:lnTo>
                  <a:lnTo>
                    <a:pt x="141" y="179"/>
                  </a:lnTo>
                  <a:lnTo>
                    <a:pt x="133" y="180"/>
                  </a:lnTo>
                  <a:lnTo>
                    <a:pt x="120" y="184"/>
                  </a:lnTo>
                  <a:lnTo>
                    <a:pt x="108" y="186"/>
                  </a:lnTo>
                  <a:lnTo>
                    <a:pt x="99" y="190"/>
                  </a:lnTo>
                  <a:lnTo>
                    <a:pt x="89" y="194"/>
                  </a:lnTo>
                  <a:lnTo>
                    <a:pt x="80" y="194"/>
                  </a:lnTo>
                  <a:lnTo>
                    <a:pt x="72" y="196"/>
                  </a:lnTo>
                  <a:lnTo>
                    <a:pt x="67" y="199"/>
                  </a:lnTo>
                  <a:lnTo>
                    <a:pt x="59" y="201"/>
                  </a:lnTo>
                  <a:lnTo>
                    <a:pt x="44" y="205"/>
                  </a:lnTo>
                  <a:lnTo>
                    <a:pt x="36" y="207"/>
                  </a:lnTo>
                  <a:lnTo>
                    <a:pt x="30" y="211"/>
                  </a:lnTo>
                  <a:lnTo>
                    <a:pt x="30" y="211"/>
                  </a:lnTo>
                  <a:lnTo>
                    <a:pt x="0" y="163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33" name="Freeform 96"/>
            <p:cNvSpPr>
              <a:spLocks/>
            </p:cNvSpPr>
            <p:nvPr/>
          </p:nvSpPr>
          <p:spPr bwMode="auto">
            <a:xfrm>
              <a:off x="6538913" y="3133724"/>
              <a:ext cx="574675" cy="1157288"/>
            </a:xfrm>
            <a:custGeom>
              <a:avLst/>
              <a:gdLst/>
              <a:ahLst/>
              <a:cxnLst>
                <a:cxn ang="0">
                  <a:pos x="57" y="17"/>
                </a:cxn>
                <a:cxn ang="0">
                  <a:pos x="106" y="46"/>
                </a:cxn>
                <a:cxn ang="0">
                  <a:pos x="163" y="99"/>
                </a:cxn>
                <a:cxn ang="0">
                  <a:pos x="209" y="160"/>
                </a:cxn>
                <a:cxn ang="0">
                  <a:pos x="241" y="205"/>
                </a:cxn>
                <a:cxn ang="0">
                  <a:pos x="266" y="256"/>
                </a:cxn>
                <a:cxn ang="0">
                  <a:pos x="287" y="306"/>
                </a:cxn>
                <a:cxn ang="0">
                  <a:pos x="304" y="355"/>
                </a:cxn>
                <a:cxn ang="0">
                  <a:pos x="323" y="407"/>
                </a:cxn>
                <a:cxn ang="0">
                  <a:pos x="334" y="452"/>
                </a:cxn>
                <a:cxn ang="0">
                  <a:pos x="347" y="513"/>
                </a:cxn>
                <a:cxn ang="0">
                  <a:pos x="361" y="580"/>
                </a:cxn>
                <a:cxn ang="0">
                  <a:pos x="376" y="637"/>
                </a:cxn>
                <a:cxn ang="0">
                  <a:pos x="385" y="688"/>
                </a:cxn>
                <a:cxn ang="0">
                  <a:pos x="401" y="735"/>
                </a:cxn>
                <a:cxn ang="0">
                  <a:pos x="410" y="783"/>
                </a:cxn>
                <a:cxn ang="0">
                  <a:pos x="425" y="838"/>
                </a:cxn>
                <a:cxn ang="0">
                  <a:pos x="442" y="895"/>
                </a:cxn>
                <a:cxn ang="0">
                  <a:pos x="462" y="954"/>
                </a:cxn>
                <a:cxn ang="0">
                  <a:pos x="492" y="1028"/>
                </a:cxn>
                <a:cxn ang="0">
                  <a:pos x="513" y="1076"/>
                </a:cxn>
                <a:cxn ang="0">
                  <a:pos x="536" y="1125"/>
                </a:cxn>
                <a:cxn ang="0">
                  <a:pos x="557" y="1173"/>
                </a:cxn>
                <a:cxn ang="0">
                  <a:pos x="581" y="1222"/>
                </a:cxn>
                <a:cxn ang="0">
                  <a:pos x="615" y="1283"/>
                </a:cxn>
                <a:cxn ang="0">
                  <a:pos x="661" y="1342"/>
                </a:cxn>
                <a:cxn ang="0">
                  <a:pos x="705" y="1376"/>
                </a:cxn>
                <a:cxn ang="0">
                  <a:pos x="724" y="1427"/>
                </a:cxn>
                <a:cxn ang="0">
                  <a:pos x="699" y="1458"/>
                </a:cxn>
                <a:cxn ang="0">
                  <a:pos x="648" y="1442"/>
                </a:cxn>
                <a:cxn ang="0">
                  <a:pos x="615" y="1406"/>
                </a:cxn>
                <a:cxn ang="0">
                  <a:pos x="572" y="1340"/>
                </a:cxn>
                <a:cxn ang="0">
                  <a:pos x="549" y="1290"/>
                </a:cxn>
                <a:cxn ang="0">
                  <a:pos x="522" y="1239"/>
                </a:cxn>
                <a:cxn ang="0">
                  <a:pos x="494" y="1186"/>
                </a:cxn>
                <a:cxn ang="0">
                  <a:pos x="467" y="1129"/>
                </a:cxn>
                <a:cxn ang="0">
                  <a:pos x="442" y="1076"/>
                </a:cxn>
                <a:cxn ang="0">
                  <a:pos x="418" y="1028"/>
                </a:cxn>
                <a:cxn ang="0">
                  <a:pos x="401" y="986"/>
                </a:cxn>
                <a:cxn ang="0">
                  <a:pos x="384" y="929"/>
                </a:cxn>
                <a:cxn ang="0">
                  <a:pos x="365" y="802"/>
                </a:cxn>
                <a:cxn ang="0">
                  <a:pos x="340" y="669"/>
                </a:cxn>
                <a:cxn ang="0">
                  <a:pos x="311" y="551"/>
                </a:cxn>
                <a:cxn ang="0">
                  <a:pos x="277" y="448"/>
                </a:cxn>
                <a:cxn ang="0">
                  <a:pos x="243" y="365"/>
                </a:cxn>
                <a:cxn ang="0">
                  <a:pos x="209" y="289"/>
                </a:cxn>
                <a:cxn ang="0">
                  <a:pos x="175" y="228"/>
                </a:cxn>
                <a:cxn ang="0">
                  <a:pos x="138" y="179"/>
                </a:cxn>
                <a:cxn ang="0">
                  <a:pos x="106" y="139"/>
                </a:cxn>
                <a:cxn ang="0">
                  <a:pos x="51" y="84"/>
                </a:cxn>
                <a:cxn ang="0">
                  <a:pos x="5" y="36"/>
                </a:cxn>
                <a:cxn ang="0">
                  <a:pos x="11" y="0"/>
                </a:cxn>
              </a:cxnLst>
              <a:rect l="0" t="0" r="r" b="b"/>
              <a:pathLst>
                <a:path w="724" h="1458">
                  <a:moveTo>
                    <a:pt x="21" y="2"/>
                  </a:moveTo>
                  <a:lnTo>
                    <a:pt x="30" y="6"/>
                  </a:lnTo>
                  <a:lnTo>
                    <a:pt x="40" y="8"/>
                  </a:lnTo>
                  <a:lnTo>
                    <a:pt x="47" y="11"/>
                  </a:lnTo>
                  <a:lnTo>
                    <a:pt x="57" y="17"/>
                  </a:lnTo>
                  <a:lnTo>
                    <a:pt x="70" y="23"/>
                  </a:lnTo>
                  <a:lnTo>
                    <a:pt x="79" y="27"/>
                  </a:lnTo>
                  <a:lnTo>
                    <a:pt x="87" y="36"/>
                  </a:lnTo>
                  <a:lnTo>
                    <a:pt x="97" y="42"/>
                  </a:lnTo>
                  <a:lnTo>
                    <a:pt x="106" y="46"/>
                  </a:lnTo>
                  <a:lnTo>
                    <a:pt x="116" y="53"/>
                  </a:lnTo>
                  <a:lnTo>
                    <a:pt x="123" y="61"/>
                  </a:lnTo>
                  <a:lnTo>
                    <a:pt x="133" y="66"/>
                  </a:lnTo>
                  <a:lnTo>
                    <a:pt x="148" y="82"/>
                  </a:lnTo>
                  <a:lnTo>
                    <a:pt x="163" y="99"/>
                  </a:lnTo>
                  <a:lnTo>
                    <a:pt x="178" y="114"/>
                  </a:lnTo>
                  <a:lnTo>
                    <a:pt x="190" y="133"/>
                  </a:lnTo>
                  <a:lnTo>
                    <a:pt x="195" y="141"/>
                  </a:lnTo>
                  <a:lnTo>
                    <a:pt x="201" y="150"/>
                  </a:lnTo>
                  <a:lnTo>
                    <a:pt x="209" y="160"/>
                  </a:lnTo>
                  <a:lnTo>
                    <a:pt x="216" y="167"/>
                  </a:lnTo>
                  <a:lnTo>
                    <a:pt x="222" y="179"/>
                  </a:lnTo>
                  <a:lnTo>
                    <a:pt x="230" y="186"/>
                  </a:lnTo>
                  <a:lnTo>
                    <a:pt x="235" y="196"/>
                  </a:lnTo>
                  <a:lnTo>
                    <a:pt x="241" y="205"/>
                  </a:lnTo>
                  <a:lnTo>
                    <a:pt x="243" y="215"/>
                  </a:lnTo>
                  <a:lnTo>
                    <a:pt x="251" y="226"/>
                  </a:lnTo>
                  <a:lnTo>
                    <a:pt x="256" y="237"/>
                  </a:lnTo>
                  <a:lnTo>
                    <a:pt x="262" y="247"/>
                  </a:lnTo>
                  <a:lnTo>
                    <a:pt x="266" y="256"/>
                  </a:lnTo>
                  <a:lnTo>
                    <a:pt x="271" y="264"/>
                  </a:lnTo>
                  <a:lnTo>
                    <a:pt x="275" y="274"/>
                  </a:lnTo>
                  <a:lnTo>
                    <a:pt x="281" y="285"/>
                  </a:lnTo>
                  <a:lnTo>
                    <a:pt x="283" y="294"/>
                  </a:lnTo>
                  <a:lnTo>
                    <a:pt x="287" y="306"/>
                  </a:lnTo>
                  <a:lnTo>
                    <a:pt x="292" y="317"/>
                  </a:lnTo>
                  <a:lnTo>
                    <a:pt x="296" y="325"/>
                  </a:lnTo>
                  <a:lnTo>
                    <a:pt x="298" y="338"/>
                  </a:lnTo>
                  <a:lnTo>
                    <a:pt x="302" y="346"/>
                  </a:lnTo>
                  <a:lnTo>
                    <a:pt x="304" y="355"/>
                  </a:lnTo>
                  <a:lnTo>
                    <a:pt x="308" y="367"/>
                  </a:lnTo>
                  <a:lnTo>
                    <a:pt x="311" y="376"/>
                  </a:lnTo>
                  <a:lnTo>
                    <a:pt x="313" y="388"/>
                  </a:lnTo>
                  <a:lnTo>
                    <a:pt x="317" y="397"/>
                  </a:lnTo>
                  <a:lnTo>
                    <a:pt x="323" y="407"/>
                  </a:lnTo>
                  <a:lnTo>
                    <a:pt x="323" y="416"/>
                  </a:lnTo>
                  <a:lnTo>
                    <a:pt x="325" y="424"/>
                  </a:lnTo>
                  <a:lnTo>
                    <a:pt x="328" y="437"/>
                  </a:lnTo>
                  <a:lnTo>
                    <a:pt x="332" y="447"/>
                  </a:lnTo>
                  <a:lnTo>
                    <a:pt x="334" y="452"/>
                  </a:lnTo>
                  <a:lnTo>
                    <a:pt x="338" y="462"/>
                  </a:lnTo>
                  <a:lnTo>
                    <a:pt x="338" y="469"/>
                  </a:lnTo>
                  <a:lnTo>
                    <a:pt x="340" y="479"/>
                  </a:lnTo>
                  <a:lnTo>
                    <a:pt x="344" y="498"/>
                  </a:lnTo>
                  <a:lnTo>
                    <a:pt x="347" y="513"/>
                  </a:lnTo>
                  <a:lnTo>
                    <a:pt x="349" y="526"/>
                  </a:lnTo>
                  <a:lnTo>
                    <a:pt x="355" y="545"/>
                  </a:lnTo>
                  <a:lnTo>
                    <a:pt x="355" y="559"/>
                  </a:lnTo>
                  <a:lnTo>
                    <a:pt x="359" y="570"/>
                  </a:lnTo>
                  <a:lnTo>
                    <a:pt x="361" y="580"/>
                  </a:lnTo>
                  <a:lnTo>
                    <a:pt x="365" y="595"/>
                  </a:lnTo>
                  <a:lnTo>
                    <a:pt x="365" y="602"/>
                  </a:lnTo>
                  <a:lnTo>
                    <a:pt x="368" y="616"/>
                  </a:lnTo>
                  <a:lnTo>
                    <a:pt x="370" y="623"/>
                  </a:lnTo>
                  <a:lnTo>
                    <a:pt x="376" y="637"/>
                  </a:lnTo>
                  <a:lnTo>
                    <a:pt x="376" y="648"/>
                  </a:lnTo>
                  <a:lnTo>
                    <a:pt x="380" y="658"/>
                  </a:lnTo>
                  <a:lnTo>
                    <a:pt x="384" y="667"/>
                  </a:lnTo>
                  <a:lnTo>
                    <a:pt x="385" y="678"/>
                  </a:lnTo>
                  <a:lnTo>
                    <a:pt x="385" y="688"/>
                  </a:lnTo>
                  <a:lnTo>
                    <a:pt x="389" y="699"/>
                  </a:lnTo>
                  <a:lnTo>
                    <a:pt x="391" y="709"/>
                  </a:lnTo>
                  <a:lnTo>
                    <a:pt x="395" y="718"/>
                  </a:lnTo>
                  <a:lnTo>
                    <a:pt x="397" y="726"/>
                  </a:lnTo>
                  <a:lnTo>
                    <a:pt x="401" y="735"/>
                  </a:lnTo>
                  <a:lnTo>
                    <a:pt x="401" y="749"/>
                  </a:lnTo>
                  <a:lnTo>
                    <a:pt x="404" y="756"/>
                  </a:lnTo>
                  <a:lnTo>
                    <a:pt x="406" y="766"/>
                  </a:lnTo>
                  <a:lnTo>
                    <a:pt x="410" y="775"/>
                  </a:lnTo>
                  <a:lnTo>
                    <a:pt x="410" y="783"/>
                  </a:lnTo>
                  <a:lnTo>
                    <a:pt x="416" y="796"/>
                  </a:lnTo>
                  <a:lnTo>
                    <a:pt x="416" y="806"/>
                  </a:lnTo>
                  <a:lnTo>
                    <a:pt x="418" y="817"/>
                  </a:lnTo>
                  <a:lnTo>
                    <a:pt x="422" y="827"/>
                  </a:lnTo>
                  <a:lnTo>
                    <a:pt x="425" y="838"/>
                  </a:lnTo>
                  <a:lnTo>
                    <a:pt x="429" y="851"/>
                  </a:lnTo>
                  <a:lnTo>
                    <a:pt x="435" y="863"/>
                  </a:lnTo>
                  <a:lnTo>
                    <a:pt x="437" y="878"/>
                  </a:lnTo>
                  <a:lnTo>
                    <a:pt x="442" y="889"/>
                  </a:lnTo>
                  <a:lnTo>
                    <a:pt x="442" y="895"/>
                  </a:lnTo>
                  <a:lnTo>
                    <a:pt x="446" y="905"/>
                  </a:lnTo>
                  <a:lnTo>
                    <a:pt x="450" y="914"/>
                  </a:lnTo>
                  <a:lnTo>
                    <a:pt x="452" y="925"/>
                  </a:lnTo>
                  <a:lnTo>
                    <a:pt x="456" y="937"/>
                  </a:lnTo>
                  <a:lnTo>
                    <a:pt x="462" y="954"/>
                  </a:lnTo>
                  <a:lnTo>
                    <a:pt x="467" y="969"/>
                  </a:lnTo>
                  <a:lnTo>
                    <a:pt x="473" y="986"/>
                  </a:lnTo>
                  <a:lnTo>
                    <a:pt x="479" y="1002"/>
                  </a:lnTo>
                  <a:lnTo>
                    <a:pt x="488" y="1019"/>
                  </a:lnTo>
                  <a:lnTo>
                    <a:pt x="492" y="1028"/>
                  </a:lnTo>
                  <a:lnTo>
                    <a:pt x="494" y="1038"/>
                  </a:lnTo>
                  <a:lnTo>
                    <a:pt x="500" y="1047"/>
                  </a:lnTo>
                  <a:lnTo>
                    <a:pt x="503" y="1059"/>
                  </a:lnTo>
                  <a:lnTo>
                    <a:pt x="507" y="1068"/>
                  </a:lnTo>
                  <a:lnTo>
                    <a:pt x="513" y="1076"/>
                  </a:lnTo>
                  <a:lnTo>
                    <a:pt x="515" y="1085"/>
                  </a:lnTo>
                  <a:lnTo>
                    <a:pt x="522" y="1095"/>
                  </a:lnTo>
                  <a:lnTo>
                    <a:pt x="524" y="1108"/>
                  </a:lnTo>
                  <a:lnTo>
                    <a:pt x="530" y="1116"/>
                  </a:lnTo>
                  <a:lnTo>
                    <a:pt x="536" y="1125"/>
                  </a:lnTo>
                  <a:lnTo>
                    <a:pt x="539" y="1136"/>
                  </a:lnTo>
                  <a:lnTo>
                    <a:pt x="545" y="1146"/>
                  </a:lnTo>
                  <a:lnTo>
                    <a:pt x="549" y="1155"/>
                  </a:lnTo>
                  <a:lnTo>
                    <a:pt x="555" y="1165"/>
                  </a:lnTo>
                  <a:lnTo>
                    <a:pt x="557" y="1173"/>
                  </a:lnTo>
                  <a:lnTo>
                    <a:pt x="564" y="1182"/>
                  </a:lnTo>
                  <a:lnTo>
                    <a:pt x="566" y="1192"/>
                  </a:lnTo>
                  <a:lnTo>
                    <a:pt x="572" y="1201"/>
                  </a:lnTo>
                  <a:lnTo>
                    <a:pt x="576" y="1212"/>
                  </a:lnTo>
                  <a:lnTo>
                    <a:pt x="581" y="1222"/>
                  </a:lnTo>
                  <a:lnTo>
                    <a:pt x="585" y="1231"/>
                  </a:lnTo>
                  <a:lnTo>
                    <a:pt x="591" y="1239"/>
                  </a:lnTo>
                  <a:lnTo>
                    <a:pt x="596" y="1249"/>
                  </a:lnTo>
                  <a:lnTo>
                    <a:pt x="606" y="1264"/>
                  </a:lnTo>
                  <a:lnTo>
                    <a:pt x="615" y="1283"/>
                  </a:lnTo>
                  <a:lnTo>
                    <a:pt x="625" y="1294"/>
                  </a:lnTo>
                  <a:lnTo>
                    <a:pt x="633" y="1309"/>
                  </a:lnTo>
                  <a:lnTo>
                    <a:pt x="646" y="1321"/>
                  </a:lnTo>
                  <a:lnTo>
                    <a:pt x="653" y="1334"/>
                  </a:lnTo>
                  <a:lnTo>
                    <a:pt x="661" y="1342"/>
                  </a:lnTo>
                  <a:lnTo>
                    <a:pt x="669" y="1351"/>
                  </a:lnTo>
                  <a:lnTo>
                    <a:pt x="674" y="1357"/>
                  </a:lnTo>
                  <a:lnTo>
                    <a:pt x="684" y="1365"/>
                  </a:lnTo>
                  <a:lnTo>
                    <a:pt x="693" y="1370"/>
                  </a:lnTo>
                  <a:lnTo>
                    <a:pt x="705" y="1376"/>
                  </a:lnTo>
                  <a:lnTo>
                    <a:pt x="710" y="1385"/>
                  </a:lnTo>
                  <a:lnTo>
                    <a:pt x="718" y="1397"/>
                  </a:lnTo>
                  <a:lnTo>
                    <a:pt x="720" y="1406"/>
                  </a:lnTo>
                  <a:lnTo>
                    <a:pt x="724" y="1418"/>
                  </a:lnTo>
                  <a:lnTo>
                    <a:pt x="724" y="1427"/>
                  </a:lnTo>
                  <a:lnTo>
                    <a:pt x="724" y="1435"/>
                  </a:lnTo>
                  <a:lnTo>
                    <a:pt x="720" y="1442"/>
                  </a:lnTo>
                  <a:lnTo>
                    <a:pt x="714" y="1452"/>
                  </a:lnTo>
                  <a:lnTo>
                    <a:pt x="705" y="1454"/>
                  </a:lnTo>
                  <a:lnTo>
                    <a:pt x="699" y="1458"/>
                  </a:lnTo>
                  <a:lnTo>
                    <a:pt x="684" y="1454"/>
                  </a:lnTo>
                  <a:lnTo>
                    <a:pt x="672" y="1454"/>
                  </a:lnTo>
                  <a:lnTo>
                    <a:pt x="667" y="1448"/>
                  </a:lnTo>
                  <a:lnTo>
                    <a:pt x="657" y="1446"/>
                  </a:lnTo>
                  <a:lnTo>
                    <a:pt x="648" y="1442"/>
                  </a:lnTo>
                  <a:lnTo>
                    <a:pt x="638" y="1435"/>
                  </a:lnTo>
                  <a:lnTo>
                    <a:pt x="633" y="1431"/>
                  </a:lnTo>
                  <a:lnTo>
                    <a:pt x="627" y="1423"/>
                  </a:lnTo>
                  <a:lnTo>
                    <a:pt x="621" y="1414"/>
                  </a:lnTo>
                  <a:lnTo>
                    <a:pt x="615" y="1406"/>
                  </a:lnTo>
                  <a:lnTo>
                    <a:pt x="606" y="1391"/>
                  </a:lnTo>
                  <a:lnTo>
                    <a:pt x="596" y="1378"/>
                  </a:lnTo>
                  <a:lnTo>
                    <a:pt x="587" y="1365"/>
                  </a:lnTo>
                  <a:lnTo>
                    <a:pt x="579" y="1349"/>
                  </a:lnTo>
                  <a:lnTo>
                    <a:pt x="572" y="1340"/>
                  </a:lnTo>
                  <a:lnTo>
                    <a:pt x="570" y="1330"/>
                  </a:lnTo>
                  <a:lnTo>
                    <a:pt x="564" y="1321"/>
                  </a:lnTo>
                  <a:lnTo>
                    <a:pt x="557" y="1311"/>
                  </a:lnTo>
                  <a:lnTo>
                    <a:pt x="551" y="1300"/>
                  </a:lnTo>
                  <a:lnTo>
                    <a:pt x="549" y="1290"/>
                  </a:lnTo>
                  <a:lnTo>
                    <a:pt x="543" y="1283"/>
                  </a:lnTo>
                  <a:lnTo>
                    <a:pt x="539" y="1273"/>
                  </a:lnTo>
                  <a:lnTo>
                    <a:pt x="530" y="1260"/>
                  </a:lnTo>
                  <a:lnTo>
                    <a:pt x="524" y="1249"/>
                  </a:lnTo>
                  <a:lnTo>
                    <a:pt x="522" y="1239"/>
                  </a:lnTo>
                  <a:lnTo>
                    <a:pt x="515" y="1228"/>
                  </a:lnTo>
                  <a:lnTo>
                    <a:pt x="509" y="1218"/>
                  </a:lnTo>
                  <a:lnTo>
                    <a:pt x="503" y="1207"/>
                  </a:lnTo>
                  <a:lnTo>
                    <a:pt x="500" y="1195"/>
                  </a:lnTo>
                  <a:lnTo>
                    <a:pt x="494" y="1186"/>
                  </a:lnTo>
                  <a:lnTo>
                    <a:pt x="488" y="1173"/>
                  </a:lnTo>
                  <a:lnTo>
                    <a:pt x="482" y="1165"/>
                  </a:lnTo>
                  <a:lnTo>
                    <a:pt x="477" y="1150"/>
                  </a:lnTo>
                  <a:lnTo>
                    <a:pt x="471" y="1140"/>
                  </a:lnTo>
                  <a:lnTo>
                    <a:pt x="467" y="1129"/>
                  </a:lnTo>
                  <a:lnTo>
                    <a:pt x="462" y="1119"/>
                  </a:lnTo>
                  <a:lnTo>
                    <a:pt x="458" y="1108"/>
                  </a:lnTo>
                  <a:lnTo>
                    <a:pt x="452" y="1098"/>
                  </a:lnTo>
                  <a:lnTo>
                    <a:pt x="446" y="1085"/>
                  </a:lnTo>
                  <a:lnTo>
                    <a:pt x="442" y="1076"/>
                  </a:lnTo>
                  <a:lnTo>
                    <a:pt x="437" y="1064"/>
                  </a:lnTo>
                  <a:lnTo>
                    <a:pt x="435" y="1055"/>
                  </a:lnTo>
                  <a:lnTo>
                    <a:pt x="429" y="1047"/>
                  </a:lnTo>
                  <a:lnTo>
                    <a:pt x="425" y="1038"/>
                  </a:lnTo>
                  <a:lnTo>
                    <a:pt x="418" y="1028"/>
                  </a:lnTo>
                  <a:lnTo>
                    <a:pt x="416" y="1019"/>
                  </a:lnTo>
                  <a:lnTo>
                    <a:pt x="414" y="1011"/>
                  </a:lnTo>
                  <a:lnTo>
                    <a:pt x="406" y="1002"/>
                  </a:lnTo>
                  <a:lnTo>
                    <a:pt x="404" y="992"/>
                  </a:lnTo>
                  <a:lnTo>
                    <a:pt x="401" y="986"/>
                  </a:lnTo>
                  <a:lnTo>
                    <a:pt x="397" y="971"/>
                  </a:lnTo>
                  <a:lnTo>
                    <a:pt x="391" y="960"/>
                  </a:lnTo>
                  <a:lnTo>
                    <a:pt x="389" y="944"/>
                  </a:lnTo>
                  <a:lnTo>
                    <a:pt x="385" y="935"/>
                  </a:lnTo>
                  <a:lnTo>
                    <a:pt x="384" y="929"/>
                  </a:lnTo>
                  <a:lnTo>
                    <a:pt x="384" y="925"/>
                  </a:lnTo>
                  <a:lnTo>
                    <a:pt x="380" y="893"/>
                  </a:lnTo>
                  <a:lnTo>
                    <a:pt x="374" y="863"/>
                  </a:lnTo>
                  <a:lnTo>
                    <a:pt x="368" y="830"/>
                  </a:lnTo>
                  <a:lnTo>
                    <a:pt x="365" y="802"/>
                  </a:lnTo>
                  <a:lnTo>
                    <a:pt x="359" y="775"/>
                  </a:lnTo>
                  <a:lnTo>
                    <a:pt x="355" y="749"/>
                  </a:lnTo>
                  <a:lnTo>
                    <a:pt x="349" y="720"/>
                  </a:lnTo>
                  <a:lnTo>
                    <a:pt x="347" y="694"/>
                  </a:lnTo>
                  <a:lnTo>
                    <a:pt x="340" y="669"/>
                  </a:lnTo>
                  <a:lnTo>
                    <a:pt x="334" y="644"/>
                  </a:lnTo>
                  <a:lnTo>
                    <a:pt x="325" y="621"/>
                  </a:lnTo>
                  <a:lnTo>
                    <a:pt x="323" y="597"/>
                  </a:lnTo>
                  <a:lnTo>
                    <a:pt x="317" y="574"/>
                  </a:lnTo>
                  <a:lnTo>
                    <a:pt x="311" y="551"/>
                  </a:lnTo>
                  <a:lnTo>
                    <a:pt x="304" y="526"/>
                  </a:lnTo>
                  <a:lnTo>
                    <a:pt x="298" y="509"/>
                  </a:lnTo>
                  <a:lnTo>
                    <a:pt x="292" y="488"/>
                  </a:lnTo>
                  <a:lnTo>
                    <a:pt x="287" y="467"/>
                  </a:lnTo>
                  <a:lnTo>
                    <a:pt x="277" y="448"/>
                  </a:lnTo>
                  <a:lnTo>
                    <a:pt x="271" y="431"/>
                  </a:lnTo>
                  <a:lnTo>
                    <a:pt x="262" y="412"/>
                  </a:lnTo>
                  <a:lnTo>
                    <a:pt x="256" y="395"/>
                  </a:lnTo>
                  <a:lnTo>
                    <a:pt x="251" y="376"/>
                  </a:lnTo>
                  <a:lnTo>
                    <a:pt x="243" y="365"/>
                  </a:lnTo>
                  <a:lnTo>
                    <a:pt x="235" y="346"/>
                  </a:lnTo>
                  <a:lnTo>
                    <a:pt x="230" y="331"/>
                  </a:lnTo>
                  <a:lnTo>
                    <a:pt x="222" y="317"/>
                  </a:lnTo>
                  <a:lnTo>
                    <a:pt x="214" y="304"/>
                  </a:lnTo>
                  <a:lnTo>
                    <a:pt x="209" y="289"/>
                  </a:lnTo>
                  <a:lnTo>
                    <a:pt x="201" y="277"/>
                  </a:lnTo>
                  <a:lnTo>
                    <a:pt x="194" y="264"/>
                  </a:lnTo>
                  <a:lnTo>
                    <a:pt x="186" y="253"/>
                  </a:lnTo>
                  <a:lnTo>
                    <a:pt x="180" y="241"/>
                  </a:lnTo>
                  <a:lnTo>
                    <a:pt x="175" y="228"/>
                  </a:lnTo>
                  <a:lnTo>
                    <a:pt x="165" y="217"/>
                  </a:lnTo>
                  <a:lnTo>
                    <a:pt x="159" y="207"/>
                  </a:lnTo>
                  <a:lnTo>
                    <a:pt x="152" y="199"/>
                  </a:lnTo>
                  <a:lnTo>
                    <a:pt x="144" y="190"/>
                  </a:lnTo>
                  <a:lnTo>
                    <a:pt x="138" y="179"/>
                  </a:lnTo>
                  <a:lnTo>
                    <a:pt x="133" y="171"/>
                  </a:lnTo>
                  <a:lnTo>
                    <a:pt x="123" y="161"/>
                  </a:lnTo>
                  <a:lnTo>
                    <a:pt x="117" y="154"/>
                  </a:lnTo>
                  <a:lnTo>
                    <a:pt x="112" y="144"/>
                  </a:lnTo>
                  <a:lnTo>
                    <a:pt x="106" y="139"/>
                  </a:lnTo>
                  <a:lnTo>
                    <a:pt x="93" y="123"/>
                  </a:lnTo>
                  <a:lnTo>
                    <a:pt x="83" y="114"/>
                  </a:lnTo>
                  <a:lnTo>
                    <a:pt x="72" y="103"/>
                  </a:lnTo>
                  <a:lnTo>
                    <a:pt x="62" y="93"/>
                  </a:lnTo>
                  <a:lnTo>
                    <a:pt x="51" y="84"/>
                  </a:lnTo>
                  <a:lnTo>
                    <a:pt x="45" y="78"/>
                  </a:lnTo>
                  <a:lnTo>
                    <a:pt x="30" y="63"/>
                  </a:lnTo>
                  <a:lnTo>
                    <a:pt x="21" y="57"/>
                  </a:lnTo>
                  <a:lnTo>
                    <a:pt x="11" y="46"/>
                  </a:lnTo>
                  <a:lnTo>
                    <a:pt x="5" y="36"/>
                  </a:lnTo>
                  <a:lnTo>
                    <a:pt x="3" y="27"/>
                  </a:lnTo>
                  <a:lnTo>
                    <a:pt x="3" y="17"/>
                  </a:lnTo>
                  <a:lnTo>
                    <a:pt x="0" y="8"/>
                  </a:lnTo>
                  <a:lnTo>
                    <a:pt x="5" y="2"/>
                  </a:lnTo>
                  <a:lnTo>
                    <a:pt x="11" y="0"/>
                  </a:lnTo>
                  <a:lnTo>
                    <a:pt x="21" y="2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234" name="群組 144"/>
          <p:cNvGrpSpPr/>
          <p:nvPr/>
        </p:nvGrpSpPr>
        <p:grpSpPr>
          <a:xfrm>
            <a:off x="6462448" y="3874158"/>
            <a:ext cx="1088171" cy="1643056"/>
            <a:chOff x="5259382" y="2860675"/>
            <a:chExt cx="2079625" cy="3140077"/>
          </a:xfrm>
        </p:grpSpPr>
        <p:sp>
          <p:nvSpPr>
            <p:cNvPr id="235" name="Freeform 55"/>
            <p:cNvSpPr>
              <a:spLocks/>
            </p:cNvSpPr>
            <p:nvPr/>
          </p:nvSpPr>
          <p:spPr bwMode="auto">
            <a:xfrm>
              <a:off x="6645269" y="3200400"/>
              <a:ext cx="401637" cy="388939"/>
            </a:xfrm>
            <a:custGeom>
              <a:avLst/>
              <a:gdLst/>
              <a:ahLst/>
              <a:cxnLst>
                <a:cxn ang="0">
                  <a:pos x="15" y="13"/>
                </a:cxn>
                <a:cxn ang="0">
                  <a:pos x="40" y="34"/>
                </a:cxn>
                <a:cxn ang="0">
                  <a:pos x="57" y="49"/>
                </a:cxn>
                <a:cxn ang="0">
                  <a:pos x="76" y="60"/>
                </a:cxn>
                <a:cxn ang="0">
                  <a:pos x="93" y="72"/>
                </a:cxn>
                <a:cxn ang="0">
                  <a:pos x="114" y="87"/>
                </a:cxn>
                <a:cxn ang="0">
                  <a:pos x="135" y="102"/>
                </a:cxn>
                <a:cxn ang="0">
                  <a:pos x="157" y="115"/>
                </a:cxn>
                <a:cxn ang="0">
                  <a:pos x="175" y="127"/>
                </a:cxn>
                <a:cxn ang="0">
                  <a:pos x="195" y="138"/>
                </a:cxn>
                <a:cxn ang="0">
                  <a:pos x="216" y="153"/>
                </a:cxn>
                <a:cxn ang="0">
                  <a:pos x="237" y="169"/>
                </a:cxn>
                <a:cxn ang="0">
                  <a:pos x="262" y="180"/>
                </a:cxn>
                <a:cxn ang="0">
                  <a:pos x="281" y="193"/>
                </a:cxn>
                <a:cxn ang="0">
                  <a:pos x="304" y="209"/>
                </a:cxn>
                <a:cxn ang="0">
                  <a:pos x="323" y="220"/>
                </a:cxn>
                <a:cxn ang="0">
                  <a:pos x="340" y="235"/>
                </a:cxn>
                <a:cxn ang="0">
                  <a:pos x="361" y="247"/>
                </a:cxn>
                <a:cxn ang="0">
                  <a:pos x="380" y="262"/>
                </a:cxn>
                <a:cxn ang="0">
                  <a:pos x="403" y="283"/>
                </a:cxn>
                <a:cxn ang="0">
                  <a:pos x="433" y="311"/>
                </a:cxn>
                <a:cxn ang="0">
                  <a:pos x="460" y="340"/>
                </a:cxn>
                <a:cxn ang="0">
                  <a:pos x="482" y="372"/>
                </a:cxn>
                <a:cxn ang="0">
                  <a:pos x="498" y="401"/>
                </a:cxn>
                <a:cxn ang="0">
                  <a:pos x="503" y="425"/>
                </a:cxn>
                <a:cxn ang="0">
                  <a:pos x="505" y="442"/>
                </a:cxn>
                <a:cxn ang="0">
                  <a:pos x="503" y="461"/>
                </a:cxn>
                <a:cxn ang="0">
                  <a:pos x="484" y="475"/>
                </a:cxn>
                <a:cxn ang="0">
                  <a:pos x="463" y="482"/>
                </a:cxn>
                <a:cxn ang="0">
                  <a:pos x="446" y="486"/>
                </a:cxn>
                <a:cxn ang="0">
                  <a:pos x="437" y="475"/>
                </a:cxn>
                <a:cxn ang="0">
                  <a:pos x="424" y="446"/>
                </a:cxn>
                <a:cxn ang="0">
                  <a:pos x="410" y="420"/>
                </a:cxn>
                <a:cxn ang="0">
                  <a:pos x="389" y="393"/>
                </a:cxn>
                <a:cxn ang="0">
                  <a:pos x="367" y="368"/>
                </a:cxn>
                <a:cxn ang="0">
                  <a:pos x="344" y="340"/>
                </a:cxn>
                <a:cxn ang="0">
                  <a:pos x="317" y="313"/>
                </a:cxn>
                <a:cxn ang="0">
                  <a:pos x="285" y="290"/>
                </a:cxn>
                <a:cxn ang="0">
                  <a:pos x="256" y="262"/>
                </a:cxn>
                <a:cxn ang="0">
                  <a:pos x="226" y="235"/>
                </a:cxn>
                <a:cxn ang="0">
                  <a:pos x="192" y="210"/>
                </a:cxn>
                <a:cxn ang="0">
                  <a:pos x="163" y="184"/>
                </a:cxn>
                <a:cxn ang="0">
                  <a:pos x="133" y="159"/>
                </a:cxn>
                <a:cxn ang="0">
                  <a:pos x="102" y="133"/>
                </a:cxn>
                <a:cxn ang="0">
                  <a:pos x="72" y="106"/>
                </a:cxn>
                <a:cxn ang="0">
                  <a:pos x="45" y="81"/>
                </a:cxn>
                <a:cxn ang="0">
                  <a:pos x="0" y="0"/>
                </a:cxn>
              </a:cxnLst>
              <a:rect l="0" t="0" r="r" b="b"/>
              <a:pathLst>
                <a:path w="505" h="490">
                  <a:moveTo>
                    <a:pt x="0" y="0"/>
                  </a:moveTo>
                  <a:lnTo>
                    <a:pt x="15" y="13"/>
                  </a:lnTo>
                  <a:lnTo>
                    <a:pt x="30" y="26"/>
                  </a:lnTo>
                  <a:lnTo>
                    <a:pt x="40" y="34"/>
                  </a:lnTo>
                  <a:lnTo>
                    <a:pt x="47" y="39"/>
                  </a:lnTo>
                  <a:lnTo>
                    <a:pt x="57" y="49"/>
                  </a:lnTo>
                  <a:lnTo>
                    <a:pt x="66" y="55"/>
                  </a:lnTo>
                  <a:lnTo>
                    <a:pt x="76" y="60"/>
                  </a:lnTo>
                  <a:lnTo>
                    <a:pt x="83" y="66"/>
                  </a:lnTo>
                  <a:lnTo>
                    <a:pt x="93" y="72"/>
                  </a:lnTo>
                  <a:lnTo>
                    <a:pt x="104" y="81"/>
                  </a:lnTo>
                  <a:lnTo>
                    <a:pt x="114" y="87"/>
                  </a:lnTo>
                  <a:lnTo>
                    <a:pt x="123" y="95"/>
                  </a:lnTo>
                  <a:lnTo>
                    <a:pt x="135" y="102"/>
                  </a:lnTo>
                  <a:lnTo>
                    <a:pt x="148" y="108"/>
                  </a:lnTo>
                  <a:lnTo>
                    <a:pt x="157" y="115"/>
                  </a:lnTo>
                  <a:lnTo>
                    <a:pt x="165" y="121"/>
                  </a:lnTo>
                  <a:lnTo>
                    <a:pt x="175" y="127"/>
                  </a:lnTo>
                  <a:lnTo>
                    <a:pt x="186" y="136"/>
                  </a:lnTo>
                  <a:lnTo>
                    <a:pt x="195" y="138"/>
                  </a:lnTo>
                  <a:lnTo>
                    <a:pt x="207" y="148"/>
                  </a:lnTo>
                  <a:lnTo>
                    <a:pt x="216" y="153"/>
                  </a:lnTo>
                  <a:lnTo>
                    <a:pt x="228" y="163"/>
                  </a:lnTo>
                  <a:lnTo>
                    <a:pt x="237" y="169"/>
                  </a:lnTo>
                  <a:lnTo>
                    <a:pt x="251" y="174"/>
                  </a:lnTo>
                  <a:lnTo>
                    <a:pt x="262" y="180"/>
                  </a:lnTo>
                  <a:lnTo>
                    <a:pt x="271" y="188"/>
                  </a:lnTo>
                  <a:lnTo>
                    <a:pt x="281" y="193"/>
                  </a:lnTo>
                  <a:lnTo>
                    <a:pt x="292" y="201"/>
                  </a:lnTo>
                  <a:lnTo>
                    <a:pt x="304" y="209"/>
                  </a:lnTo>
                  <a:lnTo>
                    <a:pt x="313" y="218"/>
                  </a:lnTo>
                  <a:lnTo>
                    <a:pt x="323" y="220"/>
                  </a:lnTo>
                  <a:lnTo>
                    <a:pt x="330" y="230"/>
                  </a:lnTo>
                  <a:lnTo>
                    <a:pt x="340" y="235"/>
                  </a:lnTo>
                  <a:lnTo>
                    <a:pt x="349" y="241"/>
                  </a:lnTo>
                  <a:lnTo>
                    <a:pt x="361" y="247"/>
                  </a:lnTo>
                  <a:lnTo>
                    <a:pt x="370" y="256"/>
                  </a:lnTo>
                  <a:lnTo>
                    <a:pt x="380" y="262"/>
                  </a:lnTo>
                  <a:lnTo>
                    <a:pt x="389" y="269"/>
                  </a:lnTo>
                  <a:lnTo>
                    <a:pt x="403" y="283"/>
                  </a:lnTo>
                  <a:lnTo>
                    <a:pt x="422" y="296"/>
                  </a:lnTo>
                  <a:lnTo>
                    <a:pt x="433" y="311"/>
                  </a:lnTo>
                  <a:lnTo>
                    <a:pt x="448" y="326"/>
                  </a:lnTo>
                  <a:lnTo>
                    <a:pt x="460" y="340"/>
                  </a:lnTo>
                  <a:lnTo>
                    <a:pt x="473" y="357"/>
                  </a:lnTo>
                  <a:lnTo>
                    <a:pt x="482" y="372"/>
                  </a:lnTo>
                  <a:lnTo>
                    <a:pt x="492" y="385"/>
                  </a:lnTo>
                  <a:lnTo>
                    <a:pt x="498" y="401"/>
                  </a:lnTo>
                  <a:lnTo>
                    <a:pt x="503" y="420"/>
                  </a:lnTo>
                  <a:lnTo>
                    <a:pt x="503" y="425"/>
                  </a:lnTo>
                  <a:lnTo>
                    <a:pt x="505" y="435"/>
                  </a:lnTo>
                  <a:lnTo>
                    <a:pt x="505" y="442"/>
                  </a:lnTo>
                  <a:lnTo>
                    <a:pt x="505" y="454"/>
                  </a:lnTo>
                  <a:lnTo>
                    <a:pt x="503" y="461"/>
                  </a:lnTo>
                  <a:lnTo>
                    <a:pt x="498" y="467"/>
                  </a:lnTo>
                  <a:lnTo>
                    <a:pt x="484" y="475"/>
                  </a:lnTo>
                  <a:lnTo>
                    <a:pt x="475" y="480"/>
                  </a:lnTo>
                  <a:lnTo>
                    <a:pt x="463" y="482"/>
                  </a:lnTo>
                  <a:lnTo>
                    <a:pt x="452" y="486"/>
                  </a:lnTo>
                  <a:lnTo>
                    <a:pt x="446" y="486"/>
                  </a:lnTo>
                  <a:lnTo>
                    <a:pt x="443" y="490"/>
                  </a:lnTo>
                  <a:lnTo>
                    <a:pt x="437" y="475"/>
                  </a:lnTo>
                  <a:lnTo>
                    <a:pt x="433" y="461"/>
                  </a:lnTo>
                  <a:lnTo>
                    <a:pt x="424" y="446"/>
                  </a:lnTo>
                  <a:lnTo>
                    <a:pt x="418" y="435"/>
                  </a:lnTo>
                  <a:lnTo>
                    <a:pt x="410" y="420"/>
                  </a:lnTo>
                  <a:lnTo>
                    <a:pt x="401" y="408"/>
                  </a:lnTo>
                  <a:lnTo>
                    <a:pt x="389" y="393"/>
                  </a:lnTo>
                  <a:lnTo>
                    <a:pt x="380" y="380"/>
                  </a:lnTo>
                  <a:lnTo>
                    <a:pt x="367" y="368"/>
                  </a:lnTo>
                  <a:lnTo>
                    <a:pt x="355" y="357"/>
                  </a:lnTo>
                  <a:lnTo>
                    <a:pt x="344" y="340"/>
                  </a:lnTo>
                  <a:lnTo>
                    <a:pt x="330" y="328"/>
                  </a:lnTo>
                  <a:lnTo>
                    <a:pt x="317" y="313"/>
                  </a:lnTo>
                  <a:lnTo>
                    <a:pt x="302" y="302"/>
                  </a:lnTo>
                  <a:lnTo>
                    <a:pt x="285" y="290"/>
                  </a:lnTo>
                  <a:lnTo>
                    <a:pt x="273" y="277"/>
                  </a:lnTo>
                  <a:lnTo>
                    <a:pt x="256" y="262"/>
                  </a:lnTo>
                  <a:lnTo>
                    <a:pt x="241" y="247"/>
                  </a:lnTo>
                  <a:lnTo>
                    <a:pt x="226" y="235"/>
                  </a:lnTo>
                  <a:lnTo>
                    <a:pt x="211" y="222"/>
                  </a:lnTo>
                  <a:lnTo>
                    <a:pt x="192" y="210"/>
                  </a:lnTo>
                  <a:lnTo>
                    <a:pt x="178" y="199"/>
                  </a:lnTo>
                  <a:lnTo>
                    <a:pt x="163" y="184"/>
                  </a:lnTo>
                  <a:lnTo>
                    <a:pt x="148" y="172"/>
                  </a:lnTo>
                  <a:lnTo>
                    <a:pt x="133" y="159"/>
                  </a:lnTo>
                  <a:lnTo>
                    <a:pt x="118" y="144"/>
                  </a:lnTo>
                  <a:lnTo>
                    <a:pt x="102" y="133"/>
                  </a:lnTo>
                  <a:lnTo>
                    <a:pt x="87" y="121"/>
                  </a:lnTo>
                  <a:lnTo>
                    <a:pt x="72" y="106"/>
                  </a:lnTo>
                  <a:lnTo>
                    <a:pt x="61" y="95"/>
                  </a:lnTo>
                  <a:lnTo>
                    <a:pt x="45" y="81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36" name="Freeform 69"/>
            <p:cNvSpPr>
              <a:spLocks/>
            </p:cNvSpPr>
            <p:nvPr/>
          </p:nvSpPr>
          <p:spPr bwMode="auto">
            <a:xfrm>
              <a:off x="6016619" y="2860675"/>
              <a:ext cx="220662" cy="474663"/>
            </a:xfrm>
            <a:custGeom>
              <a:avLst/>
              <a:gdLst/>
              <a:ahLst/>
              <a:cxnLst>
                <a:cxn ang="0">
                  <a:pos x="243" y="63"/>
                </a:cxn>
                <a:cxn ang="0">
                  <a:pos x="217" y="66"/>
                </a:cxn>
                <a:cxn ang="0">
                  <a:pos x="192" y="74"/>
                </a:cxn>
                <a:cxn ang="0">
                  <a:pos x="148" y="103"/>
                </a:cxn>
                <a:cxn ang="0">
                  <a:pos x="108" y="144"/>
                </a:cxn>
                <a:cxn ang="0">
                  <a:pos x="93" y="171"/>
                </a:cxn>
                <a:cxn ang="0">
                  <a:pos x="80" y="198"/>
                </a:cxn>
                <a:cxn ang="0">
                  <a:pos x="69" y="226"/>
                </a:cxn>
                <a:cxn ang="0">
                  <a:pos x="63" y="258"/>
                </a:cxn>
                <a:cxn ang="0">
                  <a:pos x="53" y="289"/>
                </a:cxn>
                <a:cxn ang="0">
                  <a:pos x="51" y="319"/>
                </a:cxn>
                <a:cxn ang="0">
                  <a:pos x="48" y="352"/>
                </a:cxn>
                <a:cxn ang="0">
                  <a:pos x="51" y="386"/>
                </a:cxn>
                <a:cxn ang="0">
                  <a:pos x="53" y="416"/>
                </a:cxn>
                <a:cxn ang="0">
                  <a:pos x="59" y="447"/>
                </a:cxn>
                <a:cxn ang="0">
                  <a:pos x="72" y="473"/>
                </a:cxn>
                <a:cxn ang="0">
                  <a:pos x="84" y="500"/>
                </a:cxn>
                <a:cxn ang="0">
                  <a:pos x="118" y="543"/>
                </a:cxn>
                <a:cxn ang="0">
                  <a:pos x="162" y="564"/>
                </a:cxn>
                <a:cxn ang="0">
                  <a:pos x="198" y="543"/>
                </a:cxn>
                <a:cxn ang="0">
                  <a:pos x="217" y="519"/>
                </a:cxn>
                <a:cxn ang="0">
                  <a:pos x="238" y="490"/>
                </a:cxn>
                <a:cxn ang="0">
                  <a:pos x="257" y="469"/>
                </a:cxn>
                <a:cxn ang="0">
                  <a:pos x="272" y="473"/>
                </a:cxn>
                <a:cxn ang="0">
                  <a:pos x="272" y="504"/>
                </a:cxn>
                <a:cxn ang="0">
                  <a:pos x="257" y="530"/>
                </a:cxn>
                <a:cxn ang="0">
                  <a:pos x="223" y="566"/>
                </a:cxn>
                <a:cxn ang="0">
                  <a:pos x="196" y="585"/>
                </a:cxn>
                <a:cxn ang="0">
                  <a:pos x="165" y="593"/>
                </a:cxn>
                <a:cxn ang="0">
                  <a:pos x="139" y="597"/>
                </a:cxn>
                <a:cxn ang="0">
                  <a:pos x="114" y="591"/>
                </a:cxn>
                <a:cxn ang="0">
                  <a:pos x="72" y="564"/>
                </a:cxn>
                <a:cxn ang="0">
                  <a:pos x="44" y="524"/>
                </a:cxn>
                <a:cxn ang="0">
                  <a:pos x="21" y="483"/>
                </a:cxn>
                <a:cxn ang="0">
                  <a:pos x="15" y="454"/>
                </a:cxn>
                <a:cxn ang="0">
                  <a:pos x="10" y="428"/>
                </a:cxn>
                <a:cxn ang="0">
                  <a:pos x="6" y="401"/>
                </a:cxn>
                <a:cxn ang="0">
                  <a:pos x="2" y="376"/>
                </a:cxn>
                <a:cxn ang="0">
                  <a:pos x="0" y="350"/>
                </a:cxn>
                <a:cxn ang="0">
                  <a:pos x="0" y="308"/>
                </a:cxn>
                <a:cxn ang="0">
                  <a:pos x="0" y="283"/>
                </a:cxn>
                <a:cxn ang="0">
                  <a:pos x="2" y="241"/>
                </a:cxn>
                <a:cxn ang="0">
                  <a:pos x="6" y="213"/>
                </a:cxn>
                <a:cxn ang="0">
                  <a:pos x="17" y="169"/>
                </a:cxn>
                <a:cxn ang="0">
                  <a:pos x="36" y="123"/>
                </a:cxn>
                <a:cxn ang="0">
                  <a:pos x="57" y="82"/>
                </a:cxn>
                <a:cxn ang="0">
                  <a:pos x="91" y="47"/>
                </a:cxn>
                <a:cxn ang="0">
                  <a:pos x="129" y="23"/>
                </a:cxn>
                <a:cxn ang="0">
                  <a:pos x="160" y="9"/>
                </a:cxn>
                <a:cxn ang="0">
                  <a:pos x="190" y="2"/>
                </a:cxn>
                <a:cxn ang="0">
                  <a:pos x="217" y="2"/>
                </a:cxn>
                <a:cxn ang="0">
                  <a:pos x="251" y="0"/>
                </a:cxn>
                <a:cxn ang="0">
                  <a:pos x="278" y="11"/>
                </a:cxn>
                <a:cxn ang="0">
                  <a:pos x="280" y="46"/>
                </a:cxn>
                <a:cxn ang="0">
                  <a:pos x="266" y="66"/>
                </a:cxn>
              </a:cxnLst>
              <a:rect l="0" t="0" r="r" b="b"/>
              <a:pathLst>
                <a:path w="280" h="597">
                  <a:moveTo>
                    <a:pt x="266" y="66"/>
                  </a:moveTo>
                  <a:lnTo>
                    <a:pt x="253" y="63"/>
                  </a:lnTo>
                  <a:lnTo>
                    <a:pt x="243" y="63"/>
                  </a:lnTo>
                  <a:lnTo>
                    <a:pt x="236" y="63"/>
                  </a:lnTo>
                  <a:lnTo>
                    <a:pt x="226" y="66"/>
                  </a:lnTo>
                  <a:lnTo>
                    <a:pt x="217" y="66"/>
                  </a:lnTo>
                  <a:lnTo>
                    <a:pt x="207" y="68"/>
                  </a:lnTo>
                  <a:lnTo>
                    <a:pt x="198" y="72"/>
                  </a:lnTo>
                  <a:lnTo>
                    <a:pt x="192" y="74"/>
                  </a:lnTo>
                  <a:lnTo>
                    <a:pt x="175" y="82"/>
                  </a:lnTo>
                  <a:lnTo>
                    <a:pt x="160" y="93"/>
                  </a:lnTo>
                  <a:lnTo>
                    <a:pt x="148" y="103"/>
                  </a:lnTo>
                  <a:lnTo>
                    <a:pt x="135" y="116"/>
                  </a:lnTo>
                  <a:lnTo>
                    <a:pt x="120" y="129"/>
                  </a:lnTo>
                  <a:lnTo>
                    <a:pt x="108" y="144"/>
                  </a:lnTo>
                  <a:lnTo>
                    <a:pt x="103" y="154"/>
                  </a:lnTo>
                  <a:lnTo>
                    <a:pt x="99" y="163"/>
                  </a:lnTo>
                  <a:lnTo>
                    <a:pt x="93" y="171"/>
                  </a:lnTo>
                  <a:lnTo>
                    <a:pt x="91" y="180"/>
                  </a:lnTo>
                  <a:lnTo>
                    <a:pt x="84" y="190"/>
                  </a:lnTo>
                  <a:lnTo>
                    <a:pt x="80" y="198"/>
                  </a:lnTo>
                  <a:lnTo>
                    <a:pt x="78" y="207"/>
                  </a:lnTo>
                  <a:lnTo>
                    <a:pt x="76" y="217"/>
                  </a:lnTo>
                  <a:lnTo>
                    <a:pt x="69" y="226"/>
                  </a:lnTo>
                  <a:lnTo>
                    <a:pt x="67" y="237"/>
                  </a:lnTo>
                  <a:lnTo>
                    <a:pt x="63" y="247"/>
                  </a:lnTo>
                  <a:lnTo>
                    <a:pt x="63" y="258"/>
                  </a:lnTo>
                  <a:lnTo>
                    <a:pt x="57" y="268"/>
                  </a:lnTo>
                  <a:lnTo>
                    <a:pt x="57" y="277"/>
                  </a:lnTo>
                  <a:lnTo>
                    <a:pt x="53" y="289"/>
                  </a:lnTo>
                  <a:lnTo>
                    <a:pt x="53" y="298"/>
                  </a:lnTo>
                  <a:lnTo>
                    <a:pt x="51" y="308"/>
                  </a:lnTo>
                  <a:lnTo>
                    <a:pt x="51" y="319"/>
                  </a:lnTo>
                  <a:lnTo>
                    <a:pt x="51" y="331"/>
                  </a:lnTo>
                  <a:lnTo>
                    <a:pt x="51" y="344"/>
                  </a:lnTo>
                  <a:lnTo>
                    <a:pt x="48" y="352"/>
                  </a:lnTo>
                  <a:lnTo>
                    <a:pt x="48" y="361"/>
                  </a:lnTo>
                  <a:lnTo>
                    <a:pt x="48" y="372"/>
                  </a:lnTo>
                  <a:lnTo>
                    <a:pt x="51" y="386"/>
                  </a:lnTo>
                  <a:lnTo>
                    <a:pt x="51" y="395"/>
                  </a:lnTo>
                  <a:lnTo>
                    <a:pt x="51" y="405"/>
                  </a:lnTo>
                  <a:lnTo>
                    <a:pt x="53" y="416"/>
                  </a:lnTo>
                  <a:lnTo>
                    <a:pt x="57" y="428"/>
                  </a:lnTo>
                  <a:lnTo>
                    <a:pt x="57" y="437"/>
                  </a:lnTo>
                  <a:lnTo>
                    <a:pt x="59" y="447"/>
                  </a:lnTo>
                  <a:lnTo>
                    <a:pt x="63" y="454"/>
                  </a:lnTo>
                  <a:lnTo>
                    <a:pt x="67" y="464"/>
                  </a:lnTo>
                  <a:lnTo>
                    <a:pt x="72" y="473"/>
                  </a:lnTo>
                  <a:lnTo>
                    <a:pt x="76" y="483"/>
                  </a:lnTo>
                  <a:lnTo>
                    <a:pt x="80" y="490"/>
                  </a:lnTo>
                  <a:lnTo>
                    <a:pt x="84" y="500"/>
                  </a:lnTo>
                  <a:lnTo>
                    <a:pt x="93" y="515"/>
                  </a:lnTo>
                  <a:lnTo>
                    <a:pt x="105" y="530"/>
                  </a:lnTo>
                  <a:lnTo>
                    <a:pt x="118" y="543"/>
                  </a:lnTo>
                  <a:lnTo>
                    <a:pt x="135" y="559"/>
                  </a:lnTo>
                  <a:lnTo>
                    <a:pt x="148" y="564"/>
                  </a:lnTo>
                  <a:lnTo>
                    <a:pt x="162" y="564"/>
                  </a:lnTo>
                  <a:lnTo>
                    <a:pt x="175" y="559"/>
                  </a:lnTo>
                  <a:lnTo>
                    <a:pt x="192" y="549"/>
                  </a:lnTo>
                  <a:lnTo>
                    <a:pt x="198" y="543"/>
                  </a:lnTo>
                  <a:lnTo>
                    <a:pt x="205" y="536"/>
                  </a:lnTo>
                  <a:lnTo>
                    <a:pt x="211" y="526"/>
                  </a:lnTo>
                  <a:lnTo>
                    <a:pt x="217" y="519"/>
                  </a:lnTo>
                  <a:lnTo>
                    <a:pt x="223" y="509"/>
                  </a:lnTo>
                  <a:lnTo>
                    <a:pt x="230" y="500"/>
                  </a:lnTo>
                  <a:lnTo>
                    <a:pt x="238" y="490"/>
                  </a:lnTo>
                  <a:lnTo>
                    <a:pt x="243" y="485"/>
                  </a:lnTo>
                  <a:lnTo>
                    <a:pt x="247" y="477"/>
                  </a:lnTo>
                  <a:lnTo>
                    <a:pt x="257" y="469"/>
                  </a:lnTo>
                  <a:lnTo>
                    <a:pt x="262" y="467"/>
                  </a:lnTo>
                  <a:lnTo>
                    <a:pt x="268" y="467"/>
                  </a:lnTo>
                  <a:lnTo>
                    <a:pt x="272" y="473"/>
                  </a:lnTo>
                  <a:lnTo>
                    <a:pt x="274" y="479"/>
                  </a:lnTo>
                  <a:lnTo>
                    <a:pt x="274" y="488"/>
                  </a:lnTo>
                  <a:lnTo>
                    <a:pt x="272" y="504"/>
                  </a:lnTo>
                  <a:lnTo>
                    <a:pt x="266" y="511"/>
                  </a:lnTo>
                  <a:lnTo>
                    <a:pt x="262" y="523"/>
                  </a:lnTo>
                  <a:lnTo>
                    <a:pt x="257" y="530"/>
                  </a:lnTo>
                  <a:lnTo>
                    <a:pt x="251" y="540"/>
                  </a:lnTo>
                  <a:lnTo>
                    <a:pt x="238" y="551"/>
                  </a:lnTo>
                  <a:lnTo>
                    <a:pt x="223" y="566"/>
                  </a:lnTo>
                  <a:lnTo>
                    <a:pt x="213" y="572"/>
                  </a:lnTo>
                  <a:lnTo>
                    <a:pt x="205" y="580"/>
                  </a:lnTo>
                  <a:lnTo>
                    <a:pt x="196" y="585"/>
                  </a:lnTo>
                  <a:lnTo>
                    <a:pt x="186" y="587"/>
                  </a:lnTo>
                  <a:lnTo>
                    <a:pt x="175" y="591"/>
                  </a:lnTo>
                  <a:lnTo>
                    <a:pt x="165" y="593"/>
                  </a:lnTo>
                  <a:lnTo>
                    <a:pt x="156" y="597"/>
                  </a:lnTo>
                  <a:lnTo>
                    <a:pt x="148" y="597"/>
                  </a:lnTo>
                  <a:lnTo>
                    <a:pt x="139" y="597"/>
                  </a:lnTo>
                  <a:lnTo>
                    <a:pt x="129" y="593"/>
                  </a:lnTo>
                  <a:lnTo>
                    <a:pt x="120" y="593"/>
                  </a:lnTo>
                  <a:lnTo>
                    <a:pt x="114" y="591"/>
                  </a:lnTo>
                  <a:lnTo>
                    <a:pt x="99" y="585"/>
                  </a:lnTo>
                  <a:lnTo>
                    <a:pt x="88" y="576"/>
                  </a:lnTo>
                  <a:lnTo>
                    <a:pt x="72" y="564"/>
                  </a:lnTo>
                  <a:lnTo>
                    <a:pt x="63" y="551"/>
                  </a:lnTo>
                  <a:lnTo>
                    <a:pt x="51" y="540"/>
                  </a:lnTo>
                  <a:lnTo>
                    <a:pt x="44" y="524"/>
                  </a:lnTo>
                  <a:lnTo>
                    <a:pt x="36" y="505"/>
                  </a:lnTo>
                  <a:lnTo>
                    <a:pt x="27" y="490"/>
                  </a:lnTo>
                  <a:lnTo>
                    <a:pt x="21" y="483"/>
                  </a:lnTo>
                  <a:lnTo>
                    <a:pt x="21" y="473"/>
                  </a:lnTo>
                  <a:lnTo>
                    <a:pt x="17" y="464"/>
                  </a:lnTo>
                  <a:lnTo>
                    <a:pt x="15" y="454"/>
                  </a:lnTo>
                  <a:lnTo>
                    <a:pt x="12" y="447"/>
                  </a:lnTo>
                  <a:lnTo>
                    <a:pt x="12" y="437"/>
                  </a:lnTo>
                  <a:lnTo>
                    <a:pt x="10" y="428"/>
                  </a:lnTo>
                  <a:lnTo>
                    <a:pt x="10" y="422"/>
                  </a:lnTo>
                  <a:lnTo>
                    <a:pt x="6" y="410"/>
                  </a:lnTo>
                  <a:lnTo>
                    <a:pt x="6" y="401"/>
                  </a:lnTo>
                  <a:lnTo>
                    <a:pt x="6" y="395"/>
                  </a:lnTo>
                  <a:lnTo>
                    <a:pt x="6" y="386"/>
                  </a:lnTo>
                  <a:lnTo>
                    <a:pt x="2" y="376"/>
                  </a:lnTo>
                  <a:lnTo>
                    <a:pt x="2" y="367"/>
                  </a:lnTo>
                  <a:lnTo>
                    <a:pt x="0" y="359"/>
                  </a:lnTo>
                  <a:lnTo>
                    <a:pt x="0" y="350"/>
                  </a:lnTo>
                  <a:lnTo>
                    <a:pt x="0" y="334"/>
                  </a:lnTo>
                  <a:lnTo>
                    <a:pt x="0" y="319"/>
                  </a:lnTo>
                  <a:lnTo>
                    <a:pt x="0" y="308"/>
                  </a:lnTo>
                  <a:lnTo>
                    <a:pt x="0" y="298"/>
                  </a:lnTo>
                  <a:lnTo>
                    <a:pt x="0" y="289"/>
                  </a:lnTo>
                  <a:lnTo>
                    <a:pt x="0" y="283"/>
                  </a:lnTo>
                  <a:lnTo>
                    <a:pt x="0" y="266"/>
                  </a:lnTo>
                  <a:lnTo>
                    <a:pt x="2" y="251"/>
                  </a:lnTo>
                  <a:lnTo>
                    <a:pt x="2" y="241"/>
                  </a:lnTo>
                  <a:lnTo>
                    <a:pt x="2" y="232"/>
                  </a:lnTo>
                  <a:lnTo>
                    <a:pt x="6" y="222"/>
                  </a:lnTo>
                  <a:lnTo>
                    <a:pt x="6" y="213"/>
                  </a:lnTo>
                  <a:lnTo>
                    <a:pt x="10" y="198"/>
                  </a:lnTo>
                  <a:lnTo>
                    <a:pt x="15" y="184"/>
                  </a:lnTo>
                  <a:lnTo>
                    <a:pt x="17" y="169"/>
                  </a:lnTo>
                  <a:lnTo>
                    <a:pt x="21" y="150"/>
                  </a:lnTo>
                  <a:lnTo>
                    <a:pt x="31" y="139"/>
                  </a:lnTo>
                  <a:lnTo>
                    <a:pt x="36" y="123"/>
                  </a:lnTo>
                  <a:lnTo>
                    <a:pt x="42" y="108"/>
                  </a:lnTo>
                  <a:lnTo>
                    <a:pt x="51" y="93"/>
                  </a:lnTo>
                  <a:lnTo>
                    <a:pt x="57" y="82"/>
                  </a:lnTo>
                  <a:lnTo>
                    <a:pt x="69" y="72"/>
                  </a:lnTo>
                  <a:lnTo>
                    <a:pt x="78" y="57"/>
                  </a:lnTo>
                  <a:lnTo>
                    <a:pt x="91" y="47"/>
                  </a:lnTo>
                  <a:lnTo>
                    <a:pt x="103" y="38"/>
                  </a:lnTo>
                  <a:lnTo>
                    <a:pt x="118" y="32"/>
                  </a:lnTo>
                  <a:lnTo>
                    <a:pt x="129" y="23"/>
                  </a:lnTo>
                  <a:lnTo>
                    <a:pt x="145" y="17"/>
                  </a:lnTo>
                  <a:lnTo>
                    <a:pt x="154" y="11"/>
                  </a:lnTo>
                  <a:lnTo>
                    <a:pt x="160" y="9"/>
                  </a:lnTo>
                  <a:lnTo>
                    <a:pt x="169" y="6"/>
                  </a:lnTo>
                  <a:lnTo>
                    <a:pt x="177" y="6"/>
                  </a:lnTo>
                  <a:lnTo>
                    <a:pt x="190" y="2"/>
                  </a:lnTo>
                  <a:lnTo>
                    <a:pt x="198" y="2"/>
                  </a:lnTo>
                  <a:lnTo>
                    <a:pt x="207" y="2"/>
                  </a:lnTo>
                  <a:lnTo>
                    <a:pt x="217" y="2"/>
                  </a:lnTo>
                  <a:lnTo>
                    <a:pt x="226" y="0"/>
                  </a:lnTo>
                  <a:lnTo>
                    <a:pt x="242" y="0"/>
                  </a:lnTo>
                  <a:lnTo>
                    <a:pt x="251" y="0"/>
                  </a:lnTo>
                  <a:lnTo>
                    <a:pt x="262" y="2"/>
                  </a:lnTo>
                  <a:lnTo>
                    <a:pt x="272" y="2"/>
                  </a:lnTo>
                  <a:lnTo>
                    <a:pt x="278" y="11"/>
                  </a:lnTo>
                  <a:lnTo>
                    <a:pt x="280" y="21"/>
                  </a:lnTo>
                  <a:lnTo>
                    <a:pt x="280" y="32"/>
                  </a:lnTo>
                  <a:lnTo>
                    <a:pt x="280" y="46"/>
                  </a:lnTo>
                  <a:lnTo>
                    <a:pt x="278" y="53"/>
                  </a:lnTo>
                  <a:lnTo>
                    <a:pt x="272" y="59"/>
                  </a:lnTo>
                  <a:lnTo>
                    <a:pt x="266" y="66"/>
                  </a:lnTo>
                  <a:lnTo>
                    <a:pt x="266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37" name="Freeform 70"/>
            <p:cNvSpPr>
              <a:spLocks/>
            </p:cNvSpPr>
            <p:nvPr/>
          </p:nvSpPr>
          <p:spPr bwMode="auto">
            <a:xfrm>
              <a:off x="6203944" y="2862264"/>
              <a:ext cx="246062" cy="322263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66" y="0"/>
                </a:cxn>
                <a:cxn ang="0">
                  <a:pos x="81" y="7"/>
                </a:cxn>
                <a:cxn ang="0">
                  <a:pos x="106" y="15"/>
                </a:cxn>
                <a:cxn ang="0">
                  <a:pos x="135" y="34"/>
                </a:cxn>
                <a:cxn ang="0">
                  <a:pos x="159" y="55"/>
                </a:cxn>
                <a:cxn ang="0">
                  <a:pos x="180" y="80"/>
                </a:cxn>
                <a:cxn ang="0">
                  <a:pos x="199" y="108"/>
                </a:cxn>
                <a:cxn ang="0">
                  <a:pos x="211" y="139"/>
                </a:cxn>
                <a:cxn ang="0">
                  <a:pos x="220" y="173"/>
                </a:cxn>
                <a:cxn ang="0">
                  <a:pos x="220" y="203"/>
                </a:cxn>
                <a:cxn ang="0">
                  <a:pos x="220" y="235"/>
                </a:cxn>
                <a:cxn ang="0">
                  <a:pos x="226" y="266"/>
                </a:cxn>
                <a:cxn ang="0">
                  <a:pos x="241" y="287"/>
                </a:cxn>
                <a:cxn ang="0">
                  <a:pos x="256" y="306"/>
                </a:cxn>
                <a:cxn ang="0">
                  <a:pos x="272" y="321"/>
                </a:cxn>
                <a:cxn ang="0">
                  <a:pos x="289" y="334"/>
                </a:cxn>
                <a:cxn ang="0">
                  <a:pos x="308" y="357"/>
                </a:cxn>
                <a:cxn ang="0">
                  <a:pos x="308" y="382"/>
                </a:cxn>
                <a:cxn ang="0">
                  <a:pos x="289" y="403"/>
                </a:cxn>
                <a:cxn ang="0">
                  <a:pos x="262" y="403"/>
                </a:cxn>
                <a:cxn ang="0">
                  <a:pos x="235" y="388"/>
                </a:cxn>
                <a:cxn ang="0">
                  <a:pos x="214" y="370"/>
                </a:cxn>
                <a:cxn ang="0">
                  <a:pos x="194" y="359"/>
                </a:cxn>
                <a:cxn ang="0">
                  <a:pos x="175" y="342"/>
                </a:cxn>
                <a:cxn ang="0">
                  <a:pos x="156" y="323"/>
                </a:cxn>
                <a:cxn ang="0">
                  <a:pos x="148" y="306"/>
                </a:cxn>
                <a:cxn ang="0">
                  <a:pos x="142" y="287"/>
                </a:cxn>
                <a:cxn ang="0">
                  <a:pos x="142" y="270"/>
                </a:cxn>
                <a:cxn ang="0">
                  <a:pos x="142" y="249"/>
                </a:cxn>
                <a:cxn ang="0">
                  <a:pos x="142" y="226"/>
                </a:cxn>
                <a:cxn ang="0">
                  <a:pos x="142" y="205"/>
                </a:cxn>
                <a:cxn ang="0">
                  <a:pos x="142" y="184"/>
                </a:cxn>
                <a:cxn ang="0">
                  <a:pos x="135" y="163"/>
                </a:cxn>
                <a:cxn ang="0">
                  <a:pos x="127" y="139"/>
                </a:cxn>
                <a:cxn ang="0">
                  <a:pos x="118" y="121"/>
                </a:cxn>
                <a:cxn ang="0">
                  <a:pos x="106" y="101"/>
                </a:cxn>
                <a:cxn ang="0">
                  <a:pos x="91" y="85"/>
                </a:cxn>
                <a:cxn ang="0">
                  <a:pos x="72" y="72"/>
                </a:cxn>
                <a:cxn ang="0">
                  <a:pos x="55" y="64"/>
                </a:cxn>
                <a:cxn ang="0">
                  <a:pos x="34" y="61"/>
                </a:cxn>
                <a:cxn ang="0">
                  <a:pos x="13" y="57"/>
                </a:cxn>
                <a:cxn ang="0">
                  <a:pos x="0" y="40"/>
                </a:cxn>
                <a:cxn ang="0">
                  <a:pos x="0" y="19"/>
                </a:cxn>
                <a:cxn ang="0">
                  <a:pos x="15" y="0"/>
                </a:cxn>
                <a:cxn ang="0">
                  <a:pos x="24" y="0"/>
                </a:cxn>
              </a:cxnLst>
              <a:rect l="0" t="0" r="r" b="b"/>
              <a:pathLst>
                <a:path w="310" h="405">
                  <a:moveTo>
                    <a:pt x="24" y="0"/>
                  </a:moveTo>
                  <a:lnTo>
                    <a:pt x="40" y="0"/>
                  </a:lnTo>
                  <a:lnTo>
                    <a:pt x="57" y="0"/>
                  </a:lnTo>
                  <a:lnTo>
                    <a:pt x="66" y="0"/>
                  </a:lnTo>
                  <a:lnTo>
                    <a:pt x="76" y="4"/>
                  </a:lnTo>
                  <a:lnTo>
                    <a:pt x="81" y="7"/>
                  </a:lnTo>
                  <a:lnTo>
                    <a:pt x="91" y="13"/>
                  </a:lnTo>
                  <a:lnTo>
                    <a:pt x="106" y="15"/>
                  </a:lnTo>
                  <a:lnTo>
                    <a:pt x="119" y="25"/>
                  </a:lnTo>
                  <a:lnTo>
                    <a:pt x="135" y="34"/>
                  </a:lnTo>
                  <a:lnTo>
                    <a:pt x="148" y="45"/>
                  </a:lnTo>
                  <a:lnTo>
                    <a:pt x="159" y="55"/>
                  </a:lnTo>
                  <a:lnTo>
                    <a:pt x="171" y="66"/>
                  </a:lnTo>
                  <a:lnTo>
                    <a:pt x="180" y="80"/>
                  </a:lnTo>
                  <a:lnTo>
                    <a:pt x="194" y="93"/>
                  </a:lnTo>
                  <a:lnTo>
                    <a:pt x="199" y="108"/>
                  </a:lnTo>
                  <a:lnTo>
                    <a:pt x="205" y="125"/>
                  </a:lnTo>
                  <a:lnTo>
                    <a:pt x="211" y="139"/>
                  </a:lnTo>
                  <a:lnTo>
                    <a:pt x="220" y="154"/>
                  </a:lnTo>
                  <a:lnTo>
                    <a:pt x="220" y="173"/>
                  </a:lnTo>
                  <a:lnTo>
                    <a:pt x="224" y="188"/>
                  </a:lnTo>
                  <a:lnTo>
                    <a:pt x="220" y="203"/>
                  </a:lnTo>
                  <a:lnTo>
                    <a:pt x="220" y="220"/>
                  </a:lnTo>
                  <a:lnTo>
                    <a:pt x="220" y="235"/>
                  </a:lnTo>
                  <a:lnTo>
                    <a:pt x="220" y="251"/>
                  </a:lnTo>
                  <a:lnTo>
                    <a:pt x="226" y="266"/>
                  </a:lnTo>
                  <a:lnTo>
                    <a:pt x="235" y="281"/>
                  </a:lnTo>
                  <a:lnTo>
                    <a:pt x="241" y="287"/>
                  </a:lnTo>
                  <a:lnTo>
                    <a:pt x="251" y="296"/>
                  </a:lnTo>
                  <a:lnTo>
                    <a:pt x="256" y="306"/>
                  </a:lnTo>
                  <a:lnTo>
                    <a:pt x="266" y="312"/>
                  </a:lnTo>
                  <a:lnTo>
                    <a:pt x="272" y="321"/>
                  </a:lnTo>
                  <a:lnTo>
                    <a:pt x="281" y="327"/>
                  </a:lnTo>
                  <a:lnTo>
                    <a:pt x="289" y="334"/>
                  </a:lnTo>
                  <a:lnTo>
                    <a:pt x="298" y="344"/>
                  </a:lnTo>
                  <a:lnTo>
                    <a:pt x="308" y="357"/>
                  </a:lnTo>
                  <a:lnTo>
                    <a:pt x="310" y="369"/>
                  </a:lnTo>
                  <a:lnTo>
                    <a:pt x="308" y="382"/>
                  </a:lnTo>
                  <a:lnTo>
                    <a:pt x="302" y="393"/>
                  </a:lnTo>
                  <a:lnTo>
                    <a:pt x="289" y="403"/>
                  </a:lnTo>
                  <a:lnTo>
                    <a:pt x="277" y="405"/>
                  </a:lnTo>
                  <a:lnTo>
                    <a:pt x="262" y="403"/>
                  </a:lnTo>
                  <a:lnTo>
                    <a:pt x="247" y="395"/>
                  </a:lnTo>
                  <a:lnTo>
                    <a:pt x="235" y="388"/>
                  </a:lnTo>
                  <a:lnTo>
                    <a:pt x="226" y="382"/>
                  </a:lnTo>
                  <a:lnTo>
                    <a:pt x="214" y="370"/>
                  </a:lnTo>
                  <a:lnTo>
                    <a:pt x="205" y="365"/>
                  </a:lnTo>
                  <a:lnTo>
                    <a:pt x="194" y="359"/>
                  </a:lnTo>
                  <a:lnTo>
                    <a:pt x="184" y="350"/>
                  </a:lnTo>
                  <a:lnTo>
                    <a:pt x="175" y="342"/>
                  </a:lnTo>
                  <a:lnTo>
                    <a:pt x="167" y="332"/>
                  </a:lnTo>
                  <a:lnTo>
                    <a:pt x="156" y="323"/>
                  </a:lnTo>
                  <a:lnTo>
                    <a:pt x="150" y="313"/>
                  </a:lnTo>
                  <a:lnTo>
                    <a:pt x="148" y="306"/>
                  </a:lnTo>
                  <a:lnTo>
                    <a:pt x="144" y="296"/>
                  </a:lnTo>
                  <a:lnTo>
                    <a:pt x="142" y="287"/>
                  </a:lnTo>
                  <a:lnTo>
                    <a:pt x="142" y="277"/>
                  </a:lnTo>
                  <a:lnTo>
                    <a:pt x="142" y="270"/>
                  </a:lnTo>
                  <a:lnTo>
                    <a:pt x="142" y="256"/>
                  </a:lnTo>
                  <a:lnTo>
                    <a:pt x="142" y="249"/>
                  </a:lnTo>
                  <a:lnTo>
                    <a:pt x="142" y="235"/>
                  </a:lnTo>
                  <a:lnTo>
                    <a:pt x="142" y="226"/>
                  </a:lnTo>
                  <a:lnTo>
                    <a:pt x="144" y="215"/>
                  </a:lnTo>
                  <a:lnTo>
                    <a:pt x="142" y="205"/>
                  </a:lnTo>
                  <a:lnTo>
                    <a:pt x="142" y="194"/>
                  </a:lnTo>
                  <a:lnTo>
                    <a:pt x="142" y="184"/>
                  </a:lnTo>
                  <a:lnTo>
                    <a:pt x="138" y="175"/>
                  </a:lnTo>
                  <a:lnTo>
                    <a:pt x="135" y="163"/>
                  </a:lnTo>
                  <a:lnTo>
                    <a:pt x="133" y="152"/>
                  </a:lnTo>
                  <a:lnTo>
                    <a:pt x="127" y="139"/>
                  </a:lnTo>
                  <a:lnTo>
                    <a:pt x="123" y="129"/>
                  </a:lnTo>
                  <a:lnTo>
                    <a:pt x="118" y="121"/>
                  </a:lnTo>
                  <a:lnTo>
                    <a:pt x="112" y="112"/>
                  </a:lnTo>
                  <a:lnTo>
                    <a:pt x="106" y="101"/>
                  </a:lnTo>
                  <a:lnTo>
                    <a:pt x="99" y="93"/>
                  </a:lnTo>
                  <a:lnTo>
                    <a:pt x="91" y="85"/>
                  </a:lnTo>
                  <a:lnTo>
                    <a:pt x="81" y="80"/>
                  </a:lnTo>
                  <a:lnTo>
                    <a:pt x="72" y="72"/>
                  </a:lnTo>
                  <a:lnTo>
                    <a:pt x="66" y="70"/>
                  </a:lnTo>
                  <a:lnTo>
                    <a:pt x="55" y="64"/>
                  </a:lnTo>
                  <a:lnTo>
                    <a:pt x="42" y="64"/>
                  </a:lnTo>
                  <a:lnTo>
                    <a:pt x="34" y="61"/>
                  </a:lnTo>
                  <a:lnTo>
                    <a:pt x="21" y="61"/>
                  </a:lnTo>
                  <a:lnTo>
                    <a:pt x="13" y="57"/>
                  </a:lnTo>
                  <a:lnTo>
                    <a:pt x="4" y="49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5" y="7"/>
                  </a:lnTo>
                  <a:lnTo>
                    <a:pt x="15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38" name="Freeform 71"/>
            <p:cNvSpPr>
              <a:spLocks/>
            </p:cNvSpPr>
            <p:nvPr/>
          </p:nvSpPr>
          <p:spPr bwMode="auto">
            <a:xfrm>
              <a:off x="6215058" y="3098801"/>
              <a:ext cx="355599" cy="461964"/>
            </a:xfrm>
            <a:custGeom>
              <a:avLst/>
              <a:gdLst/>
              <a:ahLst/>
              <a:cxnLst>
                <a:cxn ang="0">
                  <a:pos x="403" y="57"/>
                </a:cxn>
                <a:cxn ang="0">
                  <a:pos x="378" y="57"/>
                </a:cxn>
                <a:cxn ang="0">
                  <a:pos x="352" y="61"/>
                </a:cxn>
                <a:cxn ang="0">
                  <a:pos x="325" y="63"/>
                </a:cxn>
                <a:cxn ang="0">
                  <a:pos x="285" y="78"/>
                </a:cxn>
                <a:cxn ang="0">
                  <a:pos x="259" y="92"/>
                </a:cxn>
                <a:cxn ang="0">
                  <a:pos x="232" y="112"/>
                </a:cxn>
                <a:cxn ang="0">
                  <a:pos x="201" y="139"/>
                </a:cxn>
                <a:cxn ang="0">
                  <a:pos x="175" y="175"/>
                </a:cxn>
                <a:cxn ang="0">
                  <a:pos x="141" y="213"/>
                </a:cxn>
                <a:cxn ang="0">
                  <a:pos x="114" y="261"/>
                </a:cxn>
                <a:cxn ang="0">
                  <a:pos x="101" y="287"/>
                </a:cxn>
                <a:cxn ang="0">
                  <a:pos x="89" y="314"/>
                </a:cxn>
                <a:cxn ang="0">
                  <a:pos x="74" y="340"/>
                </a:cxn>
                <a:cxn ang="0">
                  <a:pos x="68" y="371"/>
                </a:cxn>
                <a:cxn ang="0">
                  <a:pos x="59" y="405"/>
                </a:cxn>
                <a:cxn ang="0">
                  <a:pos x="53" y="437"/>
                </a:cxn>
                <a:cxn ang="0">
                  <a:pos x="48" y="464"/>
                </a:cxn>
                <a:cxn ang="0">
                  <a:pos x="44" y="494"/>
                </a:cxn>
                <a:cxn ang="0">
                  <a:pos x="36" y="531"/>
                </a:cxn>
                <a:cxn ang="0">
                  <a:pos x="27" y="567"/>
                </a:cxn>
                <a:cxn ang="0">
                  <a:pos x="15" y="584"/>
                </a:cxn>
                <a:cxn ang="0">
                  <a:pos x="6" y="567"/>
                </a:cxn>
                <a:cxn ang="0">
                  <a:pos x="0" y="525"/>
                </a:cxn>
                <a:cxn ang="0">
                  <a:pos x="2" y="498"/>
                </a:cxn>
                <a:cxn ang="0">
                  <a:pos x="2" y="468"/>
                </a:cxn>
                <a:cxn ang="0">
                  <a:pos x="8" y="437"/>
                </a:cxn>
                <a:cxn ang="0">
                  <a:pos x="11" y="405"/>
                </a:cxn>
                <a:cxn ang="0">
                  <a:pos x="21" y="375"/>
                </a:cxn>
                <a:cxn ang="0">
                  <a:pos x="29" y="340"/>
                </a:cxn>
                <a:cxn ang="0">
                  <a:pos x="42" y="304"/>
                </a:cxn>
                <a:cxn ang="0">
                  <a:pos x="53" y="272"/>
                </a:cxn>
                <a:cxn ang="0">
                  <a:pos x="68" y="242"/>
                </a:cxn>
                <a:cxn ang="0">
                  <a:pos x="84" y="207"/>
                </a:cxn>
                <a:cxn ang="0">
                  <a:pos x="101" y="175"/>
                </a:cxn>
                <a:cxn ang="0">
                  <a:pos x="116" y="149"/>
                </a:cxn>
                <a:cxn ang="0">
                  <a:pos x="137" y="118"/>
                </a:cxn>
                <a:cxn ang="0">
                  <a:pos x="158" y="93"/>
                </a:cxn>
                <a:cxn ang="0">
                  <a:pos x="196" y="54"/>
                </a:cxn>
                <a:cxn ang="0">
                  <a:pos x="238" y="27"/>
                </a:cxn>
                <a:cxn ang="0">
                  <a:pos x="264" y="12"/>
                </a:cxn>
                <a:cxn ang="0">
                  <a:pos x="293" y="4"/>
                </a:cxn>
                <a:cxn ang="0">
                  <a:pos x="329" y="4"/>
                </a:cxn>
                <a:cxn ang="0">
                  <a:pos x="352" y="4"/>
                </a:cxn>
                <a:cxn ang="0">
                  <a:pos x="378" y="10"/>
                </a:cxn>
                <a:cxn ang="0">
                  <a:pos x="409" y="16"/>
                </a:cxn>
                <a:cxn ang="0">
                  <a:pos x="439" y="31"/>
                </a:cxn>
                <a:cxn ang="0">
                  <a:pos x="445" y="54"/>
                </a:cxn>
                <a:cxn ang="0">
                  <a:pos x="428" y="61"/>
                </a:cxn>
              </a:cxnLst>
              <a:rect l="0" t="0" r="r" b="b"/>
              <a:pathLst>
                <a:path w="449" h="584">
                  <a:moveTo>
                    <a:pt x="428" y="61"/>
                  </a:moveTo>
                  <a:lnTo>
                    <a:pt x="418" y="57"/>
                  </a:lnTo>
                  <a:lnTo>
                    <a:pt x="403" y="57"/>
                  </a:lnTo>
                  <a:lnTo>
                    <a:pt x="393" y="57"/>
                  </a:lnTo>
                  <a:lnTo>
                    <a:pt x="388" y="57"/>
                  </a:lnTo>
                  <a:lnTo>
                    <a:pt x="378" y="57"/>
                  </a:lnTo>
                  <a:lnTo>
                    <a:pt x="373" y="61"/>
                  </a:lnTo>
                  <a:lnTo>
                    <a:pt x="363" y="61"/>
                  </a:lnTo>
                  <a:lnTo>
                    <a:pt x="352" y="61"/>
                  </a:lnTo>
                  <a:lnTo>
                    <a:pt x="346" y="61"/>
                  </a:lnTo>
                  <a:lnTo>
                    <a:pt x="336" y="63"/>
                  </a:lnTo>
                  <a:lnTo>
                    <a:pt x="325" y="63"/>
                  </a:lnTo>
                  <a:lnTo>
                    <a:pt x="316" y="67"/>
                  </a:lnTo>
                  <a:lnTo>
                    <a:pt x="300" y="69"/>
                  </a:lnTo>
                  <a:lnTo>
                    <a:pt x="285" y="78"/>
                  </a:lnTo>
                  <a:lnTo>
                    <a:pt x="276" y="82"/>
                  </a:lnTo>
                  <a:lnTo>
                    <a:pt x="268" y="86"/>
                  </a:lnTo>
                  <a:lnTo>
                    <a:pt x="259" y="92"/>
                  </a:lnTo>
                  <a:lnTo>
                    <a:pt x="253" y="99"/>
                  </a:lnTo>
                  <a:lnTo>
                    <a:pt x="239" y="103"/>
                  </a:lnTo>
                  <a:lnTo>
                    <a:pt x="232" y="112"/>
                  </a:lnTo>
                  <a:lnTo>
                    <a:pt x="222" y="120"/>
                  </a:lnTo>
                  <a:lnTo>
                    <a:pt x="213" y="130"/>
                  </a:lnTo>
                  <a:lnTo>
                    <a:pt x="201" y="139"/>
                  </a:lnTo>
                  <a:lnTo>
                    <a:pt x="192" y="150"/>
                  </a:lnTo>
                  <a:lnTo>
                    <a:pt x="182" y="160"/>
                  </a:lnTo>
                  <a:lnTo>
                    <a:pt x="175" y="175"/>
                  </a:lnTo>
                  <a:lnTo>
                    <a:pt x="162" y="187"/>
                  </a:lnTo>
                  <a:lnTo>
                    <a:pt x="154" y="200"/>
                  </a:lnTo>
                  <a:lnTo>
                    <a:pt x="141" y="213"/>
                  </a:lnTo>
                  <a:lnTo>
                    <a:pt x="131" y="228"/>
                  </a:lnTo>
                  <a:lnTo>
                    <a:pt x="122" y="245"/>
                  </a:lnTo>
                  <a:lnTo>
                    <a:pt x="114" y="261"/>
                  </a:lnTo>
                  <a:lnTo>
                    <a:pt x="106" y="268"/>
                  </a:lnTo>
                  <a:lnTo>
                    <a:pt x="105" y="278"/>
                  </a:lnTo>
                  <a:lnTo>
                    <a:pt x="101" y="287"/>
                  </a:lnTo>
                  <a:lnTo>
                    <a:pt x="99" y="295"/>
                  </a:lnTo>
                  <a:lnTo>
                    <a:pt x="93" y="304"/>
                  </a:lnTo>
                  <a:lnTo>
                    <a:pt x="89" y="314"/>
                  </a:lnTo>
                  <a:lnTo>
                    <a:pt x="84" y="323"/>
                  </a:lnTo>
                  <a:lnTo>
                    <a:pt x="80" y="331"/>
                  </a:lnTo>
                  <a:lnTo>
                    <a:pt x="74" y="340"/>
                  </a:lnTo>
                  <a:lnTo>
                    <a:pt x="72" y="350"/>
                  </a:lnTo>
                  <a:lnTo>
                    <a:pt x="68" y="363"/>
                  </a:lnTo>
                  <a:lnTo>
                    <a:pt x="68" y="371"/>
                  </a:lnTo>
                  <a:lnTo>
                    <a:pt x="63" y="384"/>
                  </a:lnTo>
                  <a:lnTo>
                    <a:pt x="63" y="392"/>
                  </a:lnTo>
                  <a:lnTo>
                    <a:pt x="59" y="405"/>
                  </a:lnTo>
                  <a:lnTo>
                    <a:pt x="57" y="413"/>
                  </a:lnTo>
                  <a:lnTo>
                    <a:pt x="53" y="426"/>
                  </a:lnTo>
                  <a:lnTo>
                    <a:pt x="53" y="437"/>
                  </a:lnTo>
                  <a:lnTo>
                    <a:pt x="49" y="449"/>
                  </a:lnTo>
                  <a:lnTo>
                    <a:pt x="49" y="462"/>
                  </a:lnTo>
                  <a:lnTo>
                    <a:pt x="48" y="464"/>
                  </a:lnTo>
                  <a:lnTo>
                    <a:pt x="48" y="470"/>
                  </a:lnTo>
                  <a:lnTo>
                    <a:pt x="44" y="481"/>
                  </a:lnTo>
                  <a:lnTo>
                    <a:pt x="44" y="494"/>
                  </a:lnTo>
                  <a:lnTo>
                    <a:pt x="38" y="504"/>
                  </a:lnTo>
                  <a:lnTo>
                    <a:pt x="38" y="519"/>
                  </a:lnTo>
                  <a:lnTo>
                    <a:pt x="36" y="531"/>
                  </a:lnTo>
                  <a:lnTo>
                    <a:pt x="32" y="546"/>
                  </a:lnTo>
                  <a:lnTo>
                    <a:pt x="29" y="555"/>
                  </a:lnTo>
                  <a:lnTo>
                    <a:pt x="27" y="567"/>
                  </a:lnTo>
                  <a:lnTo>
                    <a:pt x="23" y="572"/>
                  </a:lnTo>
                  <a:lnTo>
                    <a:pt x="21" y="584"/>
                  </a:lnTo>
                  <a:lnTo>
                    <a:pt x="15" y="584"/>
                  </a:lnTo>
                  <a:lnTo>
                    <a:pt x="11" y="584"/>
                  </a:lnTo>
                  <a:lnTo>
                    <a:pt x="8" y="576"/>
                  </a:lnTo>
                  <a:lnTo>
                    <a:pt x="6" y="567"/>
                  </a:lnTo>
                  <a:lnTo>
                    <a:pt x="2" y="550"/>
                  </a:lnTo>
                  <a:lnTo>
                    <a:pt x="2" y="534"/>
                  </a:lnTo>
                  <a:lnTo>
                    <a:pt x="0" y="525"/>
                  </a:lnTo>
                  <a:lnTo>
                    <a:pt x="0" y="515"/>
                  </a:lnTo>
                  <a:lnTo>
                    <a:pt x="0" y="508"/>
                  </a:lnTo>
                  <a:lnTo>
                    <a:pt x="2" y="498"/>
                  </a:lnTo>
                  <a:lnTo>
                    <a:pt x="2" y="489"/>
                  </a:lnTo>
                  <a:lnTo>
                    <a:pt x="2" y="481"/>
                  </a:lnTo>
                  <a:lnTo>
                    <a:pt x="2" y="468"/>
                  </a:lnTo>
                  <a:lnTo>
                    <a:pt x="6" y="458"/>
                  </a:lnTo>
                  <a:lnTo>
                    <a:pt x="6" y="447"/>
                  </a:lnTo>
                  <a:lnTo>
                    <a:pt x="8" y="437"/>
                  </a:lnTo>
                  <a:lnTo>
                    <a:pt x="8" y="426"/>
                  </a:lnTo>
                  <a:lnTo>
                    <a:pt x="11" y="417"/>
                  </a:lnTo>
                  <a:lnTo>
                    <a:pt x="11" y="405"/>
                  </a:lnTo>
                  <a:lnTo>
                    <a:pt x="15" y="396"/>
                  </a:lnTo>
                  <a:lnTo>
                    <a:pt x="17" y="384"/>
                  </a:lnTo>
                  <a:lnTo>
                    <a:pt x="21" y="375"/>
                  </a:lnTo>
                  <a:lnTo>
                    <a:pt x="23" y="363"/>
                  </a:lnTo>
                  <a:lnTo>
                    <a:pt x="27" y="350"/>
                  </a:lnTo>
                  <a:lnTo>
                    <a:pt x="29" y="340"/>
                  </a:lnTo>
                  <a:lnTo>
                    <a:pt x="32" y="329"/>
                  </a:lnTo>
                  <a:lnTo>
                    <a:pt x="36" y="318"/>
                  </a:lnTo>
                  <a:lnTo>
                    <a:pt x="42" y="304"/>
                  </a:lnTo>
                  <a:lnTo>
                    <a:pt x="44" y="295"/>
                  </a:lnTo>
                  <a:lnTo>
                    <a:pt x="49" y="283"/>
                  </a:lnTo>
                  <a:lnTo>
                    <a:pt x="53" y="272"/>
                  </a:lnTo>
                  <a:lnTo>
                    <a:pt x="59" y="263"/>
                  </a:lnTo>
                  <a:lnTo>
                    <a:pt x="63" y="251"/>
                  </a:lnTo>
                  <a:lnTo>
                    <a:pt x="68" y="242"/>
                  </a:lnTo>
                  <a:lnTo>
                    <a:pt x="74" y="228"/>
                  </a:lnTo>
                  <a:lnTo>
                    <a:pt x="78" y="217"/>
                  </a:lnTo>
                  <a:lnTo>
                    <a:pt x="84" y="207"/>
                  </a:lnTo>
                  <a:lnTo>
                    <a:pt x="89" y="196"/>
                  </a:lnTo>
                  <a:lnTo>
                    <a:pt x="95" y="187"/>
                  </a:lnTo>
                  <a:lnTo>
                    <a:pt x="101" y="175"/>
                  </a:lnTo>
                  <a:lnTo>
                    <a:pt x="106" y="166"/>
                  </a:lnTo>
                  <a:lnTo>
                    <a:pt x="114" y="156"/>
                  </a:lnTo>
                  <a:lnTo>
                    <a:pt x="116" y="149"/>
                  </a:lnTo>
                  <a:lnTo>
                    <a:pt x="125" y="139"/>
                  </a:lnTo>
                  <a:lnTo>
                    <a:pt x="129" y="130"/>
                  </a:lnTo>
                  <a:lnTo>
                    <a:pt x="137" y="118"/>
                  </a:lnTo>
                  <a:lnTo>
                    <a:pt x="143" y="109"/>
                  </a:lnTo>
                  <a:lnTo>
                    <a:pt x="154" y="99"/>
                  </a:lnTo>
                  <a:lnTo>
                    <a:pt x="158" y="93"/>
                  </a:lnTo>
                  <a:lnTo>
                    <a:pt x="167" y="88"/>
                  </a:lnTo>
                  <a:lnTo>
                    <a:pt x="181" y="69"/>
                  </a:lnTo>
                  <a:lnTo>
                    <a:pt x="196" y="54"/>
                  </a:lnTo>
                  <a:lnTo>
                    <a:pt x="213" y="42"/>
                  </a:lnTo>
                  <a:lnTo>
                    <a:pt x="228" y="33"/>
                  </a:lnTo>
                  <a:lnTo>
                    <a:pt x="238" y="27"/>
                  </a:lnTo>
                  <a:lnTo>
                    <a:pt x="243" y="21"/>
                  </a:lnTo>
                  <a:lnTo>
                    <a:pt x="255" y="16"/>
                  </a:lnTo>
                  <a:lnTo>
                    <a:pt x="264" y="12"/>
                  </a:lnTo>
                  <a:lnTo>
                    <a:pt x="274" y="10"/>
                  </a:lnTo>
                  <a:lnTo>
                    <a:pt x="281" y="6"/>
                  </a:lnTo>
                  <a:lnTo>
                    <a:pt x="293" y="4"/>
                  </a:lnTo>
                  <a:lnTo>
                    <a:pt x="300" y="4"/>
                  </a:lnTo>
                  <a:lnTo>
                    <a:pt x="314" y="0"/>
                  </a:lnTo>
                  <a:lnTo>
                    <a:pt x="329" y="4"/>
                  </a:lnTo>
                  <a:lnTo>
                    <a:pt x="335" y="4"/>
                  </a:lnTo>
                  <a:lnTo>
                    <a:pt x="342" y="4"/>
                  </a:lnTo>
                  <a:lnTo>
                    <a:pt x="352" y="4"/>
                  </a:lnTo>
                  <a:lnTo>
                    <a:pt x="361" y="6"/>
                  </a:lnTo>
                  <a:lnTo>
                    <a:pt x="371" y="6"/>
                  </a:lnTo>
                  <a:lnTo>
                    <a:pt x="378" y="10"/>
                  </a:lnTo>
                  <a:lnTo>
                    <a:pt x="386" y="10"/>
                  </a:lnTo>
                  <a:lnTo>
                    <a:pt x="393" y="12"/>
                  </a:lnTo>
                  <a:lnTo>
                    <a:pt x="409" y="16"/>
                  </a:lnTo>
                  <a:lnTo>
                    <a:pt x="420" y="21"/>
                  </a:lnTo>
                  <a:lnTo>
                    <a:pt x="430" y="25"/>
                  </a:lnTo>
                  <a:lnTo>
                    <a:pt x="439" y="31"/>
                  </a:lnTo>
                  <a:lnTo>
                    <a:pt x="445" y="38"/>
                  </a:lnTo>
                  <a:lnTo>
                    <a:pt x="449" y="48"/>
                  </a:lnTo>
                  <a:lnTo>
                    <a:pt x="445" y="54"/>
                  </a:lnTo>
                  <a:lnTo>
                    <a:pt x="443" y="61"/>
                  </a:lnTo>
                  <a:lnTo>
                    <a:pt x="435" y="61"/>
                  </a:lnTo>
                  <a:lnTo>
                    <a:pt x="428" y="61"/>
                  </a:lnTo>
                  <a:lnTo>
                    <a:pt x="42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39" name="Freeform 72"/>
            <p:cNvSpPr>
              <a:spLocks/>
            </p:cNvSpPr>
            <p:nvPr/>
          </p:nvSpPr>
          <p:spPr bwMode="auto">
            <a:xfrm>
              <a:off x="6291258" y="3978276"/>
              <a:ext cx="155575" cy="574676"/>
            </a:xfrm>
            <a:custGeom>
              <a:avLst/>
              <a:gdLst/>
              <a:ahLst/>
              <a:cxnLst>
                <a:cxn ang="0">
                  <a:pos x="80" y="59"/>
                </a:cxn>
                <a:cxn ang="0">
                  <a:pos x="93" y="90"/>
                </a:cxn>
                <a:cxn ang="0">
                  <a:pos x="112" y="130"/>
                </a:cxn>
                <a:cxn ang="0">
                  <a:pos x="127" y="169"/>
                </a:cxn>
                <a:cxn ang="0">
                  <a:pos x="144" y="207"/>
                </a:cxn>
                <a:cxn ang="0">
                  <a:pos x="160" y="242"/>
                </a:cxn>
                <a:cxn ang="0">
                  <a:pos x="175" y="284"/>
                </a:cxn>
                <a:cxn ang="0">
                  <a:pos x="181" y="316"/>
                </a:cxn>
                <a:cxn ang="0">
                  <a:pos x="186" y="344"/>
                </a:cxn>
                <a:cxn ang="0">
                  <a:pos x="190" y="380"/>
                </a:cxn>
                <a:cxn ang="0">
                  <a:pos x="194" y="418"/>
                </a:cxn>
                <a:cxn ang="0">
                  <a:pos x="198" y="453"/>
                </a:cxn>
                <a:cxn ang="0">
                  <a:pos x="198" y="485"/>
                </a:cxn>
                <a:cxn ang="0">
                  <a:pos x="194" y="519"/>
                </a:cxn>
                <a:cxn ang="0">
                  <a:pos x="186" y="550"/>
                </a:cxn>
                <a:cxn ang="0">
                  <a:pos x="181" y="582"/>
                </a:cxn>
                <a:cxn ang="0">
                  <a:pos x="175" y="616"/>
                </a:cxn>
                <a:cxn ang="0">
                  <a:pos x="164" y="648"/>
                </a:cxn>
                <a:cxn ang="0">
                  <a:pos x="152" y="685"/>
                </a:cxn>
                <a:cxn ang="0">
                  <a:pos x="137" y="719"/>
                </a:cxn>
                <a:cxn ang="0">
                  <a:pos x="116" y="724"/>
                </a:cxn>
                <a:cxn ang="0">
                  <a:pos x="101" y="705"/>
                </a:cxn>
                <a:cxn ang="0">
                  <a:pos x="108" y="673"/>
                </a:cxn>
                <a:cxn ang="0">
                  <a:pos x="118" y="639"/>
                </a:cxn>
                <a:cxn ang="0">
                  <a:pos x="127" y="607"/>
                </a:cxn>
                <a:cxn ang="0">
                  <a:pos x="129" y="576"/>
                </a:cxn>
                <a:cxn ang="0">
                  <a:pos x="133" y="546"/>
                </a:cxn>
                <a:cxn ang="0">
                  <a:pos x="133" y="519"/>
                </a:cxn>
                <a:cxn ang="0">
                  <a:pos x="133" y="485"/>
                </a:cxn>
                <a:cxn ang="0">
                  <a:pos x="129" y="455"/>
                </a:cxn>
                <a:cxn ang="0">
                  <a:pos x="127" y="422"/>
                </a:cxn>
                <a:cxn ang="0">
                  <a:pos x="122" y="390"/>
                </a:cxn>
                <a:cxn ang="0">
                  <a:pos x="118" y="356"/>
                </a:cxn>
                <a:cxn ang="0">
                  <a:pos x="106" y="310"/>
                </a:cxn>
                <a:cxn ang="0">
                  <a:pos x="91" y="274"/>
                </a:cxn>
                <a:cxn ang="0">
                  <a:pos x="72" y="244"/>
                </a:cxn>
                <a:cxn ang="0">
                  <a:pos x="55" y="211"/>
                </a:cxn>
                <a:cxn ang="0">
                  <a:pos x="36" y="175"/>
                </a:cxn>
                <a:cxn ang="0">
                  <a:pos x="25" y="141"/>
                </a:cxn>
                <a:cxn ang="0">
                  <a:pos x="15" y="114"/>
                </a:cxn>
                <a:cxn ang="0">
                  <a:pos x="4" y="73"/>
                </a:cxn>
                <a:cxn ang="0">
                  <a:pos x="0" y="31"/>
                </a:cxn>
                <a:cxn ang="0">
                  <a:pos x="10" y="12"/>
                </a:cxn>
                <a:cxn ang="0">
                  <a:pos x="46" y="0"/>
                </a:cxn>
                <a:cxn ang="0">
                  <a:pos x="70" y="17"/>
                </a:cxn>
                <a:cxn ang="0">
                  <a:pos x="76" y="36"/>
                </a:cxn>
              </a:cxnLst>
              <a:rect l="0" t="0" r="r" b="b"/>
              <a:pathLst>
                <a:path w="198" h="724">
                  <a:moveTo>
                    <a:pt x="76" y="36"/>
                  </a:moveTo>
                  <a:lnTo>
                    <a:pt x="76" y="48"/>
                  </a:lnTo>
                  <a:lnTo>
                    <a:pt x="80" y="59"/>
                  </a:lnTo>
                  <a:lnTo>
                    <a:pt x="86" y="73"/>
                  </a:lnTo>
                  <a:lnTo>
                    <a:pt x="87" y="82"/>
                  </a:lnTo>
                  <a:lnTo>
                    <a:pt x="93" y="90"/>
                  </a:lnTo>
                  <a:lnTo>
                    <a:pt x="101" y="103"/>
                  </a:lnTo>
                  <a:lnTo>
                    <a:pt x="106" y="114"/>
                  </a:lnTo>
                  <a:lnTo>
                    <a:pt x="112" y="130"/>
                  </a:lnTo>
                  <a:lnTo>
                    <a:pt x="118" y="141"/>
                  </a:lnTo>
                  <a:lnTo>
                    <a:pt x="124" y="156"/>
                  </a:lnTo>
                  <a:lnTo>
                    <a:pt x="127" y="169"/>
                  </a:lnTo>
                  <a:lnTo>
                    <a:pt x="133" y="185"/>
                  </a:lnTo>
                  <a:lnTo>
                    <a:pt x="139" y="196"/>
                  </a:lnTo>
                  <a:lnTo>
                    <a:pt x="144" y="207"/>
                  </a:lnTo>
                  <a:lnTo>
                    <a:pt x="152" y="221"/>
                  </a:lnTo>
                  <a:lnTo>
                    <a:pt x="158" y="232"/>
                  </a:lnTo>
                  <a:lnTo>
                    <a:pt x="160" y="242"/>
                  </a:lnTo>
                  <a:lnTo>
                    <a:pt x="165" y="255"/>
                  </a:lnTo>
                  <a:lnTo>
                    <a:pt x="169" y="268"/>
                  </a:lnTo>
                  <a:lnTo>
                    <a:pt x="175" y="284"/>
                  </a:lnTo>
                  <a:lnTo>
                    <a:pt x="179" y="295"/>
                  </a:lnTo>
                  <a:lnTo>
                    <a:pt x="181" y="310"/>
                  </a:lnTo>
                  <a:lnTo>
                    <a:pt x="181" y="316"/>
                  </a:lnTo>
                  <a:lnTo>
                    <a:pt x="184" y="325"/>
                  </a:lnTo>
                  <a:lnTo>
                    <a:pt x="184" y="335"/>
                  </a:lnTo>
                  <a:lnTo>
                    <a:pt x="186" y="344"/>
                  </a:lnTo>
                  <a:lnTo>
                    <a:pt x="186" y="356"/>
                  </a:lnTo>
                  <a:lnTo>
                    <a:pt x="190" y="369"/>
                  </a:lnTo>
                  <a:lnTo>
                    <a:pt x="190" y="380"/>
                  </a:lnTo>
                  <a:lnTo>
                    <a:pt x="194" y="396"/>
                  </a:lnTo>
                  <a:lnTo>
                    <a:pt x="194" y="407"/>
                  </a:lnTo>
                  <a:lnTo>
                    <a:pt x="194" y="418"/>
                  </a:lnTo>
                  <a:lnTo>
                    <a:pt x="198" y="428"/>
                  </a:lnTo>
                  <a:lnTo>
                    <a:pt x="198" y="441"/>
                  </a:lnTo>
                  <a:lnTo>
                    <a:pt x="198" y="453"/>
                  </a:lnTo>
                  <a:lnTo>
                    <a:pt x="198" y="464"/>
                  </a:lnTo>
                  <a:lnTo>
                    <a:pt x="198" y="474"/>
                  </a:lnTo>
                  <a:lnTo>
                    <a:pt x="198" y="485"/>
                  </a:lnTo>
                  <a:lnTo>
                    <a:pt x="194" y="494"/>
                  </a:lnTo>
                  <a:lnTo>
                    <a:pt x="194" y="510"/>
                  </a:lnTo>
                  <a:lnTo>
                    <a:pt x="194" y="519"/>
                  </a:lnTo>
                  <a:lnTo>
                    <a:pt x="194" y="531"/>
                  </a:lnTo>
                  <a:lnTo>
                    <a:pt x="190" y="540"/>
                  </a:lnTo>
                  <a:lnTo>
                    <a:pt x="186" y="550"/>
                  </a:lnTo>
                  <a:lnTo>
                    <a:pt x="184" y="561"/>
                  </a:lnTo>
                  <a:lnTo>
                    <a:pt x="184" y="572"/>
                  </a:lnTo>
                  <a:lnTo>
                    <a:pt x="181" y="582"/>
                  </a:lnTo>
                  <a:lnTo>
                    <a:pt x="179" y="591"/>
                  </a:lnTo>
                  <a:lnTo>
                    <a:pt x="175" y="603"/>
                  </a:lnTo>
                  <a:lnTo>
                    <a:pt x="175" y="616"/>
                  </a:lnTo>
                  <a:lnTo>
                    <a:pt x="169" y="626"/>
                  </a:lnTo>
                  <a:lnTo>
                    <a:pt x="165" y="637"/>
                  </a:lnTo>
                  <a:lnTo>
                    <a:pt x="164" y="648"/>
                  </a:lnTo>
                  <a:lnTo>
                    <a:pt x="160" y="662"/>
                  </a:lnTo>
                  <a:lnTo>
                    <a:pt x="154" y="673"/>
                  </a:lnTo>
                  <a:lnTo>
                    <a:pt x="152" y="685"/>
                  </a:lnTo>
                  <a:lnTo>
                    <a:pt x="144" y="698"/>
                  </a:lnTo>
                  <a:lnTo>
                    <a:pt x="143" y="711"/>
                  </a:lnTo>
                  <a:lnTo>
                    <a:pt x="137" y="719"/>
                  </a:lnTo>
                  <a:lnTo>
                    <a:pt x="129" y="724"/>
                  </a:lnTo>
                  <a:lnTo>
                    <a:pt x="122" y="724"/>
                  </a:lnTo>
                  <a:lnTo>
                    <a:pt x="116" y="724"/>
                  </a:lnTo>
                  <a:lnTo>
                    <a:pt x="106" y="719"/>
                  </a:lnTo>
                  <a:lnTo>
                    <a:pt x="101" y="715"/>
                  </a:lnTo>
                  <a:lnTo>
                    <a:pt x="101" y="705"/>
                  </a:lnTo>
                  <a:lnTo>
                    <a:pt x="103" y="698"/>
                  </a:lnTo>
                  <a:lnTo>
                    <a:pt x="106" y="685"/>
                  </a:lnTo>
                  <a:lnTo>
                    <a:pt x="108" y="673"/>
                  </a:lnTo>
                  <a:lnTo>
                    <a:pt x="112" y="662"/>
                  </a:lnTo>
                  <a:lnTo>
                    <a:pt x="118" y="648"/>
                  </a:lnTo>
                  <a:lnTo>
                    <a:pt x="118" y="639"/>
                  </a:lnTo>
                  <a:lnTo>
                    <a:pt x="122" y="628"/>
                  </a:lnTo>
                  <a:lnTo>
                    <a:pt x="124" y="618"/>
                  </a:lnTo>
                  <a:lnTo>
                    <a:pt x="127" y="607"/>
                  </a:lnTo>
                  <a:lnTo>
                    <a:pt x="127" y="597"/>
                  </a:lnTo>
                  <a:lnTo>
                    <a:pt x="129" y="588"/>
                  </a:lnTo>
                  <a:lnTo>
                    <a:pt x="129" y="576"/>
                  </a:lnTo>
                  <a:lnTo>
                    <a:pt x="133" y="567"/>
                  </a:lnTo>
                  <a:lnTo>
                    <a:pt x="133" y="557"/>
                  </a:lnTo>
                  <a:lnTo>
                    <a:pt x="133" y="546"/>
                  </a:lnTo>
                  <a:lnTo>
                    <a:pt x="133" y="536"/>
                  </a:lnTo>
                  <a:lnTo>
                    <a:pt x="137" y="529"/>
                  </a:lnTo>
                  <a:lnTo>
                    <a:pt x="133" y="519"/>
                  </a:lnTo>
                  <a:lnTo>
                    <a:pt x="133" y="506"/>
                  </a:lnTo>
                  <a:lnTo>
                    <a:pt x="133" y="494"/>
                  </a:lnTo>
                  <a:lnTo>
                    <a:pt x="133" y="485"/>
                  </a:lnTo>
                  <a:lnTo>
                    <a:pt x="129" y="475"/>
                  </a:lnTo>
                  <a:lnTo>
                    <a:pt x="129" y="468"/>
                  </a:lnTo>
                  <a:lnTo>
                    <a:pt x="129" y="455"/>
                  </a:lnTo>
                  <a:lnTo>
                    <a:pt x="129" y="447"/>
                  </a:lnTo>
                  <a:lnTo>
                    <a:pt x="127" y="434"/>
                  </a:lnTo>
                  <a:lnTo>
                    <a:pt x="127" y="422"/>
                  </a:lnTo>
                  <a:lnTo>
                    <a:pt x="124" y="413"/>
                  </a:lnTo>
                  <a:lnTo>
                    <a:pt x="124" y="401"/>
                  </a:lnTo>
                  <a:lnTo>
                    <a:pt x="122" y="390"/>
                  </a:lnTo>
                  <a:lnTo>
                    <a:pt x="122" y="377"/>
                  </a:lnTo>
                  <a:lnTo>
                    <a:pt x="118" y="365"/>
                  </a:lnTo>
                  <a:lnTo>
                    <a:pt x="118" y="356"/>
                  </a:lnTo>
                  <a:lnTo>
                    <a:pt x="116" y="337"/>
                  </a:lnTo>
                  <a:lnTo>
                    <a:pt x="112" y="323"/>
                  </a:lnTo>
                  <a:lnTo>
                    <a:pt x="106" y="310"/>
                  </a:lnTo>
                  <a:lnTo>
                    <a:pt x="101" y="299"/>
                  </a:lnTo>
                  <a:lnTo>
                    <a:pt x="93" y="287"/>
                  </a:lnTo>
                  <a:lnTo>
                    <a:pt x="91" y="274"/>
                  </a:lnTo>
                  <a:lnTo>
                    <a:pt x="86" y="266"/>
                  </a:lnTo>
                  <a:lnTo>
                    <a:pt x="82" y="255"/>
                  </a:lnTo>
                  <a:lnTo>
                    <a:pt x="72" y="244"/>
                  </a:lnTo>
                  <a:lnTo>
                    <a:pt x="67" y="232"/>
                  </a:lnTo>
                  <a:lnTo>
                    <a:pt x="61" y="223"/>
                  </a:lnTo>
                  <a:lnTo>
                    <a:pt x="55" y="211"/>
                  </a:lnTo>
                  <a:lnTo>
                    <a:pt x="48" y="198"/>
                  </a:lnTo>
                  <a:lnTo>
                    <a:pt x="42" y="187"/>
                  </a:lnTo>
                  <a:lnTo>
                    <a:pt x="36" y="175"/>
                  </a:lnTo>
                  <a:lnTo>
                    <a:pt x="30" y="162"/>
                  </a:lnTo>
                  <a:lnTo>
                    <a:pt x="27" y="154"/>
                  </a:lnTo>
                  <a:lnTo>
                    <a:pt x="25" y="141"/>
                  </a:lnTo>
                  <a:lnTo>
                    <a:pt x="21" y="135"/>
                  </a:lnTo>
                  <a:lnTo>
                    <a:pt x="19" y="130"/>
                  </a:lnTo>
                  <a:lnTo>
                    <a:pt x="15" y="114"/>
                  </a:lnTo>
                  <a:lnTo>
                    <a:pt x="10" y="103"/>
                  </a:lnTo>
                  <a:lnTo>
                    <a:pt x="6" y="84"/>
                  </a:lnTo>
                  <a:lnTo>
                    <a:pt x="4" y="73"/>
                  </a:lnTo>
                  <a:lnTo>
                    <a:pt x="4" y="57"/>
                  </a:lnTo>
                  <a:lnTo>
                    <a:pt x="4" y="42"/>
                  </a:lnTo>
                  <a:lnTo>
                    <a:pt x="0" y="31"/>
                  </a:lnTo>
                  <a:lnTo>
                    <a:pt x="4" y="23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21" y="2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61" y="6"/>
                  </a:lnTo>
                  <a:lnTo>
                    <a:pt x="67" y="12"/>
                  </a:lnTo>
                  <a:lnTo>
                    <a:pt x="70" y="17"/>
                  </a:lnTo>
                  <a:lnTo>
                    <a:pt x="72" y="23"/>
                  </a:lnTo>
                  <a:lnTo>
                    <a:pt x="76" y="36"/>
                  </a:lnTo>
                  <a:lnTo>
                    <a:pt x="76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40" name="Freeform 73"/>
            <p:cNvSpPr>
              <a:spLocks/>
            </p:cNvSpPr>
            <p:nvPr/>
          </p:nvSpPr>
          <p:spPr bwMode="auto">
            <a:xfrm>
              <a:off x="6370632" y="4198939"/>
              <a:ext cx="744537" cy="365126"/>
            </a:xfrm>
            <a:custGeom>
              <a:avLst/>
              <a:gdLst/>
              <a:ahLst/>
              <a:cxnLst>
                <a:cxn ang="0">
                  <a:pos x="43" y="387"/>
                </a:cxn>
                <a:cxn ang="0">
                  <a:pos x="83" y="393"/>
                </a:cxn>
                <a:cxn ang="0">
                  <a:pos x="133" y="393"/>
                </a:cxn>
                <a:cxn ang="0">
                  <a:pos x="156" y="389"/>
                </a:cxn>
                <a:cxn ang="0">
                  <a:pos x="182" y="387"/>
                </a:cxn>
                <a:cxn ang="0">
                  <a:pos x="211" y="384"/>
                </a:cxn>
                <a:cxn ang="0">
                  <a:pos x="239" y="378"/>
                </a:cxn>
                <a:cxn ang="0">
                  <a:pos x="270" y="372"/>
                </a:cxn>
                <a:cxn ang="0">
                  <a:pos x="300" y="368"/>
                </a:cxn>
                <a:cxn ang="0">
                  <a:pos x="330" y="359"/>
                </a:cxn>
                <a:cxn ang="0">
                  <a:pos x="361" y="353"/>
                </a:cxn>
                <a:cxn ang="0">
                  <a:pos x="388" y="346"/>
                </a:cxn>
                <a:cxn ang="0">
                  <a:pos x="414" y="338"/>
                </a:cxn>
                <a:cxn ang="0">
                  <a:pos x="445" y="329"/>
                </a:cxn>
                <a:cxn ang="0">
                  <a:pos x="469" y="323"/>
                </a:cxn>
                <a:cxn ang="0">
                  <a:pos x="496" y="313"/>
                </a:cxn>
                <a:cxn ang="0">
                  <a:pos x="532" y="306"/>
                </a:cxn>
                <a:cxn ang="0">
                  <a:pos x="572" y="290"/>
                </a:cxn>
                <a:cxn ang="0">
                  <a:pos x="617" y="270"/>
                </a:cxn>
                <a:cxn ang="0">
                  <a:pos x="659" y="251"/>
                </a:cxn>
                <a:cxn ang="0">
                  <a:pos x="695" y="232"/>
                </a:cxn>
                <a:cxn ang="0">
                  <a:pos x="735" y="209"/>
                </a:cxn>
                <a:cxn ang="0">
                  <a:pos x="770" y="188"/>
                </a:cxn>
                <a:cxn ang="0">
                  <a:pos x="800" y="161"/>
                </a:cxn>
                <a:cxn ang="0">
                  <a:pos x="830" y="133"/>
                </a:cxn>
                <a:cxn ang="0">
                  <a:pos x="859" y="100"/>
                </a:cxn>
                <a:cxn ang="0">
                  <a:pos x="885" y="64"/>
                </a:cxn>
                <a:cxn ang="0">
                  <a:pos x="906" y="23"/>
                </a:cxn>
                <a:cxn ang="0">
                  <a:pos x="933" y="0"/>
                </a:cxn>
                <a:cxn ang="0">
                  <a:pos x="931" y="36"/>
                </a:cxn>
                <a:cxn ang="0">
                  <a:pos x="906" y="81"/>
                </a:cxn>
                <a:cxn ang="0">
                  <a:pos x="882" y="125"/>
                </a:cxn>
                <a:cxn ang="0">
                  <a:pos x="855" y="163"/>
                </a:cxn>
                <a:cxn ang="0">
                  <a:pos x="828" y="199"/>
                </a:cxn>
                <a:cxn ang="0">
                  <a:pos x="800" y="235"/>
                </a:cxn>
                <a:cxn ang="0">
                  <a:pos x="768" y="264"/>
                </a:cxn>
                <a:cxn ang="0">
                  <a:pos x="732" y="292"/>
                </a:cxn>
                <a:cxn ang="0">
                  <a:pos x="692" y="321"/>
                </a:cxn>
                <a:cxn ang="0">
                  <a:pos x="650" y="346"/>
                </a:cxn>
                <a:cxn ang="0">
                  <a:pos x="604" y="367"/>
                </a:cxn>
                <a:cxn ang="0">
                  <a:pos x="562" y="384"/>
                </a:cxn>
                <a:cxn ang="0">
                  <a:pos x="530" y="395"/>
                </a:cxn>
                <a:cxn ang="0">
                  <a:pos x="500" y="408"/>
                </a:cxn>
                <a:cxn ang="0">
                  <a:pos x="465" y="418"/>
                </a:cxn>
                <a:cxn ang="0">
                  <a:pos x="439" y="429"/>
                </a:cxn>
                <a:cxn ang="0">
                  <a:pos x="408" y="435"/>
                </a:cxn>
                <a:cxn ang="0">
                  <a:pos x="376" y="441"/>
                </a:cxn>
                <a:cxn ang="0">
                  <a:pos x="346" y="446"/>
                </a:cxn>
                <a:cxn ang="0">
                  <a:pos x="313" y="450"/>
                </a:cxn>
                <a:cxn ang="0">
                  <a:pos x="275" y="456"/>
                </a:cxn>
                <a:cxn ang="0">
                  <a:pos x="239" y="460"/>
                </a:cxn>
                <a:cxn ang="0">
                  <a:pos x="213" y="460"/>
                </a:cxn>
                <a:cxn ang="0">
                  <a:pos x="177" y="460"/>
                </a:cxn>
                <a:cxn ang="0">
                  <a:pos x="135" y="456"/>
                </a:cxn>
                <a:cxn ang="0">
                  <a:pos x="97" y="446"/>
                </a:cxn>
                <a:cxn ang="0">
                  <a:pos x="53" y="435"/>
                </a:cxn>
                <a:cxn ang="0">
                  <a:pos x="11" y="414"/>
                </a:cxn>
                <a:cxn ang="0">
                  <a:pos x="0" y="395"/>
                </a:cxn>
                <a:cxn ang="0">
                  <a:pos x="11" y="378"/>
                </a:cxn>
                <a:cxn ang="0">
                  <a:pos x="26" y="384"/>
                </a:cxn>
              </a:cxnLst>
              <a:rect l="0" t="0" r="r" b="b"/>
              <a:pathLst>
                <a:path w="939" h="460">
                  <a:moveTo>
                    <a:pt x="26" y="384"/>
                  </a:moveTo>
                  <a:lnTo>
                    <a:pt x="36" y="384"/>
                  </a:lnTo>
                  <a:lnTo>
                    <a:pt x="43" y="387"/>
                  </a:lnTo>
                  <a:lnTo>
                    <a:pt x="57" y="389"/>
                  </a:lnTo>
                  <a:lnTo>
                    <a:pt x="72" y="393"/>
                  </a:lnTo>
                  <a:lnTo>
                    <a:pt x="83" y="393"/>
                  </a:lnTo>
                  <a:lnTo>
                    <a:pt x="99" y="393"/>
                  </a:lnTo>
                  <a:lnTo>
                    <a:pt x="114" y="393"/>
                  </a:lnTo>
                  <a:lnTo>
                    <a:pt x="133" y="393"/>
                  </a:lnTo>
                  <a:lnTo>
                    <a:pt x="139" y="393"/>
                  </a:lnTo>
                  <a:lnTo>
                    <a:pt x="146" y="393"/>
                  </a:lnTo>
                  <a:lnTo>
                    <a:pt x="156" y="389"/>
                  </a:lnTo>
                  <a:lnTo>
                    <a:pt x="165" y="389"/>
                  </a:lnTo>
                  <a:lnTo>
                    <a:pt x="175" y="389"/>
                  </a:lnTo>
                  <a:lnTo>
                    <a:pt x="182" y="387"/>
                  </a:lnTo>
                  <a:lnTo>
                    <a:pt x="192" y="387"/>
                  </a:lnTo>
                  <a:lnTo>
                    <a:pt x="201" y="387"/>
                  </a:lnTo>
                  <a:lnTo>
                    <a:pt x="211" y="384"/>
                  </a:lnTo>
                  <a:lnTo>
                    <a:pt x="222" y="384"/>
                  </a:lnTo>
                  <a:lnTo>
                    <a:pt x="232" y="378"/>
                  </a:lnTo>
                  <a:lnTo>
                    <a:pt x="239" y="378"/>
                  </a:lnTo>
                  <a:lnTo>
                    <a:pt x="249" y="374"/>
                  </a:lnTo>
                  <a:lnTo>
                    <a:pt x="260" y="374"/>
                  </a:lnTo>
                  <a:lnTo>
                    <a:pt x="270" y="372"/>
                  </a:lnTo>
                  <a:lnTo>
                    <a:pt x="283" y="372"/>
                  </a:lnTo>
                  <a:lnTo>
                    <a:pt x="292" y="368"/>
                  </a:lnTo>
                  <a:lnTo>
                    <a:pt x="300" y="368"/>
                  </a:lnTo>
                  <a:lnTo>
                    <a:pt x="310" y="367"/>
                  </a:lnTo>
                  <a:lnTo>
                    <a:pt x="321" y="363"/>
                  </a:lnTo>
                  <a:lnTo>
                    <a:pt x="330" y="359"/>
                  </a:lnTo>
                  <a:lnTo>
                    <a:pt x="340" y="359"/>
                  </a:lnTo>
                  <a:lnTo>
                    <a:pt x="349" y="357"/>
                  </a:lnTo>
                  <a:lnTo>
                    <a:pt x="361" y="353"/>
                  </a:lnTo>
                  <a:lnTo>
                    <a:pt x="370" y="349"/>
                  </a:lnTo>
                  <a:lnTo>
                    <a:pt x="378" y="348"/>
                  </a:lnTo>
                  <a:lnTo>
                    <a:pt x="388" y="346"/>
                  </a:lnTo>
                  <a:lnTo>
                    <a:pt x="397" y="346"/>
                  </a:lnTo>
                  <a:lnTo>
                    <a:pt x="407" y="342"/>
                  </a:lnTo>
                  <a:lnTo>
                    <a:pt x="414" y="338"/>
                  </a:lnTo>
                  <a:lnTo>
                    <a:pt x="424" y="336"/>
                  </a:lnTo>
                  <a:lnTo>
                    <a:pt x="435" y="336"/>
                  </a:lnTo>
                  <a:lnTo>
                    <a:pt x="445" y="329"/>
                  </a:lnTo>
                  <a:lnTo>
                    <a:pt x="454" y="327"/>
                  </a:lnTo>
                  <a:lnTo>
                    <a:pt x="460" y="323"/>
                  </a:lnTo>
                  <a:lnTo>
                    <a:pt x="469" y="323"/>
                  </a:lnTo>
                  <a:lnTo>
                    <a:pt x="479" y="321"/>
                  </a:lnTo>
                  <a:lnTo>
                    <a:pt x="488" y="317"/>
                  </a:lnTo>
                  <a:lnTo>
                    <a:pt x="496" y="313"/>
                  </a:lnTo>
                  <a:lnTo>
                    <a:pt x="505" y="313"/>
                  </a:lnTo>
                  <a:lnTo>
                    <a:pt x="517" y="308"/>
                  </a:lnTo>
                  <a:lnTo>
                    <a:pt x="532" y="306"/>
                  </a:lnTo>
                  <a:lnTo>
                    <a:pt x="545" y="300"/>
                  </a:lnTo>
                  <a:lnTo>
                    <a:pt x="560" y="296"/>
                  </a:lnTo>
                  <a:lnTo>
                    <a:pt x="572" y="290"/>
                  </a:lnTo>
                  <a:lnTo>
                    <a:pt x="589" y="285"/>
                  </a:lnTo>
                  <a:lnTo>
                    <a:pt x="602" y="277"/>
                  </a:lnTo>
                  <a:lnTo>
                    <a:pt x="617" y="270"/>
                  </a:lnTo>
                  <a:lnTo>
                    <a:pt x="629" y="264"/>
                  </a:lnTo>
                  <a:lnTo>
                    <a:pt x="644" y="256"/>
                  </a:lnTo>
                  <a:lnTo>
                    <a:pt x="659" y="251"/>
                  </a:lnTo>
                  <a:lnTo>
                    <a:pt x="671" y="245"/>
                  </a:lnTo>
                  <a:lnTo>
                    <a:pt x="684" y="239"/>
                  </a:lnTo>
                  <a:lnTo>
                    <a:pt x="695" y="232"/>
                  </a:lnTo>
                  <a:lnTo>
                    <a:pt x="711" y="224"/>
                  </a:lnTo>
                  <a:lnTo>
                    <a:pt x="722" y="218"/>
                  </a:lnTo>
                  <a:lnTo>
                    <a:pt x="735" y="209"/>
                  </a:lnTo>
                  <a:lnTo>
                    <a:pt x="747" y="203"/>
                  </a:lnTo>
                  <a:lnTo>
                    <a:pt x="758" y="194"/>
                  </a:lnTo>
                  <a:lnTo>
                    <a:pt x="770" y="188"/>
                  </a:lnTo>
                  <a:lnTo>
                    <a:pt x="779" y="178"/>
                  </a:lnTo>
                  <a:lnTo>
                    <a:pt x="789" y="169"/>
                  </a:lnTo>
                  <a:lnTo>
                    <a:pt x="800" y="161"/>
                  </a:lnTo>
                  <a:lnTo>
                    <a:pt x="813" y="152"/>
                  </a:lnTo>
                  <a:lnTo>
                    <a:pt x="821" y="142"/>
                  </a:lnTo>
                  <a:lnTo>
                    <a:pt x="830" y="133"/>
                  </a:lnTo>
                  <a:lnTo>
                    <a:pt x="840" y="121"/>
                  </a:lnTo>
                  <a:lnTo>
                    <a:pt x="849" y="112"/>
                  </a:lnTo>
                  <a:lnTo>
                    <a:pt x="859" y="100"/>
                  </a:lnTo>
                  <a:lnTo>
                    <a:pt x="866" y="89"/>
                  </a:lnTo>
                  <a:lnTo>
                    <a:pt x="876" y="76"/>
                  </a:lnTo>
                  <a:lnTo>
                    <a:pt x="885" y="64"/>
                  </a:lnTo>
                  <a:lnTo>
                    <a:pt x="891" y="49"/>
                  </a:lnTo>
                  <a:lnTo>
                    <a:pt x="901" y="36"/>
                  </a:lnTo>
                  <a:lnTo>
                    <a:pt x="906" y="23"/>
                  </a:lnTo>
                  <a:lnTo>
                    <a:pt x="918" y="7"/>
                  </a:lnTo>
                  <a:lnTo>
                    <a:pt x="923" y="0"/>
                  </a:lnTo>
                  <a:lnTo>
                    <a:pt x="933" y="0"/>
                  </a:lnTo>
                  <a:lnTo>
                    <a:pt x="939" y="9"/>
                  </a:lnTo>
                  <a:lnTo>
                    <a:pt x="939" y="23"/>
                  </a:lnTo>
                  <a:lnTo>
                    <a:pt x="931" y="36"/>
                  </a:lnTo>
                  <a:lnTo>
                    <a:pt x="922" y="51"/>
                  </a:lnTo>
                  <a:lnTo>
                    <a:pt x="916" y="66"/>
                  </a:lnTo>
                  <a:lnTo>
                    <a:pt x="906" y="81"/>
                  </a:lnTo>
                  <a:lnTo>
                    <a:pt x="897" y="97"/>
                  </a:lnTo>
                  <a:lnTo>
                    <a:pt x="887" y="110"/>
                  </a:lnTo>
                  <a:lnTo>
                    <a:pt x="882" y="125"/>
                  </a:lnTo>
                  <a:lnTo>
                    <a:pt x="874" y="138"/>
                  </a:lnTo>
                  <a:lnTo>
                    <a:pt x="865" y="152"/>
                  </a:lnTo>
                  <a:lnTo>
                    <a:pt x="855" y="163"/>
                  </a:lnTo>
                  <a:lnTo>
                    <a:pt x="846" y="178"/>
                  </a:lnTo>
                  <a:lnTo>
                    <a:pt x="838" y="190"/>
                  </a:lnTo>
                  <a:lnTo>
                    <a:pt x="828" y="199"/>
                  </a:lnTo>
                  <a:lnTo>
                    <a:pt x="819" y="211"/>
                  </a:lnTo>
                  <a:lnTo>
                    <a:pt x="809" y="224"/>
                  </a:lnTo>
                  <a:lnTo>
                    <a:pt x="800" y="235"/>
                  </a:lnTo>
                  <a:lnTo>
                    <a:pt x="789" y="245"/>
                  </a:lnTo>
                  <a:lnTo>
                    <a:pt x="777" y="254"/>
                  </a:lnTo>
                  <a:lnTo>
                    <a:pt x="768" y="264"/>
                  </a:lnTo>
                  <a:lnTo>
                    <a:pt x="756" y="275"/>
                  </a:lnTo>
                  <a:lnTo>
                    <a:pt x="743" y="285"/>
                  </a:lnTo>
                  <a:lnTo>
                    <a:pt x="732" y="292"/>
                  </a:lnTo>
                  <a:lnTo>
                    <a:pt x="720" y="302"/>
                  </a:lnTo>
                  <a:lnTo>
                    <a:pt x="707" y="311"/>
                  </a:lnTo>
                  <a:lnTo>
                    <a:pt x="692" y="321"/>
                  </a:lnTo>
                  <a:lnTo>
                    <a:pt x="676" y="327"/>
                  </a:lnTo>
                  <a:lnTo>
                    <a:pt x="665" y="336"/>
                  </a:lnTo>
                  <a:lnTo>
                    <a:pt x="650" y="346"/>
                  </a:lnTo>
                  <a:lnTo>
                    <a:pt x="635" y="349"/>
                  </a:lnTo>
                  <a:lnTo>
                    <a:pt x="619" y="359"/>
                  </a:lnTo>
                  <a:lnTo>
                    <a:pt x="604" y="367"/>
                  </a:lnTo>
                  <a:lnTo>
                    <a:pt x="589" y="374"/>
                  </a:lnTo>
                  <a:lnTo>
                    <a:pt x="574" y="378"/>
                  </a:lnTo>
                  <a:lnTo>
                    <a:pt x="562" y="384"/>
                  </a:lnTo>
                  <a:lnTo>
                    <a:pt x="551" y="387"/>
                  </a:lnTo>
                  <a:lnTo>
                    <a:pt x="541" y="393"/>
                  </a:lnTo>
                  <a:lnTo>
                    <a:pt x="530" y="395"/>
                  </a:lnTo>
                  <a:lnTo>
                    <a:pt x="521" y="399"/>
                  </a:lnTo>
                  <a:lnTo>
                    <a:pt x="509" y="405"/>
                  </a:lnTo>
                  <a:lnTo>
                    <a:pt x="500" y="408"/>
                  </a:lnTo>
                  <a:lnTo>
                    <a:pt x="490" y="410"/>
                  </a:lnTo>
                  <a:lnTo>
                    <a:pt x="479" y="414"/>
                  </a:lnTo>
                  <a:lnTo>
                    <a:pt x="465" y="418"/>
                  </a:lnTo>
                  <a:lnTo>
                    <a:pt x="456" y="420"/>
                  </a:lnTo>
                  <a:lnTo>
                    <a:pt x="448" y="424"/>
                  </a:lnTo>
                  <a:lnTo>
                    <a:pt x="439" y="429"/>
                  </a:lnTo>
                  <a:lnTo>
                    <a:pt x="427" y="429"/>
                  </a:lnTo>
                  <a:lnTo>
                    <a:pt x="418" y="435"/>
                  </a:lnTo>
                  <a:lnTo>
                    <a:pt x="408" y="435"/>
                  </a:lnTo>
                  <a:lnTo>
                    <a:pt x="397" y="439"/>
                  </a:lnTo>
                  <a:lnTo>
                    <a:pt x="388" y="439"/>
                  </a:lnTo>
                  <a:lnTo>
                    <a:pt x="376" y="441"/>
                  </a:lnTo>
                  <a:lnTo>
                    <a:pt x="367" y="444"/>
                  </a:lnTo>
                  <a:lnTo>
                    <a:pt x="355" y="444"/>
                  </a:lnTo>
                  <a:lnTo>
                    <a:pt x="346" y="446"/>
                  </a:lnTo>
                  <a:lnTo>
                    <a:pt x="336" y="450"/>
                  </a:lnTo>
                  <a:lnTo>
                    <a:pt x="325" y="450"/>
                  </a:lnTo>
                  <a:lnTo>
                    <a:pt x="313" y="450"/>
                  </a:lnTo>
                  <a:lnTo>
                    <a:pt x="300" y="452"/>
                  </a:lnTo>
                  <a:lnTo>
                    <a:pt x="289" y="452"/>
                  </a:lnTo>
                  <a:lnTo>
                    <a:pt x="275" y="456"/>
                  </a:lnTo>
                  <a:lnTo>
                    <a:pt x="264" y="456"/>
                  </a:lnTo>
                  <a:lnTo>
                    <a:pt x="253" y="460"/>
                  </a:lnTo>
                  <a:lnTo>
                    <a:pt x="239" y="460"/>
                  </a:lnTo>
                  <a:lnTo>
                    <a:pt x="232" y="460"/>
                  </a:lnTo>
                  <a:lnTo>
                    <a:pt x="222" y="460"/>
                  </a:lnTo>
                  <a:lnTo>
                    <a:pt x="213" y="460"/>
                  </a:lnTo>
                  <a:lnTo>
                    <a:pt x="207" y="460"/>
                  </a:lnTo>
                  <a:lnTo>
                    <a:pt x="192" y="460"/>
                  </a:lnTo>
                  <a:lnTo>
                    <a:pt x="177" y="460"/>
                  </a:lnTo>
                  <a:lnTo>
                    <a:pt x="165" y="456"/>
                  </a:lnTo>
                  <a:lnTo>
                    <a:pt x="150" y="456"/>
                  </a:lnTo>
                  <a:lnTo>
                    <a:pt x="135" y="456"/>
                  </a:lnTo>
                  <a:lnTo>
                    <a:pt x="123" y="452"/>
                  </a:lnTo>
                  <a:lnTo>
                    <a:pt x="108" y="450"/>
                  </a:lnTo>
                  <a:lnTo>
                    <a:pt x="97" y="446"/>
                  </a:lnTo>
                  <a:lnTo>
                    <a:pt x="80" y="444"/>
                  </a:lnTo>
                  <a:lnTo>
                    <a:pt x="68" y="441"/>
                  </a:lnTo>
                  <a:lnTo>
                    <a:pt x="53" y="435"/>
                  </a:lnTo>
                  <a:lnTo>
                    <a:pt x="38" y="429"/>
                  </a:lnTo>
                  <a:lnTo>
                    <a:pt x="26" y="420"/>
                  </a:lnTo>
                  <a:lnTo>
                    <a:pt x="11" y="414"/>
                  </a:lnTo>
                  <a:lnTo>
                    <a:pt x="2" y="408"/>
                  </a:lnTo>
                  <a:lnTo>
                    <a:pt x="0" y="403"/>
                  </a:lnTo>
                  <a:lnTo>
                    <a:pt x="0" y="395"/>
                  </a:lnTo>
                  <a:lnTo>
                    <a:pt x="2" y="389"/>
                  </a:lnTo>
                  <a:lnTo>
                    <a:pt x="5" y="384"/>
                  </a:lnTo>
                  <a:lnTo>
                    <a:pt x="11" y="378"/>
                  </a:lnTo>
                  <a:lnTo>
                    <a:pt x="17" y="378"/>
                  </a:lnTo>
                  <a:lnTo>
                    <a:pt x="26" y="384"/>
                  </a:lnTo>
                  <a:lnTo>
                    <a:pt x="26" y="3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41" name="Freeform 74"/>
            <p:cNvSpPr>
              <a:spLocks/>
            </p:cNvSpPr>
            <p:nvPr/>
          </p:nvSpPr>
          <p:spPr bwMode="auto">
            <a:xfrm>
              <a:off x="5632445" y="3309939"/>
              <a:ext cx="788987" cy="579438"/>
            </a:xfrm>
            <a:custGeom>
              <a:avLst/>
              <a:gdLst/>
              <a:ahLst/>
              <a:cxnLst>
                <a:cxn ang="0">
                  <a:pos x="937" y="105"/>
                </a:cxn>
                <a:cxn ang="0">
                  <a:pos x="896" y="160"/>
                </a:cxn>
                <a:cxn ang="0">
                  <a:pos x="875" y="192"/>
                </a:cxn>
                <a:cxn ang="0">
                  <a:pos x="850" y="232"/>
                </a:cxn>
                <a:cxn ang="0">
                  <a:pos x="833" y="272"/>
                </a:cxn>
                <a:cxn ang="0">
                  <a:pos x="812" y="306"/>
                </a:cxn>
                <a:cxn ang="0">
                  <a:pos x="793" y="350"/>
                </a:cxn>
                <a:cxn ang="0">
                  <a:pos x="772" y="392"/>
                </a:cxn>
                <a:cxn ang="0">
                  <a:pos x="751" y="432"/>
                </a:cxn>
                <a:cxn ang="0">
                  <a:pos x="734" y="470"/>
                </a:cxn>
                <a:cxn ang="0">
                  <a:pos x="713" y="506"/>
                </a:cxn>
                <a:cxn ang="0">
                  <a:pos x="690" y="542"/>
                </a:cxn>
                <a:cxn ang="0">
                  <a:pos x="667" y="588"/>
                </a:cxn>
                <a:cxn ang="0">
                  <a:pos x="624" y="643"/>
                </a:cxn>
                <a:cxn ang="0">
                  <a:pos x="586" y="673"/>
                </a:cxn>
                <a:cxn ang="0">
                  <a:pos x="542" y="694"/>
                </a:cxn>
                <a:cxn ang="0">
                  <a:pos x="498" y="709"/>
                </a:cxn>
                <a:cxn ang="0">
                  <a:pos x="447" y="721"/>
                </a:cxn>
                <a:cxn ang="0">
                  <a:pos x="400" y="724"/>
                </a:cxn>
                <a:cxn ang="0">
                  <a:pos x="335" y="730"/>
                </a:cxn>
                <a:cxn ang="0">
                  <a:pos x="278" y="730"/>
                </a:cxn>
                <a:cxn ang="0">
                  <a:pos x="236" y="730"/>
                </a:cxn>
                <a:cxn ang="0">
                  <a:pos x="196" y="726"/>
                </a:cxn>
                <a:cxn ang="0">
                  <a:pos x="139" y="724"/>
                </a:cxn>
                <a:cxn ang="0">
                  <a:pos x="82" y="717"/>
                </a:cxn>
                <a:cxn ang="0">
                  <a:pos x="36" y="715"/>
                </a:cxn>
                <a:cxn ang="0">
                  <a:pos x="6" y="705"/>
                </a:cxn>
                <a:cxn ang="0">
                  <a:pos x="0" y="669"/>
                </a:cxn>
                <a:cxn ang="0">
                  <a:pos x="25" y="660"/>
                </a:cxn>
                <a:cxn ang="0">
                  <a:pos x="67" y="669"/>
                </a:cxn>
                <a:cxn ang="0">
                  <a:pos x="109" y="675"/>
                </a:cxn>
                <a:cxn ang="0">
                  <a:pos x="149" y="679"/>
                </a:cxn>
                <a:cxn ang="0">
                  <a:pos x="196" y="681"/>
                </a:cxn>
                <a:cxn ang="0">
                  <a:pos x="246" y="675"/>
                </a:cxn>
                <a:cxn ang="0">
                  <a:pos x="303" y="667"/>
                </a:cxn>
                <a:cxn ang="0">
                  <a:pos x="365" y="654"/>
                </a:cxn>
                <a:cxn ang="0">
                  <a:pos x="428" y="637"/>
                </a:cxn>
                <a:cxn ang="0">
                  <a:pos x="485" y="612"/>
                </a:cxn>
                <a:cxn ang="0">
                  <a:pos x="540" y="591"/>
                </a:cxn>
                <a:cxn ang="0">
                  <a:pos x="586" y="567"/>
                </a:cxn>
                <a:cxn ang="0">
                  <a:pos x="631" y="514"/>
                </a:cxn>
                <a:cxn ang="0">
                  <a:pos x="654" y="470"/>
                </a:cxn>
                <a:cxn ang="0">
                  <a:pos x="675" y="434"/>
                </a:cxn>
                <a:cxn ang="0">
                  <a:pos x="694" y="398"/>
                </a:cxn>
                <a:cxn ang="0">
                  <a:pos x="713" y="360"/>
                </a:cxn>
                <a:cxn ang="0">
                  <a:pos x="734" y="320"/>
                </a:cxn>
                <a:cxn ang="0">
                  <a:pos x="751" y="280"/>
                </a:cxn>
                <a:cxn ang="0">
                  <a:pos x="766" y="242"/>
                </a:cxn>
                <a:cxn ang="0">
                  <a:pos x="787" y="202"/>
                </a:cxn>
                <a:cxn ang="0">
                  <a:pos x="806" y="166"/>
                </a:cxn>
                <a:cxn ang="0">
                  <a:pos x="827" y="130"/>
                </a:cxn>
                <a:cxn ang="0">
                  <a:pos x="848" y="97"/>
                </a:cxn>
                <a:cxn ang="0">
                  <a:pos x="890" y="44"/>
                </a:cxn>
                <a:cxn ang="0">
                  <a:pos x="947" y="0"/>
                </a:cxn>
                <a:cxn ang="0">
                  <a:pos x="993" y="29"/>
                </a:cxn>
                <a:cxn ang="0">
                  <a:pos x="981" y="73"/>
                </a:cxn>
              </a:cxnLst>
              <a:rect l="0" t="0" r="r" b="b"/>
              <a:pathLst>
                <a:path w="994" h="730">
                  <a:moveTo>
                    <a:pt x="981" y="73"/>
                  </a:moveTo>
                  <a:lnTo>
                    <a:pt x="966" y="82"/>
                  </a:lnTo>
                  <a:lnTo>
                    <a:pt x="953" y="94"/>
                  </a:lnTo>
                  <a:lnTo>
                    <a:pt x="937" y="105"/>
                  </a:lnTo>
                  <a:lnTo>
                    <a:pt x="926" y="120"/>
                  </a:lnTo>
                  <a:lnTo>
                    <a:pt x="915" y="135"/>
                  </a:lnTo>
                  <a:lnTo>
                    <a:pt x="901" y="151"/>
                  </a:lnTo>
                  <a:lnTo>
                    <a:pt x="896" y="160"/>
                  </a:lnTo>
                  <a:lnTo>
                    <a:pt x="890" y="168"/>
                  </a:lnTo>
                  <a:lnTo>
                    <a:pt x="888" y="177"/>
                  </a:lnTo>
                  <a:lnTo>
                    <a:pt x="880" y="187"/>
                  </a:lnTo>
                  <a:lnTo>
                    <a:pt x="875" y="192"/>
                  </a:lnTo>
                  <a:lnTo>
                    <a:pt x="869" y="202"/>
                  </a:lnTo>
                  <a:lnTo>
                    <a:pt x="863" y="215"/>
                  </a:lnTo>
                  <a:lnTo>
                    <a:pt x="856" y="223"/>
                  </a:lnTo>
                  <a:lnTo>
                    <a:pt x="850" y="232"/>
                  </a:lnTo>
                  <a:lnTo>
                    <a:pt x="848" y="242"/>
                  </a:lnTo>
                  <a:lnTo>
                    <a:pt x="840" y="249"/>
                  </a:lnTo>
                  <a:lnTo>
                    <a:pt x="839" y="259"/>
                  </a:lnTo>
                  <a:lnTo>
                    <a:pt x="833" y="272"/>
                  </a:lnTo>
                  <a:lnTo>
                    <a:pt x="827" y="280"/>
                  </a:lnTo>
                  <a:lnTo>
                    <a:pt x="823" y="289"/>
                  </a:lnTo>
                  <a:lnTo>
                    <a:pt x="818" y="299"/>
                  </a:lnTo>
                  <a:lnTo>
                    <a:pt x="812" y="306"/>
                  </a:lnTo>
                  <a:lnTo>
                    <a:pt x="808" y="320"/>
                  </a:lnTo>
                  <a:lnTo>
                    <a:pt x="802" y="331"/>
                  </a:lnTo>
                  <a:lnTo>
                    <a:pt x="799" y="341"/>
                  </a:lnTo>
                  <a:lnTo>
                    <a:pt x="793" y="350"/>
                  </a:lnTo>
                  <a:lnTo>
                    <a:pt x="787" y="360"/>
                  </a:lnTo>
                  <a:lnTo>
                    <a:pt x="783" y="371"/>
                  </a:lnTo>
                  <a:lnTo>
                    <a:pt x="778" y="382"/>
                  </a:lnTo>
                  <a:lnTo>
                    <a:pt x="772" y="392"/>
                  </a:lnTo>
                  <a:lnTo>
                    <a:pt x="766" y="401"/>
                  </a:lnTo>
                  <a:lnTo>
                    <a:pt x="763" y="411"/>
                  </a:lnTo>
                  <a:lnTo>
                    <a:pt x="757" y="422"/>
                  </a:lnTo>
                  <a:lnTo>
                    <a:pt x="751" y="432"/>
                  </a:lnTo>
                  <a:lnTo>
                    <a:pt x="749" y="439"/>
                  </a:lnTo>
                  <a:lnTo>
                    <a:pt x="742" y="449"/>
                  </a:lnTo>
                  <a:lnTo>
                    <a:pt x="740" y="460"/>
                  </a:lnTo>
                  <a:lnTo>
                    <a:pt x="734" y="470"/>
                  </a:lnTo>
                  <a:lnTo>
                    <a:pt x="730" y="479"/>
                  </a:lnTo>
                  <a:lnTo>
                    <a:pt x="725" y="489"/>
                  </a:lnTo>
                  <a:lnTo>
                    <a:pt x="721" y="500"/>
                  </a:lnTo>
                  <a:lnTo>
                    <a:pt x="713" y="506"/>
                  </a:lnTo>
                  <a:lnTo>
                    <a:pt x="709" y="515"/>
                  </a:lnTo>
                  <a:lnTo>
                    <a:pt x="702" y="529"/>
                  </a:lnTo>
                  <a:lnTo>
                    <a:pt x="696" y="536"/>
                  </a:lnTo>
                  <a:lnTo>
                    <a:pt x="690" y="542"/>
                  </a:lnTo>
                  <a:lnTo>
                    <a:pt x="688" y="552"/>
                  </a:lnTo>
                  <a:lnTo>
                    <a:pt x="681" y="561"/>
                  </a:lnTo>
                  <a:lnTo>
                    <a:pt x="679" y="571"/>
                  </a:lnTo>
                  <a:lnTo>
                    <a:pt x="667" y="588"/>
                  </a:lnTo>
                  <a:lnTo>
                    <a:pt x="654" y="603"/>
                  </a:lnTo>
                  <a:lnTo>
                    <a:pt x="645" y="616"/>
                  </a:lnTo>
                  <a:lnTo>
                    <a:pt x="633" y="633"/>
                  </a:lnTo>
                  <a:lnTo>
                    <a:pt x="624" y="643"/>
                  </a:lnTo>
                  <a:lnTo>
                    <a:pt x="616" y="652"/>
                  </a:lnTo>
                  <a:lnTo>
                    <a:pt x="603" y="658"/>
                  </a:lnTo>
                  <a:lnTo>
                    <a:pt x="595" y="667"/>
                  </a:lnTo>
                  <a:lnTo>
                    <a:pt x="586" y="673"/>
                  </a:lnTo>
                  <a:lnTo>
                    <a:pt x="576" y="679"/>
                  </a:lnTo>
                  <a:lnTo>
                    <a:pt x="567" y="685"/>
                  </a:lnTo>
                  <a:lnTo>
                    <a:pt x="559" y="690"/>
                  </a:lnTo>
                  <a:lnTo>
                    <a:pt x="542" y="694"/>
                  </a:lnTo>
                  <a:lnTo>
                    <a:pt x="534" y="700"/>
                  </a:lnTo>
                  <a:lnTo>
                    <a:pt x="521" y="702"/>
                  </a:lnTo>
                  <a:lnTo>
                    <a:pt x="514" y="705"/>
                  </a:lnTo>
                  <a:lnTo>
                    <a:pt x="498" y="709"/>
                  </a:lnTo>
                  <a:lnTo>
                    <a:pt x="485" y="713"/>
                  </a:lnTo>
                  <a:lnTo>
                    <a:pt x="474" y="715"/>
                  </a:lnTo>
                  <a:lnTo>
                    <a:pt x="462" y="721"/>
                  </a:lnTo>
                  <a:lnTo>
                    <a:pt x="447" y="721"/>
                  </a:lnTo>
                  <a:lnTo>
                    <a:pt x="438" y="721"/>
                  </a:lnTo>
                  <a:lnTo>
                    <a:pt x="422" y="724"/>
                  </a:lnTo>
                  <a:lnTo>
                    <a:pt x="411" y="724"/>
                  </a:lnTo>
                  <a:lnTo>
                    <a:pt x="400" y="724"/>
                  </a:lnTo>
                  <a:lnTo>
                    <a:pt x="384" y="726"/>
                  </a:lnTo>
                  <a:lnTo>
                    <a:pt x="367" y="726"/>
                  </a:lnTo>
                  <a:lnTo>
                    <a:pt x="354" y="730"/>
                  </a:lnTo>
                  <a:lnTo>
                    <a:pt x="335" y="730"/>
                  </a:lnTo>
                  <a:lnTo>
                    <a:pt x="320" y="730"/>
                  </a:lnTo>
                  <a:lnTo>
                    <a:pt x="304" y="730"/>
                  </a:lnTo>
                  <a:lnTo>
                    <a:pt x="289" y="730"/>
                  </a:lnTo>
                  <a:lnTo>
                    <a:pt x="278" y="730"/>
                  </a:lnTo>
                  <a:lnTo>
                    <a:pt x="272" y="730"/>
                  </a:lnTo>
                  <a:lnTo>
                    <a:pt x="263" y="730"/>
                  </a:lnTo>
                  <a:lnTo>
                    <a:pt x="253" y="730"/>
                  </a:lnTo>
                  <a:lnTo>
                    <a:pt x="236" y="730"/>
                  </a:lnTo>
                  <a:lnTo>
                    <a:pt x="221" y="730"/>
                  </a:lnTo>
                  <a:lnTo>
                    <a:pt x="211" y="726"/>
                  </a:lnTo>
                  <a:lnTo>
                    <a:pt x="204" y="726"/>
                  </a:lnTo>
                  <a:lnTo>
                    <a:pt x="196" y="726"/>
                  </a:lnTo>
                  <a:lnTo>
                    <a:pt x="187" y="726"/>
                  </a:lnTo>
                  <a:lnTo>
                    <a:pt x="170" y="724"/>
                  </a:lnTo>
                  <a:lnTo>
                    <a:pt x="154" y="724"/>
                  </a:lnTo>
                  <a:lnTo>
                    <a:pt x="139" y="724"/>
                  </a:lnTo>
                  <a:lnTo>
                    <a:pt x="124" y="724"/>
                  </a:lnTo>
                  <a:lnTo>
                    <a:pt x="109" y="721"/>
                  </a:lnTo>
                  <a:lnTo>
                    <a:pt x="97" y="721"/>
                  </a:lnTo>
                  <a:lnTo>
                    <a:pt x="82" y="717"/>
                  </a:lnTo>
                  <a:lnTo>
                    <a:pt x="67" y="717"/>
                  </a:lnTo>
                  <a:lnTo>
                    <a:pt x="55" y="715"/>
                  </a:lnTo>
                  <a:lnTo>
                    <a:pt x="46" y="715"/>
                  </a:lnTo>
                  <a:lnTo>
                    <a:pt x="36" y="715"/>
                  </a:lnTo>
                  <a:lnTo>
                    <a:pt x="29" y="713"/>
                  </a:lnTo>
                  <a:lnTo>
                    <a:pt x="16" y="713"/>
                  </a:lnTo>
                  <a:lnTo>
                    <a:pt x="12" y="713"/>
                  </a:lnTo>
                  <a:lnTo>
                    <a:pt x="6" y="705"/>
                  </a:lnTo>
                  <a:lnTo>
                    <a:pt x="4" y="700"/>
                  </a:lnTo>
                  <a:lnTo>
                    <a:pt x="0" y="690"/>
                  </a:lnTo>
                  <a:lnTo>
                    <a:pt x="0" y="681"/>
                  </a:lnTo>
                  <a:lnTo>
                    <a:pt x="0" y="669"/>
                  </a:lnTo>
                  <a:lnTo>
                    <a:pt x="4" y="664"/>
                  </a:lnTo>
                  <a:lnTo>
                    <a:pt x="6" y="658"/>
                  </a:lnTo>
                  <a:lnTo>
                    <a:pt x="12" y="660"/>
                  </a:lnTo>
                  <a:lnTo>
                    <a:pt x="25" y="660"/>
                  </a:lnTo>
                  <a:lnTo>
                    <a:pt x="36" y="664"/>
                  </a:lnTo>
                  <a:lnTo>
                    <a:pt x="46" y="667"/>
                  </a:lnTo>
                  <a:lnTo>
                    <a:pt x="57" y="669"/>
                  </a:lnTo>
                  <a:lnTo>
                    <a:pt x="67" y="669"/>
                  </a:lnTo>
                  <a:lnTo>
                    <a:pt x="76" y="673"/>
                  </a:lnTo>
                  <a:lnTo>
                    <a:pt x="88" y="673"/>
                  </a:lnTo>
                  <a:lnTo>
                    <a:pt x="99" y="675"/>
                  </a:lnTo>
                  <a:lnTo>
                    <a:pt x="109" y="675"/>
                  </a:lnTo>
                  <a:lnTo>
                    <a:pt x="118" y="675"/>
                  </a:lnTo>
                  <a:lnTo>
                    <a:pt x="130" y="675"/>
                  </a:lnTo>
                  <a:lnTo>
                    <a:pt x="139" y="679"/>
                  </a:lnTo>
                  <a:lnTo>
                    <a:pt x="149" y="679"/>
                  </a:lnTo>
                  <a:lnTo>
                    <a:pt x="160" y="681"/>
                  </a:lnTo>
                  <a:lnTo>
                    <a:pt x="171" y="681"/>
                  </a:lnTo>
                  <a:lnTo>
                    <a:pt x="187" y="685"/>
                  </a:lnTo>
                  <a:lnTo>
                    <a:pt x="196" y="681"/>
                  </a:lnTo>
                  <a:lnTo>
                    <a:pt x="206" y="681"/>
                  </a:lnTo>
                  <a:lnTo>
                    <a:pt x="217" y="681"/>
                  </a:lnTo>
                  <a:lnTo>
                    <a:pt x="228" y="681"/>
                  </a:lnTo>
                  <a:lnTo>
                    <a:pt x="246" y="675"/>
                  </a:lnTo>
                  <a:lnTo>
                    <a:pt x="257" y="675"/>
                  </a:lnTo>
                  <a:lnTo>
                    <a:pt x="272" y="673"/>
                  </a:lnTo>
                  <a:lnTo>
                    <a:pt x="289" y="673"/>
                  </a:lnTo>
                  <a:lnTo>
                    <a:pt x="303" y="667"/>
                  </a:lnTo>
                  <a:lnTo>
                    <a:pt x="318" y="664"/>
                  </a:lnTo>
                  <a:lnTo>
                    <a:pt x="331" y="660"/>
                  </a:lnTo>
                  <a:lnTo>
                    <a:pt x="350" y="658"/>
                  </a:lnTo>
                  <a:lnTo>
                    <a:pt x="365" y="654"/>
                  </a:lnTo>
                  <a:lnTo>
                    <a:pt x="380" y="648"/>
                  </a:lnTo>
                  <a:lnTo>
                    <a:pt x="400" y="645"/>
                  </a:lnTo>
                  <a:lnTo>
                    <a:pt x="413" y="643"/>
                  </a:lnTo>
                  <a:lnTo>
                    <a:pt x="428" y="637"/>
                  </a:lnTo>
                  <a:lnTo>
                    <a:pt x="443" y="631"/>
                  </a:lnTo>
                  <a:lnTo>
                    <a:pt x="458" y="624"/>
                  </a:lnTo>
                  <a:lnTo>
                    <a:pt x="474" y="618"/>
                  </a:lnTo>
                  <a:lnTo>
                    <a:pt x="485" y="612"/>
                  </a:lnTo>
                  <a:lnTo>
                    <a:pt x="500" y="610"/>
                  </a:lnTo>
                  <a:lnTo>
                    <a:pt x="515" y="603"/>
                  </a:lnTo>
                  <a:lnTo>
                    <a:pt x="527" y="597"/>
                  </a:lnTo>
                  <a:lnTo>
                    <a:pt x="540" y="591"/>
                  </a:lnTo>
                  <a:lnTo>
                    <a:pt x="550" y="588"/>
                  </a:lnTo>
                  <a:lnTo>
                    <a:pt x="561" y="582"/>
                  </a:lnTo>
                  <a:lnTo>
                    <a:pt x="571" y="576"/>
                  </a:lnTo>
                  <a:lnTo>
                    <a:pt x="586" y="567"/>
                  </a:lnTo>
                  <a:lnTo>
                    <a:pt x="597" y="557"/>
                  </a:lnTo>
                  <a:lnTo>
                    <a:pt x="607" y="542"/>
                  </a:lnTo>
                  <a:lnTo>
                    <a:pt x="618" y="529"/>
                  </a:lnTo>
                  <a:lnTo>
                    <a:pt x="631" y="514"/>
                  </a:lnTo>
                  <a:lnTo>
                    <a:pt x="643" y="498"/>
                  </a:lnTo>
                  <a:lnTo>
                    <a:pt x="645" y="489"/>
                  </a:lnTo>
                  <a:lnTo>
                    <a:pt x="652" y="479"/>
                  </a:lnTo>
                  <a:lnTo>
                    <a:pt x="654" y="470"/>
                  </a:lnTo>
                  <a:lnTo>
                    <a:pt x="660" y="460"/>
                  </a:lnTo>
                  <a:lnTo>
                    <a:pt x="667" y="453"/>
                  </a:lnTo>
                  <a:lnTo>
                    <a:pt x="673" y="443"/>
                  </a:lnTo>
                  <a:lnTo>
                    <a:pt x="675" y="434"/>
                  </a:lnTo>
                  <a:lnTo>
                    <a:pt x="681" y="428"/>
                  </a:lnTo>
                  <a:lnTo>
                    <a:pt x="685" y="417"/>
                  </a:lnTo>
                  <a:lnTo>
                    <a:pt x="690" y="407"/>
                  </a:lnTo>
                  <a:lnTo>
                    <a:pt x="694" y="398"/>
                  </a:lnTo>
                  <a:lnTo>
                    <a:pt x="700" y="388"/>
                  </a:lnTo>
                  <a:lnTo>
                    <a:pt x="702" y="377"/>
                  </a:lnTo>
                  <a:lnTo>
                    <a:pt x="709" y="367"/>
                  </a:lnTo>
                  <a:lnTo>
                    <a:pt x="713" y="360"/>
                  </a:lnTo>
                  <a:lnTo>
                    <a:pt x="719" y="350"/>
                  </a:lnTo>
                  <a:lnTo>
                    <a:pt x="725" y="339"/>
                  </a:lnTo>
                  <a:lnTo>
                    <a:pt x="726" y="329"/>
                  </a:lnTo>
                  <a:lnTo>
                    <a:pt x="734" y="320"/>
                  </a:lnTo>
                  <a:lnTo>
                    <a:pt x="736" y="310"/>
                  </a:lnTo>
                  <a:lnTo>
                    <a:pt x="742" y="299"/>
                  </a:lnTo>
                  <a:lnTo>
                    <a:pt x="745" y="289"/>
                  </a:lnTo>
                  <a:lnTo>
                    <a:pt x="751" y="280"/>
                  </a:lnTo>
                  <a:lnTo>
                    <a:pt x="755" y="272"/>
                  </a:lnTo>
                  <a:lnTo>
                    <a:pt x="757" y="259"/>
                  </a:lnTo>
                  <a:lnTo>
                    <a:pt x="763" y="249"/>
                  </a:lnTo>
                  <a:lnTo>
                    <a:pt x="766" y="242"/>
                  </a:lnTo>
                  <a:lnTo>
                    <a:pt x="772" y="232"/>
                  </a:lnTo>
                  <a:lnTo>
                    <a:pt x="778" y="223"/>
                  </a:lnTo>
                  <a:lnTo>
                    <a:pt x="782" y="215"/>
                  </a:lnTo>
                  <a:lnTo>
                    <a:pt x="787" y="202"/>
                  </a:lnTo>
                  <a:lnTo>
                    <a:pt x="791" y="192"/>
                  </a:lnTo>
                  <a:lnTo>
                    <a:pt x="797" y="183"/>
                  </a:lnTo>
                  <a:lnTo>
                    <a:pt x="799" y="175"/>
                  </a:lnTo>
                  <a:lnTo>
                    <a:pt x="806" y="166"/>
                  </a:lnTo>
                  <a:lnTo>
                    <a:pt x="808" y="156"/>
                  </a:lnTo>
                  <a:lnTo>
                    <a:pt x="814" y="147"/>
                  </a:lnTo>
                  <a:lnTo>
                    <a:pt x="820" y="139"/>
                  </a:lnTo>
                  <a:lnTo>
                    <a:pt x="827" y="130"/>
                  </a:lnTo>
                  <a:lnTo>
                    <a:pt x="833" y="124"/>
                  </a:lnTo>
                  <a:lnTo>
                    <a:pt x="835" y="111"/>
                  </a:lnTo>
                  <a:lnTo>
                    <a:pt x="840" y="103"/>
                  </a:lnTo>
                  <a:lnTo>
                    <a:pt x="848" y="97"/>
                  </a:lnTo>
                  <a:lnTo>
                    <a:pt x="854" y="86"/>
                  </a:lnTo>
                  <a:lnTo>
                    <a:pt x="863" y="73"/>
                  </a:lnTo>
                  <a:lnTo>
                    <a:pt x="877" y="57"/>
                  </a:lnTo>
                  <a:lnTo>
                    <a:pt x="890" y="44"/>
                  </a:lnTo>
                  <a:lnTo>
                    <a:pt x="901" y="29"/>
                  </a:lnTo>
                  <a:lnTo>
                    <a:pt x="916" y="17"/>
                  </a:lnTo>
                  <a:lnTo>
                    <a:pt x="932" y="8"/>
                  </a:lnTo>
                  <a:lnTo>
                    <a:pt x="947" y="0"/>
                  </a:lnTo>
                  <a:lnTo>
                    <a:pt x="962" y="0"/>
                  </a:lnTo>
                  <a:lnTo>
                    <a:pt x="973" y="6"/>
                  </a:lnTo>
                  <a:lnTo>
                    <a:pt x="987" y="17"/>
                  </a:lnTo>
                  <a:lnTo>
                    <a:pt x="993" y="29"/>
                  </a:lnTo>
                  <a:lnTo>
                    <a:pt x="994" y="44"/>
                  </a:lnTo>
                  <a:lnTo>
                    <a:pt x="989" y="57"/>
                  </a:lnTo>
                  <a:lnTo>
                    <a:pt x="981" y="73"/>
                  </a:lnTo>
                  <a:lnTo>
                    <a:pt x="981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42" name="Freeform 75"/>
            <p:cNvSpPr>
              <a:spLocks/>
            </p:cNvSpPr>
            <p:nvPr/>
          </p:nvSpPr>
          <p:spPr bwMode="auto">
            <a:xfrm>
              <a:off x="5668958" y="3611564"/>
              <a:ext cx="841374" cy="477839"/>
            </a:xfrm>
            <a:custGeom>
              <a:avLst/>
              <a:gdLst/>
              <a:ahLst/>
              <a:cxnLst>
                <a:cxn ang="0">
                  <a:pos x="1049" y="44"/>
                </a:cxn>
                <a:cxn ang="0">
                  <a:pos x="1038" y="84"/>
                </a:cxn>
                <a:cxn ang="0">
                  <a:pos x="1028" y="118"/>
                </a:cxn>
                <a:cxn ang="0">
                  <a:pos x="1019" y="156"/>
                </a:cxn>
                <a:cxn ang="0">
                  <a:pos x="1007" y="196"/>
                </a:cxn>
                <a:cxn ang="0">
                  <a:pos x="992" y="238"/>
                </a:cxn>
                <a:cxn ang="0">
                  <a:pos x="973" y="284"/>
                </a:cxn>
                <a:cxn ang="0">
                  <a:pos x="952" y="333"/>
                </a:cxn>
                <a:cxn ang="0">
                  <a:pos x="927" y="377"/>
                </a:cxn>
                <a:cxn ang="0">
                  <a:pos x="901" y="419"/>
                </a:cxn>
                <a:cxn ang="0">
                  <a:pos x="869" y="464"/>
                </a:cxn>
                <a:cxn ang="0">
                  <a:pos x="829" y="500"/>
                </a:cxn>
                <a:cxn ang="0">
                  <a:pos x="787" y="535"/>
                </a:cxn>
                <a:cxn ang="0">
                  <a:pos x="737" y="565"/>
                </a:cxn>
                <a:cxn ang="0">
                  <a:pos x="688" y="586"/>
                </a:cxn>
                <a:cxn ang="0">
                  <a:pos x="642" y="595"/>
                </a:cxn>
                <a:cxn ang="0">
                  <a:pos x="606" y="597"/>
                </a:cxn>
                <a:cxn ang="0">
                  <a:pos x="563" y="603"/>
                </a:cxn>
                <a:cxn ang="0">
                  <a:pos x="517" y="603"/>
                </a:cxn>
                <a:cxn ang="0">
                  <a:pos x="473" y="603"/>
                </a:cxn>
                <a:cxn ang="0">
                  <a:pos x="422" y="603"/>
                </a:cxn>
                <a:cxn ang="0">
                  <a:pos x="374" y="601"/>
                </a:cxn>
                <a:cxn ang="0">
                  <a:pos x="325" y="597"/>
                </a:cxn>
                <a:cxn ang="0">
                  <a:pos x="274" y="592"/>
                </a:cxn>
                <a:cxn ang="0">
                  <a:pos x="222" y="590"/>
                </a:cxn>
                <a:cxn ang="0">
                  <a:pos x="179" y="586"/>
                </a:cxn>
                <a:cxn ang="0">
                  <a:pos x="133" y="578"/>
                </a:cxn>
                <a:cxn ang="0">
                  <a:pos x="93" y="576"/>
                </a:cxn>
                <a:cxn ang="0">
                  <a:pos x="53" y="571"/>
                </a:cxn>
                <a:cxn ang="0">
                  <a:pos x="6" y="565"/>
                </a:cxn>
                <a:cxn ang="0">
                  <a:pos x="0" y="531"/>
                </a:cxn>
                <a:cxn ang="0">
                  <a:pos x="17" y="519"/>
                </a:cxn>
                <a:cxn ang="0">
                  <a:pos x="51" y="519"/>
                </a:cxn>
                <a:cxn ang="0">
                  <a:pos x="87" y="521"/>
                </a:cxn>
                <a:cxn ang="0">
                  <a:pos x="125" y="525"/>
                </a:cxn>
                <a:cxn ang="0">
                  <a:pos x="167" y="529"/>
                </a:cxn>
                <a:cxn ang="0">
                  <a:pos x="217" y="531"/>
                </a:cxn>
                <a:cxn ang="0">
                  <a:pos x="262" y="531"/>
                </a:cxn>
                <a:cxn ang="0">
                  <a:pos x="310" y="535"/>
                </a:cxn>
                <a:cxn ang="0">
                  <a:pos x="359" y="535"/>
                </a:cxn>
                <a:cxn ang="0">
                  <a:pos x="407" y="535"/>
                </a:cxn>
                <a:cxn ang="0">
                  <a:pos x="452" y="531"/>
                </a:cxn>
                <a:cxn ang="0">
                  <a:pos x="496" y="529"/>
                </a:cxn>
                <a:cxn ang="0">
                  <a:pos x="540" y="525"/>
                </a:cxn>
                <a:cxn ang="0">
                  <a:pos x="578" y="519"/>
                </a:cxn>
                <a:cxn ang="0">
                  <a:pos x="623" y="514"/>
                </a:cxn>
                <a:cxn ang="0">
                  <a:pos x="680" y="495"/>
                </a:cxn>
                <a:cxn ang="0">
                  <a:pos x="730" y="472"/>
                </a:cxn>
                <a:cxn ang="0">
                  <a:pos x="772" y="443"/>
                </a:cxn>
                <a:cxn ang="0">
                  <a:pos x="813" y="417"/>
                </a:cxn>
                <a:cxn ang="0">
                  <a:pos x="846" y="383"/>
                </a:cxn>
                <a:cxn ang="0">
                  <a:pos x="876" y="346"/>
                </a:cxn>
                <a:cxn ang="0">
                  <a:pos x="907" y="305"/>
                </a:cxn>
                <a:cxn ang="0">
                  <a:pos x="935" y="259"/>
                </a:cxn>
                <a:cxn ang="0">
                  <a:pos x="958" y="215"/>
                </a:cxn>
                <a:cxn ang="0">
                  <a:pos x="973" y="160"/>
                </a:cxn>
                <a:cxn ang="0">
                  <a:pos x="988" y="103"/>
                </a:cxn>
                <a:cxn ang="0">
                  <a:pos x="1004" y="63"/>
                </a:cxn>
                <a:cxn ang="0">
                  <a:pos x="1023" y="16"/>
                </a:cxn>
                <a:cxn ang="0">
                  <a:pos x="1061" y="12"/>
                </a:cxn>
              </a:cxnLst>
              <a:rect l="0" t="0" r="r" b="b"/>
              <a:pathLst>
                <a:path w="1061" h="603">
                  <a:moveTo>
                    <a:pt x="1059" y="27"/>
                  </a:moveTo>
                  <a:lnTo>
                    <a:pt x="1055" y="31"/>
                  </a:lnTo>
                  <a:lnTo>
                    <a:pt x="1051" y="37"/>
                  </a:lnTo>
                  <a:lnTo>
                    <a:pt x="1049" y="44"/>
                  </a:lnTo>
                  <a:lnTo>
                    <a:pt x="1045" y="54"/>
                  </a:lnTo>
                  <a:lnTo>
                    <a:pt x="1043" y="63"/>
                  </a:lnTo>
                  <a:lnTo>
                    <a:pt x="1040" y="78"/>
                  </a:lnTo>
                  <a:lnTo>
                    <a:pt x="1038" y="84"/>
                  </a:lnTo>
                  <a:lnTo>
                    <a:pt x="1034" y="90"/>
                  </a:lnTo>
                  <a:lnTo>
                    <a:pt x="1034" y="103"/>
                  </a:lnTo>
                  <a:lnTo>
                    <a:pt x="1030" y="113"/>
                  </a:lnTo>
                  <a:lnTo>
                    <a:pt x="1028" y="118"/>
                  </a:lnTo>
                  <a:lnTo>
                    <a:pt x="1024" y="126"/>
                  </a:lnTo>
                  <a:lnTo>
                    <a:pt x="1023" y="135"/>
                  </a:lnTo>
                  <a:lnTo>
                    <a:pt x="1023" y="149"/>
                  </a:lnTo>
                  <a:lnTo>
                    <a:pt x="1019" y="156"/>
                  </a:lnTo>
                  <a:lnTo>
                    <a:pt x="1017" y="166"/>
                  </a:lnTo>
                  <a:lnTo>
                    <a:pt x="1013" y="175"/>
                  </a:lnTo>
                  <a:lnTo>
                    <a:pt x="1009" y="187"/>
                  </a:lnTo>
                  <a:lnTo>
                    <a:pt x="1007" y="196"/>
                  </a:lnTo>
                  <a:lnTo>
                    <a:pt x="1004" y="208"/>
                  </a:lnTo>
                  <a:lnTo>
                    <a:pt x="1002" y="217"/>
                  </a:lnTo>
                  <a:lnTo>
                    <a:pt x="998" y="230"/>
                  </a:lnTo>
                  <a:lnTo>
                    <a:pt x="992" y="238"/>
                  </a:lnTo>
                  <a:lnTo>
                    <a:pt x="988" y="253"/>
                  </a:lnTo>
                  <a:lnTo>
                    <a:pt x="983" y="263"/>
                  </a:lnTo>
                  <a:lnTo>
                    <a:pt x="981" y="274"/>
                  </a:lnTo>
                  <a:lnTo>
                    <a:pt x="973" y="284"/>
                  </a:lnTo>
                  <a:lnTo>
                    <a:pt x="969" y="295"/>
                  </a:lnTo>
                  <a:lnTo>
                    <a:pt x="964" y="308"/>
                  </a:lnTo>
                  <a:lnTo>
                    <a:pt x="958" y="320"/>
                  </a:lnTo>
                  <a:lnTo>
                    <a:pt x="952" y="333"/>
                  </a:lnTo>
                  <a:lnTo>
                    <a:pt x="947" y="344"/>
                  </a:lnTo>
                  <a:lnTo>
                    <a:pt x="941" y="356"/>
                  </a:lnTo>
                  <a:lnTo>
                    <a:pt x="935" y="369"/>
                  </a:lnTo>
                  <a:lnTo>
                    <a:pt x="927" y="377"/>
                  </a:lnTo>
                  <a:lnTo>
                    <a:pt x="922" y="390"/>
                  </a:lnTo>
                  <a:lnTo>
                    <a:pt x="916" y="398"/>
                  </a:lnTo>
                  <a:lnTo>
                    <a:pt x="910" y="411"/>
                  </a:lnTo>
                  <a:lnTo>
                    <a:pt x="901" y="419"/>
                  </a:lnTo>
                  <a:lnTo>
                    <a:pt x="895" y="432"/>
                  </a:lnTo>
                  <a:lnTo>
                    <a:pt x="884" y="440"/>
                  </a:lnTo>
                  <a:lnTo>
                    <a:pt x="876" y="453"/>
                  </a:lnTo>
                  <a:lnTo>
                    <a:pt x="869" y="464"/>
                  </a:lnTo>
                  <a:lnTo>
                    <a:pt x="859" y="474"/>
                  </a:lnTo>
                  <a:lnTo>
                    <a:pt x="850" y="483"/>
                  </a:lnTo>
                  <a:lnTo>
                    <a:pt x="842" y="493"/>
                  </a:lnTo>
                  <a:lnTo>
                    <a:pt x="829" y="500"/>
                  </a:lnTo>
                  <a:lnTo>
                    <a:pt x="819" y="510"/>
                  </a:lnTo>
                  <a:lnTo>
                    <a:pt x="808" y="519"/>
                  </a:lnTo>
                  <a:lnTo>
                    <a:pt x="798" y="529"/>
                  </a:lnTo>
                  <a:lnTo>
                    <a:pt x="787" y="535"/>
                  </a:lnTo>
                  <a:lnTo>
                    <a:pt x="777" y="544"/>
                  </a:lnTo>
                  <a:lnTo>
                    <a:pt x="762" y="550"/>
                  </a:lnTo>
                  <a:lnTo>
                    <a:pt x="753" y="557"/>
                  </a:lnTo>
                  <a:lnTo>
                    <a:pt x="737" y="565"/>
                  </a:lnTo>
                  <a:lnTo>
                    <a:pt x="726" y="571"/>
                  </a:lnTo>
                  <a:lnTo>
                    <a:pt x="715" y="576"/>
                  </a:lnTo>
                  <a:lnTo>
                    <a:pt x="703" y="582"/>
                  </a:lnTo>
                  <a:lnTo>
                    <a:pt x="688" y="586"/>
                  </a:lnTo>
                  <a:lnTo>
                    <a:pt x="673" y="592"/>
                  </a:lnTo>
                  <a:lnTo>
                    <a:pt x="660" y="592"/>
                  </a:lnTo>
                  <a:lnTo>
                    <a:pt x="650" y="595"/>
                  </a:lnTo>
                  <a:lnTo>
                    <a:pt x="642" y="595"/>
                  </a:lnTo>
                  <a:lnTo>
                    <a:pt x="635" y="597"/>
                  </a:lnTo>
                  <a:lnTo>
                    <a:pt x="623" y="597"/>
                  </a:lnTo>
                  <a:lnTo>
                    <a:pt x="614" y="597"/>
                  </a:lnTo>
                  <a:lnTo>
                    <a:pt x="606" y="597"/>
                  </a:lnTo>
                  <a:lnTo>
                    <a:pt x="597" y="601"/>
                  </a:lnTo>
                  <a:lnTo>
                    <a:pt x="585" y="601"/>
                  </a:lnTo>
                  <a:lnTo>
                    <a:pt x="576" y="601"/>
                  </a:lnTo>
                  <a:lnTo>
                    <a:pt x="563" y="603"/>
                  </a:lnTo>
                  <a:lnTo>
                    <a:pt x="555" y="603"/>
                  </a:lnTo>
                  <a:lnTo>
                    <a:pt x="542" y="603"/>
                  </a:lnTo>
                  <a:lnTo>
                    <a:pt x="530" y="603"/>
                  </a:lnTo>
                  <a:lnTo>
                    <a:pt x="517" y="603"/>
                  </a:lnTo>
                  <a:lnTo>
                    <a:pt x="509" y="603"/>
                  </a:lnTo>
                  <a:lnTo>
                    <a:pt x="494" y="603"/>
                  </a:lnTo>
                  <a:lnTo>
                    <a:pt x="485" y="603"/>
                  </a:lnTo>
                  <a:lnTo>
                    <a:pt x="473" y="603"/>
                  </a:lnTo>
                  <a:lnTo>
                    <a:pt x="460" y="603"/>
                  </a:lnTo>
                  <a:lnTo>
                    <a:pt x="447" y="603"/>
                  </a:lnTo>
                  <a:lnTo>
                    <a:pt x="437" y="603"/>
                  </a:lnTo>
                  <a:lnTo>
                    <a:pt x="422" y="603"/>
                  </a:lnTo>
                  <a:lnTo>
                    <a:pt x="412" y="603"/>
                  </a:lnTo>
                  <a:lnTo>
                    <a:pt x="397" y="601"/>
                  </a:lnTo>
                  <a:lnTo>
                    <a:pt x="386" y="601"/>
                  </a:lnTo>
                  <a:lnTo>
                    <a:pt x="374" y="601"/>
                  </a:lnTo>
                  <a:lnTo>
                    <a:pt x="365" y="601"/>
                  </a:lnTo>
                  <a:lnTo>
                    <a:pt x="350" y="601"/>
                  </a:lnTo>
                  <a:lnTo>
                    <a:pt x="338" y="597"/>
                  </a:lnTo>
                  <a:lnTo>
                    <a:pt x="325" y="597"/>
                  </a:lnTo>
                  <a:lnTo>
                    <a:pt x="314" y="597"/>
                  </a:lnTo>
                  <a:lnTo>
                    <a:pt x="298" y="595"/>
                  </a:lnTo>
                  <a:lnTo>
                    <a:pt x="285" y="595"/>
                  </a:lnTo>
                  <a:lnTo>
                    <a:pt x="274" y="592"/>
                  </a:lnTo>
                  <a:lnTo>
                    <a:pt x="262" y="592"/>
                  </a:lnTo>
                  <a:lnTo>
                    <a:pt x="249" y="592"/>
                  </a:lnTo>
                  <a:lnTo>
                    <a:pt x="238" y="590"/>
                  </a:lnTo>
                  <a:lnTo>
                    <a:pt x="222" y="590"/>
                  </a:lnTo>
                  <a:lnTo>
                    <a:pt x="215" y="590"/>
                  </a:lnTo>
                  <a:lnTo>
                    <a:pt x="201" y="586"/>
                  </a:lnTo>
                  <a:lnTo>
                    <a:pt x="190" y="586"/>
                  </a:lnTo>
                  <a:lnTo>
                    <a:pt x="179" y="586"/>
                  </a:lnTo>
                  <a:lnTo>
                    <a:pt x="167" y="586"/>
                  </a:lnTo>
                  <a:lnTo>
                    <a:pt x="158" y="582"/>
                  </a:lnTo>
                  <a:lnTo>
                    <a:pt x="144" y="582"/>
                  </a:lnTo>
                  <a:lnTo>
                    <a:pt x="133" y="578"/>
                  </a:lnTo>
                  <a:lnTo>
                    <a:pt x="124" y="578"/>
                  </a:lnTo>
                  <a:lnTo>
                    <a:pt x="110" y="578"/>
                  </a:lnTo>
                  <a:lnTo>
                    <a:pt x="103" y="576"/>
                  </a:lnTo>
                  <a:lnTo>
                    <a:pt x="93" y="576"/>
                  </a:lnTo>
                  <a:lnTo>
                    <a:pt x="84" y="576"/>
                  </a:lnTo>
                  <a:lnTo>
                    <a:pt x="72" y="573"/>
                  </a:lnTo>
                  <a:lnTo>
                    <a:pt x="63" y="573"/>
                  </a:lnTo>
                  <a:lnTo>
                    <a:pt x="53" y="571"/>
                  </a:lnTo>
                  <a:lnTo>
                    <a:pt x="46" y="571"/>
                  </a:lnTo>
                  <a:lnTo>
                    <a:pt x="27" y="567"/>
                  </a:lnTo>
                  <a:lnTo>
                    <a:pt x="15" y="567"/>
                  </a:lnTo>
                  <a:lnTo>
                    <a:pt x="6" y="565"/>
                  </a:lnTo>
                  <a:lnTo>
                    <a:pt x="4" y="557"/>
                  </a:lnTo>
                  <a:lnTo>
                    <a:pt x="0" y="550"/>
                  </a:lnTo>
                  <a:lnTo>
                    <a:pt x="0" y="540"/>
                  </a:lnTo>
                  <a:lnTo>
                    <a:pt x="0" y="531"/>
                  </a:lnTo>
                  <a:lnTo>
                    <a:pt x="0" y="521"/>
                  </a:lnTo>
                  <a:lnTo>
                    <a:pt x="6" y="519"/>
                  </a:lnTo>
                  <a:lnTo>
                    <a:pt x="11" y="519"/>
                  </a:lnTo>
                  <a:lnTo>
                    <a:pt x="17" y="519"/>
                  </a:lnTo>
                  <a:lnTo>
                    <a:pt x="25" y="519"/>
                  </a:lnTo>
                  <a:lnTo>
                    <a:pt x="32" y="519"/>
                  </a:lnTo>
                  <a:lnTo>
                    <a:pt x="42" y="519"/>
                  </a:lnTo>
                  <a:lnTo>
                    <a:pt x="51" y="519"/>
                  </a:lnTo>
                  <a:lnTo>
                    <a:pt x="61" y="521"/>
                  </a:lnTo>
                  <a:lnTo>
                    <a:pt x="68" y="521"/>
                  </a:lnTo>
                  <a:lnTo>
                    <a:pt x="78" y="521"/>
                  </a:lnTo>
                  <a:lnTo>
                    <a:pt x="87" y="521"/>
                  </a:lnTo>
                  <a:lnTo>
                    <a:pt x="97" y="521"/>
                  </a:lnTo>
                  <a:lnTo>
                    <a:pt x="105" y="525"/>
                  </a:lnTo>
                  <a:lnTo>
                    <a:pt x="118" y="525"/>
                  </a:lnTo>
                  <a:lnTo>
                    <a:pt x="125" y="525"/>
                  </a:lnTo>
                  <a:lnTo>
                    <a:pt x="139" y="525"/>
                  </a:lnTo>
                  <a:lnTo>
                    <a:pt x="146" y="529"/>
                  </a:lnTo>
                  <a:lnTo>
                    <a:pt x="160" y="529"/>
                  </a:lnTo>
                  <a:lnTo>
                    <a:pt x="167" y="529"/>
                  </a:lnTo>
                  <a:lnTo>
                    <a:pt x="181" y="529"/>
                  </a:lnTo>
                  <a:lnTo>
                    <a:pt x="192" y="529"/>
                  </a:lnTo>
                  <a:lnTo>
                    <a:pt x="205" y="531"/>
                  </a:lnTo>
                  <a:lnTo>
                    <a:pt x="217" y="531"/>
                  </a:lnTo>
                  <a:lnTo>
                    <a:pt x="228" y="531"/>
                  </a:lnTo>
                  <a:lnTo>
                    <a:pt x="238" y="531"/>
                  </a:lnTo>
                  <a:lnTo>
                    <a:pt x="253" y="531"/>
                  </a:lnTo>
                  <a:lnTo>
                    <a:pt x="262" y="531"/>
                  </a:lnTo>
                  <a:lnTo>
                    <a:pt x="274" y="531"/>
                  </a:lnTo>
                  <a:lnTo>
                    <a:pt x="285" y="531"/>
                  </a:lnTo>
                  <a:lnTo>
                    <a:pt x="298" y="535"/>
                  </a:lnTo>
                  <a:lnTo>
                    <a:pt x="310" y="535"/>
                  </a:lnTo>
                  <a:lnTo>
                    <a:pt x="321" y="535"/>
                  </a:lnTo>
                  <a:lnTo>
                    <a:pt x="334" y="535"/>
                  </a:lnTo>
                  <a:lnTo>
                    <a:pt x="346" y="535"/>
                  </a:lnTo>
                  <a:lnTo>
                    <a:pt x="359" y="535"/>
                  </a:lnTo>
                  <a:lnTo>
                    <a:pt x="371" y="535"/>
                  </a:lnTo>
                  <a:lnTo>
                    <a:pt x="382" y="535"/>
                  </a:lnTo>
                  <a:lnTo>
                    <a:pt x="395" y="535"/>
                  </a:lnTo>
                  <a:lnTo>
                    <a:pt x="407" y="535"/>
                  </a:lnTo>
                  <a:lnTo>
                    <a:pt x="418" y="535"/>
                  </a:lnTo>
                  <a:lnTo>
                    <a:pt x="428" y="535"/>
                  </a:lnTo>
                  <a:lnTo>
                    <a:pt x="439" y="535"/>
                  </a:lnTo>
                  <a:lnTo>
                    <a:pt x="452" y="531"/>
                  </a:lnTo>
                  <a:lnTo>
                    <a:pt x="464" y="531"/>
                  </a:lnTo>
                  <a:lnTo>
                    <a:pt x="473" y="531"/>
                  </a:lnTo>
                  <a:lnTo>
                    <a:pt x="485" y="531"/>
                  </a:lnTo>
                  <a:lnTo>
                    <a:pt x="496" y="529"/>
                  </a:lnTo>
                  <a:lnTo>
                    <a:pt x="509" y="529"/>
                  </a:lnTo>
                  <a:lnTo>
                    <a:pt x="517" y="529"/>
                  </a:lnTo>
                  <a:lnTo>
                    <a:pt x="530" y="529"/>
                  </a:lnTo>
                  <a:lnTo>
                    <a:pt x="540" y="525"/>
                  </a:lnTo>
                  <a:lnTo>
                    <a:pt x="549" y="525"/>
                  </a:lnTo>
                  <a:lnTo>
                    <a:pt x="557" y="521"/>
                  </a:lnTo>
                  <a:lnTo>
                    <a:pt x="570" y="521"/>
                  </a:lnTo>
                  <a:lnTo>
                    <a:pt x="578" y="519"/>
                  </a:lnTo>
                  <a:lnTo>
                    <a:pt x="587" y="519"/>
                  </a:lnTo>
                  <a:lnTo>
                    <a:pt x="597" y="516"/>
                  </a:lnTo>
                  <a:lnTo>
                    <a:pt x="606" y="516"/>
                  </a:lnTo>
                  <a:lnTo>
                    <a:pt x="623" y="514"/>
                  </a:lnTo>
                  <a:lnTo>
                    <a:pt x="639" y="510"/>
                  </a:lnTo>
                  <a:lnTo>
                    <a:pt x="654" y="504"/>
                  </a:lnTo>
                  <a:lnTo>
                    <a:pt x="669" y="500"/>
                  </a:lnTo>
                  <a:lnTo>
                    <a:pt x="680" y="495"/>
                  </a:lnTo>
                  <a:lnTo>
                    <a:pt x="694" y="489"/>
                  </a:lnTo>
                  <a:lnTo>
                    <a:pt x="705" y="483"/>
                  </a:lnTo>
                  <a:lnTo>
                    <a:pt x="717" y="476"/>
                  </a:lnTo>
                  <a:lnTo>
                    <a:pt x="730" y="472"/>
                  </a:lnTo>
                  <a:lnTo>
                    <a:pt x="741" y="464"/>
                  </a:lnTo>
                  <a:lnTo>
                    <a:pt x="751" y="459"/>
                  </a:lnTo>
                  <a:lnTo>
                    <a:pt x="762" y="453"/>
                  </a:lnTo>
                  <a:lnTo>
                    <a:pt x="772" y="443"/>
                  </a:lnTo>
                  <a:lnTo>
                    <a:pt x="783" y="438"/>
                  </a:lnTo>
                  <a:lnTo>
                    <a:pt x="793" y="432"/>
                  </a:lnTo>
                  <a:lnTo>
                    <a:pt x="804" y="426"/>
                  </a:lnTo>
                  <a:lnTo>
                    <a:pt x="813" y="417"/>
                  </a:lnTo>
                  <a:lnTo>
                    <a:pt x="823" y="411"/>
                  </a:lnTo>
                  <a:lnTo>
                    <a:pt x="831" y="398"/>
                  </a:lnTo>
                  <a:lnTo>
                    <a:pt x="842" y="392"/>
                  </a:lnTo>
                  <a:lnTo>
                    <a:pt x="846" y="383"/>
                  </a:lnTo>
                  <a:lnTo>
                    <a:pt x="855" y="375"/>
                  </a:lnTo>
                  <a:lnTo>
                    <a:pt x="863" y="365"/>
                  </a:lnTo>
                  <a:lnTo>
                    <a:pt x="870" y="360"/>
                  </a:lnTo>
                  <a:lnTo>
                    <a:pt x="876" y="346"/>
                  </a:lnTo>
                  <a:lnTo>
                    <a:pt x="886" y="337"/>
                  </a:lnTo>
                  <a:lnTo>
                    <a:pt x="895" y="325"/>
                  </a:lnTo>
                  <a:lnTo>
                    <a:pt x="901" y="316"/>
                  </a:lnTo>
                  <a:lnTo>
                    <a:pt x="907" y="305"/>
                  </a:lnTo>
                  <a:lnTo>
                    <a:pt x="912" y="293"/>
                  </a:lnTo>
                  <a:lnTo>
                    <a:pt x="920" y="284"/>
                  </a:lnTo>
                  <a:lnTo>
                    <a:pt x="927" y="272"/>
                  </a:lnTo>
                  <a:lnTo>
                    <a:pt x="935" y="259"/>
                  </a:lnTo>
                  <a:lnTo>
                    <a:pt x="941" y="248"/>
                  </a:lnTo>
                  <a:lnTo>
                    <a:pt x="947" y="236"/>
                  </a:lnTo>
                  <a:lnTo>
                    <a:pt x="956" y="223"/>
                  </a:lnTo>
                  <a:lnTo>
                    <a:pt x="958" y="215"/>
                  </a:lnTo>
                  <a:lnTo>
                    <a:pt x="962" y="202"/>
                  </a:lnTo>
                  <a:lnTo>
                    <a:pt x="964" y="187"/>
                  </a:lnTo>
                  <a:lnTo>
                    <a:pt x="969" y="175"/>
                  </a:lnTo>
                  <a:lnTo>
                    <a:pt x="973" y="160"/>
                  </a:lnTo>
                  <a:lnTo>
                    <a:pt x="981" y="145"/>
                  </a:lnTo>
                  <a:lnTo>
                    <a:pt x="983" y="126"/>
                  </a:lnTo>
                  <a:lnTo>
                    <a:pt x="988" y="113"/>
                  </a:lnTo>
                  <a:lnTo>
                    <a:pt x="988" y="103"/>
                  </a:lnTo>
                  <a:lnTo>
                    <a:pt x="992" y="94"/>
                  </a:lnTo>
                  <a:lnTo>
                    <a:pt x="994" y="84"/>
                  </a:lnTo>
                  <a:lnTo>
                    <a:pt x="998" y="78"/>
                  </a:lnTo>
                  <a:lnTo>
                    <a:pt x="1004" y="63"/>
                  </a:lnTo>
                  <a:lnTo>
                    <a:pt x="1009" y="48"/>
                  </a:lnTo>
                  <a:lnTo>
                    <a:pt x="1013" y="33"/>
                  </a:lnTo>
                  <a:lnTo>
                    <a:pt x="1019" y="23"/>
                  </a:lnTo>
                  <a:lnTo>
                    <a:pt x="1023" y="16"/>
                  </a:lnTo>
                  <a:lnTo>
                    <a:pt x="1028" y="8"/>
                  </a:lnTo>
                  <a:lnTo>
                    <a:pt x="1040" y="0"/>
                  </a:lnTo>
                  <a:lnTo>
                    <a:pt x="1055" y="2"/>
                  </a:lnTo>
                  <a:lnTo>
                    <a:pt x="1061" y="12"/>
                  </a:lnTo>
                  <a:lnTo>
                    <a:pt x="1059" y="27"/>
                  </a:lnTo>
                  <a:lnTo>
                    <a:pt x="1059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43" name="Freeform 76"/>
            <p:cNvSpPr>
              <a:spLocks/>
            </p:cNvSpPr>
            <p:nvPr/>
          </p:nvSpPr>
          <p:spPr bwMode="auto">
            <a:xfrm>
              <a:off x="5603870" y="3814764"/>
              <a:ext cx="84136" cy="244476"/>
            </a:xfrm>
            <a:custGeom>
              <a:avLst/>
              <a:gdLst/>
              <a:ahLst/>
              <a:cxnLst>
                <a:cxn ang="0">
                  <a:pos x="69" y="32"/>
                </a:cxn>
                <a:cxn ang="0">
                  <a:pos x="67" y="48"/>
                </a:cxn>
                <a:cxn ang="0">
                  <a:pos x="67" y="63"/>
                </a:cxn>
                <a:cxn ang="0">
                  <a:pos x="69" y="76"/>
                </a:cxn>
                <a:cxn ang="0">
                  <a:pos x="72" y="87"/>
                </a:cxn>
                <a:cxn ang="0">
                  <a:pos x="76" y="99"/>
                </a:cxn>
                <a:cxn ang="0">
                  <a:pos x="82" y="112"/>
                </a:cxn>
                <a:cxn ang="0">
                  <a:pos x="86" y="126"/>
                </a:cxn>
                <a:cxn ang="0">
                  <a:pos x="88" y="141"/>
                </a:cxn>
                <a:cxn ang="0">
                  <a:pos x="88" y="156"/>
                </a:cxn>
                <a:cxn ang="0">
                  <a:pos x="91" y="171"/>
                </a:cxn>
                <a:cxn ang="0">
                  <a:pos x="91" y="183"/>
                </a:cxn>
                <a:cxn ang="0">
                  <a:pos x="93" y="196"/>
                </a:cxn>
                <a:cxn ang="0">
                  <a:pos x="93" y="211"/>
                </a:cxn>
                <a:cxn ang="0">
                  <a:pos x="97" y="222"/>
                </a:cxn>
                <a:cxn ang="0">
                  <a:pos x="99" y="238"/>
                </a:cxn>
                <a:cxn ang="0">
                  <a:pos x="107" y="253"/>
                </a:cxn>
                <a:cxn ang="0">
                  <a:pos x="107" y="268"/>
                </a:cxn>
                <a:cxn ang="0">
                  <a:pos x="103" y="283"/>
                </a:cxn>
                <a:cxn ang="0">
                  <a:pos x="97" y="295"/>
                </a:cxn>
                <a:cxn ang="0">
                  <a:pos x="86" y="304"/>
                </a:cxn>
                <a:cxn ang="0">
                  <a:pos x="69" y="308"/>
                </a:cxn>
                <a:cxn ang="0">
                  <a:pos x="57" y="304"/>
                </a:cxn>
                <a:cxn ang="0">
                  <a:pos x="42" y="295"/>
                </a:cxn>
                <a:cxn ang="0">
                  <a:pos x="36" y="283"/>
                </a:cxn>
                <a:cxn ang="0">
                  <a:pos x="31" y="274"/>
                </a:cxn>
                <a:cxn ang="0">
                  <a:pos x="27" y="264"/>
                </a:cxn>
                <a:cxn ang="0">
                  <a:pos x="25" y="259"/>
                </a:cxn>
                <a:cxn ang="0">
                  <a:pos x="25" y="251"/>
                </a:cxn>
                <a:cxn ang="0">
                  <a:pos x="17" y="236"/>
                </a:cxn>
                <a:cxn ang="0">
                  <a:pos x="17" y="222"/>
                </a:cxn>
                <a:cxn ang="0">
                  <a:pos x="15" y="207"/>
                </a:cxn>
                <a:cxn ang="0">
                  <a:pos x="12" y="190"/>
                </a:cxn>
                <a:cxn ang="0">
                  <a:pos x="12" y="181"/>
                </a:cxn>
                <a:cxn ang="0">
                  <a:pos x="10" y="175"/>
                </a:cxn>
                <a:cxn ang="0">
                  <a:pos x="10" y="165"/>
                </a:cxn>
                <a:cxn ang="0">
                  <a:pos x="10" y="156"/>
                </a:cxn>
                <a:cxn ang="0">
                  <a:pos x="4" y="146"/>
                </a:cxn>
                <a:cxn ang="0">
                  <a:pos x="4" y="139"/>
                </a:cxn>
                <a:cxn ang="0">
                  <a:pos x="0" y="129"/>
                </a:cxn>
                <a:cxn ang="0">
                  <a:pos x="0" y="120"/>
                </a:cxn>
                <a:cxn ang="0">
                  <a:pos x="0" y="105"/>
                </a:cxn>
                <a:cxn ang="0">
                  <a:pos x="4" y="89"/>
                </a:cxn>
                <a:cxn ang="0">
                  <a:pos x="4" y="76"/>
                </a:cxn>
                <a:cxn ang="0">
                  <a:pos x="10" y="59"/>
                </a:cxn>
                <a:cxn ang="0">
                  <a:pos x="10" y="51"/>
                </a:cxn>
                <a:cxn ang="0">
                  <a:pos x="12" y="38"/>
                </a:cxn>
                <a:cxn ang="0">
                  <a:pos x="15" y="30"/>
                </a:cxn>
                <a:cxn ang="0">
                  <a:pos x="17" y="23"/>
                </a:cxn>
                <a:cxn ang="0">
                  <a:pos x="21" y="11"/>
                </a:cxn>
                <a:cxn ang="0">
                  <a:pos x="27" y="2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7" y="6"/>
                </a:cxn>
                <a:cxn ang="0">
                  <a:pos x="67" y="11"/>
                </a:cxn>
                <a:cxn ang="0">
                  <a:pos x="69" y="21"/>
                </a:cxn>
                <a:cxn ang="0">
                  <a:pos x="69" y="32"/>
                </a:cxn>
                <a:cxn ang="0">
                  <a:pos x="69" y="32"/>
                </a:cxn>
              </a:cxnLst>
              <a:rect l="0" t="0" r="r" b="b"/>
              <a:pathLst>
                <a:path w="107" h="308">
                  <a:moveTo>
                    <a:pt x="69" y="32"/>
                  </a:moveTo>
                  <a:lnTo>
                    <a:pt x="67" y="48"/>
                  </a:lnTo>
                  <a:lnTo>
                    <a:pt x="67" y="63"/>
                  </a:lnTo>
                  <a:lnTo>
                    <a:pt x="69" y="76"/>
                  </a:lnTo>
                  <a:lnTo>
                    <a:pt x="72" y="87"/>
                  </a:lnTo>
                  <a:lnTo>
                    <a:pt x="76" y="99"/>
                  </a:lnTo>
                  <a:lnTo>
                    <a:pt x="82" y="112"/>
                  </a:lnTo>
                  <a:lnTo>
                    <a:pt x="86" y="126"/>
                  </a:lnTo>
                  <a:lnTo>
                    <a:pt x="88" y="141"/>
                  </a:lnTo>
                  <a:lnTo>
                    <a:pt x="88" y="156"/>
                  </a:lnTo>
                  <a:lnTo>
                    <a:pt x="91" y="171"/>
                  </a:lnTo>
                  <a:lnTo>
                    <a:pt x="91" y="183"/>
                  </a:lnTo>
                  <a:lnTo>
                    <a:pt x="93" y="196"/>
                  </a:lnTo>
                  <a:lnTo>
                    <a:pt x="93" y="211"/>
                  </a:lnTo>
                  <a:lnTo>
                    <a:pt x="97" y="222"/>
                  </a:lnTo>
                  <a:lnTo>
                    <a:pt x="99" y="238"/>
                  </a:lnTo>
                  <a:lnTo>
                    <a:pt x="107" y="253"/>
                  </a:lnTo>
                  <a:lnTo>
                    <a:pt x="107" y="268"/>
                  </a:lnTo>
                  <a:lnTo>
                    <a:pt x="103" y="283"/>
                  </a:lnTo>
                  <a:lnTo>
                    <a:pt x="97" y="295"/>
                  </a:lnTo>
                  <a:lnTo>
                    <a:pt x="86" y="304"/>
                  </a:lnTo>
                  <a:lnTo>
                    <a:pt x="69" y="308"/>
                  </a:lnTo>
                  <a:lnTo>
                    <a:pt x="57" y="304"/>
                  </a:lnTo>
                  <a:lnTo>
                    <a:pt x="42" y="295"/>
                  </a:lnTo>
                  <a:lnTo>
                    <a:pt x="36" y="283"/>
                  </a:lnTo>
                  <a:lnTo>
                    <a:pt x="31" y="274"/>
                  </a:lnTo>
                  <a:lnTo>
                    <a:pt x="27" y="264"/>
                  </a:lnTo>
                  <a:lnTo>
                    <a:pt x="25" y="259"/>
                  </a:lnTo>
                  <a:lnTo>
                    <a:pt x="25" y="251"/>
                  </a:lnTo>
                  <a:lnTo>
                    <a:pt x="17" y="236"/>
                  </a:lnTo>
                  <a:lnTo>
                    <a:pt x="17" y="222"/>
                  </a:lnTo>
                  <a:lnTo>
                    <a:pt x="15" y="207"/>
                  </a:lnTo>
                  <a:lnTo>
                    <a:pt x="12" y="190"/>
                  </a:lnTo>
                  <a:lnTo>
                    <a:pt x="12" y="181"/>
                  </a:lnTo>
                  <a:lnTo>
                    <a:pt x="10" y="175"/>
                  </a:lnTo>
                  <a:lnTo>
                    <a:pt x="10" y="165"/>
                  </a:lnTo>
                  <a:lnTo>
                    <a:pt x="10" y="156"/>
                  </a:lnTo>
                  <a:lnTo>
                    <a:pt x="4" y="146"/>
                  </a:lnTo>
                  <a:lnTo>
                    <a:pt x="4" y="139"/>
                  </a:lnTo>
                  <a:lnTo>
                    <a:pt x="0" y="129"/>
                  </a:lnTo>
                  <a:lnTo>
                    <a:pt x="0" y="120"/>
                  </a:lnTo>
                  <a:lnTo>
                    <a:pt x="0" y="105"/>
                  </a:lnTo>
                  <a:lnTo>
                    <a:pt x="4" y="89"/>
                  </a:lnTo>
                  <a:lnTo>
                    <a:pt x="4" y="76"/>
                  </a:lnTo>
                  <a:lnTo>
                    <a:pt x="10" y="59"/>
                  </a:lnTo>
                  <a:lnTo>
                    <a:pt x="10" y="51"/>
                  </a:lnTo>
                  <a:lnTo>
                    <a:pt x="12" y="38"/>
                  </a:lnTo>
                  <a:lnTo>
                    <a:pt x="15" y="30"/>
                  </a:lnTo>
                  <a:lnTo>
                    <a:pt x="17" y="23"/>
                  </a:lnTo>
                  <a:lnTo>
                    <a:pt x="21" y="11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8" y="2"/>
                  </a:lnTo>
                  <a:lnTo>
                    <a:pt x="57" y="6"/>
                  </a:lnTo>
                  <a:lnTo>
                    <a:pt x="67" y="11"/>
                  </a:lnTo>
                  <a:lnTo>
                    <a:pt x="69" y="21"/>
                  </a:lnTo>
                  <a:lnTo>
                    <a:pt x="69" y="32"/>
                  </a:lnTo>
                  <a:lnTo>
                    <a:pt x="69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44" name="Freeform 77"/>
            <p:cNvSpPr>
              <a:spLocks/>
            </p:cNvSpPr>
            <p:nvPr/>
          </p:nvSpPr>
          <p:spPr bwMode="auto">
            <a:xfrm>
              <a:off x="5330821" y="3868739"/>
              <a:ext cx="334962" cy="163514"/>
            </a:xfrm>
            <a:custGeom>
              <a:avLst/>
              <a:gdLst/>
              <a:ahLst/>
              <a:cxnLst>
                <a:cxn ang="0">
                  <a:pos x="359" y="61"/>
                </a:cxn>
                <a:cxn ang="0">
                  <a:pos x="333" y="61"/>
                </a:cxn>
                <a:cxn ang="0">
                  <a:pos x="308" y="61"/>
                </a:cxn>
                <a:cxn ang="0">
                  <a:pos x="282" y="61"/>
                </a:cxn>
                <a:cxn ang="0">
                  <a:pos x="257" y="61"/>
                </a:cxn>
                <a:cxn ang="0">
                  <a:pos x="230" y="61"/>
                </a:cxn>
                <a:cxn ang="0">
                  <a:pos x="206" y="65"/>
                </a:cxn>
                <a:cxn ang="0">
                  <a:pos x="179" y="71"/>
                </a:cxn>
                <a:cxn ang="0">
                  <a:pos x="158" y="78"/>
                </a:cxn>
                <a:cxn ang="0">
                  <a:pos x="137" y="88"/>
                </a:cxn>
                <a:cxn ang="0">
                  <a:pos x="118" y="97"/>
                </a:cxn>
                <a:cxn ang="0">
                  <a:pos x="103" y="109"/>
                </a:cxn>
                <a:cxn ang="0">
                  <a:pos x="84" y="122"/>
                </a:cxn>
                <a:cxn ang="0">
                  <a:pos x="71" y="139"/>
                </a:cxn>
                <a:cxn ang="0">
                  <a:pos x="52" y="158"/>
                </a:cxn>
                <a:cxn ang="0">
                  <a:pos x="34" y="185"/>
                </a:cxn>
                <a:cxn ang="0">
                  <a:pos x="15" y="204"/>
                </a:cxn>
                <a:cxn ang="0">
                  <a:pos x="6" y="204"/>
                </a:cxn>
                <a:cxn ang="0">
                  <a:pos x="0" y="189"/>
                </a:cxn>
                <a:cxn ang="0">
                  <a:pos x="0" y="164"/>
                </a:cxn>
                <a:cxn ang="0">
                  <a:pos x="10" y="147"/>
                </a:cxn>
                <a:cxn ang="0">
                  <a:pos x="19" y="122"/>
                </a:cxn>
                <a:cxn ang="0">
                  <a:pos x="27" y="103"/>
                </a:cxn>
                <a:cxn ang="0">
                  <a:pos x="46" y="77"/>
                </a:cxn>
                <a:cxn ang="0">
                  <a:pos x="72" y="52"/>
                </a:cxn>
                <a:cxn ang="0">
                  <a:pos x="101" y="37"/>
                </a:cxn>
                <a:cxn ang="0">
                  <a:pos x="118" y="31"/>
                </a:cxn>
                <a:cxn ang="0">
                  <a:pos x="143" y="21"/>
                </a:cxn>
                <a:cxn ang="0">
                  <a:pos x="164" y="12"/>
                </a:cxn>
                <a:cxn ang="0">
                  <a:pos x="181" y="8"/>
                </a:cxn>
                <a:cxn ang="0">
                  <a:pos x="202" y="4"/>
                </a:cxn>
                <a:cxn ang="0">
                  <a:pos x="226" y="0"/>
                </a:cxn>
                <a:cxn ang="0">
                  <a:pos x="259" y="4"/>
                </a:cxn>
                <a:cxn ang="0">
                  <a:pos x="291" y="4"/>
                </a:cxn>
                <a:cxn ang="0">
                  <a:pos x="320" y="10"/>
                </a:cxn>
                <a:cxn ang="0">
                  <a:pos x="344" y="12"/>
                </a:cxn>
                <a:cxn ang="0">
                  <a:pos x="361" y="16"/>
                </a:cxn>
                <a:cxn ang="0">
                  <a:pos x="377" y="16"/>
                </a:cxn>
                <a:cxn ang="0">
                  <a:pos x="397" y="19"/>
                </a:cxn>
                <a:cxn ang="0">
                  <a:pos x="420" y="19"/>
                </a:cxn>
                <a:cxn ang="0">
                  <a:pos x="422" y="31"/>
                </a:cxn>
                <a:cxn ang="0">
                  <a:pos x="411" y="46"/>
                </a:cxn>
                <a:cxn ang="0">
                  <a:pos x="386" y="58"/>
                </a:cxn>
                <a:cxn ang="0">
                  <a:pos x="371" y="65"/>
                </a:cxn>
              </a:cxnLst>
              <a:rect l="0" t="0" r="r" b="b"/>
              <a:pathLst>
                <a:path w="422" h="206">
                  <a:moveTo>
                    <a:pt x="371" y="65"/>
                  </a:moveTo>
                  <a:lnTo>
                    <a:pt x="359" y="61"/>
                  </a:lnTo>
                  <a:lnTo>
                    <a:pt x="344" y="61"/>
                  </a:lnTo>
                  <a:lnTo>
                    <a:pt x="333" y="61"/>
                  </a:lnTo>
                  <a:lnTo>
                    <a:pt x="320" y="61"/>
                  </a:lnTo>
                  <a:lnTo>
                    <a:pt x="308" y="61"/>
                  </a:lnTo>
                  <a:lnTo>
                    <a:pt x="293" y="61"/>
                  </a:lnTo>
                  <a:lnTo>
                    <a:pt x="282" y="61"/>
                  </a:lnTo>
                  <a:lnTo>
                    <a:pt x="270" y="61"/>
                  </a:lnTo>
                  <a:lnTo>
                    <a:pt x="257" y="61"/>
                  </a:lnTo>
                  <a:lnTo>
                    <a:pt x="245" y="61"/>
                  </a:lnTo>
                  <a:lnTo>
                    <a:pt x="230" y="61"/>
                  </a:lnTo>
                  <a:lnTo>
                    <a:pt x="217" y="65"/>
                  </a:lnTo>
                  <a:lnTo>
                    <a:pt x="206" y="65"/>
                  </a:lnTo>
                  <a:lnTo>
                    <a:pt x="190" y="67"/>
                  </a:lnTo>
                  <a:lnTo>
                    <a:pt x="179" y="71"/>
                  </a:lnTo>
                  <a:lnTo>
                    <a:pt x="166" y="77"/>
                  </a:lnTo>
                  <a:lnTo>
                    <a:pt x="158" y="78"/>
                  </a:lnTo>
                  <a:lnTo>
                    <a:pt x="145" y="82"/>
                  </a:lnTo>
                  <a:lnTo>
                    <a:pt x="137" y="88"/>
                  </a:lnTo>
                  <a:lnTo>
                    <a:pt x="128" y="92"/>
                  </a:lnTo>
                  <a:lnTo>
                    <a:pt x="118" y="97"/>
                  </a:lnTo>
                  <a:lnTo>
                    <a:pt x="109" y="103"/>
                  </a:lnTo>
                  <a:lnTo>
                    <a:pt x="103" y="109"/>
                  </a:lnTo>
                  <a:lnTo>
                    <a:pt x="95" y="115"/>
                  </a:lnTo>
                  <a:lnTo>
                    <a:pt x="84" y="122"/>
                  </a:lnTo>
                  <a:lnTo>
                    <a:pt x="76" y="130"/>
                  </a:lnTo>
                  <a:lnTo>
                    <a:pt x="71" y="139"/>
                  </a:lnTo>
                  <a:lnTo>
                    <a:pt x="61" y="149"/>
                  </a:lnTo>
                  <a:lnTo>
                    <a:pt x="52" y="158"/>
                  </a:lnTo>
                  <a:lnTo>
                    <a:pt x="42" y="170"/>
                  </a:lnTo>
                  <a:lnTo>
                    <a:pt x="34" y="185"/>
                  </a:lnTo>
                  <a:lnTo>
                    <a:pt x="25" y="196"/>
                  </a:lnTo>
                  <a:lnTo>
                    <a:pt x="15" y="204"/>
                  </a:lnTo>
                  <a:lnTo>
                    <a:pt x="10" y="206"/>
                  </a:lnTo>
                  <a:lnTo>
                    <a:pt x="6" y="204"/>
                  </a:lnTo>
                  <a:lnTo>
                    <a:pt x="4" y="200"/>
                  </a:lnTo>
                  <a:lnTo>
                    <a:pt x="0" y="189"/>
                  </a:lnTo>
                  <a:lnTo>
                    <a:pt x="0" y="173"/>
                  </a:lnTo>
                  <a:lnTo>
                    <a:pt x="0" y="164"/>
                  </a:lnTo>
                  <a:lnTo>
                    <a:pt x="4" y="154"/>
                  </a:lnTo>
                  <a:lnTo>
                    <a:pt x="10" y="147"/>
                  </a:lnTo>
                  <a:lnTo>
                    <a:pt x="14" y="137"/>
                  </a:lnTo>
                  <a:lnTo>
                    <a:pt x="19" y="122"/>
                  </a:lnTo>
                  <a:lnTo>
                    <a:pt x="21" y="113"/>
                  </a:lnTo>
                  <a:lnTo>
                    <a:pt x="27" y="103"/>
                  </a:lnTo>
                  <a:lnTo>
                    <a:pt x="34" y="94"/>
                  </a:lnTo>
                  <a:lnTo>
                    <a:pt x="46" y="77"/>
                  </a:lnTo>
                  <a:lnTo>
                    <a:pt x="61" y="65"/>
                  </a:lnTo>
                  <a:lnTo>
                    <a:pt x="72" y="52"/>
                  </a:lnTo>
                  <a:lnTo>
                    <a:pt x="91" y="44"/>
                  </a:lnTo>
                  <a:lnTo>
                    <a:pt x="101" y="37"/>
                  </a:lnTo>
                  <a:lnTo>
                    <a:pt x="109" y="35"/>
                  </a:lnTo>
                  <a:lnTo>
                    <a:pt x="118" y="31"/>
                  </a:lnTo>
                  <a:lnTo>
                    <a:pt x="129" y="29"/>
                  </a:lnTo>
                  <a:lnTo>
                    <a:pt x="143" y="21"/>
                  </a:lnTo>
                  <a:lnTo>
                    <a:pt x="154" y="16"/>
                  </a:lnTo>
                  <a:lnTo>
                    <a:pt x="164" y="12"/>
                  </a:lnTo>
                  <a:lnTo>
                    <a:pt x="173" y="10"/>
                  </a:lnTo>
                  <a:lnTo>
                    <a:pt x="181" y="8"/>
                  </a:lnTo>
                  <a:lnTo>
                    <a:pt x="190" y="8"/>
                  </a:lnTo>
                  <a:lnTo>
                    <a:pt x="202" y="4"/>
                  </a:lnTo>
                  <a:lnTo>
                    <a:pt x="211" y="4"/>
                  </a:lnTo>
                  <a:lnTo>
                    <a:pt x="226" y="0"/>
                  </a:lnTo>
                  <a:lnTo>
                    <a:pt x="245" y="0"/>
                  </a:lnTo>
                  <a:lnTo>
                    <a:pt x="259" y="4"/>
                  </a:lnTo>
                  <a:lnTo>
                    <a:pt x="278" y="4"/>
                  </a:lnTo>
                  <a:lnTo>
                    <a:pt x="291" y="4"/>
                  </a:lnTo>
                  <a:lnTo>
                    <a:pt x="304" y="8"/>
                  </a:lnTo>
                  <a:lnTo>
                    <a:pt x="320" y="10"/>
                  </a:lnTo>
                  <a:lnTo>
                    <a:pt x="335" y="12"/>
                  </a:lnTo>
                  <a:lnTo>
                    <a:pt x="344" y="12"/>
                  </a:lnTo>
                  <a:lnTo>
                    <a:pt x="354" y="16"/>
                  </a:lnTo>
                  <a:lnTo>
                    <a:pt x="361" y="16"/>
                  </a:lnTo>
                  <a:lnTo>
                    <a:pt x="371" y="16"/>
                  </a:lnTo>
                  <a:lnTo>
                    <a:pt x="377" y="16"/>
                  </a:lnTo>
                  <a:lnTo>
                    <a:pt x="386" y="19"/>
                  </a:lnTo>
                  <a:lnTo>
                    <a:pt x="397" y="19"/>
                  </a:lnTo>
                  <a:lnTo>
                    <a:pt x="411" y="19"/>
                  </a:lnTo>
                  <a:lnTo>
                    <a:pt x="420" y="19"/>
                  </a:lnTo>
                  <a:lnTo>
                    <a:pt x="422" y="25"/>
                  </a:lnTo>
                  <a:lnTo>
                    <a:pt x="422" y="31"/>
                  </a:lnTo>
                  <a:lnTo>
                    <a:pt x="420" y="40"/>
                  </a:lnTo>
                  <a:lnTo>
                    <a:pt x="411" y="46"/>
                  </a:lnTo>
                  <a:lnTo>
                    <a:pt x="401" y="52"/>
                  </a:lnTo>
                  <a:lnTo>
                    <a:pt x="386" y="58"/>
                  </a:lnTo>
                  <a:lnTo>
                    <a:pt x="371" y="65"/>
                  </a:lnTo>
                  <a:lnTo>
                    <a:pt x="371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45" name="Freeform 78"/>
            <p:cNvSpPr>
              <a:spLocks/>
            </p:cNvSpPr>
            <p:nvPr/>
          </p:nvSpPr>
          <p:spPr bwMode="auto">
            <a:xfrm>
              <a:off x="5383209" y="3987801"/>
              <a:ext cx="274637" cy="112713"/>
            </a:xfrm>
            <a:custGeom>
              <a:avLst/>
              <a:gdLst/>
              <a:ahLst/>
              <a:cxnLst>
                <a:cxn ang="0">
                  <a:pos x="319" y="53"/>
                </a:cxn>
                <a:cxn ang="0">
                  <a:pos x="294" y="59"/>
                </a:cxn>
                <a:cxn ang="0">
                  <a:pos x="273" y="60"/>
                </a:cxn>
                <a:cxn ang="0">
                  <a:pos x="253" y="64"/>
                </a:cxn>
                <a:cxn ang="0">
                  <a:pos x="232" y="70"/>
                </a:cxn>
                <a:cxn ang="0">
                  <a:pos x="209" y="74"/>
                </a:cxn>
                <a:cxn ang="0">
                  <a:pos x="186" y="85"/>
                </a:cxn>
                <a:cxn ang="0">
                  <a:pos x="159" y="97"/>
                </a:cxn>
                <a:cxn ang="0">
                  <a:pos x="133" y="114"/>
                </a:cxn>
                <a:cxn ang="0">
                  <a:pos x="102" y="119"/>
                </a:cxn>
                <a:cxn ang="0">
                  <a:pos x="76" y="125"/>
                </a:cxn>
                <a:cxn ang="0">
                  <a:pos x="45" y="135"/>
                </a:cxn>
                <a:cxn ang="0">
                  <a:pos x="21" y="140"/>
                </a:cxn>
                <a:cxn ang="0">
                  <a:pos x="4" y="131"/>
                </a:cxn>
                <a:cxn ang="0">
                  <a:pos x="0" y="119"/>
                </a:cxn>
                <a:cxn ang="0">
                  <a:pos x="9" y="106"/>
                </a:cxn>
                <a:cxn ang="0">
                  <a:pos x="34" y="97"/>
                </a:cxn>
                <a:cxn ang="0">
                  <a:pos x="57" y="81"/>
                </a:cxn>
                <a:cxn ang="0">
                  <a:pos x="81" y="68"/>
                </a:cxn>
                <a:cxn ang="0">
                  <a:pos x="102" y="53"/>
                </a:cxn>
                <a:cxn ang="0">
                  <a:pos x="129" y="38"/>
                </a:cxn>
                <a:cxn ang="0">
                  <a:pos x="154" y="28"/>
                </a:cxn>
                <a:cxn ang="0">
                  <a:pos x="180" y="19"/>
                </a:cxn>
                <a:cxn ang="0">
                  <a:pos x="209" y="17"/>
                </a:cxn>
                <a:cxn ang="0">
                  <a:pos x="232" y="17"/>
                </a:cxn>
                <a:cxn ang="0">
                  <a:pos x="256" y="13"/>
                </a:cxn>
                <a:cxn ang="0">
                  <a:pos x="281" y="9"/>
                </a:cxn>
                <a:cxn ang="0">
                  <a:pos x="304" y="7"/>
                </a:cxn>
                <a:cxn ang="0">
                  <a:pos x="325" y="0"/>
                </a:cxn>
                <a:cxn ang="0">
                  <a:pos x="342" y="7"/>
                </a:cxn>
                <a:cxn ang="0">
                  <a:pos x="346" y="24"/>
                </a:cxn>
                <a:cxn ang="0">
                  <a:pos x="342" y="43"/>
                </a:cxn>
                <a:cxn ang="0">
                  <a:pos x="334" y="49"/>
                </a:cxn>
              </a:cxnLst>
              <a:rect l="0" t="0" r="r" b="b"/>
              <a:pathLst>
                <a:path w="346" h="140">
                  <a:moveTo>
                    <a:pt x="334" y="49"/>
                  </a:moveTo>
                  <a:lnTo>
                    <a:pt x="319" y="53"/>
                  </a:lnTo>
                  <a:lnTo>
                    <a:pt x="308" y="55"/>
                  </a:lnTo>
                  <a:lnTo>
                    <a:pt x="294" y="59"/>
                  </a:lnTo>
                  <a:lnTo>
                    <a:pt x="287" y="60"/>
                  </a:lnTo>
                  <a:lnTo>
                    <a:pt x="273" y="60"/>
                  </a:lnTo>
                  <a:lnTo>
                    <a:pt x="262" y="64"/>
                  </a:lnTo>
                  <a:lnTo>
                    <a:pt x="253" y="64"/>
                  </a:lnTo>
                  <a:lnTo>
                    <a:pt x="245" y="68"/>
                  </a:lnTo>
                  <a:lnTo>
                    <a:pt x="232" y="70"/>
                  </a:lnTo>
                  <a:lnTo>
                    <a:pt x="220" y="74"/>
                  </a:lnTo>
                  <a:lnTo>
                    <a:pt x="209" y="74"/>
                  </a:lnTo>
                  <a:lnTo>
                    <a:pt x="199" y="79"/>
                  </a:lnTo>
                  <a:lnTo>
                    <a:pt x="186" y="85"/>
                  </a:lnTo>
                  <a:lnTo>
                    <a:pt x="175" y="91"/>
                  </a:lnTo>
                  <a:lnTo>
                    <a:pt x="159" y="97"/>
                  </a:lnTo>
                  <a:lnTo>
                    <a:pt x="148" y="106"/>
                  </a:lnTo>
                  <a:lnTo>
                    <a:pt x="133" y="114"/>
                  </a:lnTo>
                  <a:lnTo>
                    <a:pt x="118" y="116"/>
                  </a:lnTo>
                  <a:lnTo>
                    <a:pt x="102" y="119"/>
                  </a:lnTo>
                  <a:lnTo>
                    <a:pt x="91" y="125"/>
                  </a:lnTo>
                  <a:lnTo>
                    <a:pt x="76" y="125"/>
                  </a:lnTo>
                  <a:lnTo>
                    <a:pt x="61" y="131"/>
                  </a:lnTo>
                  <a:lnTo>
                    <a:pt x="45" y="135"/>
                  </a:lnTo>
                  <a:lnTo>
                    <a:pt x="34" y="140"/>
                  </a:lnTo>
                  <a:lnTo>
                    <a:pt x="21" y="140"/>
                  </a:lnTo>
                  <a:lnTo>
                    <a:pt x="9" y="136"/>
                  </a:lnTo>
                  <a:lnTo>
                    <a:pt x="4" y="131"/>
                  </a:lnTo>
                  <a:lnTo>
                    <a:pt x="4" y="125"/>
                  </a:lnTo>
                  <a:lnTo>
                    <a:pt x="0" y="119"/>
                  </a:lnTo>
                  <a:lnTo>
                    <a:pt x="4" y="114"/>
                  </a:lnTo>
                  <a:lnTo>
                    <a:pt x="9" y="106"/>
                  </a:lnTo>
                  <a:lnTo>
                    <a:pt x="21" y="102"/>
                  </a:lnTo>
                  <a:lnTo>
                    <a:pt x="34" y="97"/>
                  </a:lnTo>
                  <a:lnTo>
                    <a:pt x="49" y="91"/>
                  </a:lnTo>
                  <a:lnTo>
                    <a:pt x="57" y="81"/>
                  </a:lnTo>
                  <a:lnTo>
                    <a:pt x="72" y="76"/>
                  </a:lnTo>
                  <a:lnTo>
                    <a:pt x="81" y="68"/>
                  </a:lnTo>
                  <a:lnTo>
                    <a:pt x="91" y="60"/>
                  </a:lnTo>
                  <a:lnTo>
                    <a:pt x="102" y="53"/>
                  </a:lnTo>
                  <a:lnTo>
                    <a:pt x="118" y="45"/>
                  </a:lnTo>
                  <a:lnTo>
                    <a:pt x="129" y="38"/>
                  </a:lnTo>
                  <a:lnTo>
                    <a:pt x="142" y="32"/>
                  </a:lnTo>
                  <a:lnTo>
                    <a:pt x="154" y="28"/>
                  </a:lnTo>
                  <a:lnTo>
                    <a:pt x="169" y="22"/>
                  </a:lnTo>
                  <a:lnTo>
                    <a:pt x="180" y="19"/>
                  </a:lnTo>
                  <a:lnTo>
                    <a:pt x="196" y="17"/>
                  </a:lnTo>
                  <a:lnTo>
                    <a:pt x="209" y="17"/>
                  </a:lnTo>
                  <a:lnTo>
                    <a:pt x="220" y="17"/>
                  </a:lnTo>
                  <a:lnTo>
                    <a:pt x="232" y="17"/>
                  </a:lnTo>
                  <a:lnTo>
                    <a:pt x="245" y="13"/>
                  </a:lnTo>
                  <a:lnTo>
                    <a:pt x="256" y="13"/>
                  </a:lnTo>
                  <a:lnTo>
                    <a:pt x="268" y="13"/>
                  </a:lnTo>
                  <a:lnTo>
                    <a:pt x="281" y="9"/>
                  </a:lnTo>
                  <a:lnTo>
                    <a:pt x="292" y="9"/>
                  </a:lnTo>
                  <a:lnTo>
                    <a:pt x="304" y="7"/>
                  </a:lnTo>
                  <a:lnTo>
                    <a:pt x="317" y="3"/>
                  </a:lnTo>
                  <a:lnTo>
                    <a:pt x="325" y="0"/>
                  </a:lnTo>
                  <a:lnTo>
                    <a:pt x="334" y="3"/>
                  </a:lnTo>
                  <a:lnTo>
                    <a:pt x="342" y="7"/>
                  </a:lnTo>
                  <a:lnTo>
                    <a:pt x="346" y="17"/>
                  </a:lnTo>
                  <a:lnTo>
                    <a:pt x="346" y="24"/>
                  </a:lnTo>
                  <a:lnTo>
                    <a:pt x="346" y="34"/>
                  </a:lnTo>
                  <a:lnTo>
                    <a:pt x="342" y="43"/>
                  </a:lnTo>
                  <a:lnTo>
                    <a:pt x="334" y="49"/>
                  </a:lnTo>
                  <a:lnTo>
                    <a:pt x="334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46" name="Freeform 79"/>
            <p:cNvSpPr>
              <a:spLocks/>
            </p:cNvSpPr>
            <p:nvPr/>
          </p:nvSpPr>
          <p:spPr bwMode="auto">
            <a:xfrm>
              <a:off x="5259382" y="4117977"/>
              <a:ext cx="214312" cy="144463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101" y="61"/>
                </a:cxn>
                <a:cxn ang="0">
                  <a:pos x="89" y="89"/>
                </a:cxn>
                <a:cxn ang="0">
                  <a:pos x="74" y="110"/>
                </a:cxn>
                <a:cxn ang="0">
                  <a:pos x="74" y="122"/>
                </a:cxn>
                <a:cxn ang="0">
                  <a:pos x="89" y="122"/>
                </a:cxn>
                <a:cxn ang="0">
                  <a:pos x="106" y="118"/>
                </a:cxn>
                <a:cxn ang="0">
                  <a:pos x="125" y="118"/>
                </a:cxn>
                <a:cxn ang="0">
                  <a:pos x="143" y="118"/>
                </a:cxn>
                <a:cxn ang="0">
                  <a:pos x="162" y="116"/>
                </a:cxn>
                <a:cxn ang="0">
                  <a:pos x="179" y="116"/>
                </a:cxn>
                <a:cxn ang="0">
                  <a:pos x="200" y="118"/>
                </a:cxn>
                <a:cxn ang="0">
                  <a:pos x="228" y="127"/>
                </a:cxn>
                <a:cxn ang="0">
                  <a:pos x="249" y="137"/>
                </a:cxn>
                <a:cxn ang="0">
                  <a:pos x="270" y="154"/>
                </a:cxn>
                <a:cxn ang="0">
                  <a:pos x="270" y="175"/>
                </a:cxn>
                <a:cxn ang="0">
                  <a:pos x="249" y="183"/>
                </a:cxn>
                <a:cxn ang="0">
                  <a:pos x="228" y="179"/>
                </a:cxn>
                <a:cxn ang="0">
                  <a:pos x="198" y="173"/>
                </a:cxn>
                <a:cxn ang="0">
                  <a:pos x="171" y="167"/>
                </a:cxn>
                <a:cxn ang="0">
                  <a:pos x="146" y="167"/>
                </a:cxn>
                <a:cxn ang="0">
                  <a:pos x="125" y="167"/>
                </a:cxn>
                <a:cxn ang="0">
                  <a:pos x="101" y="164"/>
                </a:cxn>
                <a:cxn ang="0">
                  <a:pos x="80" y="160"/>
                </a:cxn>
                <a:cxn ang="0">
                  <a:pos x="55" y="158"/>
                </a:cxn>
                <a:cxn ang="0">
                  <a:pos x="32" y="152"/>
                </a:cxn>
                <a:cxn ang="0">
                  <a:pos x="8" y="139"/>
                </a:cxn>
                <a:cxn ang="0">
                  <a:pos x="0" y="118"/>
                </a:cxn>
                <a:cxn ang="0">
                  <a:pos x="23" y="95"/>
                </a:cxn>
                <a:cxn ang="0">
                  <a:pos x="40" y="72"/>
                </a:cxn>
                <a:cxn ang="0">
                  <a:pos x="53" y="55"/>
                </a:cxn>
                <a:cxn ang="0">
                  <a:pos x="68" y="40"/>
                </a:cxn>
                <a:cxn ang="0">
                  <a:pos x="76" y="21"/>
                </a:cxn>
                <a:cxn ang="0">
                  <a:pos x="86" y="0"/>
                </a:cxn>
                <a:cxn ang="0">
                  <a:pos x="106" y="10"/>
                </a:cxn>
                <a:cxn ang="0">
                  <a:pos x="112" y="25"/>
                </a:cxn>
              </a:cxnLst>
              <a:rect l="0" t="0" r="r" b="b"/>
              <a:pathLst>
                <a:path w="272" h="183">
                  <a:moveTo>
                    <a:pt x="112" y="25"/>
                  </a:moveTo>
                  <a:lnTo>
                    <a:pt x="110" y="36"/>
                  </a:lnTo>
                  <a:lnTo>
                    <a:pt x="106" y="49"/>
                  </a:lnTo>
                  <a:lnTo>
                    <a:pt x="101" y="61"/>
                  </a:lnTo>
                  <a:lnTo>
                    <a:pt x="97" y="76"/>
                  </a:lnTo>
                  <a:lnTo>
                    <a:pt x="89" y="89"/>
                  </a:lnTo>
                  <a:lnTo>
                    <a:pt x="82" y="97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74" y="122"/>
                  </a:lnTo>
                  <a:lnTo>
                    <a:pt x="82" y="122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106" y="118"/>
                  </a:lnTo>
                  <a:lnTo>
                    <a:pt x="116" y="118"/>
                  </a:lnTo>
                  <a:lnTo>
                    <a:pt x="125" y="118"/>
                  </a:lnTo>
                  <a:lnTo>
                    <a:pt x="133" y="118"/>
                  </a:lnTo>
                  <a:lnTo>
                    <a:pt x="143" y="118"/>
                  </a:lnTo>
                  <a:lnTo>
                    <a:pt x="152" y="116"/>
                  </a:lnTo>
                  <a:lnTo>
                    <a:pt x="162" y="116"/>
                  </a:lnTo>
                  <a:lnTo>
                    <a:pt x="171" y="116"/>
                  </a:lnTo>
                  <a:lnTo>
                    <a:pt x="179" y="116"/>
                  </a:lnTo>
                  <a:lnTo>
                    <a:pt x="192" y="118"/>
                  </a:lnTo>
                  <a:lnTo>
                    <a:pt x="200" y="118"/>
                  </a:lnTo>
                  <a:lnTo>
                    <a:pt x="213" y="126"/>
                  </a:lnTo>
                  <a:lnTo>
                    <a:pt x="228" y="127"/>
                  </a:lnTo>
                  <a:lnTo>
                    <a:pt x="239" y="133"/>
                  </a:lnTo>
                  <a:lnTo>
                    <a:pt x="249" y="137"/>
                  </a:lnTo>
                  <a:lnTo>
                    <a:pt x="257" y="143"/>
                  </a:lnTo>
                  <a:lnTo>
                    <a:pt x="270" y="154"/>
                  </a:lnTo>
                  <a:lnTo>
                    <a:pt x="272" y="167"/>
                  </a:lnTo>
                  <a:lnTo>
                    <a:pt x="270" y="175"/>
                  </a:lnTo>
                  <a:lnTo>
                    <a:pt x="257" y="183"/>
                  </a:lnTo>
                  <a:lnTo>
                    <a:pt x="249" y="183"/>
                  </a:lnTo>
                  <a:lnTo>
                    <a:pt x="239" y="183"/>
                  </a:lnTo>
                  <a:lnTo>
                    <a:pt x="228" y="179"/>
                  </a:lnTo>
                  <a:lnTo>
                    <a:pt x="213" y="179"/>
                  </a:lnTo>
                  <a:lnTo>
                    <a:pt x="198" y="173"/>
                  </a:lnTo>
                  <a:lnTo>
                    <a:pt x="186" y="169"/>
                  </a:lnTo>
                  <a:lnTo>
                    <a:pt x="171" y="167"/>
                  </a:lnTo>
                  <a:lnTo>
                    <a:pt x="162" y="167"/>
                  </a:lnTo>
                  <a:lnTo>
                    <a:pt x="146" y="167"/>
                  </a:lnTo>
                  <a:lnTo>
                    <a:pt x="137" y="167"/>
                  </a:lnTo>
                  <a:lnTo>
                    <a:pt x="125" y="167"/>
                  </a:lnTo>
                  <a:lnTo>
                    <a:pt x="112" y="167"/>
                  </a:lnTo>
                  <a:lnTo>
                    <a:pt x="101" y="164"/>
                  </a:lnTo>
                  <a:lnTo>
                    <a:pt x="91" y="164"/>
                  </a:lnTo>
                  <a:lnTo>
                    <a:pt x="80" y="160"/>
                  </a:lnTo>
                  <a:lnTo>
                    <a:pt x="70" y="160"/>
                  </a:lnTo>
                  <a:lnTo>
                    <a:pt x="55" y="158"/>
                  </a:lnTo>
                  <a:lnTo>
                    <a:pt x="44" y="154"/>
                  </a:lnTo>
                  <a:lnTo>
                    <a:pt x="32" y="152"/>
                  </a:lnTo>
                  <a:lnTo>
                    <a:pt x="19" y="146"/>
                  </a:lnTo>
                  <a:lnTo>
                    <a:pt x="8" y="139"/>
                  </a:lnTo>
                  <a:lnTo>
                    <a:pt x="0" y="131"/>
                  </a:lnTo>
                  <a:lnTo>
                    <a:pt x="0" y="118"/>
                  </a:lnTo>
                  <a:lnTo>
                    <a:pt x="8" y="110"/>
                  </a:lnTo>
                  <a:lnTo>
                    <a:pt x="23" y="95"/>
                  </a:lnTo>
                  <a:lnTo>
                    <a:pt x="38" y="82"/>
                  </a:lnTo>
                  <a:lnTo>
                    <a:pt x="40" y="72"/>
                  </a:lnTo>
                  <a:lnTo>
                    <a:pt x="48" y="65"/>
                  </a:lnTo>
                  <a:lnTo>
                    <a:pt x="53" y="55"/>
                  </a:lnTo>
                  <a:lnTo>
                    <a:pt x="61" y="49"/>
                  </a:lnTo>
                  <a:lnTo>
                    <a:pt x="68" y="40"/>
                  </a:lnTo>
                  <a:lnTo>
                    <a:pt x="74" y="30"/>
                  </a:lnTo>
                  <a:lnTo>
                    <a:pt x="76" y="21"/>
                  </a:lnTo>
                  <a:lnTo>
                    <a:pt x="80" y="13"/>
                  </a:lnTo>
                  <a:lnTo>
                    <a:pt x="86" y="0"/>
                  </a:lnTo>
                  <a:lnTo>
                    <a:pt x="95" y="0"/>
                  </a:lnTo>
                  <a:lnTo>
                    <a:pt x="106" y="10"/>
                  </a:lnTo>
                  <a:lnTo>
                    <a:pt x="112" y="25"/>
                  </a:lnTo>
                  <a:lnTo>
                    <a:pt x="11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47" name="Freeform 80"/>
            <p:cNvSpPr>
              <a:spLocks/>
            </p:cNvSpPr>
            <p:nvPr/>
          </p:nvSpPr>
          <p:spPr bwMode="auto">
            <a:xfrm>
              <a:off x="6546843" y="4427540"/>
              <a:ext cx="368299" cy="1535115"/>
            </a:xfrm>
            <a:custGeom>
              <a:avLst/>
              <a:gdLst/>
              <a:ahLst/>
              <a:cxnLst>
                <a:cxn ang="0">
                  <a:pos x="447" y="49"/>
                </a:cxn>
                <a:cxn ang="0">
                  <a:pos x="422" y="91"/>
                </a:cxn>
                <a:cxn ang="0">
                  <a:pos x="401" y="137"/>
                </a:cxn>
                <a:cxn ang="0">
                  <a:pos x="367" y="199"/>
                </a:cxn>
                <a:cxn ang="0">
                  <a:pos x="331" y="277"/>
                </a:cxn>
                <a:cxn ang="0">
                  <a:pos x="293" y="353"/>
                </a:cxn>
                <a:cxn ang="0">
                  <a:pos x="262" y="435"/>
                </a:cxn>
                <a:cxn ang="0">
                  <a:pos x="243" y="481"/>
                </a:cxn>
                <a:cxn ang="0">
                  <a:pos x="228" y="528"/>
                </a:cxn>
                <a:cxn ang="0">
                  <a:pos x="211" y="583"/>
                </a:cxn>
                <a:cxn ang="0">
                  <a:pos x="190" y="642"/>
                </a:cxn>
                <a:cxn ang="0">
                  <a:pos x="171" y="693"/>
                </a:cxn>
                <a:cxn ang="0">
                  <a:pos x="156" y="749"/>
                </a:cxn>
                <a:cxn ang="0">
                  <a:pos x="143" y="800"/>
                </a:cxn>
                <a:cxn ang="0">
                  <a:pos x="133" y="861"/>
                </a:cxn>
                <a:cxn ang="0">
                  <a:pos x="124" y="927"/>
                </a:cxn>
                <a:cxn ang="0">
                  <a:pos x="118" y="1005"/>
                </a:cxn>
                <a:cxn ang="0">
                  <a:pos x="118" y="1083"/>
                </a:cxn>
                <a:cxn ang="0">
                  <a:pos x="118" y="1163"/>
                </a:cxn>
                <a:cxn ang="0">
                  <a:pos x="118" y="1233"/>
                </a:cxn>
                <a:cxn ang="0">
                  <a:pos x="120" y="1309"/>
                </a:cxn>
                <a:cxn ang="0">
                  <a:pos x="124" y="1389"/>
                </a:cxn>
                <a:cxn ang="0">
                  <a:pos x="127" y="1461"/>
                </a:cxn>
                <a:cxn ang="0">
                  <a:pos x="124" y="1535"/>
                </a:cxn>
                <a:cxn ang="0">
                  <a:pos x="124" y="1609"/>
                </a:cxn>
                <a:cxn ang="0">
                  <a:pos x="114" y="1684"/>
                </a:cxn>
                <a:cxn ang="0">
                  <a:pos x="107" y="1760"/>
                </a:cxn>
                <a:cxn ang="0">
                  <a:pos x="84" y="1836"/>
                </a:cxn>
                <a:cxn ang="0">
                  <a:pos x="67" y="1902"/>
                </a:cxn>
                <a:cxn ang="0">
                  <a:pos x="12" y="1934"/>
                </a:cxn>
                <a:cxn ang="0">
                  <a:pos x="2" y="1910"/>
                </a:cxn>
                <a:cxn ang="0">
                  <a:pos x="15" y="1841"/>
                </a:cxn>
                <a:cxn ang="0">
                  <a:pos x="27" y="1765"/>
                </a:cxn>
                <a:cxn ang="0">
                  <a:pos x="36" y="1693"/>
                </a:cxn>
                <a:cxn ang="0">
                  <a:pos x="38" y="1615"/>
                </a:cxn>
                <a:cxn ang="0">
                  <a:pos x="42" y="1533"/>
                </a:cxn>
                <a:cxn ang="0">
                  <a:pos x="42" y="1452"/>
                </a:cxn>
                <a:cxn ang="0">
                  <a:pos x="42" y="1368"/>
                </a:cxn>
                <a:cxn ang="0">
                  <a:pos x="42" y="1286"/>
                </a:cxn>
                <a:cxn ang="0">
                  <a:pos x="42" y="1205"/>
                </a:cxn>
                <a:cxn ang="0">
                  <a:pos x="42" y="1123"/>
                </a:cxn>
                <a:cxn ang="0">
                  <a:pos x="42" y="1041"/>
                </a:cxn>
                <a:cxn ang="0">
                  <a:pos x="48" y="965"/>
                </a:cxn>
                <a:cxn ang="0">
                  <a:pos x="57" y="891"/>
                </a:cxn>
                <a:cxn ang="0">
                  <a:pos x="70" y="815"/>
                </a:cxn>
                <a:cxn ang="0">
                  <a:pos x="82" y="743"/>
                </a:cxn>
                <a:cxn ang="0">
                  <a:pos x="99" y="672"/>
                </a:cxn>
                <a:cxn ang="0">
                  <a:pos x="114" y="604"/>
                </a:cxn>
                <a:cxn ang="0">
                  <a:pos x="135" y="538"/>
                </a:cxn>
                <a:cxn ang="0">
                  <a:pos x="160" y="475"/>
                </a:cxn>
                <a:cxn ang="0">
                  <a:pos x="185" y="410"/>
                </a:cxn>
                <a:cxn ang="0">
                  <a:pos x="211" y="340"/>
                </a:cxn>
                <a:cxn ang="0">
                  <a:pos x="242" y="277"/>
                </a:cxn>
                <a:cxn ang="0">
                  <a:pos x="274" y="213"/>
                </a:cxn>
                <a:cxn ang="0">
                  <a:pos x="308" y="142"/>
                </a:cxn>
                <a:cxn ang="0">
                  <a:pos x="344" y="70"/>
                </a:cxn>
                <a:cxn ang="0">
                  <a:pos x="388" y="9"/>
                </a:cxn>
                <a:cxn ang="0">
                  <a:pos x="432" y="0"/>
                </a:cxn>
                <a:cxn ang="0">
                  <a:pos x="464" y="13"/>
                </a:cxn>
              </a:cxnLst>
              <a:rect l="0" t="0" r="r" b="b"/>
              <a:pathLst>
                <a:path w="464" h="1934">
                  <a:moveTo>
                    <a:pt x="464" y="13"/>
                  </a:moveTo>
                  <a:lnTo>
                    <a:pt x="458" y="19"/>
                  </a:lnTo>
                  <a:lnTo>
                    <a:pt x="454" y="26"/>
                  </a:lnTo>
                  <a:lnTo>
                    <a:pt x="449" y="36"/>
                  </a:lnTo>
                  <a:lnTo>
                    <a:pt x="447" y="49"/>
                  </a:lnTo>
                  <a:lnTo>
                    <a:pt x="441" y="59"/>
                  </a:lnTo>
                  <a:lnTo>
                    <a:pt x="437" y="66"/>
                  </a:lnTo>
                  <a:lnTo>
                    <a:pt x="432" y="76"/>
                  </a:lnTo>
                  <a:lnTo>
                    <a:pt x="428" y="85"/>
                  </a:lnTo>
                  <a:lnTo>
                    <a:pt x="422" y="91"/>
                  </a:lnTo>
                  <a:lnTo>
                    <a:pt x="416" y="102"/>
                  </a:lnTo>
                  <a:lnTo>
                    <a:pt x="413" y="108"/>
                  </a:lnTo>
                  <a:lnTo>
                    <a:pt x="407" y="118"/>
                  </a:lnTo>
                  <a:lnTo>
                    <a:pt x="405" y="127"/>
                  </a:lnTo>
                  <a:lnTo>
                    <a:pt x="401" y="137"/>
                  </a:lnTo>
                  <a:lnTo>
                    <a:pt x="395" y="144"/>
                  </a:lnTo>
                  <a:lnTo>
                    <a:pt x="392" y="154"/>
                  </a:lnTo>
                  <a:lnTo>
                    <a:pt x="382" y="169"/>
                  </a:lnTo>
                  <a:lnTo>
                    <a:pt x="375" y="184"/>
                  </a:lnTo>
                  <a:lnTo>
                    <a:pt x="367" y="199"/>
                  </a:lnTo>
                  <a:lnTo>
                    <a:pt x="359" y="214"/>
                  </a:lnTo>
                  <a:lnTo>
                    <a:pt x="350" y="230"/>
                  </a:lnTo>
                  <a:lnTo>
                    <a:pt x="344" y="245"/>
                  </a:lnTo>
                  <a:lnTo>
                    <a:pt x="338" y="262"/>
                  </a:lnTo>
                  <a:lnTo>
                    <a:pt x="331" y="277"/>
                  </a:lnTo>
                  <a:lnTo>
                    <a:pt x="323" y="290"/>
                  </a:lnTo>
                  <a:lnTo>
                    <a:pt x="314" y="308"/>
                  </a:lnTo>
                  <a:lnTo>
                    <a:pt x="308" y="323"/>
                  </a:lnTo>
                  <a:lnTo>
                    <a:pt x="302" y="338"/>
                  </a:lnTo>
                  <a:lnTo>
                    <a:pt x="293" y="353"/>
                  </a:lnTo>
                  <a:lnTo>
                    <a:pt x="287" y="372"/>
                  </a:lnTo>
                  <a:lnTo>
                    <a:pt x="281" y="386"/>
                  </a:lnTo>
                  <a:lnTo>
                    <a:pt x="274" y="401"/>
                  </a:lnTo>
                  <a:lnTo>
                    <a:pt x="268" y="420"/>
                  </a:lnTo>
                  <a:lnTo>
                    <a:pt x="262" y="435"/>
                  </a:lnTo>
                  <a:lnTo>
                    <a:pt x="257" y="444"/>
                  </a:lnTo>
                  <a:lnTo>
                    <a:pt x="253" y="454"/>
                  </a:lnTo>
                  <a:lnTo>
                    <a:pt x="249" y="462"/>
                  </a:lnTo>
                  <a:lnTo>
                    <a:pt x="247" y="471"/>
                  </a:lnTo>
                  <a:lnTo>
                    <a:pt x="243" y="481"/>
                  </a:lnTo>
                  <a:lnTo>
                    <a:pt x="242" y="490"/>
                  </a:lnTo>
                  <a:lnTo>
                    <a:pt x="238" y="498"/>
                  </a:lnTo>
                  <a:lnTo>
                    <a:pt x="234" y="511"/>
                  </a:lnTo>
                  <a:lnTo>
                    <a:pt x="232" y="519"/>
                  </a:lnTo>
                  <a:lnTo>
                    <a:pt x="228" y="528"/>
                  </a:lnTo>
                  <a:lnTo>
                    <a:pt x="226" y="538"/>
                  </a:lnTo>
                  <a:lnTo>
                    <a:pt x="223" y="549"/>
                  </a:lnTo>
                  <a:lnTo>
                    <a:pt x="221" y="560"/>
                  </a:lnTo>
                  <a:lnTo>
                    <a:pt x="213" y="574"/>
                  </a:lnTo>
                  <a:lnTo>
                    <a:pt x="211" y="583"/>
                  </a:lnTo>
                  <a:lnTo>
                    <a:pt x="205" y="595"/>
                  </a:lnTo>
                  <a:lnTo>
                    <a:pt x="200" y="606"/>
                  </a:lnTo>
                  <a:lnTo>
                    <a:pt x="196" y="619"/>
                  </a:lnTo>
                  <a:lnTo>
                    <a:pt x="192" y="631"/>
                  </a:lnTo>
                  <a:lnTo>
                    <a:pt x="190" y="642"/>
                  </a:lnTo>
                  <a:lnTo>
                    <a:pt x="186" y="652"/>
                  </a:lnTo>
                  <a:lnTo>
                    <a:pt x="181" y="665"/>
                  </a:lnTo>
                  <a:lnTo>
                    <a:pt x="177" y="672"/>
                  </a:lnTo>
                  <a:lnTo>
                    <a:pt x="175" y="686"/>
                  </a:lnTo>
                  <a:lnTo>
                    <a:pt x="171" y="693"/>
                  </a:lnTo>
                  <a:lnTo>
                    <a:pt x="169" y="707"/>
                  </a:lnTo>
                  <a:lnTo>
                    <a:pt x="166" y="718"/>
                  </a:lnTo>
                  <a:lnTo>
                    <a:pt x="164" y="728"/>
                  </a:lnTo>
                  <a:lnTo>
                    <a:pt x="160" y="737"/>
                  </a:lnTo>
                  <a:lnTo>
                    <a:pt x="156" y="749"/>
                  </a:lnTo>
                  <a:lnTo>
                    <a:pt x="150" y="758"/>
                  </a:lnTo>
                  <a:lnTo>
                    <a:pt x="150" y="769"/>
                  </a:lnTo>
                  <a:lnTo>
                    <a:pt x="148" y="779"/>
                  </a:lnTo>
                  <a:lnTo>
                    <a:pt x="145" y="790"/>
                  </a:lnTo>
                  <a:lnTo>
                    <a:pt x="143" y="800"/>
                  </a:lnTo>
                  <a:lnTo>
                    <a:pt x="143" y="815"/>
                  </a:lnTo>
                  <a:lnTo>
                    <a:pt x="139" y="825"/>
                  </a:lnTo>
                  <a:lnTo>
                    <a:pt x="135" y="836"/>
                  </a:lnTo>
                  <a:lnTo>
                    <a:pt x="133" y="849"/>
                  </a:lnTo>
                  <a:lnTo>
                    <a:pt x="133" y="861"/>
                  </a:lnTo>
                  <a:lnTo>
                    <a:pt x="129" y="872"/>
                  </a:lnTo>
                  <a:lnTo>
                    <a:pt x="129" y="885"/>
                  </a:lnTo>
                  <a:lnTo>
                    <a:pt x="127" y="899"/>
                  </a:lnTo>
                  <a:lnTo>
                    <a:pt x="127" y="912"/>
                  </a:lnTo>
                  <a:lnTo>
                    <a:pt x="124" y="927"/>
                  </a:lnTo>
                  <a:lnTo>
                    <a:pt x="124" y="944"/>
                  </a:lnTo>
                  <a:lnTo>
                    <a:pt x="120" y="956"/>
                  </a:lnTo>
                  <a:lnTo>
                    <a:pt x="120" y="975"/>
                  </a:lnTo>
                  <a:lnTo>
                    <a:pt x="120" y="990"/>
                  </a:lnTo>
                  <a:lnTo>
                    <a:pt x="118" y="1005"/>
                  </a:lnTo>
                  <a:lnTo>
                    <a:pt x="118" y="1024"/>
                  </a:lnTo>
                  <a:lnTo>
                    <a:pt x="118" y="1037"/>
                  </a:lnTo>
                  <a:lnTo>
                    <a:pt x="118" y="1053"/>
                  </a:lnTo>
                  <a:lnTo>
                    <a:pt x="118" y="1068"/>
                  </a:lnTo>
                  <a:lnTo>
                    <a:pt x="118" y="1083"/>
                  </a:lnTo>
                  <a:lnTo>
                    <a:pt x="118" y="1098"/>
                  </a:lnTo>
                  <a:lnTo>
                    <a:pt x="118" y="1113"/>
                  </a:lnTo>
                  <a:lnTo>
                    <a:pt x="118" y="1132"/>
                  </a:lnTo>
                  <a:lnTo>
                    <a:pt x="118" y="1144"/>
                  </a:lnTo>
                  <a:lnTo>
                    <a:pt x="118" y="1163"/>
                  </a:lnTo>
                  <a:lnTo>
                    <a:pt x="118" y="1176"/>
                  </a:lnTo>
                  <a:lnTo>
                    <a:pt x="118" y="1191"/>
                  </a:lnTo>
                  <a:lnTo>
                    <a:pt x="118" y="1205"/>
                  </a:lnTo>
                  <a:lnTo>
                    <a:pt x="118" y="1220"/>
                  </a:lnTo>
                  <a:lnTo>
                    <a:pt x="118" y="1233"/>
                  </a:lnTo>
                  <a:lnTo>
                    <a:pt x="118" y="1250"/>
                  </a:lnTo>
                  <a:lnTo>
                    <a:pt x="118" y="1265"/>
                  </a:lnTo>
                  <a:lnTo>
                    <a:pt x="120" y="1283"/>
                  </a:lnTo>
                  <a:lnTo>
                    <a:pt x="120" y="1294"/>
                  </a:lnTo>
                  <a:lnTo>
                    <a:pt x="120" y="1309"/>
                  </a:lnTo>
                  <a:lnTo>
                    <a:pt x="120" y="1328"/>
                  </a:lnTo>
                  <a:lnTo>
                    <a:pt x="124" y="1343"/>
                  </a:lnTo>
                  <a:lnTo>
                    <a:pt x="124" y="1355"/>
                  </a:lnTo>
                  <a:lnTo>
                    <a:pt x="124" y="1370"/>
                  </a:lnTo>
                  <a:lnTo>
                    <a:pt x="124" y="1389"/>
                  </a:lnTo>
                  <a:lnTo>
                    <a:pt x="127" y="1404"/>
                  </a:lnTo>
                  <a:lnTo>
                    <a:pt x="127" y="1416"/>
                  </a:lnTo>
                  <a:lnTo>
                    <a:pt x="127" y="1431"/>
                  </a:lnTo>
                  <a:lnTo>
                    <a:pt x="127" y="1446"/>
                  </a:lnTo>
                  <a:lnTo>
                    <a:pt x="127" y="1461"/>
                  </a:lnTo>
                  <a:lnTo>
                    <a:pt x="127" y="1473"/>
                  </a:lnTo>
                  <a:lnTo>
                    <a:pt x="127" y="1490"/>
                  </a:lnTo>
                  <a:lnTo>
                    <a:pt x="127" y="1507"/>
                  </a:lnTo>
                  <a:lnTo>
                    <a:pt x="127" y="1522"/>
                  </a:lnTo>
                  <a:lnTo>
                    <a:pt x="124" y="1535"/>
                  </a:lnTo>
                  <a:lnTo>
                    <a:pt x="124" y="1549"/>
                  </a:lnTo>
                  <a:lnTo>
                    <a:pt x="124" y="1564"/>
                  </a:lnTo>
                  <a:lnTo>
                    <a:pt x="124" y="1579"/>
                  </a:lnTo>
                  <a:lnTo>
                    <a:pt x="124" y="1594"/>
                  </a:lnTo>
                  <a:lnTo>
                    <a:pt x="124" y="1609"/>
                  </a:lnTo>
                  <a:lnTo>
                    <a:pt x="120" y="1625"/>
                  </a:lnTo>
                  <a:lnTo>
                    <a:pt x="120" y="1642"/>
                  </a:lnTo>
                  <a:lnTo>
                    <a:pt x="118" y="1653"/>
                  </a:lnTo>
                  <a:lnTo>
                    <a:pt x="118" y="1668"/>
                  </a:lnTo>
                  <a:lnTo>
                    <a:pt x="114" y="1684"/>
                  </a:lnTo>
                  <a:lnTo>
                    <a:pt x="114" y="1699"/>
                  </a:lnTo>
                  <a:lnTo>
                    <a:pt x="112" y="1714"/>
                  </a:lnTo>
                  <a:lnTo>
                    <a:pt x="108" y="1729"/>
                  </a:lnTo>
                  <a:lnTo>
                    <a:pt x="107" y="1744"/>
                  </a:lnTo>
                  <a:lnTo>
                    <a:pt x="107" y="1760"/>
                  </a:lnTo>
                  <a:lnTo>
                    <a:pt x="99" y="1775"/>
                  </a:lnTo>
                  <a:lnTo>
                    <a:pt x="97" y="1790"/>
                  </a:lnTo>
                  <a:lnTo>
                    <a:pt x="93" y="1805"/>
                  </a:lnTo>
                  <a:lnTo>
                    <a:pt x="91" y="1820"/>
                  </a:lnTo>
                  <a:lnTo>
                    <a:pt x="84" y="1836"/>
                  </a:lnTo>
                  <a:lnTo>
                    <a:pt x="82" y="1849"/>
                  </a:lnTo>
                  <a:lnTo>
                    <a:pt x="78" y="1866"/>
                  </a:lnTo>
                  <a:lnTo>
                    <a:pt x="74" y="1883"/>
                  </a:lnTo>
                  <a:lnTo>
                    <a:pt x="70" y="1889"/>
                  </a:lnTo>
                  <a:lnTo>
                    <a:pt x="67" y="1902"/>
                  </a:lnTo>
                  <a:lnTo>
                    <a:pt x="61" y="1908"/>
                  </a:lnTo>
                  <a:lnTo>
                    <a:pt x="53" y="1917"/>
                  </a:lnTo>
                  <a:lnTo>
                    <a:pt x="38" y="1925"/>
                  </a:lnTo>
                  <a:lnTo>
                    <a:pt x="27" y="1934"/>
                  </a:lnTo>
                  <a:lnTo>
                    <a:pt x="12" y="1934"/>
                  </a:lnTo>
                  <a:lnTo>
                    <a:pt x="2" y="1934"/>
                  </a:lnTo>
                  <a:lnTo>
                    <a:pt x="0" y="1929"/>
                  </a:lnTo>
                  <a:lnTo>
                    <a:pt x="0" y="1925"/>
                  </a:lnTo>
                  <a:lnTo>
                    <a:pt x="0" y="1919"/>
                  </a:lnTo>
                  <a:lnTo>
                    <a:pt x="2" y="1910"/>
                  </a:lnTo>
                  <a:lnTo>
                    <a:pt x="2" y="1898"/>
                  </a:lnTo>
                  <a:lnTo>
                    <a:pt x="10" y="1883"/>
                  </a:lnTo>
                  <a:lnTo>
                    <a:pt x="10" y="1868"/>
                  </a:lnTo>
                  <a:lnTo>
                    <a:pt x="15" y="1857"/>
                  </a:lnTo>
                  <a:lnTo>
                    <a:pt x="15" y="1841"/>
                  </a:lnTo>
                  <a:lnTo>
                    <a:pt x="17" y="1826"/>
                  </a:lnTo>
                  <a:lnTo>
                    <a:pt x="21" y="1811"/>
                  </a:lnTo>
                  <a:lnTo>
                    <a:pt x="25" y="1800"/>
                  </a:lnTo>
                  <a:lnTo>
                    <a:pt x="27" y="1781"/>
                  </a:lnTo>
                  <a:lnTo>
                    <a:pt x="27" y="1765"/>
                  </a:lnTo>
                  <a:lnTo>
                    <a:pt x="31" y="1750"/>
                  </a:lnTo>
                  <a:lnTo>
                    <a:pt x="31" y="1735"/>
                  </a:lnTo>
                  <a:lnTo>
                    <a:pt x="32" y="1722"/>
                  </a:lnTo>
                  <a:lnTo>
                    <a:pt x="32" y="1708"/>
                  </a:lnTo>
                  <a:lnTo>
                    <a:pt x="36" y="1693"/>
                  </a:lnTo>
                  <a:lnTo>
                    <a:pt x="36" y="1678"/>
                  </a:lnTo>
                  <a:lnTo>
                    <a:pt x="36" y="1661"/>
                  </a:lnTo>
                  <a:lnTo>
                    <a:pt x="38" y="1646"/>
                  </a:lnTo>
                  <a:lnTo>
                    <a:pt x="38" y="1630"/>
                  </a:lnTo>
                  <a:lnTo>
                    <a:pt x="38" y="1615"/>
                  </a:lnTo>
                  <a:lnTo>
                    <a:pt x="38" y="1596"/>
                  </a:lnTo>
                  <a:lnTo>
                    <a:pt x="38" y="1583"/>
                  </a:lnTo>
                  <a:lnTo>
                    <a:pt x="38" y="1566"/>
                  </a:lnTo>
                  <a:lnTo>
                    <a:pt x="42" y="1551"/>
                  </a:lnTo>
                  <a:lnTo>
                    <a:pt x="42" y="1533"/>
                  </a:lnTo>
                  <a:lnTo>
                    <a:pt x="42" y="1518"/>
                  </a:lnTo>
                  <a:lnTo>
                    <a:pt x="42" y="1501"/>
                  </a:lnTo>
                  <a:lnTo>
                    <a:pt x="42" y="1486"/>
                  </a:lnTo>
                  <a:lnTo>
                    <a:pt x="42" y="1467"/>
                  </a:lnTo>
                  <a:lnTo>
                    <a:pt x="42" y="1452"/>
                  </a:lnTo>
                  <a:lnTo>
                    <a:pt x="42" y="1437"/>
                  </a:lnTo>
                  <a:lnTo>
                    <a:pt x="42" y="1419"/>
                  </a:lnTo>
                  <a:lnTo>
                    <a:pt x="42" y="1400"/>
                  </a:lnTo>
                  <a:lnTo>
                    <a:pt x="42" y="1385"/>
                  </a:lnTo>
                  <a:lnTo>
                    <a:pt x="42" y="1368"/>
                  </a:lnTo>
                  <a:lnTo>
                    <a:pt x="42" y="1351"/>
                  </a:lnTo>
                  <a:lnTo>
                    <a:pt x="42" y="1334"/>
                  </a:lnTo>
                  <a:lnTo>
                    <a:pt x="42" y="1319"/>
                  </a:lnTo>
                  <a:lnTo>
                    <a:pt x="42" y="1302"/>
                  </a:lnTo>
                  <a:lnTo>
                    <a:pt x="42" y="1286"/>
                  </a:lnTo>
                  <a:lnTo>
                    <a:pt x="42" y="1267"/>
                  </a:lnTo>
                  <a:lnTo>
                    <a:pt x="42" y="1252"/>
                  </a:lnTo>
                  <a:lnTo>
                    <a:pt x="42" y="1237"/>
                  </a:lnTo>
                  <a:lnTo>
                    <a:pt x="42" y="1220"/>
                  </a:lnTo>
                  <a:lnTo>
                    <a:pt x="42" y="1205"/>
                  </a:lnTo>
                  <a:lnTo>
                    <a:pt x="42" y="1189"/>
                  </a:lnTo>
                  <a:lnTo>
                    <a:pt x="42" y="1170"/>
                  </a:lnTo>
                  <a:lnTo>
                    <a:pt x="42" y="1155"/>
                  </a:lnTo>
                  <a:lnTo>
                    <a:pt x="42" y="1138"/>
                  </a:lnTo>
                  <a:lnTo>
                    <a:pt x="42" y="1123"/>
                  </a:lnTo>
                  <a:lnTo>
                    <a:pt x="42" y="1106"/>
                  </a:lnTo>
                  <a:lnTo>
                    <a:pt x="42" y="1091"/>
                  </a:lnTo>
                  <a:lnTo>
                    <a:pt x="42" y="1074"/>
                  </a:lnTo>
                  <a:lnTo>
                    <a:pt x="42" y="1060"/>
                  </a:lnTo>
                  <a:lnTo>
                    <a:pt x="42" y="1041"/>
                  </a:lnTo>
                  <a:lnTo>
                    <a:pt x="46" y="1030"/>
                  </a:lnTo>
                  <a:lnTo>
                    <a:pt x="46" y="1011"/>
                  </a:lnTo>
                  <a:lnTo>
                    <a:pt x="46" y="996"/>
                  </a:lnTo>
                  <a:lnTo>
                    <a:pt x="48" y="980"/>
                  </a:lnTo>
                  <a:lnTo>
                    <a:pt x="48" y="965"/>
                  </a:lnTo>
                  <a:lnTo>
                    <a:pt x="48" y="952"/>
                  </a:lnTo>
                  <a:lnTo>
                    <a:pt x="53" y="935"/>
                  </a:lnTo>
                  <a:lnTo>
                    <a:pt x="53" y="920"/>
                  </a:lnTo>
                  <a:lnTo>
                    <a:pt x="57" y="906"/>
                  </a:lnTo>
                  <a:lnTo>
                    <a:pt x="57" y="891"/>
                  </a:lnTo>
                  <a:lnTo>
                    <a:pt x="61" y="876"/>
                  </a:lnTo>
                  <a:lnTo>
                    <a:pt x="61" y="857"/>
                  </a:lnTo>
                  <a:lnTo>
                    <a:pt x="63" y="845"/>
                  </a:lnTo>
                  <a:lnTo>
                    <a:pt x="67" y="830"/>
                  </a:lnTo>
                  <a:lnTo>
                    <a:pt x="70" y="815"/>
                  </a:lnTo>
                  <a:lnTo>
                    <a:pt x="70" y="800"/>
                  </a:lnTo>
                  <a:lnTo>
                    <a:pt x="72" y="785"/>
                  </a:lnTo>
                  <a:lnTo>
                    <a:pt x="74" y="769"/>
                  </a:lnTo>
                  <a:lnTo>
                    <a:pt x="78" y="754"/>
                  </a:lnTo>
                  <a:lnTo>
                    <a:pt x="82" y="743"/>
                  </a:lnTo>
                  <a:lnTo>
                    <a:pt x="84" y="728"/>
                  </a:lnTo>
                  <a:lnTo>
                    <a:pt x="88" y="716"/>
                  </a:lnTo>
                  <a:lnTo>
                    <a:pt x="91" y="699"/>
                  </a:lnTo>
                  <a:lnTo>
                    <a:pt x="93" y="686"/>
                  </a:lnTo>
                  <a:lnTo>
                    <a:pt x="99" y="672"/>
                  </a:lnTo>
                  <a:lnTo>
                    <a:pt x="99" y="661"/>
                  </a:lnTo>
                  <a:lnTo>
                    <a:pt x="103" y="646"/>
                  </a:lnTo>
                  <a:lnTo>
                    <a:pt x="107" y="631"/>
                  </a:lnTo>
                  <a:lnTo>
                    <a:pt x="112" y="619"/>
                  </a:lnTo>
                  <a:lnTo>
                    <a:pt x="114" y="604"/>
                  </a:lnTo>
                  <a:lnTo>
                    <a:pt x="118" y="593"/>
                  </a:lnTo>
                  <a:lnTo>
                    <a:pt x="124" y="576"/>
                  </a:lnTo>
                  <a:lnTo>
                    <a:pt x="127" y="564"/>
                  </a:lnTo>
                  <a:lnTo>
                    <a:pt x="129" y="549"/>
                  </a:lnTo>
                  <a:lnTo>
                    <a:pt x="135" y="538"/>
                  </a:lnTo>
                  <a:lnTo>
                    <a:pt x="139" y="524"/>
                  </a:lnTo>
                  <a:lnTo>
                    <a:pt x="145" y="513"/>
                  </a:lnTo>
                  <a:lnTo>
                    <a:pt x="148" y="498"/>
                  </a:lnTo>
                  <a:lnTo>
                    <a:pt x="154" y="486"/>
                  </a:lnTo>
                  <a:lnTo>
                    <a:pt x="160" y="475"/>
                  </a:lnTo>
                  <a:lnTo>
                    <a:pt x="166" y="462"/>
                  </a:lnTo>
                  <a:lnTo>
                    <a:pt x="169" y="446"/>
                  </a:lnTo>
                  <a:lnTo>
                    <a:pt x="175" y="435"/>
                  </a:lnTo>
                  <a:lnTo>
                    <a:pt x="177" y="422"/>
                  </a:lnTo>
                  <a:lnTo>
                    <a:pt x="185" y="410"/>
                  </a:lnTo>
                  <a:lnTo>
                    <a:pt x="186" y="395"/>
                  </a:lnTo>
                  <a:lnTo>
                    <a:pt x="192" y="380"/>
                  </a:lnTo>
                  <a:lnTo>
                    <a:pt x="200" y="368"/>
                  </a:lnTo>
                  <a:lnTo>
                    <a:pt x="205" y="357"/>
                  </a:lnTo>
                  <a:lnTo>
                    <a:pt x="211" y="340"/>
                  </a:lnTo>
                  <a:lnTo>
                    <a:pt x="217" y="328"/>
                  </a:lnTo>
                  <a:lnTo>
                    <a:pt x="223" y="317"/>
                  </a:lnTo>
                  <a:lnTo>
                    <a:pt x="228" y="304"/>
                  </a:lnTo>
                  <a:lnTo>
                    <a:pt x="234" y="290"/>
                  </a:lnTo>
                  <a:lnTo>
                    <a:pt x="242" y="277"/>
                  </a:lnTo>
                  <a:lnTo>
                    <a:pt x="247" y="266"/>
                  </a:lnTo>
                  <a:lnTo>
                    <a:pt x="253" y="254"/>
                  </a:lnTo>
                  <a:lnTo>
                    <a:pt x="259" y="239"/>
                  </a:lnTo>
                  <a:lnTo>
                    <a:pt x="268" y="224"/>
                  </a:lnTo>
                  <a:lnTo>
                    <a:pt x="274" y="213"/>
                  </a:lnTo>
                  <a:lnTo>
                    <a:pt x="281" y="197"/>
                  </a:lnTo>
                  <a:lnTo>
                    <a:pt x="287" y="180"/>
                  </a:lnTo>
                  <a:lnTo>
                    <a:pt x="295" y="169"/>
                  </a:lnTo>
                  <a:lnTo>
                    <a:pt x="302" y="154"/>
                  </a:lnTo>
                  <a:lnTo>
                    <a:pt x="308" y="142"/>
                  </a:lnTo>
                  <a:lnTo>
                    <a:pt x="314" y="127"/>
                  </a:lnTo>
                  <a:lnTo>
                    <a:pt x="323" y="112"/>
                  </a:lnTo>
                  <a:lnTo>
                    <a:pt x="329" y="100"/>
                  </a:lnTo>
                  <a:lnTo>
                    <a:pt x="338" y="85"/>
                  </a:lnTo>
                  <a:lnTo>
                    <a:pt x="344" y="70"/>
                  </a:lnTo>
                  <a:lnTo>
                    <a:pt x="352" y="55"/>
                  </a:lnTo>
                  <a:lnTo>
                    <a:pt x="359" y="40"/>
                  </a:lnTo>
                  <a:lnTo>
                    <a:pt x="371" y="26"/>
                  </a:lnTo>
                  <a:lnTo>
                    <a:pt x="376" y="19"/>
                  </a:lnTo>
                  <a:lnTo>
                    <a:pt x="388" y="9"/>
                  </a:lnTo>
                  <a:lnTo>
                    <a:pt x="395" y="5"/>
                  </a:lnTo>
                  <a:lnTo>
                    <a:pt x="405" y="5"/>
                  </a:lnTo>
                  <a:lnTo>
                    <a:pt x="413" y="3"/>
                  </a:lnTo>
                  <a:lnTo>
                    <a:pt x="426" y="3"/>
                  </a:lnTo>
                  <a:lnTo>
                    <a:pt x="432" y="0"/>
                  </a:lnTo>
                  <a:lnTo>
                    <a:pt x="441" y="0"/>
                  </a:lnTo>
                  <a:lnTo>
                    <a:pt x="447" y="0"/>
                  </a:lnTo>
                  <a:lnTo>
                    <a:pt x="454" y="0"/>
                  </a:lnTo>
                  <a:lnTo>
                    <a:pt x="462" y="3"/>
                  </a:lnTo>
                  <a:lnTo>
                    <a:pt x="464" y="13"/>
                  </a:lnTo>
                  <a:lnTo>
                    <a:pt x="464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48" name="Freeform 81"/>
            <p:cNvSpPr>
              <a:spLocks/>
            </p:cNvSpPr>
            <p:nvPr/>
          </p:nvSpPr>
          <p:spPr bwMode="auto">
            <a:xfrm>
              <a:off x="6302368" y="4511676"/>
              <a:ext cx="182562" cy="1489076"/>
            </a:xfrm>
            <a:custGeom>
              <a:avLst/>
              <a:gdLst/>
              <a:ahLst/>
              <a:cxnLst>
                <a:cxn ang="0">
                  <a:pos x="219" y="78"/>
                </a:cxn>
                <a:cxn ang="0">
                  <a:pos x="200" y="150"/>
                </a:cxn>
                <a:cxn ang="0">
                  <a:pos x="185" y="217"/>
                </a:cxn>
                <a:cxn ang="0">
                  <a:pos x="169" y="280"/>
                </a:cxn>
                <a:cxn ang="0">
                  <a:pos x="158" y="340"/>
                </a:cxn>
                <a:cxn ang="0">
                  <a:pos x="145" y="401"/>
                </a:cxn>
                <a:cxn ang="0">
                  <a:pos x="133" y="462"/>
                </a:cxn>
                <a:cxn ang="0">
                  <a:pos x="122" y="519"/>
                </a:cxn>
                <a:cxn ang="0">
                  <a:pos x="112" y="582"/>
                </a:cxn>
                <a:cxn ang="0">
                  <a:pos x="103" y="646"/>
                </a:cxn>
                <a:cxn ang="0">
                  <a:pos x="93" y="715"/>
                </a:cxn>
                <a:cxn ang="0">
                  <a:pos x="88" y="785"/>
                </a:cxn>
                <a:cxn ang="0">
                  <a:pos x="86" y="863"/>
                </a:cxn>
                <a:cxn ang="0">
                  <a:pos x="82" y="935"/>
                </a:cxn>
                <a:cxn ang="0">
                  <a:pos x="82" y="1007"/>
                </a:cxn>
                <a:cxn ang="0">
                  <a:pos x="86" y="1080"/>
                </a:cxn>
                <a:cxn ang="0">
                  <a:pos x="88" y="1152"/>
                </a:cxn>
                <a:cxn ang="0">
                  <a:pos x="93" y="1224"/>
                </a:cxn>
                <a:cxn ang="0">
                  <a:pos x="103" y="1298"/>
                </a:cxn>
                <a:cxn ang="0">
                  <a:pos x="112" y="1367"/>
                </a:cxn>
                <a:cxn ang="0">
                  <a:pos x="122" y="1439"/>
                </a:cxn>
                <a:cxn ang="0">
                  <a:pos x="128" y="1511"/>
                </a:cxn>
                <a:cxn ang="0">
                  <a:pos x="137" y="1583"/>
                </a:cxn>
                <a:cxn ang="0">
                  <a:pos x="143" y="1659"/>
                </a:cxn>
                <a:cxn ang="0">
                  <a:pos x="145" y="1735"/>
                </a:cxn>
                <a:cxn ang="0">
                  <a:pos x="149" y="1808"/>
                </a:cxn>
                <a:cxn ang="0">
                  <a:pos x="122" y="1861"/>
                </a:cxn>
                <a:cxn ang="0">
                  <a:pos x="67" y="1859"/>
                </a:cxn>
                <a:cxn ang="0">
                  <a:pos x="61" y="1802"/>
                </a:cxn>
                <a:cxn ang="0">
                  <a:pos x="55" y="1716"/>
                </a:cxn>
                <a:cxn ang="0">
                  <a:pos x="48" y="1638"/>
                </a:cxn>
                <a:cxn ang="0">
                  <a:pos x="46" y="1560"/>
                </a:cxn>
                <a:cxn ang="0">
                  <a:pos x="40" y="1481"/>
                </a:cxn>
                <a:cxn ang="0">
                  <a:pos x="27" y="1403"/>
                </a:cxn>
                <a:cxn ang="0">
                  <a:pos x="21" y="1327"/>
                </a:cxn>
                <a:cxn ang="0">
                  <a:pos x="15" y="1249"/>
                </a:cxn>
                <a:cxn ang="0">
                  <a:pos x="10" y="1175"/>
                </a:cxn>
                <a:cxn ang="0">
                  <a:pos x="4" y="1095"/>
                </a:cxn>
                <a:cxn ang="0">
                  <a:pos x="0" y="1017"/>
                </a:cxn>
                <a:cxn ang="0">
                  <a:pos x="0" y="939"/>
                </a:cxn>
                <a:cxn ang="0">
                  <a:pos x="4" y="863"/>
                </a:cxn>
                <a:cxn ang="0">
                  <a:pos x="10" y="785"/>
                </a:cxn>
                <a:cxn ang="0">
                  <a:pos x="12" y="709"/>
                </a:cxn>
                <a:cxn ang="0">
                  <a:pos x="21" y="641"/>
                </a:cxn>
                <a:cxn ang="0">
                  <a:pos x="31" y="580"/>
                </a:cxn>
                <a:cxn ang="0">
                  <a:pos x="44" y="523"/>
                </a:cxn>
                <a:cxn ang="0">
                  <a:pos x="55" y="470"/>
                </a:cxn>
                <a:cxn ang="0">
                  <a:pos x="65" y="418"/>
                </a:cxn>
                <a:cxn ang="0">
                  <a:pos x="78" y="369"/>
                </a:cxn>
                <a:cxn ang="0">
                  <a:pos x="91" y="316"/>
                </a:cxn>
                <a:cxn ang="0">
                  <a:pos x="107" y="262"/>
                </a:cxn>
                <a:cxn ang="0">
                  <a:pos x="122" y="202"/>
                </a:cxn>
                <a:cxn ang="0">
                  <a:pos x="137" y="139"/>
                </a:cxn>
                <a:cxn ang="0">
                  <a:pos x="154" y="69"/>
                </a:cxn>
                <a:cxn ang="0">
                  <a:pos x="179" y="10"/>
                </a:cxn>
                <a:cxn ang="0">
                  <a:pos x="230" y="10"/>
                </a:cxn>
              </a:cxnLst>
              <a:rect l="0" t="0" r="r" b="b"/>
              <a:pathLst>
                <a:path w="230" h="1876">
                  <a:moveTo>
                    <a:pt x="230" y="17"/>
                  </a:moveTo>
                  <a:lnTo>
                    <a:pt x="226" y="32"/>
                  </a:lnTo>
                  <a:lnTo>
                    <a:pt x="225" y="48"/>
                  </a:lnTo>
                  <a:lnTo>
                    <a:pt x="221" y="63"/>
                  </a:lnTo>
                  <a:lnTo>
                    <a:pt x="219" y="78"/>
                  </a:lnTo>
                  <a:lnTo>
                    <a:pt x="211" y="93"/>
                  </a:lnTo>
                  <a:lnTo>
                    <a:pt x="209" y="108"/>
                  </a:lnTo>
                  <a:lnTo>
                    <a:pt x="206" y="120"/>
                  </a:lnTo>
                  <a:lnTo>
                    <a:pt x="204" y="135"/>
                  </a:lnTo>
                  <a:lnTo>
                    <a:pt x="200" y="150"/>
                  </a:lnTo>
                  <a:lnTo>
                    <a:pt x="196" y="164"/>
                  </a:lnTo>
                  <a:lnTo>
                    <a:pt x="190" y="177"/>
                  </a:lnTo>
                  <a:lnTo>
                    <a:pt x="190" y="192"/>
                  </a:lnTo>
                  <a:lnTo>
                    <a:pt x="187" y="205"/>
                  </a:lnTo>
                  <a:lnTo>
                    <a:pt x="185" y="217"/>
                  </a:lnTo>
                  <a:lnTo>
                    <a:pt x="183" y="228"/>
                  </a:lnTo>
                  <a:lnTo>
                    <a:pt x="179" y="245"/>
                  </a:lnTo>
                  <a:lnTo>
                    <a:pt x="175" y="257"/>
                  </a:lnTo>
                  <a:lnTo>
                    <a:pt x="171" y="268"/>
                  </a:lnTo>
                  <a:lnTo>
                    <a:pt x="169" y="280"/>
                  </a:lnTo>
                  <a:lnTo>
                    <a:pt x="169" y="293"/>
                  </a:lnTo>
                  <a:lnTo>
                    <a:pt x="164" y="304"/>
                  </a:lnTo>
                  <a:lnTo>
                    <a:pt x="164" y="316"/>
                  </a:lnTo>
                  <a:lnTo>
                    <a:pt x="160" y="329"/>
                  </a:lnTo>
                  <a:lnTo>
                    <a:pt x="158" y="340"/>
                  </a:lnTo>
                  <a:lnTo>
                    <a:pt x="154" y="354"/>
                  </a:lnTo>
                  <a:lnTo>
                    <a:pt x="154" y="365"/>
                  </a:lnTo>
                  <a:lnTo>
                    <a:pt x="150" y="376"/>
                  </a:lnTo>
                  <a:lnTo>
                    <a:pt x="149" y="390"/>
                  </a:lnTo>
                  <a:lnTo>
                    <a:pt x="145" y="401"/>
                  </a:lnTo>
                  <a:lnTo>
                    <a:pt x="145" y="413"/>
                  </a:lnTo>
                  <a:lnTo>
                    <a:pt x="143" y="426"/>
                  </a:lnTo>
                  <a:lnTo>
                    <a:pt x="139" y="437"/>
                  </a:lnTo>
                  <a:lnTo>
                    <a:pt x="133" y="449"/>
                  </a:lnTo>
                  <a:lnTo>
                    <a:pt x="133" y="462"/>
                  </a:lnTo>
                  <a:lnTo>
                    <a:pt x="129" y="473"/>
                  </a:lnTo>
                  <a:lnTo>
                    <a:pt x="128" y="487"/>
                  </a:lnTo>
                  <a:lnTo>
                    <a:pt x="124" y="494"/>
                  </a:lnTo>
                  <a:lnTo>
                    <a:pt x="124" y="509"/>
                  </a:lnTo>
                  <a:lnTo>
                    <a:pt x="122" y="519"/>
                  </a:lnTo>
                  <a:lnTo>
                    <a:pt x="118" y="534"/>
                  </a:lnTo>
                  <a:lnTo>
                    <a:pt x="114" y="544"/>
                  </a:lnTo>
                  <a:lnTo>
                    <a:pt x="114" y="559"/>
                  </a:lnTo>
                  <a:lnTo>
                    <a:pt x="112" y="570"/>
                  </a:lnTo>
                  <a:lnTo>
                    <a:pt x="112" y="582"/>
                  </a:lnTo>
                  <a:lnTo>
                    <a:pt x="109" y="593"/>
                  </a:lnTo>
                  <a:lnTo>
                    <a:pt x="109" y="606"/>
                  </a:lnTo>
                  <a:lnTo>
                    <a:pt x="107" y="622"/>
                  </a:lnTo>
                  <a:lnTo>
                    <a:pt x="107" y="633"/>
                  </a:lnTo>
                  <a:lnTo>
                    <a:pt x="103" y="646"/>
                  </a:lnTo>
                  <a:lnTo>
                    <a:pt x="101" y="662"/>
                  </a:lnTo>
                  <a:lnTo>
                    <a:pt x="101" y="673"/>
                  </a:lnTo>
                  <a:lnTo>
                    <a:pt x="97" y="684"/>
                  </a:lnTo>
                  <a:lnTo>
                    <a:pt x="97" y="700"/>
                  </a:lnTo>
                  <a:lnTo>
                    <a:pt x="93" y="715"/>
                  </a:lnTo>
                  <a:lnTo>
                    <a:pt x="93" y="726"/>
                  </a:lnTo>
                  <a:lnTo>
                    <a:pt x="93" y="743"/>
                  </a:lnTo>
                  <a:lnTo>
                    <a:pt x="91" y="755"/>
                  </a:lnTo>
                  <a:lnTo>
                    <a:pt x="88" y="770"/>
                  </a:lnTo>
                  <a:lnTo>
                    <a:pt x="88" y="785"/>
                  </a:lnTo>
                  <a:lnTo>
                    <a:pt x="88" y="800"/>
                  </a:lnTo>
                  <a:lnTo>
                    <a:pt x="86" y="814"/>
                  </a:lnTo>
                  <a:lnTo>
                    <a:pt x="86" y="829"/>
                  </a:lnTo>
                  <a:lnTo>
                    <a:pt x="86" y="846"/>
                  </a:lnTo>
                  <a:lnTo>
                    <a:pt x="86" y="863"/>
                  </a:lnTo>
                  <a:lnTo>
                    <a:pt x="82" y="878"/>
                  </a:lnTo>
                  <a:lnTo>
                    <a:pt x="82" y="890"/>
                  </a:lnTo>
                  <a:lnTo>
                    <a:pt x="82" y="905"/>
                  </a:lnTo>
                  <a:lnTo>
                    <a:pt x="82" y="920"/>
                  </a:lnTo>
                  <a:lnTo>
                    <a:pt x="82" y="935"/>
                  </a:lnTo>
                  <a:lnTo>
                    <a:pt x="82" y="950"/>
                  </a:lnTo>
                  <a:lnTo>
                    <a:pt x="82" y="962"/>
                  </a:lnTo>
                  <a:lnTo>
                    <a:pt x="82" y="981"/>
                  </a:lnTo>
                  <a:lnTo>
                    <a:pt x="82" y="992"/>
                  </a:lnTo>
                  <a:lnTo>
                    <a:pt x="82" y="1007"/>
                  </a:lnTo>
                  <a:lnTo>
                    <a:pt x="82" y="1023"/>
                  </a:lnTo>
                  <a:lnTo>
                    <a:pt x="82" y="1038"/>
                  </a:lnTo>
                  <a:lnTo>
                    <a:pt x="82" y="1049"/>
                  </a:lnTo>
                  <a:lnTo>
                    <a:pt x="82" y="1068"/>
                  </a:lnTo>
                  <a:lnTo>
                    <a:pt x="86" y="1080"/>
                  </a:lnTo>
                  <a:lnTo>
                    <a:pt x="86" y="1095"/>
                  </a:lnTo>
                  <a:lnTo>
                    <a:pt x="86" y="1110"/>
                  </a:lnTo>
                  <a:lnTo>
                    <a:pt x="86" y="1125"/>
                  </a:lnTo>
                  <a:lnTo>
                    <a:pt x="88" y="1139"/>
                  </a:lnTo>
                  <a:lnTo>
                    <a:pt x="88" y="1152"/>
                  </a:lnTo>
                  <a:lnTo>
                    <a:pt x="88" y="1167"/>
                  </a:lnTo>
                  <a:lnTo>
                    <a:pt x="91" y="1182"/>
                  </a:lnTo>
                  <a:lnTo>
                    <a:pt x="93" y="1196"/>
                  </a:lnTo>
                  <a:lnTo>
                    <a:pt x="93" y="1209"/>
                  </a:lnTo>
                  <a:lnTo>
                    <a:pt x="93" y="1224"/>
                  </a:lnTo>
                  <a:lnTo>
                    <a:pt x="97" y="1241"/>
                  </a:lnTo>
                  <a:lnTo>
                    <a:pt x="97" y="1253"/>
                  </a:lnTo>
                  <a:lnTo>
                    <a:pt x="101" y="1268"/>
                  </a:lnTo>
                  <a:lnTo>
                    <a:pt x="103" y="1283"/>
                  </a:lnTo>
                  <a:lnTo>
                    <a:pt x="103" y="1298"/>
                  </a:lnTo>
                  <a:lnTo>
                    <a:pt x="107" y="1310"/>
                  </a:lnTo>
                  <a:lnTo>
                    <a:pt x="109" y="1327"/>
                  </a:lnTo>
                  <a:lnTo>
                    <a:pt x="109" y="1340"/>
                  </a:lnTo>
                  <a:lnTo>
                    <a:pt x="112" y="1355"/>
                  </a:lnTo>
                  <a:lnTo>
                    <a:pt x="112" y="1367"/>
                  </a:lnTo>
                  <a:lnTo>
                    <a:pt x="114" y="1382"/>
                  </a:lnTo>
                  <a:lnTo>
                    <a:pt x="114" y="1397"/>
                  </a:lnTo>
                  <a:lnTo>
                    <a:pt x="118" y="1408"/>
                  </a:lnTo>
                  <a:lnTo>
                    <a:pt x="118" y="1424"/>
                  </a:lnTo>
                  <a:lnTo>
                    <a:pt x="122" y="1439"/>
                  </a:lnTo>
                  <a:lnTo>
                    <a:pt x="122" y="1454"/>
                  </a:lnTo>
                  <a:lnTo>
                    <a:pt x="124" y="1465"/>
                  </a:lnTo>
                  <a:lnTo>
                    <a:pt x="124" y="1481"/>
                  </a:lnTo>
                  <a:lnTo>
                    <a:pt x="128" y="1498"/>
                  </a:lnTo>
                  <a:lnTo>
                    <a:pt x="128" y="1511"/>
                  </a:lnTo>
                  <a:lnTo>
                    <a:pt x="129" y="1526"/>
                  </a:lnTo>
                  <a:lnTo>
                    <a:pt x="129" y="1541"/>
                  </a:lnTo>
                  <a:lnTo>
                    <a:pt x="133" y="1557"/>
                  </a:lnTo>
                  <a:lnTo>
                    <a:pt x="133" y="1570"/>
                  </a:lnTo>
                  <a:lnTo>
                    <a:pt x="137" y="1583"/>
                  </a:lnTo>
                  <a:lnTo>
                    <a:pt x="137" y="1599"/>
                  </a:lnTo>
                  <a:lnTo>
                    <a:pt x="139" y="1616"/>
                  </a:lnTo>
                  <a:lnTo>
                    <a:pt x="139" y="1627"/>
                  </a:lnTo>
                  <a:lnTo>
                    <a:pt x="143" y="1644"/>
                  </a:lnTo>
                  <a:lnTo>
                    <a:pt x="143" y="1659"/>
                  </a:lnTo>
                  <a:lnTo>
                    <a:pt x="145" y="1675"/>
                  </a:lnTo>
                  <a:lnTo>
                    <a:pt x="145" y="1690"/>
                  </a:lnTo>
                  <a:lnTo>
                    <a:pt x="145" y="1705"/>
                  </a:lnTo>
                  <a:lnTo>
                    <a:pt x="145" y="1720"/>
                  </a:lnTo>
                  <a:lnTo>
                    <a:pt x="145" y="1735"/>
                  </a:lnTo>
                  <a:lnTo>
                    <a:pt x="145" y="1751"/>
                  </a:lnTo>
                  <a:lnTo>
                    <a:pt x="149" y="1766"/>
                  </a:lnTo>
                  <a:lnTo>
                    <a:pt x="149" y="1781"/>
                  </a:lnTo>
                  <a:lnTo>
                    <a:pt x="149" y="1798"/>
                  </a:lnTo>
                  <a:lnTo>
                    <a:pt x="149" y="1808"/>
                  </a:lnTo>
                  <a:lnTo>
                    <a:pt x="145" y="1819"/>
                  </a:lnTo>
                  <a:lnTo>
                    <a:pt x="139" y="1828"/>
                  </a:lnTo>
                  <a:lnTo>
                    <a:pt x="133" y="1844"/>
                  </a:lnTo>
                  <a:lnTo>
                    <a:pt x="128" y="1853"/>
                  </a:lnTo>
                  <a:lnTo>
                    <a:pt x="122" y="1861"/>
                  </a:lnTo>
                  <a:lnTo>
                    <a:pt x="112" y="1868"/>
                  </a:lnTo>
                  <a:lnTo>
                    <a:pt x="107" y="1874"/>
                  </a:lnTo>
                  <a:lnTo>
                    <a:pt x="88" y="1876"/>
                  </a:lnTo>
                  <a:lnTo>
                    <a:pt x="72" y="1868"/>
                  </a:lnTo>
                  <a:lnTo>
                    <a:pt x="67" y="1859"/>
                  </a:lnTo>
                  <a:lnTo>
                    <a:pt x="65" y="1844"/>
                  </a:lnTo>
                  <a:lnTo>
                    <a:pt x="61" y="1832"/>
                  </a:lnTo>
                  <a:lnTo>
                    <a:pt x="61" y="1823"/>
                  </a:lnTo>
                  <a:lnTo>
                    <a:pt x="61" y="1811"/>
                  </a:lnTo>
                  <a:lnTo>
                    <a:pt x="61" y="1802"/>
                  </a:lnTo>
                  <a:lnTo>
                    <a:pt x="57" y="1783"/>
                  </a:lnTo>
                  <a:lnTo>
                    <a:pt x="57" y="1768"/>
                  </a:lnTo>
                  <a:lnTo>
                    <a:pt x="55" y="1751"/>
                  </a:lnTo>
                  <a:lnTo>
                    <a:pt x="55" y="1735"/>
                  </a:lnTo>
                  <a:lnTo>
                    <a:pt x="55" y="1716"/>
                  </a:lnTo>
                  <a:lnTo>
                    <a:pt x="55" y="1701"/>
                  </a:lnTo>
                  <a:lnTo>
                    <a:pt x="52" y="1686"/>
                  </a:lnTo>
                  <a:lnTo>
                    <a:pt x="52" y="1673"/>
                  </a:lnTo>
                  <a:lnTo>
                    <a:pt x="52" y="1654"/>
                  </a:lnTo>
                  <a:lnTo>
                    <a:pt x="48" y="1638"/>
                  </a:lnTo>
                  <a:lnTo>
                    <a:pt x="48" y="1623"/>
                  </a:lnTo>
                  <a:lnTo>
                    <a:pt x="48" y="1608"/>
                  </a:lnTo>
                  <a:lnTo>
                    <a:pt x="46" y="1591"/>
                  </a:lnTo>
                  <a:lnTo>
                    <a:pt x="46" y="1576"/>
                  </a:lnTo>
                  <a:lnTo>
                    <a:pt x="46" y="1560"/>
                  </a:lnTo>
                  <a:lnTo>
                    <a:pt x="46" y="1545"/>
                  </a:lnTo>
                  <a:lnTo>
                    <a:pt x="44" y="1530"/>
                  </a:lnTo>
                  <a:lnTo>
                    <a:pt x="40" y="1511"/>
                  </a:lnTo>
                  <a:lnTo>
                    <a:pt x="40" y="1498"/>
                  </a:lnTo>
                  <a:lnTo>
                    <a:pt x="40" y="1481"/>
                  </a:lnTo>
                  <a:lnTo>
                    <a:pt x="36" y="1464"/>
                  </a:lnTo>
                  <a:lnTo>
                    <a:pt x="33" y="1452"/>
                  </a:lnTo>
                  <a:lnTo>
                    <a:pt x="31" y="1433"/>
                  </a:lnTo>
                  <a:lnTo>
                    <a:pt x="31" y="1418"/>
                  </a:lnTo>
                  <a:lnTo>
                    <a:pt x="27" y="1403"/>
                  </a:lnTo>
                  <a:lnTo>
                    <a:pt x="27" y="1388"/>
                  </a:lnTo>
                  <a:lnTo>
                    <a:pt x="25" y="1372"/>
                  </a:lnTo>
                  <a:lnTo>
                    <a:pt x="25" y="1357"/>
                  </a:lnTo>
                  <a:lnTo>
                    <a:pt x="25" y="1342"/>
                  </a:lnTo>
                  <a:lnTo>
                    <a:pt x="21" y="1327"/>
                  </a:lnTo>
                  <a:lnTo>
                    <a:pt x="21" y="1310"/>
                  </a:lnTo>
                  <a:lnTo>
                    <a:pt x="21" y="1298"/>
                  </a:lnTo>
                  <a:lnTo>
                    <a:pt x="19" y="1279"/>
                  </a:lnTo>
                  <a:lnTo>
                    <a:pt x="15" y="1264"/>
                  </a:lnTo>
                  <a:lnTo>
                    <a:pt x="15" y="1249"/>
                  </a:lnTo>
                  <a:lnTo>
                    <a:pt x="15" y="1234"/>
                  </a:lnTo>
                  <a:lnTo>
                    <a:pt x="12" y="1218"/>
                  </a:lnTo>
                  <a:lnTo>
                    <a:pt x="10" y="1201"/>
                  </a:lnTo>
                  <a:lnTo>
                    <a:pt x="10" y="1186"/>
                  </a:lnTo>
                  <a:lnTo>
                    <a:pt x="10" y="1175"/>
                  </a:lnTo>
                  <a:lnTo>
                    <a:pt x="6" y="1156"/>
                  </a:lnTo>
                  <a:lnTo>
                    <a:pt x="6" y="1140"/>
                  </a:lnTo>
                  <a:lnTo>
                    <a:pt x="4" y="1125"/>
                  </a:lnTo>
                  <a:lnTo>
                    <a:pt x="4" y="1110"/>
                  </a:lnTo>
                  <a:lnTo>
                    <a:pt x="4" y="1095"/>
                  </a:lnTo>
                  <a:lnTo>
                    <a:pt x="4" y="1080"/>
                  </a:lnTo>
                  <a:lnTo>
                    <a:pt x="4" y="1063"/>
                  </a:lnTo>
                  <a:lnTo>
                    <a:pt x="4" y="1049"/>
                  </a:lnTo>
                  <a:lnTo>
                    <a:pt x="0" y="1032"/>
                  </a:lnTo>
                  <a:lnTo>
                    <a:pt x="0" y="1017"/>
                  </a:lnTo>
                  <a:lnTo>
                    <a:pt x="0" y="1002"/>
                  </a:lnTo>
                  <a:lnTo>
                    <a:pt x="0" y="987"/>
                  </a:lnTo>
                  <a:lnTo>
                    <a:pt x="0" y="971"/>
                  </a:lnTo>
                  <a:lnTo>
                    <a:pt x="0" y="954"/>
                  </a:lnTo>
                  <a:lnTo>
                    <a:pt x="0" y="939"/>
                  </a:lnTo>
                  <a:lnTo>
                    <a:pt x="0" y="926"/>
                  </a:lnTo>
                  <a:lnTo>
                    <a:pt x="0" y="909"/>
                  </a:lnTo>
                  <a:lnTo>
                    <a:pt x="0" y="893"/>
                  </a:lnTo>
                  <a:lnTo>
                    <a:pt x="0" y="878"/>
                  </a:lnTo>
                  <a:lnTo>
                    <a:pt x="4" y="863"/>
                  </a:lnTo>
                  <a:lnTo>
                    <a:pt x="4" y="846"/>
                  </a:lnTo>
                  <a:lnTo>
                    <a:pt x="4" y="829"/>
                  </a:lnTo>
                  <a:lnTo>
                    <a:pt x="6" y="814"/>
                  </a:lnTo>
                  <a:lnTo>
                    <a:pt x="10" y="800"/>
                  </a:lnTo>
                  <a:lnTo>
                    <a:pt x="10" y="785"/>
                  </a:lnTo>
                  <a:lnTo>
                    <a:pt x="10" y="770"/>
                  </a:lnTo>
                  <a:lnTo>
                    <a:pt x="10" y="751"/>
                  </a:lnTo>
                  <a:lnTo>
                    <a:pt x="12" y="736"/>
                  </a:lnTo>
                  <a:lnTo>
                    <a:pt x="12" y="722"/>
                  </a:lnTo>
                  <a:lnTo>
                    <a:pt x="12" y="709"/>
                  </a:lnTo>
                  <a:lnTo>
                    <a:pt x="15" y="694"/>
                  </a:lnTo>
                  <a:lnTo>
                    <a:pt x="19" y="682"/>
                  </a:lnTo>
                  <a:lnTo>
                    <a:pt x="19" y="667"/>
                  </a:lnTo>
                  <a:lnTo>
                    <a:pt x="19" y="652"/>
                  </a:lnTo>
                  <a:lnTo>
                    <a:pt x="21" y="641"/>
                  </a:lnTo>
                  <a:lnTo>
                    <a:pt x="21" y="627"/>
                  </a:lnTo>
                  <a:lnTo>
                    <a:pt x="25" y="616"/>
                  </a:lnTo>
                  <a:lnTo>
                    <a:pt x="27" y="605"/>
                  </a:lnTo>
                  <a:lnTo>
                    <a:pt x="27" y="591"/>
                  </a:lnTo>
                  <a:lnTo>
                    <a:pt x="31" y="580"/>
                  </a:lnTo>
                  <a:lnTo>
                    <a:pt x="31" y="566"/>
                  </a:lnTo>
                  <a:lnTo>
                    <a:pt x="36" y="559"/>
                  </a:lnTo>
                  <a:lnTo>
                    <a:pt x="36" y="544"/>
                  </a:lnTo>
                  <a:lnTo>
                    <a:pt x="40" y="534"/>
                  </a:lnTo>
                  <a:lnTo>
                    <a:pt x="44" y="523"/>
                  </a:lnTo>
                  <a:lnTo>
                    <a:pt x="46" y="513"/>
                  </a:lnTo>
                  <a:lnTo>
                    <a:pt x="46" y="500"/>
                  </a:lnTo>
                  <a:lnTo>
                    <a:pt x="48" y="490"/>
                  </a:lnTo>
                  <a:lnTo>
                    <a:pt x="52" y="479"/>
                  </a:lnTo>
                  <a:lnTo>
                    <a:pt x="55" y="470"/>
                  </a:lnTo>
                  <a:lnTo>
                    <a:pt x="55" y="458"/>
                  </a:lnTo>
                  <a:lnTo>
                    <a:pt x="57" y="449"/>
                  </a:lnTo>
                  <a:lnTo>
                    <a:pt x="61" y="437"/>
                  </a:lnTo>
                  <a:lnTo>
                    <a:pt x="65" y="428"/>
                  </a:lnTo>
                  <a:lnTo>
                    <a:pt x="65" y="418"/>
                  </a:lnTo>
                  <a:lnTo>
                    <a:pt x="71" y="411"/>
                  </a:lnTo>
                  <a:lnTo>
                    <a:pt x="71" y="401"/>
                  </a:lnTo>
                  <a:lnTo>
                    <a:pt x="72" y="390"/>
                  </a:lnTo>
                  <a:lnTo>
                    <a:pt x="76" y="376"/>
                  </a:lnTo>
                  <a:lnTo>
                    <a:pt x="78" y="369"/>
                  </a:lnTo>
                  <a:lnTo>
                    <a:pt x="78" y="359"/>
                  </a:lnTo>
                  <a:lnTo>
                    <a:pt x="82" y="348"/>
                  </a:lnTo>
                  <a:lnTo>
                    <a:pt x="86" y="335"/>
                  </a:lnTo>
                  <a:lnTo>
                    <a:pt x="88" y="327"/>
                  </a:lnTo>
                  <a:lnTo>
                    <a:pt x="91" y="316"/>
                  </a:lnTo>
                  <a:lnTo>
                    <a:pt x="93" y="304"/>
                  </a:lnTo>
                  <a:lnTo>
                    <a:pt x="97" y="293"/>
                  </a:lnTo>
                  <a:lnTo>
                    <a:pt x="101" y="283"/>
                  </a:lnTo>
                  <a:lnTo>
                    <a:pt x="103" y="272"/>
                  </a:lnTo>
                  <a:lnTo>
                    <a:pt x="107" y="262"/>
                  </a:lnTo>
                  <a:lnTo>
                    <a:pt x="109" y="251"/>
                  </a:lnTo>
                  <a:lnTo>
                    <a:pt x="114" y="238"/>
                  </a:lnTo>
                  <a:lnTo>
                    <a:pt x="114" y="226"/>
                  </a:lnTo>
                  <a:lnTo>
                    <a:pt x="118" y="213"/>
                  </a:lnTo>
                  <a:lnTo>
                    <a:pt x="122" y="202"/>
                  </a:lnTo>
                  <a:lnTo>
                    <a:pt x="124" y="192"/>
                  </a:lnTo>
                  <a:lnTo>
                    <a:pt x="128" y="177"/>
                  </a:lnTo>
                  <a:lnTo>
                    <a:pt x="129" y="165"/>
                  </a:lnTo>
                  <a:lnTo>
                    <a:pt x="133" y="154"/>
                  </a:lnTo>
                  <a:lnTo>
                    <a:pt x="137" y="139"/>
                  </a:lnTo>
                  <a:lnTo>
                    <a:pt x="143" y="127"/>
                  </a:lnTo>
                  <a:lnTo>
                    <a:pt x="145" y="112"/>
                  </a:lnTo>
                  <a:lnTo>
                    <a:pt x="149" y="99"/>
                  </a:lnTo>
                  <a:lnTo>
                    <a:pt x="150" y="84"/>
                  </a:lnTo>
                  <a:lnTo>
                    <a:pt x="154" y="69"/>
                  </a:lnTo>
                  <a:lnTo>
                    <a:pt x="158" y="53"/>
                  </a:lnTo>
                  <a:lnTo>
                    <a:pt x="160" y="38"/>
                  </a:lnTo>
                  <a:lnTo>
                    <a:pt x="166" y="25"/>
                  </a:lnTo>
                  <a:lnTo>
                    <a:pt x="169" y="15"/>
                  </a:lnTo>
                  <a:lnTo>
                    <a:pt x="179" y="10"/>
                  </a:lnTo>
                  <a:lnTo>
                    <a:pt x="187" y="2"/>
                  </a:lnTo>
                  <a:lnTo>
                    <a:pt x="204" y="2"/>
                  </a:lnTo>
                  <a:lnTo>
                    <a:pt x="211" y="0"/>
                  </a:lnTo>
                  <a:lnTo>
                    <a:pt x="225" y="6"/>
                  </a:lnTo>
                  <a:lnTo>
                    <a:pt x="230" y="10"/>
                  </a:lnTo>
                  <a:lnTo>
                    <a:pt x="230" y="17"/>
                  </a:lnTo>
                  <a:lnTo>
                    <a:pt x="23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49" name="Freeform 82"/>
            <p:cNvSpPr>
              <a:spLocks/>
            </p:cNvSpPr>
            <p:nvPr/>
          </p:nvSpPr>
          <p:spPr bwMode="auto">
            <a:xfrm>
              <a:off x="6877043" y="4375152"/>
              <a:ext cx="298450" cy="1370014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4" y="107"/>
                </a:cxn>
                <a:cxn ang="0">
                  <a:pos x="105" y="154"/>
                </a:cxn>
                <a:cxn ang="0">
                  <a:pos x="99" y="198"/>
                </a:cxn>
                <a:cxn ang="0">
                  <a:pos x="94" y="232"/>
                </a:cxn>
                <a:cxn ang="0">
                  <a:pos x="88" y="287"/>
                </a:cxn>
                <a:cxn ang="0">
                  <a:pos x="78" y="344"/>
                </a:cxn>
                <a:cxn ang="0">
                  <a:pos x="75" y="401"/>
                </a:cxn>
                <a:cxn ang="0">
                  <a:pos x="75" y="447"/>
                </a:cxn>
                <a:cxn ang="0">
                  <a:pos x="78" y="483"/>
                </a:cxn>
                <a:cxn ang="0">
                  <a:pos x="82" y="529"/>
                </a:cxn>
                <a:cxn ang="0">
                  <a:pos x="88" y="580"/>
                </a:cxn>
                <a:cxn ang="0">
                  <a:pos x="97" y="637"/>
                </a:cxn>
                <a:cxn ang="0">
                  <a:pos x="103" y="703"/>
                </a:cxn>
                <a:cxn ang="0">
                  <a:pos x="118" y="764"/>
                </a:cxn>
                <a:cxn ang="0">
                  <a:pos x="132" y="827"/>
                </a:cxn>
                <a:cxn ang="0">
                  <a:pos x="151" y="888"/>
                </a:cxn>
                <a:cxn ang="0">
                  <a:pos x="171" y="945"/>
                </a:cxn>
                <a:cxn ang="0">
                  <a:pos x="192" y="1006"/>
                </a:cxn>
                <a:cxn ang="0">
                  <a:pos x="213" y="1063"/>
                </a:cxn>
                <a:cxn ang="0">
                  <a:pos x="238" y="1123"/>
                </a:cxn>
                <a:cxn ang="0">
                  <a:pos x="263" y="1184"/>
                </a:cxn>
                <a:cxn ang="0">
                  <a:pos x="285" y="1243"/>
                </a:cxn>
                <a:cxn ang="0">
                  <a:pos x="304" y="1304"/>
                </a:cxn>
                <a:cxn ang="0">
                  <a:pos x="325" y="1369"/>
                </a:cxn>
                <a:cxn ang="0">
                  <a:pos x="344" y="1435"/>
                </a:cxn>
                <a:cxn ang="0">
                  <a:pos x="356" y="1500"/>
                </a:cxn>
                <a:cxn ang="0">
                  <a:pos x="367" y="1570"/>
                </a:cxn>
                <a:cxn ang="0">
                  <a:pos x="375" y="1646"/>
                </a:cxn>
                <a:cxn ang="0">
                  <a:pos x="371" y="1707"/>
                </a:cxn>
                <a:cxn ang="0">
                  <a:pos x="344" y="1724"/>
                </a:cxn>
                <a:cxn ang="0">
                  <a:pos x="318" y="1671"/>
                </a:cxn>
                <a:cxn ang="0">
                  <a:pos x="299" y="1595"/>
                </a:cxn>
                <a:cxn ang="0">
                  <a:pos x="280" y="1524"/>
                </a:cxn>
                <a:cxn ang="0">
                  <a:pos x="263" y="1458"/>
                </a:cxn>
                <a:cxn ang="0">
                  <a:pos x="242" y="1395"/>
                </a:cxn>
                <a:cxn ang="0">
                  <a:pos x="221" y="1332"/>
                </a:cxn>
                <a:cxn ang="0">
                  <a:pos x="196" y="1272"/>
                </a:cxn>
                <a:cxn ang="0">
                  <a:pos x="175" y="1211"/>
                </a:cxn>
                <a:cxn ang="0">
                  <a:pos x="151" y="1154"/>
                </a:cxn>
                <a:cxn ang="0">
                  <a:pos x="130" y="1093"/>
                </a:cxn>
                <a:cxn ang="0">
                  <a:pos x="105" y="1032"/>
                </a:cxn>
                <a:cxn ang="0">
                  <a:pos x="84" y="969"/>
                </a:cxn>
                <a:cxn ang="0">
                  <a:pos x="67" y="905"/>
                </a:cxn>
                <a:cxn ang="0">
                  <a:pos x="48" y="840"/>
                </a:cxn>
                <a:cxn ang="0">
                  <a:pos x="31" y="774"/>
                </a:cxn>
                <a:cxn ang="0">
                  <a:pos x="17" y="703"/>
                </a:cxn>
                <a:cxn ang="0">
                  <a:pos x="10" y="637"/>
                </a:cxn>
                <a:cxn ang="0">
                  <a:pos x="4" y="595"/>
                </a:cxn>
                <a:cxn ang="0">
                  <a:pos x="0" y="557"/>
                </a:cxn>
                <a:cxn ang="0">
                  <a:pos x="0" y="511"/>
                </a:cxn>
                <a:cxn ang="0">
                  <a:pos x="0" y="447"/>
                </a:cxn>
                <a:cxn ang="0">
                  <a:pos x="4" y="386"/>
                </a:cxn>
                <a:cxn ang="0">
                  <a:pos x="12" y="323"/>
                </a:cxn>
                <a:cxn ang="0">
                  <a:pos x="17" y="281"/>
                </a:cxn>
                <a:cxn ang="0">
                  <a:pos x="27" y="242"/>
                </a:cxn>
                <a:cxn ang="0">
                  <a:pos x="33" y="200"/>
                </a:cxn>
                <a:cxn ang="0">
                  <a:pos x="42" y="154"/>
                </a:cxn>
                <a:cxn ang="0">
                  <a:pos x="52" y="107"/>
                </a:cxn>
                <a:cxn ang="0">
                  <a:pos x="63" y="51"/>
                </a:cxn>
                <a:cxn ang="0">
                  <a:pos x="84" y="12"/>
                </a:cxn>
                <a:cxn ang="0">
                  <a:pos x="124" y="0"/>
                </a:cxn>
              </a:cxnLst>
              <a:rect l="0" t="0" r="r" b="b"/>
              <a:pathLst>
                <a:path w="377" h="1728">
                  <a:moveTo>
                    <a:pt x="126" y="10"/>
                  </a:moveTo>
                  <a:lnTo>
                    <a:pt x="124" y="25"/>
                  </a:lnTo>
                  <a:lnTo>
                    <a:pt x="120" y="40"/>
                  </a:lnTo>
                  <a:lnTo>
                    <a:pt x="120" y="51"/>
                  </a:lnTo>
                  <a:lnTo>
                    <a:pt x="118" y="70"/>
                  </a:lnTo>
                  <a:lnTo>
                    <a:pt x="118" y="82"/>
                  </a:lnTo>
                  <a:lnTo>
                    <a:pt x="114" y="93"/>
                  </a:lnTo>
                  <a:lnTo>
                    <a:pt x="114" y="107"/>
                  </a:lnTo>
                  <a:lnTo>
                    <a:pt x="114" y="122"/>
                  </a:lnTo>
                  <a:lnTo>
                    <a:pt x="111" y="133"/>
                  </a:lnTo>
                  <a:lnTo>
                    <a:pt x="109" y="143"/>
                  </a:lnTo>
                  <a:lnTo>
                    <a:pt x="105" y="154"/>
                  </a:lnTo>
                  <a:lnTo>
                    <a:pt x="105" y="167"/>
                  </a:lnTo>
                  <a:lnTo>
                    <a:pt x="103" y="175"/>
                  </a:lnTo>
                  <a:lnTo>
                    <a:pt x="103" y="188"/>
                  </a:lnTo>
                  <a:lnTo>
                    <a:pt x="99" y="198"/>
                  </a:lnTo>
                  <a:lnTo>
                    <a:pt x="99" y="209"/>
                  </a:lnTo>
                  <a:lnTo>
                    <a:pt x="97" y="215"/>
                  </a:lnTo>
                  <a:lnTo>
                    <a:pt x="97" y="224"/>
                  </a:lnTo>
                  <a:lnTo>
                    <a:pt x="94" y="232"/>
                  </a:lnTo>
                  <a:lnTo>
                    <a:pt x="94" y="242"/>
                  </a:lnTo>
                  <a:lnTo>
                    <a:pt x="90" y="257"/>
                  </a:lnTo>
                  <a:lnTo>
                    <a:pt x="90" y="276"/>
                  </a:lnTo>
                  <a:lnTo>
                    <a:pt x="88" y="287"/>
                  </a:lnTo>
                  <a:lnTo>
                    <a:pt x="84" y="302"/>
                  </a:lnTo>
                  <a:lnTo>
                    <a:pt x="82" y="314"/>
                  </a:lnTo>
                  <a:lnTo>
                    <a:pt x="82" y="333"/>
                  </a:lnTo>
                  <a:lnTo>
                    <a:pt x="78" y="344"/>
                  </a:lnTo>
                  <a:lnTo>
                    <a:pt x="78" y="359"/>
                  </a:lnTo>
                  <a:lnTo>
                    <a:pt x="75" y="375"/>
                  </a:lnTo>
                  <a:lnTo>
                    <a:pt x="75" y="390"/>
                  </a:lnTo>
                  <a:lnTo>
                    <a:pt x="75" y="401"/>
                  </a:lnTo>
                  <a:lnTo>
                    <a:pt x="75" y="420"/>
                  </a:lnTo>
                  <a:lnTo>
                    <a:pt x="75" y="430"/>
                  </a:lnTo>
                  <a:lnTo>
                    <a:pt x="75" y="439"/>
                  </a:lnTo>
                  <a:lnTo>
                    <a:pt x="75" y="447"/>
                  </a:lnTo>
                  <a:lnTo>
                    <a:pt x="78" y="456"/>
                  </a:lnTo>
                  <a:lnTo>
                    <a:pt x="78" y="466"/>
                  </a:lnTo>
                  <a:lnTo>
                    <a:pt x="78" y="475"/>
                  </a:lnTo>
                  <a:lnTo>
                    <a:pt x="78" y="483"/>
                  </a:lnTo>
                  <a:lnTo>
                    <a:pt x="78" y="496"/>
                  </a:lnTo>
                  <a:lnTo>
                    <a:pt x="78" y="504"/>
                  </a:lnTo>
                  <a:lnTo>
                    <a:pt x="82" y="517"/>
                  </a:lnTo>
                  <a:lnTo>
                    <a:pt x="82" y="529"/>
                  </a:lnTo>
                  <a:lnTo>
                    <a:pt x="84" y="542"/>
                  </a:lnTo>
                  <a:lnTo>
                    <a:pt x="84" y="553"/>
                  </a:lnTo>
                  <a:lnTo>
                    <a:pt x="84" y="565"/>
                  </a:lnTo>
                  <a:lnTo>
                    <a:pt x="88" y="580"/>
                  </a:lnTo>
                  <a:lnTo>
                    <a:pt x="90" y="595"/>
                  </a:lnTo>
                  <a:lnTo>
                    <a:pt x="90" y="606"/>
                  </a:lnTo>
                  <a:lnTo>
                    <a:pt x="94" y="622"/>
                  </a:lnTo>
                  <a:lnTo>
                    <a:pt x="97" y="637"/>
                  </a:lnTo>
                  <a:lnTo>
                    <a:pt x="99" y="656"/>
                  </a:lnTo>
                  <a:lnTo>
                    <a:pt x="99" y="671"/>
                  </a:lnTo>
                  <a:lnTo>
                    <a:pt x="103" y="688"/>
                  </a:lnTo>
                  <a:lnTo>
                    <a:pt x="103" y="703"/>
                  </a:lnTo>
                  <a:lnTo>
                    <a:pt x="105" y="719"/>
                  </a:lnTo>
                  <a:lnTo>
                    <a:pt x="111" y="734"/>
                  </a:lnTo>
                  <a:lnTo>
                    <a:pt x="114" y="753"/>
                  </a:lnTo>
                  <a:lnTo>
                    <a:pt x="118" y="764"/>
                  </a:lnTo>
                  <a:lnTo>
                    <a:pt x="120" y="783"/>
                  </a:lnTo>
                  <a:lnTo>
                    <a:pt x="124" y="798"/>
                  </a:lnTo>
                  <a:lnTo>
                    <a:pt x="126" y="814"/>
                  </a:lnTo>
                  <a:lnTo>
                    <a:pt x="132" y="827"/>
                  </a:lnTo>
                  <a:lnTo>
                    <a:pt x="135" y="842"/>
                  </a:lnTo>
                  <a:lnTo>
                    <a:pt x="141" y="857"/>
                  </a:lnTo>
                  <a:lnTo>
                    <a:pt x="145" y="873"/>
                  </a:lnTo>
                  <a:lnTo>
                    <a:pt x="151" y="888"/>
                  </a:lnTo>
                  <a:lnTo>
                    <a:pt x="156" y="903"/>
                  </a:lnTo>
                  <a:lnTo>
                    <a:pt x="160" y="918"/>
                  </a:lnTo>
                  <a:lnTo>
                    <a:pt x="166" y="933"/>
                  </a:lnTo>
                  <a:lnTo>
                    <a:pt x="171" y="945"/>
                  </a:lnTo>
                  <a:lnTo>
                    <a:pt x="179" y="960"/>
                  </a:lnTo>
                  <a:lnTo>
                    <a:pt x="181" y="975"/>
                  </a:lnTo>
                  <a:lnTo>
                    <a:pt x="187" y="990"/>
                  </a:lnTo>
                  <a:lnTo>
                    <a:pt x="192" y="1006"/>
                  </a:lnTo>
                  <a:lnTo>
                    <a:pt x="200" y="1021"/>
                  </a:lnTo>
                  <a:lnTo>
                    <a:pt x="202" y="1036"/>
                  </a:lnTo>
                  <a:lnTo>
                    <a:pt x="208" y="1051"/>
                  </a:lnTo>
                  <a:lnTo>
                    <a:pt x="213" y="1063"/>
                  </a:lnTo>
                  <a:lnTo>
                    <a:pt x="223" y="1078"/>
                  </a:lnTo>
                  <a:lnTo>
                    <a:pt x="227" y="1093"/>
                  </a:lnTo>
                  <a:lnTo>
                    <a:pt x="236" y="1108"/>
                  </a:lnTo>
                  <a:lnTo>
                    <a:pt x="238" y="1123"/>
                  </a:lnTo>
                  <a:lnTo>
                    <a:pt x="247" y="1141"/>
                  </a:lnTo>
                  <a:lnTo>
                    <a:pt x="249" y="1154"/>
                  </a:lnTo>
                  <a:lnTo>
                    <a:pt x="257" y="1169"/>
                  </a:lnTo>
                  <a:lnTo>
                    <a:pt x="263" y="1184"/>
                  </a:lnTo>
                  <a:lnTo>
                    <a:pt x="268" y="1199"/>
                  </a:lnTo>
                  <a:lnTo>
                    <a:pt x="274" y="1215"/>
                  </a:lnTo>
                  <a:lnTo>
                    <a:pt x="280" y="1230"/>
                  </a:lnTo>
                  <a:lnTo>
                    <a:pt x="285" y="1243"/>
                  </a:lnTo>
                  <a:lnTo>
                    <a:pt x="293" y="1258"/>
                  </a:lnTo>
                  <a:lnTo>
                    <a:pt x="295" y="1274"/>
                  </a:lnTo>
                  <a:lnTo>
                    <a:pt x="301" y="1289"/>
                  </a:lnTo>
                  <a:lnTo>
                    <a:pt x="304" y="1304"/>
                  </a:lnTo>
                  <a:lnTo>
                    <a:pt x="310" y="1319"/>
                  </a:lnTo>
                  <a:lnTo>
                    <a:pt x="318" y="1334"/>
                  </a:lnTo>
                  <a:lnTo>
                    <a:pt x="320" y="1353"/>
                  </a:lnTo>
                  <a:lnTo>
                    <a:pt x="325" y="1369"/>
                  </a:lnTo>
                  <a:lnTo>
                    <a:pt x="331" y="1386"/>
                  </a:lnTo>
                  <a:lnTo>
                    <a:pt x="335" y="1401"/>
                  </a:lnTo>
                  <a:lnTo>
                    <a:pt x="341" y="1418"/>
                  </a:lnTo>
                  <a:lnTo>
                    <a:pt x="344" y="1435"/>
                  </a:lnTo>
                  <a:lnTo>
                    <a:pt x="346" y="1452"/>
                  </a:lnTo>
                  <a:lnTo>
                    <a:pt x="350" y="1467"/>
                  </a:lnTo>
                  <a:lnTo>
                    <a:pt x="352" y="1483"/>
                  </a:lnTo>
                  <a:lnTo>
                    <a:pt x="356" y="1500"/>
                  </a:lnTo>
                  <a:lnTo>
                    <a:pt x="362" y="1519"/>
                  </a:lnTo>
                  <a:lnTo>
                    <a:pt x="362" y="1536"/>
                  </a:lnTo>
                  <a:lnTo>
                    <a:pt x="365" y="1555"/>
                  </a:lnTo>
                  <a:lnTo>
                    <a:pt x="367" y="1570"/>
                  </a:lnTo>
                  <a:lnTo>
                    <a:pt x="371" y="1589"/>
                  </a:lnTo>
                  <a:lnTo>
                    <a:pt x="371" y="1610"/>
                  </a:lnTo>
                  <a:lnTo>
                    <a:pt x="375" y="1627"/>
                  </a:lnTo>
                  <a:lnTo>
                    <a:pt x="375" y="1646"/>
                  </a:lnTo>
                  <a:lnTo>
                    <a:pt x="377" y="1667"/>
                  </a:lnTo>
                  <a:lnTo>
                    <a:pt x="375" y="1678"/>
                  </a:lnTo>
                  <a:lnTo>
                    <a:pt x="375" y="1694"/>
                  </a:lnTo>
                  <a:lnTo>
                    <a:pt x="371" y="1707"/>
                  </a:lnTo>
                  <a:lnTo>
                    <a:pt x="367" y="1714"/>
                  </a:lnTo>
                  <a:lnTo>
                    <a:pt x="362" y="1724"/>
                  </a:lnTo>
                  <a:lnTo>
                    <a:pt x="352" y="1728"/>
                  </a:lnTo>
                  <a:lnTo>
                    <a:pt x="344" y="1724"/>
                  </a:lnTo>
                  <a:lnTo>
                    <a:pt x="335" y="1714"/>
                  </a:lnTo>
                  <a:lnTo>
                    <a:pt x="322" y="1699"/>
                  </a:lnTo>
                  <a:lnTo>
                    <a:pt x="320" y="1688"/>
                  </a:lnTo>
                  <a:lnTo>
                    <a:pt x="318" y="1671"/>
                  </a:lnTo>
                  <a:lnTo>
                    <a:pt x="310" y="1650"/>
                  </a:lnTo>
                  <a:lnTo>
                    <a:pt x="306" y="1631"/>
                  </a:lnTo>
                  <a:lnTo>
                    <a:pt x="304" y="1612"/>
                  </a:lnTo>
                  <a:lnTo>
                    <a:pt x="299" y="1595"/>
                  </a:lnTo>
                  <a:lnTo>
                    <a:pt x="295" y="1576"/>
                  </a:lnTo>
                  <a:lnTo>
                    <a:pt x="289" y="1561"/>
                  </a:lnTo>
                  <a:lnTo>
                    <a:pt x="285" y="1545"/>
                  </a:lnTo>
                  <a:lnTo>
                    <a:pt x="280" y="1524"/>
                  </a:lnTo>
                  <a:lnTo>
                    <a:pt x="278" y="1509"/>
                  </a:lnTo>
                  <a:lnTo>
                    <a:pt x="270" y="1492"/>
                  </a:lnTo>
                  <a:lnTo>
                    <a:pt x="265" y="1477"/>
                  </a:lnTo>
                  <a:lnTo>
                    <a:pt x="263" y="1458"/>
                  </a:lnTo>
                  <a:lnTo>
                    <a:pt x="257" y="1443"/>
                  </a:lnTo>
                  <a:lnTo>
                    <a:pt x="253" y="1426"/>
                  </a:lnTo>
                  <a:lnTo>
                    <a:pt x="247" y="1414"/>
                  </a:lnTo>
                  <a:lnTo>
                    <a:pt x="242" y="1395"/>
                  </a:lnTo>
                  <a:lnTo>
                    <a:pt x="236" y="1380"/>
                  </a:lnTo>
                  <a:lnTo>
                    <a:pt x="228" y="1365"/>
                  </a:lnTo>
                  <a:lnTo>
                    <a:pt x="227" y="1350"/>
                  </a:lnTo>
                  <a:lnTo>
                    <a:pt x="221" y="1332"/>
                  </a:lnTo>
                  <a:lnTo>
                    <a:pt x="213" y="1317"/>
                  </a:lnTo>
                  <a:lnTo>
                    <a:pt x="208" y="1300"/>
                  </a:lnTo>
                  <a:lnTo>
                    <a:pt x="202" y="1287"/>
                  </a:lnTo>
                  <a:lnTo>
                    <a:pt x="196" y="1272"/>
                  </a:lnTo>
                  <a:lnTo>
                    <a:pt x="190" y="1256"/>
                  </a:lnTo>
                  <a:lnTo>
                    <a:pt x="183" y="1241"/>
                  </a:lnTo>
                  <a:lnTo>
                    <a:pt x="181" y="1226"/>
                  </a:lnTo>
                  <a:lnTo>
                    <a:pt x="175" y="1211"/>
                  </a:lnTo>
                  <a:lnTo>
                    <a:pt x="168" y="1196"/>
                  </a:lnTo>
                  <a:lnTo>
                    <a:pt x="162" y="1180"/>
                  </a:lnTo>
                  <a:lnTo>
                    <a:pt x="156" y="1169"/>
                  </a:lnTo>
                  <a:lnTo>
                    <a:pt x="151" y="1154"/>
                  </a:lnTo>
                  <a:lnTo>
                    <a:pt x="145" y="1135"/>
                  </a:lnTo>
                  <a:lnTo>
                    <a:pt x="139" y="1120"/>
                  </a:lnTo>
                  <a:lnTo>
                    <a:pt x="135" y="1108"/>
                  </a:lnTo>
                  <a:lnTo>
                    <a:pt x="130" y="1093"/>
                  </a:lnTo>
                  <a:lnTo>
                    <a:pt x="124" y="1076"/>
                  </a:lnTo>
                  <a:lnTo>
                    <a:pt x="118" y="1061"/>
                  </a:lnTo>
                  <a:lnTo>
                    <a:pt x="111" y="1047"/>
                  </a:lnTo>
                  <a:lnTo>
                    <a:pt x="105" y="1032"/>
                  </a:lnTo>
                  <a:lnTo>
                    <a:pt x="99" y="1015"/>
                  </a:lnTo>
                  <a:lnTo>
                    <a:pt x="94" y="1000"/>
                  </a:lnTo>
                  <a:lnTo>
                    <a:pt x="90" y="985"/>
                  </a:lnTo>
                  <a:lnTo>
                    <a:pt x="84" y="969"/>
                  </a:lnTo>
                  <a:lnTo>
                    <a:pt x="82" y="954"/>
                  </a:lnTo>
                  <a:lnTo>
                    <a:pt x="75" y="939"/>
                  </a:lnTo>
                  <a:lnTo>
                    <a:pt x="73" y="924"/>
                  </a:lnTo>
                  <a:lnTo>
                    <a:pt x="67" y="905"/>
                  </a:lnTo>
                  <a:lnTo>
                    <a:pt x="63" y="892"/>
                  </a:lnTo>
                  <a:lnTo>
                    <a:pt x="57" y="873"/>
                  </a:lnTo>
                  <a:lnTo>
                    <a:pt x="52" y="857"/>
                  </a:lnTo>
                  <a:lnTo>
                    <a:pt x="48" y="840"/>
                  </a:lnTo>
                  <a:lnTo>
                    <a:pt x="42" y="825"/>
                  </a:lnTo>
                  <a:lnTo>
                    <a:pt x="38" y="806"/>
                  </a:lnTo>
                  <a:lnTo>
                    <a:pt x="37" y="791"/>
                  </a:lnTo>
                  <a:lnTo>
                    <a:pt x="31" y="774"/>
                  </a:lnTo>
                  <a:lnTo>
                    <a:pt x="27" y="755"/>
                  </a:lnTo>
                  <a:lnTo>
                    <a:pt x="25" y="739"/>
                  </a:lnTo>
                  <a:lnTo>
                    <a:pt x="21" y="722"/>
                  </a:lnTo>
                  <a:lnTo>
                    <a:pt x="17" y="703"/>
                  </a:lnTo>
                  <a:lnTo>
                    <a:pt x="16" y="686"/>
                  </a:lnTo>
                  <a:lnTo>
                    <a:pt x="12" y="667"/>
                  </a:lnTo>
                  <a:lnTo>
                    <a:pt x="12" y="650"/>
                  </a:lnTo>
                  <a:lnTo>
                    <a:pt x="10" y="637"/>
                  </a:lnTo>
                  <a:lnTo>
                    <a:pt x="10" y="627"/>
                  </a:lnTo>
                  <a:lnTo>
                    <a:pt x="6" y="614"/>
                  </a:lnTo>
                  <a:lnTo>
                    <a:pt x="6" y="605"/>
                  </a:lnTo>
                  <a:lnTo>
                    <a:pt x="4" y="595"/>
                  </a:lnTo>
                  <a:lnTo>
                    <a:pt x="4" y="586"/>
                  </a:lnTo>
                  <a:lnTo>
                    <a:pt x="4" y="578"/>
                  </a:lnTo>
                  <a:lnTo>
                    <a:pt x="4" y="565"/>
                  </a:lnTo>
                  <a:lnTo>
                    <a:pt x="0" y="557"/>
                  </a:lnTo>
                  <a:lnTo>
                    <a:pt x="0" y="548"/>
                  </a:lnTo>
                  <a:lnTo>
                    <a:pt x="0" y="538"/>
                  </a:lnTo>
                  <a:lnTo>
                    <a:pt x="0" y="529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0" y="481"/>
                  </a:lnTo>
                  <a:lnTo>
                    <a:pt x="0" y="462"/>
                  </a:lnTo>
                  <a:lnTo>
                    <a:pt x="0" y="447"/>
                  </a:lnTo>
                  <a:lnTo>
                    <a:pt x="0" y="432"/>
                  </a:lnTo>
                  <a:lnTo>
                    <a:pt x="0" y="418"/>
                  </a:lnTo>
                  <a:lnTo>
                    <a:pt x="4" y="401"/>
                  </a:lnTo>
                  <a:lnTo>
                    <a:pt x="4" y="386"/>
                  </a:lnTo>
                  <a:lnTo>
                    <a:pt x="10" y="375"/>
                  </a:lnTo>
                  <a:lnTo>
                    <a:pt x="10" y="357"/>
                  </a:lnTo>
                  <a:lnTo>
                    <a:pt x="12" y="342"/>
                  </a:lnTo>
                  <a:lnTo>
                    <a:pt x="12" y="323"/>
                  </a:lnTo>
                  <a:lnTo>
                    <a:pt x="16" y="308"/>
                  </a:lnTo>
                  <a:lnTo>
                    <a:pt x="16" y="300"/>
                  </a:lnTo>
                  <a:lnTo>
                    <a:pt x="17" y="291"/>
                  </a:lnTo>
                  <a:lnTo>
                    <a:pt x="17" y="281"/>
                  </a:lnTo>
                  <a:lnTo>
                    <a:pt x="21" y="272"/>
                  </a:lnTo>
                  <a:lnTo>
                    <a:pt x="25" y="261"/>
                  </a:lnTo>
                  <a:lnTo>
                    <a:pt x="25" y="251"/>
                  </a:lnTo>
                  <a:lnTo>
                    <a:pt x="27" y="242"/>
                  </a:lnTo>
                  <a:lnTo>
                    <a:pt x="31" y="232"/>
                  </a:lnTo>
                  <a:lnTo>
                    <a:pt x="31" y="224"/>
                  </a:lnTo>
                  <a:lnTo>
                    <a:pt x="33" y="211"/>
                  </a:lnTo>
                  <a:lnTo>
                    <a:pt x="33" y="200"/>
                  </a:lnTo>
                  <a:lnTo>
                    <a:pt x="37" y="190"/>
                  </a:lnTo>
                  <a:lnTo>
                    <a:pt x="38" y="179"/>
                  </a:lnTo>
                  <a:lnTo>
                    <a:pt x="42" y="169"/>
                  </a:lnTo>
                  <a:lnTo>
                    <a:pt x="42" y="154"/>
                  </a:lnTo>
                  <a:lnTo>
                    <a:pt x="46" y="147"/>
                  </a:lnTo>
                  <a:lnTo>
                    <a:pt x="48" y="129"/>
                  </a:lnTo>
                  <a:lnTo>
                    <a:pt x="52" y="118"/>
                  </a:lnTo>
                  <a:lnTo>
                    <a:pt x="52" y="107"/>
                  </a:lnTo>
                  <a:lnTo>
                    <a:pt x="54" y="93"/>
                  </a:lnTo>
                  <a:lnTo>
                    <a:pt x="57" y="80"/>
                  </a:lnTo>
                  <a:lnTo>
                    <a:pt x="61" y="67"/>
                  </a:lnTo>
                  <a:lnTo>
                    <a:pt x="63" y="51"/>
                  </a:lnTo>
                  <a:lnTo>
                    <a:pt x="67" y="36"/>
                  </a:lnTo>
                  <a:lnTo>
                    <a:pt x="69" y="31"/>
                  </a:lnTo>
                  <a:lnTo>
                    <a:pt x="75" y="23"/>
                  </a:lnTo>
                  <a:lnTo>
                    <a:pt x="84" y="12"/>
                  </a:lnTo>
                  <a:lnTo>
                    <a:pt x="97" y="10"/>
                  </a:lnTo>
                  <a:lnTo>
                    <a:pt x="105" y="0"/>
                  </a:lnTo>
                  <a:lnTo>
                    <a:pt x="118" y="0"/>
                  </a:lnTo>
                  <a:lnTo>
                    <a:pt x="124" y="0"/>
                  </a:lnTo>
                  <a:lnTo>
                    <a:pt x="126" y="10"/>
                  </a:lnTo>
                  <a:lnTo>
                    <a:pt x="12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50" name="Freeform 83"/>
            <p:cNvSpPr>
              <a:spLocks/>
            </p:cNvSpPr>
            <p:nvPr/>
          </p:nvSpPr>
          <p:spPr bwMode="auto">
            <a:xfrm>
              <a:off x="6669081" y="4830765"/>
              <a:ext cx="373062" cy="1004889"/>
            </a:xfrm>
            <a:custGeom>
              <a:avLst/>
              <a:gdLst/>
              <a:ahLst/>
              <a:cxnLst>
                <a:cxn ang="0">
                  <a:pos x="74" y="42"/>
                </a:cxn>
                <a:cxn ang="0">
                  <a:pos x="74" y="97"/>
                </a:cxn>
                <a:cxn ang="0">
                  <a:pos x="74" y="150"/>
                </a:cxn>
                <a:cxn ang="0">
                  <a:pos x="78" y="204"/>
                </a:cxn>
                <a:cxn ang="0">
                  <a:pos x="84" y="253"/>
                </a:cxn>
                <a:cxn ang="0">
                  <a:pos x="89" y="304"/>
                </a:cxn>
                <a:cxn ang="0">
                  <a:pos x="99" y="356"/>
                </a:cxn>
                <a:cxn ang="0">
                  <a:pos x="114" y="407"/>
                </a:cxn>
                <a:cxn ang="0">
                  <a:pos x="133" y="462"/>
                </a:cxn>
                <a:cxn ang="0">
                  <a:pos x="154" y="513"/>
                </a:cxn>
                <a:cxn ang="0">
                  <a:pos x="177" y="561"/>
                </a:cxn>
                <a:cxn ang="0">
                  <a:pos x="202" y="605"/>
                </a:cxn>
                <a:cxn ang="0">
                  <a:pos x="228" y="646"/>
                </a:cxn>
                <a:cxn ang="0">
                  <a:pos x="255" y="688"/>
                </a:cxn>
                <a:cxn ang="0">
                  <a:pos x="283" y="726"/>
                </a:cxn>
                <a:cxn ang="0">
                  <a:pos x="314" y="770"/>
                </a:cxn>
                <a:cxn ang="0">
                  <a:pos x="337" y="808"/>
                </a:cxn>
                <a:cxn ang="0">
                  <a:pos x="365" y="852"/>
                </a:cxn>
                <a:cxn ang="0">
                  <a:pos x="388" y="897"/>
                </a:cxn>
                <a:cxn ang="0">
                  <a:pos x="409" y="945"/>
                </a:cxn>
                <a:cxn ang="0">
                  <a:pos x="428" y="1000"/>
                </a:cxn>
                <a:cxn ang="0">
                  <a:pos x="445" y="1057"/>
                </a:cxn>
                <a:cxn ang="0">
                  <a:pos x="458" y="1120"/>
                </a:cxn>
                <a:cxn ang="0">
                  <a:pos x="468" y="1192"/>
                </a:cxn>
                <a:cxn ang="0">
                  <a:pos x="468" y="1237"/>
                </a:cxn>
                <a:cxn ang="0">
                  <a:pos x="452" y="1268"/>
                </a:cxn>
                <a:cxn ang="0">
                  <a:pos x="413" y="1228"/>
                </a:cxn>
                <a:cxn ang="0">
                  <a:pos x="394" y="1190"/>
                </a:cxn>
                <a:cxn ang="0">
                  <a:pos x="371" y="1129"/>
                </a:cxn>
                <a:cxn ang="0">
                  <a:pos x="346" y="1072"/>
                </a:cxn>
                <a:cxn ang="0">
                  <a:pos x="325" y="1017"/>
                </a:cxn>
                <a:cxn ang="0">
                  <a:pos x="299" y="969"/>
                </a:cxn>
                <a:cxn ang="0">
                  <a:pos x="274" y="924"/>
                </a:cxn>
                <a:cxn ang="0">
                  <a:pos x="251" y="882"/>
                </a:cxn>
                <a:cxn ang="0">
                  <a:pos x="228" y="840"/>
                </a:cxn>
                <a:cxn ang="0">
                  <a:pos x="205" y="800"/>
                </a:cxn>
                <a:cxn ang="0">
                  <a:pos x="181" y="758"/>
                </a:cxn>
                <a:cxn ang="0">
                  <a:pos x="156" y="715"/>
                </a:cxn>
                <a:cxn ang="0">
                  <a:pos x="135" y="677"/>
                </a:cxn>
                <a:cxn ang="0">
                  <a:pos x="114" y="631"/>
                </a:cxn>
                <a:cxn ang="0">
                  <a:pos x="89" y="586"/>
                </a:cxn>
                <a:cxn ang="0">
                  <a:pos x="72" y="534"/>
                </a:cxn>
                <a:cxn ang="0">
                  <a:pos x="51" y="483"/>
                </a:cxn>
                <a:cxn ang="0">
                  <a:pos x="32" y="428"/>
                </a:cxn>
                <a:cxn ang="0">
                  <a:pos x="21" y="378"/>
                </a:cxn>
                <a:cxn ang="0">
                  <a:pos x="12" y="342"/>
                </a:cxn>
                <a:cxn ang="0">
                  <a:pos x="6" y="297"/>
                </a:cxn>
                <a:cxn ang="0">
                  <a:pos x="0" y="253"/>
                </a:cxn>
                <a:cxn ang="0">
                  <a:pos x="0" y="221"/>
                </a:cxn>
                <a:cxn ang="0">
                  <a:pos x="0" y="179"/>
                </a:cxn>
                <a:cxn ang="0">
                  <a:pos x="2" y="129"/>
                </a:cxn>
                <a:cxn ang="0">
                  <a:pos x="10" y="88"/>
                </a:cxn>
                <a:cxn ang="0">
                  <a:pos x="32" y="46"/>
                </a:cxn>
                <a:cxn ang="0">
                  <a:pos x="59" y="10"/>
                </a:cxn>
                <a:cxn ang="0">
                  <a:pos x="78" y="6"/>
                </a:cxn>
              </a:cxnLst>
              <a:rect l="0" t="0" r="r" b="b"/>
              <a:pathLst>
                <a:path w="470" h="1268">
                  <a:moveTo>
                    <a:pt x="78" y="6"/>
                  </a:moveTo>
                  <a:lnTo>
                    <a:pt x="74" y="17"/>
                  </a:lnTo>
                  <a:lnTo>
                    <a:pt x="74" y="31"/>
                  </a:lnTo>
                  <a:lnTo>
                    <a:pt x="74" y="42"/>
                  </a:lnTo>
                  <a:lnTo>
                    <a:pt x="74" y="57"/>
                  </a:lnTo>
                  <a:lnTo>
                    <a:pt x="74" y="69"/>
                  </a:lnTo>
                  <a:lnTo>
                    <a:pt x="74" y="86"/>
                  </a:lnTo>
                  <a:lnTo>
                    <a:pt x="74" y="97"/>
                  </a:lnTo>
                  <a:lnTo>
                    <a:pt x="74" y="112"/>
                  </a:lnTo>
                  <a:lnTo>
                    <a:pt x="74" y="124"/>
                  </a:lnTo>
                  <a:lnTo>
                    <a:pt x="74" y="135"/>
                  </a:lnTo>
                  <a:lnTo>
                    <a:pt x="74" y="150"/>
                  </a:lnTo>
                  <a:lnTo>
                    <a:pt x="74" y="164"/>
                  </a:lnTo>
                  <a:lnTo>
                    <a:pt x="74" y="175"/>
                  </a:lnTo>
                  <a:lnTo>
                    <a:pt x="78" y="190"/>
                  </a:lnTo>
                  <a:lnTo>
                    <a:pt x="78" y="204"/>
                  </a:lnTo>
                  <a:lnTo>
                    <a:pt x="80" y="217"/>
                  </a:lnTo>
                  <a:lnTo>
                    <a:pt x="80" y="230"/>
                  </a:lnTo>
                  <a:lnTo>
                    <a:pt x="80" y="242"/>
                  </a:lnTo>
                  <a:lnTo>
                    <a:pt x="84" y="253"/>
                  </a:lnTo>
                  <a:lnTo>
                    <a:pt x="84" y="268"/>
                  </a:lnTo>
                  <a:lnTo>
                    <a:pt x="84" y="281"/>
                  </a:lnTo>
                  <a:lnTo>
                    <a:pt x="88" y="293"/>
                  </a:lnTo>
                  <a:lnTo>
                    <a:pt x="89" y="304"/>
                  </a:lnTo>
                  <a:lnTo>
                    <a:pt x="93" y="321"/>
                  </a:lnTo>
                  <a:lnTo>
                    <a:pt x="93" y="331"/>
                  </a:lnTo>
                  <a:lnTo>
                    <a:pt x="95" y="344"/>
                  </a:lnTo>
                  <a:lnTo>
                    <a:pt x="99" y="356"/>
                  </a:lnTo>
                  <a:lnTo>
                    <a:pt x="103" y="371"/>
                  </a:lnTo>
                  <a:lnTo>
                    <a:pt x="108" y="384"/>
                  </a:lnTo>
                  <a:lnTo>
                    <a:pt x="112" y="395"/>
                  </a:lnTo>
                  <a:lnTo>
                    <a:pt x="114" y="407"/>
                  </a:lnTo>
                  <a:lnTo>
                    <a:pt x="120" y="422"/>
                  </a:lnTo>
                  <a:lnTo>
                    <a:pt x="124" y="435"/>
                  </a:lnTo>
                  <a:lnTo>
                    <a:pt x="127" y="447"/>
                  </a:lnTo>
                  <a:lnTo>
                    <a:pt x="133" y="462"/>
                  </a:lnTo>
                  <a:lnTo>
                    <a:pt x="135" y="477"/>
                  </a:lnTo>
                  <a:lnTo>
                    <a:pt x="141" y="489"/>
                  </a:lnTo>
                  <a:lnTo>
                    <a:pt x="148" y="502"/>
                  </a:lnTo>
                  <a:lnTo>
                    <a:pt x="154" y="513"/>
                  </a:lnTo>
                  <a:lnTo>
                    <a:pt x="160" y="529"/>
                  </a:lnTo>
                  <a:lnTo>
                    <a:pt x="162" y="538"/>
                  </a:lnTo>
                  <a:lnTo>
                    <a:pt x="171" y="549"/>
                  </a:lnTo>
                  <a:lnTo>
                    <a:pt x="177" y="561"/>
                  </a:lnTo>
                  <a:lnTo>
                    <a:pt x="184" y="574"/>
                  </a:lnTo>
                  <a:lnTo>
                    <a:pt x="190" y="584"/>
                  </a:lnTo>
                  <a:lnTo>
                    <a:pt x="196" y="595"/>
                  </a:lnTo>
                  <a:lnTo>
                    <a:pt x="202" y="605"/>
                  </a:lnTo>
                  <a:lnTo>
                    <a:pt x="211" y="620"/>
                  </a:lnTo>
                  <a:lnTo>
                    <a:pt x="217" y="627"/>
                  </a:lnTo>
                  <a:lnTo>
                    <a:pt x="222" y="637"/>
                  </a:lnTo>
                  <a:lnTo>
                    <a:pt x="228" y="646"/>
                  </a:lnTo>
                  <a:lnTo>
                    <a:pt x="234" y="658"/>
                  </a:lnTo>
                  <a:lnTo>
                    <a:pt x="241" y="667"/>
                  </a:lnTo>
                  <a:lnTo>
                    <a:pt x="251" y="679"/>
                  </a:lnTo>
                  <a:lnTo>
                    <a:pt x="255" y="688"/>
                  </a:lnTo>
                  <a:lnTo>
                    <a:pt x="262" y="700"/>
                  </a:lnTo>
                  <a:lnTo>
                    <a:pt x="272" y="709"/>
                  </a:lnTo>
                  <a:lnTo>
                    <a:pt x="278" y="719"/>
                  </a:lnTo>
                  <a:lnTo>
                    <a:pt x="283" y="726"/>
                  </a:lnTo>
                  <a:lnTo>
                    <a:pt x="293" y="739"/>
                  </a:lnTo>
                  <a:lnTo>
                    <a:pt x="299" y="749"/>
                  </a:lnTo>
                  <a:lnTo>
                    <a:pt x="304" y="758"/>
                  </a:lnTo>
                  <a:lnTo>
                    <a:pt x="314" y="770"/>
                  </a:lnTo>
                  <a:lnTo>
                    <a:pt x="319" y="781"/>
                  </a:lnTo>
                  <a:lnTo>
                    <a:pt x="325" y="791"/>
                  </a:lnTo>
                  <a:lnTo>
                    <a:pt x="335" y="800"/>
                  </a:lnTo>
                  <a:lnTo>
                    <a:pt x="337" y="808"/>
                  </a:lnTo>
                  <a:lnTo>
                    <a:pt x="346" y="821"/>
                  </a:lnTo>
                  <a:lnTo>
                    <a:pt x="352" y="831"/>
                  </a:lnTo>
                  <a:lnTo>
                    <a:pt x="359" y="840"/>
                  </a:lnTo>
                  <a:lnTo>
                    <a:pt x="365" y="852"/>
                  </a:lnTo>
                  <a:lnTo>
                    <a:pt x="373" y="863"/>
                  </a:lnTo>
                  <a:lnTo>
                    <a:pt x="376" y="873"/>
                  </a:lnTo>
                  <a:lnTo>
                    <a:pt x="382" y="884"/>
                  </a:lnTo>
                  <a:lnTo>
                    <a:pt x="388" y="897"/>
                  </a:lnTo>
                  <a:lnTo>
                    <a:pt x="394" y="909"/>
                  </a:lnTo>
                  <a:lnTo>
                    <a:pt x="397" y="920"/>
                  </a:lnTo>
                  <a:lnTo>
                    <a:pt x="403" y="933"/>
                  </a:lnTo>
                  <a:lnTo>
                    <a:pt x="409" y="945"/>
                  </a:lnTo>
                  <a:lnTo>
                    <a:pt x="416" y="960"/>
                  </a:lnTo>
                  <a:lnTo>
                    <a:pt x="418" y="971"/>
                  </a:lnTo>
                  <a:lnTo>
                    <a:pt x="424" y="983"/>
                  </a:lnTo>
                  <a:lnTo>
                    <a:pt x="428" y="1000"/>
                  </a:lnTo>
                  <a:lnTo>
                    <a:pt x="433" y="1011"/>
                  </a:lnTo>
                  <a:lnTo>
                    <a:pt x="437" y="1026"/>
                  </a:lnTo>
                  <a:lnTo>
                    <a:pt x="443" y="1042"/>
                  </a:lnTo>
                  <a:lnTo>
                    <a:pt x="445" y="1057"/>
                  </a:lnTo>
                  <a:lnTo>
                    <a:pt x="449" y="1072"/>
                  </a:lnTo>
                  <a:lnTo>
                    <a:pt x="452" y="1087"/>
                  </a:lnTo>
                  <a:lnTo>
                    <a:pt x="454" y="1104"/>
                  </a:lnTo>
                  <a:lnTo>
                    <a:pt x="458" y="1120"/>
                  </a:lnTo>
                  <a:lnTo>
                    <a:pt x="462" y="1139"/>
                  </a:lnTo>
                  <a:lnTo>
                    <a:pt x="464" y="1156"/>
                  </a:lnTo>
                  <a:lnTo>
                    <a:pt x="464" y="1175"/>
                  </a:lnTo>
                  <a:lnTo>
                    <a:pt x="468" y="1192"/>
                  </a:lnTo>
                  <a:lnTo>
                    <a:pt x="470" y="1215"/>
                  </a:lnTo>
                  <a:lnTo>
                    <a:pt x="468" y="1222"/>
                  </a:lnTo>
                  <a:lnTo>
                    <a:pt x="468" y="1232"/>
                  </a:lnTo>
                  <a:lnTo>
                    <a:pt x="468" y="1237"/>
                  </a:lnTo>
                  <a:lnTo>
                    <a:pt x="468" y="1247"/>
                  </a:lnTo>
                  <a:lnTo>
                    <a:pt x="464" y="1256"/>
                  </a:lnTo>
                  <a:lnTo>
                    <a:pt x="462" y="1264"/>
                  </a:lnTo>
                  <a:lnTo>
                    <a:pt x="452" y="1268"/>
                  </a:lnTo>
                  <a:lnTo>
                    <a:pt x="443" y="1264"/>
                  </a:lnTo>
                  <a:lnTo>
                    <a:pt x="428" y="1253"/>
                  </a:lnTo>
                  <a:lnTo>
                    <a:pt x="416" y="1241"/>
                  </a:lnTo>
                  <a:lnTo>
                    <a:pt x="413" y="1228"/>
                  </a:lnTo>
                  <a:lnTo>
                    <a:pt x="407" y="1222"/>
                  </a:lnTo>
                  <a:lnTo>
                    <a:pt x="403" y="1215"/>
                  </a:lnTo>
                  <a:lnTo>
                    <a:pt x="401" y="1207"/>
                  </a:lnTo>
                  <a:lnTo>
                    <a:pt x="394" y="1190"/>
                  </a:lnTo>
                  <a:lnTo>
                    <a:pt x="388" y="1175"/>
                  </a:lnTo>
                  <a:lnTo>
                    <a:pt x="382" y="1156"/>
                  </a:lnTo>
                  <a:lnTo>
                    <a:pt x="376" y="1144"/>
                  </a:lnTo>
                  <a:lnTo>
                    <a:pt x="371" y="1129"/>
                  </a:lnTo>
                  <a:lnTo>
                    <a:pt x="365" y="1114"/>
                  </a:lnTo>
                  <a:lnTo>
                    <a:pt x="359" y="1099"/>
                  </a:lnTo>
                  <a:lnTo>
                    <a:pt x="352" y="1087"/>
                  </a:lnTo>
                  <a:lnTo>
                    <a:pt x="346" y="1072"/>
                  </a:lnTo>
                  <a:lnTo>
                    <a:pt x="340" y="1057"/>
                  </a:lnTo>
                  <a:lnTo>
                    <a:pt x="335" y="1044"/>
                  </a:lnTo>
                  <a:lnTo>
                    <a:pt x="331" y="1032"/>
                  </a:lnTo>
                  <a:lnTo>
                    <a:pt x="325" y="1017"/>
                  </a:lnTo>
                  <a:lnTo>
                    <a:pt x="316" y="1006"/>
                  </a:lnTo>
                  <a:lnTo>
                    <a:pt x="310" y="994"/>
                  </a:lnTo>
                  <a:lnTo>
                    <a:pt x="308" y="983"/>
                  </a:lnTo>
                  <a:lnTo>
                    <a:pt x="299" y="969"/>
                  </a:lnTo>
                  <a:lnTo>
                    <a:pt x="293" y="956"/>
                  </a:lnTo>
                  <a:lnTo>
                    <a:pt x="287" y="945"/>
                  </a:lnTo>
                  <a:lnTo>
                    <a:pt x="283" y="935"/>
                  </a:lnTo>
                  <a:lnTo>
                    <a:pt x="274" y="924"/>
                  </a:lnTo>
                  <a:lnTo>
                    <a:pt x="268" y="912"/>
                  </a:lnTo>
                  <a:lnTo>
                    <a:pt x="262" y="903"/>
                  </a:lnTo>
                  <a:lnTo>
                    <a:pt x="255" y="893"/>
                  </a:lnTo>
                  <a:lnTo>
                    <a:pt x="251" y="882"/>
                  </a:lnTo>
                  <a:lnTo>
                    <a:pt x="243" y="869"/>
                  </a:lnTo>
                  <a:lnTo>
                    <a:pt x="238" y="861"/>
                  </a:lnTo>
                  <a:lnTo>
                    <a:pt x="234" y="852"/>
                  </a:lnTo>
                  <a:lnTo>
                    <a:pt x="228" y="840"/>
                  </a:lnTo>
                  <a:lnTo>
                    <a:pt x="222" y="831"/>
                  </a:lnTo>
                  <a:lnTo>
                    <a:pt x="217" y="821"/>
                  </a:lnTo>
                  <a:lnTo>
                    <a:pt x="211" y="808"/>
                  </a:lnTo>
                  <a:lnTo>
                    <a:pt x="205" y="800"/>
                  </a:lnTo>
                  <a:lnTo>
                    <a:pt x="198" y="787"/>
                  </a:lnTo>
                  <a:lnTo>
                    <a:pt x="192" y="779"/>
                  </a:lnTo>
                  <a:lnTo>
                    <a:pt x="186" y="770"/>
                  </a:lnTo>
                  <a:lnTo>
                    <a:pt x="181" y="758"/>
                  </a:lnTo>
                  <a:lnTo>
                    <a:pt x="175" y="749"/>
                  </a:lnTo>
                  <a:lnTo>
                    <a:pt x="169" y="738"/>
                  </a:lnTo>
                  <a:lnTo>
                    <a:pt x="162" y="726"/>
                  </a:lnTo>
                  <a:lnTo>
                    <a:pt x="156" y="715"/>
                  </a:lnTo>
                  <a:lnTo>
                    <a:pt x="150" y="705"/>
                  </a:lnTo>
                  <a:lnTo>
                    <a:pt x="145" y="694"/>
                  </a:lnTo>
                  <a:lnTo>
                    <a:pt x="141" y="684"/>
                  </a:lnTo>
                  <a:lnTo>
                    <a:pt x="135" y="677"/>
                  </a:lnTo>
                  <a:lnTo>
                    <a:pt x="129" y="663"/>
                  </a:lnTo>
                  <a:lnTo>
                    <a:pt x="124" y="652"/>
                  </a:lnTo>
                  <a:lnTo>
                    <a:pt x="120" y="643"/>
                  </a:lnTo>
                  <a:lnTo>
                    <a:pt x="114" y="631"/>
                  </a:lnTo>
                  <a:lnTo>
                    <a:pt x="108" y="622"/>
                  </a:lnTo>
                  <a:lnTo>
                    <a:pt x="99" y="606"/>
                  </a:lnTo>
                  <a:lnTo>
                    <a:pt x="95" y="599"/>
                  </a:lnTo>
                  <a:lnTo>
                    <a:pt x="89" y="586"/>
                  </a:lnTo>
                  <a:lnTo>
                    <a:pt x="84" y="574"/>
                  </a:lnTo>
                  <a:lnTo>
                    <a:pt x="80" y="559"/>
                  </a:lnTo>
                  <a:lnTo>
                    <a:pt x="74" y="549"/>
                  </a:lnTo>
                  <a:lnTo>
                    <a:pt x="72" y="534"/>
                  </a:lnTo>
                  <a:lnTo>
                    <a:pt x="67" y="523"/>
                  </a:lnTo>
                  <a:lnTo>
                    <a:pt x="63" y="510"/>
                  </a:lnTo>
                  <a:lnTo>
                    <a:pt x="57" y="498"/>
                  </a:lnTo>
                  <a:lnTo>
                    <a:pt x="51" y="483"/>
                  </a:lnTo>
                  <a:lnTo>
                    <a:pt x="48" y="471"/>
                  </a:lnTo>
                  <a:lnTo>
                    <a:pt x="42" y="456"/>
                  </a:lnTo>
                  <a:lnTo>
                    <a:pt x="38" y="441"/>
                  </a:lnTo>
                  <a:lnTo>
                    <a:pt x="32" y="428"/>
                  </a:lnTo>
                  <a:lnTo>
                    <a:pt x="31" y="413"/>
                  </a:lnTo>
                  <a:lnTo>
                    <a:pt x="27" y="401"/>
                  </a:lnTo>
                  <a:lnTo>
                    <a:pt x="23" y="390"/>
                  </a:lnTo>
                  <a:lnTo>
                    <a:pt x="21" y="378"/>
                  </a:lnTo>
                  <a:lnTo>
                    <a:pt x="17" y="369"/>
                  </a:lnTo>
                  <a:lnTo>
                    <a:pt x="15" y="359"/>
                  </a:lnTo>
                  <a:lnTo>
                    <a:pt x="15" y="350"/>
                  </a:lnTo>
                  <a:lnTo>
                    <a:pt x="12" y="342"/>
                  </a:lnTo>
                  <a:lnTo>
                    <a:pt x="10" y="331"/>
                  </a:lnTo>
                  <a:lnTo>
                    <a:pt x="10" y="323"/>
                  </a:lnTo>
                  <a:lnTo>
                    <a:pt x="10" y="314"/>
                  </a:lnTo>
                  <a:lnTo>
                    <a:pt x="6" y="297"/>
                  </a:lnTo>
                  <a:lnTo>
                    <a:pt x="6" y="281"/>
                  </a:lnTo>
                  <a:lnTo>
                    <a:pt x="2" y="272"/>
                  </a:lnTo>
                  <a:lnTo>
                    <a:pt x="0" y="266"/>
                  </a:lnTo>
                  <a:lnTo>
                    <a:pt x="0" y="253"/>
                  </a:lnTo>
                  <a:lnTo>
                    <a:pt x="0" y="247"/>
                  </a:lnTo>
                  <a:lnTo>
                    <a:pt x="0" y="240"/>
                  </a:lnTo>
                  <a:lnTo>
                    <a:pt x="0" y="230"/>
                  </a:lnTo>
                  <a:lnTo>
                    <a:pt x="0" y="221"/>
                  </a:lnTo>
                  <a:lnTo>
                    <a:pt x="0" y="211"/>
                  </a:lnTo>
                  <a:lnTo>
                    <a:pt x="0" y="200"/>
                  </a:lnTo>
                  <a:lnTo>
                    <a:pt x="0" y="190"/>
                  </a:lnTo>
                  <a:lnTo>
                    <a:pt x="0" y="179"/>
                  </a:lnTo>
                  <a:lnTo>
                    <a:pt x="0" y="169"/>
                  </a:lnTo>
                  <a:lnTo>
                    <a:pt x="0" y="158"/>
                  </a:lnTo>
                  <a:lnTo>
                    <a:pt x="2" y="143"/>
                  </a:lnTo>
                  <a:lnTo>
                    <a:pt x="2" y="129"/>
                  </a:lnTo>
                  <a:lnTo>
                    <a:pt x="6" y="118"/>
                  </a:lnTo>
                  <a:lnTo>
                    <a:pt x="6" y="108"/>
                  </a:lnTo>
                  <a:lnTo>
                    <a:pt x="6" y="99"/>
                  </a:lnTo>
                  <a:lnTo>
                    <a:pt x="10" y="88"/>
                  </a:lnTo>
                  <a:lnTo>
                    <a:pt x="15" y="78"/>
                  </a:lnTo>
                  <a:lnTo>
                    <a:pt x="21" y="67"/>
                  </a:lnTo>
                  <a:lnTo>
                    <a:pt x="27" y="57"/>
                  </a:lnTo>
                  <a:lnTo>
                    <a:pt x="32" y="46"/>
                  </a:lnTo>
                  <a:lnTo>
                    <a:pt x="38" y="36"/>
                  </a:lnTo>
                  <a:lnTo>
                    <a:pt x="46" y="25"/>
                  </a:lnTo>
                  <a:lnTo>
                    <a:pt x="51" y="17"/>
                  </a:lnTo>
                  <a:lnTo>
                    <a:pt x="59" y="10"/>
                  </a:lnTo>
                  <a:lnTo>
                    <a:pt x="67" y="4"/>
                  </a:lnTo>
                  <a:lnTo>
                    <a:pt x="72" y="0"/>
                  </a:lnTo>
                  <a:lnTo>
                    <a:pt x="78" y="6"/>
                  </a:lnTo>
                  <a:lnTo>
                    <a:pt x="78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51" name="Freeform 86"/>
            <p:cNvSpPr>
              <a:spLocks/>
            </p:cNvSpPr>
            <p:nvPr/>
          </p:nvSpPr>
          <p:spPr bwMode="auto">
            <a:xfrm>
              <a:off x="6045194" y="2874964"/>
              <a:ext cx="306387" cy="273049"/>
            </a:xfrm>
            <a:custGeom>
              <a:avLst/>
              <a:gdLst/>
              <a:ahLst/>
              <a:cxnLst>
                <a:cxn ang="0">
                  <a:pos x="2" y="154"/>
                </a:cxn>
                <a:cxn ang="0">
                  <a:pos x="17" y="160"/>
                </a:cxn>
                <a:cxn ang="0">
                  <a:pos x="36" y="163"/>
                </a:cxn>
                <a:cxn ang="0">
                  <a:pos x="61" y="173"/>
                </a:cxn>
                <a:cxn ang="0">
                  <a:pos x="82" y="181"/>
                </a:cxn>
                <a:cxn ang="0">
                  <a:pos x="103" y="194"/>
                </a:cxn>
                <a:cxn ang="0">
                  <a:pos x="114" y="209"/>
                </a:cxn>
                <a:cxn ang="0">
                  <a:pos x="124" y="228"/>
                </a:cxn>
                <a:cxn ang="0">
                  <a:pos x="124" y="257"/>
                </a:cxn>
                <a:cxn ang="0">
                  <a:pos x="124" y="287"/>
                </a:cxn>
                <a:cxn ang="0">
                  <a:pos x="124" y="308"/>
                </a:cxn>
                <a:cxn ang="0">
                  <a:pos x="126" y="317"/>
                </a:cxn>
                <a:cxn ang="0">
                  <a:pos x="133" y="308"/>
                </a:cxn>
                <a:cxn ang="0">
                  <a:pos x="148" y="287"/>
                </a:cxn>
                <a:cxn ang="0">
                  <a:pos x="171" y="266"/>
                </a:cxn>
                <a:cxn ang="0">
                  <a:pos x="200" y="257"/>
                </a:cxn>
                <a:cxn ang="0">
                  <a:pos x="221" y="262"/>
                </a:cxn>
                <a:cxn ang="0">
                  <a:pos x="232" y="281"/>
                </a:cxn>
                <a:cxn ang="0">
                  <a:pos x="236" y="298"/>
                </a:cxn>
                <a:cxn ang="0">
                  <a:pos x="236" y="312"/>
                </a:cxn>
                <a:cxn ang="0">
                  <a:pos x="242" y="317"/>
                </a:cxn>
                <a:cxn ang="0">
                  <a:pos x="264" y="335"/>
                </a:cxn>
                <a:cxn ang="0">
                  <a:pos x="295" y="344"/>
                </a:cxn>
                <a:cxn ang="0">
                  <a:pos x="314" y="342"/>
                </a:cxn>
                <a:cxn ang="0">
                  <a:pos x="337" y="335"/>
                </a:cxn>
                <a:cxn ang="0">
                  <a:pos x="352" y="323"/>
                </a:cxn>
                <a:cxn ang="0">
                  <a:pos x="369" y="314"/>
                </a:cxn>
                <a:cxn ang="0">
                  <a:pos x="377" y="298"/>
                </a:cxn>
                <a:cxn ang="0">
                  <a:pos x="371" y="287"/>
                </a:cxn>
                <a:cxn ang="0">
                  <a:pos x="371" y="277"/>
                </a:cxn>
                <a:cxn ang="0">
                  <a:pos x="377" y="257"/>
                </a:cxn>
                <a:cxn ang="0">
                  <a:pos x="380" y="238"/>
                </a:cxn>
                <a:cxn ang="0">
                  <a:pos x="382" y="220"/>
                </a:cxn>
                <a:cxn ang="0">
                  <a:pos x="382" y="200"/>
                </a:cxn>
                <a:cxn ang="0">
                  <a:pos x="386" y="179"/>
                </a:cxn>
                <a:cxn ang="0">
                  <a:pos x="382" y="158"/>
                </a:cxn>
                <a:cxn ang="0">
                  <a:pos x="377" y="133"/>
                </a:cxn>
                <a:cxn ang="0">
                  <a:pos x="371" y="112"/>
                </a:cxn>
                <a:cxn ang="0">
                  <a:pos x="361" y="87"/>
                </a:cxn>
                <a:cxn ang="0">
                  <a:pos x="346" y="67"/>
                </a:cxn>
                <a:cxn ang="0">
                  <a:pos x="331" y="49"/>
                </a:cxn>
                <a:cxn ang="0">
                  <a:pos x="310" y="30"/>
                </a:cxn>
                <a:cxn ang="0">
                  <a:pos x="283" y="19"/>
                </a:cxn>
                <a:cxn ang="0">
                  <a:pos x="253" y="6"/>
                </a:cxn>
                <a:cxn ang="0">
                  <a:pos x="226" y="0"/>
                </a:cxn>
                <a:cxn ang="0">
                  <a:pos x="200" y="0"/>
                </a:cxn>
                <a:cxn ang="0">
                  <a:pos x="171" y="6"/>
                </a:cxn>
                <a:cxn ang="0">
                  <a:pos x="148" y="15"/>
                </a:cxn>
                <a:cxn ang="0">
                  <a:pos x="124" y="29"/>
                </a:cxn>
                <a:cxn ang="0">
                  <a:pos x="99" y="40"/>
                </a:cxn>
                <a:cxn ang="0">
                  <a:pos x="82" y="57"/>
                </a:cxn>
                <a:cxn ang="0">
                  <a:pos x="61" y="72"/>
                </a:cxn>
                <a:cxn ang="0">
                  <a:pos x="44" y="91"/>
                </a:cxn>
                <a:cxn ang="0">
                  <a:pos x="21" y="122"/>
                </a:cxn>
                <a:cxn ang="0">
                  <a:pos x="2" y="146"/>
                </a:cxn>
                <a:cxn ang="0">
                  <a:pos x="0" y="154"/>
                </a:cxn>
              </a:cxnLst>
              <a:rect l="0" t="0" r="r" b="b"/>
              <a:pathLst>
                <a:path w="386" h="344">
                  <a:moveTo>
                    <a:pt x="0" y="154"/>
                  </a:moveTo>
                  <a:lnTo>
                    <a:pt x="2" y="154"/>
                  </a:lnTo>
                  <a:lnTo>
                    <a:pt x="8" y="158"/>
                  </a:lnTo>
                  <a:lnTo>
                    <a:pt x="17" y="160"/>
                  </a:lnTo>
                  <a:lnTo>
                    <a:pt x="23" y="160"/>
                  </a:lnTo>
                  <a:lnTo>
                    <a:pt x="36" y="163"/>
                  </a:lnTo>
                  <a:lnTo>
                    <a:pt x="48" y="169"/>
                  </a:lnTo>
                  <a:lnTo>
                    <a:pt x="61" y="173"/>
                  </a:lnTo>
                  <a:lnTo>
                    <a:pt x="69" y="179"/>
                  </a:lnTo>
                  <a:lnTo>
                    <a:pt x="82" y="181"/>
                  </a:lnTo>
                  <a:lnTo>
                    <a:pt x="90" y="188"/>
                  </a:lnTo>
                  <a:lnTo>
                    <a:pt x="103" y="194"/>
                  </a:lnTo>
                  <a:lnTo>
                    <a:pt x="109" y="200"/>
                  </a:lnTo>
                  <a:lnTo>
                    <a:pt x="114" y="209"/>
                  </a:lnTo>
                  <a:lnTo>
                    <a:pt x="120" y="217"/>
                  </a:lnTo>
                  <a:lnTo>
                    <a:pt x="124" y="228"/>
                  </a:lnTo>
                  <a:lnTo>
                    <a:pt x="124" y="241"/>
                  </a:lnTo>
                  <a:lnTo>
                    <a:pt x="124" y="257"/>
                  </a:lnTo>
                  <a:lnTo>
                    <a:pt x="124" y="272"/>
                  </a:lnTo>
                  <a:lnTo>
                    <a:pt x="124" y="287"/>
                  </a:lnTo>
                  <a:lnTo>
                    <a:pt x="124" y="297"/>
                  </a:lnTo>
                  <a:lnTo>
                    <a:pt x="124" y="308"/>
                  </a:lnTo>
                  <a:lnTo>
                    <a:pt x="124" y="314"/>
                  </a:lnTo>
                  <a:lnTo>
                    <a:pt x="126" y="317"/>
                  </a:lnTo>
                  <a:lnTo>
                    <a:pt x="126" y="314"/>
                  </a:lnTo>
                  <a:lnTo>
                    <a:pt x="133" y="308"/>
                  </a:lnTo>
                  <a:lnTo>
                    <a:pt x="139" y="297"/>
                  </a:lnTo>
                  <a:lnTo>
                    <a:pt x="148" y="287"/>
                  </a:lnTo>
                  <a:lnTo>
                    <a:pt x="156" y="276"/>
                  </a:lnTo>
                  <a:lnTo>
                    <a:pt x="171" y="266"/>
                  </a:lnTo>
                  <a:lnTo>
                    <a:pt x="183" y="260"/>
                  </a:lnTo>
                  <a:lnTo>
                    <a:pt x="200" y="257"/>
                  </a:lnTo>
                  <a:lnTo>
                    <a:pt x="211" y="257"/>
                  </a:lnTo>
                  <a:lnTo>
                    <a:pt x="221" y="262"/>
                  </a:lnTo>
                  <a:lnTo>
                    <a:pt x="226" y="270"/>
                  </a:lnTo>
                  <a:lnTo>
                    <a:pt x="232" y="281"/>
                  </a:lnTo>
                  <a:lnTo>
                    <a:pt x="232" y="291"/>
                  </a:lnTo>
                  <a:lnTo>
                    <a:pt x="236" y="298"/>
                  </a:lnTo>
                  <a:lnTo>
                    <a:pt x="236" y="308"/>
                  </a:lnTo>
                  <a:lnTo>
                    <a:pt x="236" y="312"/>
                  </a:lnTo>
                  <a:lnTo>
                    <a:pt x="236" y="312"/>
                  </a:lnTo>
                  <a:lnTo>
                    <a:pt x="242" y="317"/>
                  </a:lnTo>
                  <a:lnTo>
                    <a:pt x="251" y="327"/>
                  </a:lnTo>
                  <a:lnTo>
                    <a:pt x="264" y="335"/>
                  </a:lnTo>
                  <a:lnTo>
                    <a:pt x="278" y="342"/>
                  </a:lnTo>
                  <a:lnTo>
                    <a:pt x="295" y="344"/>
                  </a:lnTo>
                  <a:lnTo>
                    <a:pt x="304" y="342"/>
                  </a:lnTo>
                  <a:lnTo>
                    <a:pt x="314" y="342"/>
                  </a:lnTo>
                  <a:lnTo>
                    <a:pt x="325" y="338"/>
                  </a:lnTo>
                  <a:lnTo>
                    <a:pt x="337" y="335"/>
                  </a:lnTo>
                  <a:lnTo>
                    <a:pt x="344" y="329"/>
                  </a:lnTo>
                  <a:lnTo>
                    <a:pt x="352" y="323"/>
                  </a:lnTo>
                  <a:lnTo>
                    <a:pt x="361" y="317"/>
                  </a:lnTo>
                  <a:lnTo>
                    <a:pt x="369" y="314"/>
                  </a:lnTo>
                  <a:lnTo>
                    <a:pt x="373" y="306"/>
                  </a:lnTo>
                  <a:lnTo>
                    <a:pt x="377" y="298"/>
                  </a:lnTo>
                  <a:lnTo>
                    <a:pt x="373" y="291"/>
                  </a:lnTo>
                  <a:lnTo>
                    <a:pt x="371" y="287"/>
                  </a:lnTo>
                  <a:lnTo>
                    <a:pt x="371" y="285"/>
                  </a:lnTo>
                  <a:lnTo>
                    <a:pt x="371" y="277"/>
                  </a:lnTo>
                  <a:lnTo>
                    <a:pt x="373" y="270"/>
                  </a:lnTo>
                  <a:lnTo>
                    <a:pt x="377" y="257"/>
                  </a:lnTo>
                  <a:lnTo>
                    <a:pt x="377" y="249"/>
                  </a:lnTo>
                  <a:lnTo>
                    <a:pt x="380" y="238"/>
                  </a:lnTo>
                  <a:lnTo>
                    <a:pt x="380" y="230"/>
                  </a:lnTo>
                  <a:lnTo>
                    <a:pt x="382" y="220"/>
                  </a:lnTo>
                  <a:lnTo>
                    <a:pt x="382" y="209"/>
                  </a:lnTo>
                  <a:lnTo>
                    <a:pt x="382" y="200"/>
                  </a:lnTo>
                  <a:lnTo>
                    <a:pt x="382" y="188"/>
                  </a:lnTo>
                  <a:lnTo>
                    <a:pt x="386" y="179"/>
                  </a:lnTo>
                  <a:lnTo>
                    <a:pt x="382" y="167"/>
                  </a:lnTo>
                  <a:lnTo>
                    <a:pt x="382" y="158"/>
                  </a:lnTo>
                  <a:lnTo>
                    <a:pt x="380" y="143"/>
                  </a:lnTo>
                  <a:lnTo>
                    <a:pt x="377" y="133"/>
                  </a:lnTo>
                  <a:lnTo>
                    <a:pt x="373" y="122"/>
                  </a:lnTo>
                  <a:lnTo>
                    <a:pt x="371" y="112"/>
                  </a:lnTo>
                  <a:lnTo>
                    <a:pt x="369" y="99"/>
                  </a:lnTo>
                  <a:lnTo>
                    <a:pt x="361" y="87"/>
                  </a:lnTo>
                  <a:lnTo>
                    <a:pt x="352" y="78"/>
                  </a:lnTo>
                  <a:lnTo>
                    <a:pt x="346" y="67"/>
                  </a:lnTo>
                  <a:lnTo>
                    <a:pt x="340" y="57"/>
                  </a:lnTo>
                  <a:lnTo>
                    <a:pt x="331" y="49"/>
                  </a:lnTo>
                  <a:lnTo>
                    <a:pt x="320" y="40"/>
                  </a:lnTo>
                  <a:lnTo>
                    <a:pt x="310" y="30"/>
                  </a:lnTo>
                  <a:lnTo>
                    <a:pt x="295" y="21"/>
                  </a:lnTo>
                  <a:lnTo>
                    <a:pt x="283" y="19"/>
                  </a:lnTo>
                  <a:lnTo>
                    <a:pt x="268" y="10"/>
                  </a:lnTo>
                  <a:lnTo>
                    <a:pt x="253" y="6"/>
                  </a:lnTo>
                  <a:lnTo>
                    <a:pt x="238" y="0"/>
                  </a:lnTo>
                  <a:lnTo>
                    <a:pt x="226" y="0"/>
                  </a:lnTo>
                  <a:lnTo>
                    <a:pt x="211" y="0"/>
                  </a:lnTo>
                  <a:lnTo>
                    <a:pt x="200" y="0"/>
                  </a:lnTo>
                  <a:lnTo>
                    <a:pt x="183" y="4"/>
                  </a:lnTo>
                  <a:lnTo>
                    <a:pt x="171" y="6"/>
                  </a:lnTo>
                  <a:lnTo>
                    <a:pt x="160" y="10"/>
                  </a:lnTo>
                  <a:lnTo>
                    <a:pt x="148" y="15"/>
                  </a:lnTo>
                  <a:lnTo>
                    <a:pt x="133" y="19"/>
                  </a:lnTo>
                  <a:lnTo>
                    <a:pt x="124" y="29"/>
                  </a:lnTo>
                  <a:lnTo>
                    <a:pt x="112" y="34"/>
                  </a:lnTo>
                  <a:lnTo>
                    <a:pt x="99" y="40"/>
                  </a:lnTo>
                  <a:lnTo>
                    <a:pt x="90" y="49"/>
                  </a:lnTo>
                  <a:lnTo>
                    <a:pt x="82" y="57"/>
                  </a:lnTo>
                  <a:lnTo>
                    <a:pt x="69" y="67"/>
                  </a:lnTo>
                  <a:lnTo>
                    <a:pt x="61" y="72"/>
                  </a:lnTo>
                  <a:lnTo>
                    <a:pt x="55" y="82"/>
                  </a:lnTo>
                  <a:lnTo>
                    <a:pt x="44" y="91"/>
                  </a:lnTo>
                  <a:lnTo>
                    <a:pt x="31" y="106"/>
                  </a:lnTo>
                  <a:lnTo>
                    <a:pt x="21" y="122"/>
                  </a:lnTo>
                  <a:lnTo>
                    <a:pt x="8" y="133"/>
                  </a:lnTo>
                  <a:lnTo>
                    <a:pt x="2" y="146"/>
                  </a:lnTo>
                  <a:lnTo>
                    <a:pt x="0" y="152"/>
                  </a:lnTo>
                  <a:lnTo>
                    <a:pt x="0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52" name="Freeform 87"/>
            <p:cNvSpPr>
              <a:spLocks/>
            </p:cNvSpPr>
            <p:nvPr/>
          </p:nvSpPr>
          <p:spPr bwMode="auto">
            <a:xfrm>
              <a:off x="5486395" y="4051301"/>
              <a:ext cx="69849" cy="204788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86" y="2"/>
                </a:cxn>
                <a:cxn ang="0">
                  <a:pos x="80" y="10"/>
                </a:cxn>
                <a:cxn ang="0">
                  <a:pos x="70" y="21"/>
                </a:cxn>
                <a:cxn ang="0">
                  <a:pos x="57" y="37"/>
                </a:cxn>
                <a:cxn ang="0">
                  <a:pos x="46" y="48"/>
                </a:cxn>
                <a:cxn ang="0">
                  <a:pos x="34" y="67"/>
                </a:cxn>
                <a:cxn ang="0">
                  <a:pos x="27" y="78"/>
                </a:cxn>
                <a:cxn ang="0">
                  <a:pos x="25" y="92"/>
                </a:cxn>
                <a:cxn ang="0">
                  <a:pos x="21" y="97"/>
                </a:cxn>
                <a:cxn ang="0">
                  <a:pos x="21" y="105"/>
                </a:cxn>
                <a:cxn ang="0">
                  <a:pos x="19" y="113"/>
                </a:cxn>
                <a:cxn ang="0">
                  <a:pos x="19" y="124"/>
                </a:cxn>
                <a:cxn ang="0">
                  <a:pos x="15" y="133"/>
                </a:cxn>
                <a:cxn ang="0">
                  <a:pos x="13" y="145"/>
                </a:cxn>
                <a:cxn ang="0">
                  <a:pos x="13" y="156"/>
                </a:cxn>
                <a:cxn ang="0">
                  <a:pos x="10" y="170"/>
                </a:cxn>
                <a:cxn ang="0">
                  <a:pos x="6" y="181"/>
                </a:cxn>
                <a:cxn ang="0">
                  <a:pos x="6" y="191"/>
                </a:cxn>
                <a:cxn ang="0">
                  <a:pos x="4" y="200"/>
                </a:cxn>
                <a:cxn ang="0">
                  <a:pos x="4" y="211"/>
                </a:cxn>
                <a:cxn ang="0">
                  <a:pos x="0" y="223"/>
                </a:cxn>
                <a:cxn ang="0">
                  <a:pos x="0" y="230"/>
                </a:cxn>
                <a:cxn ang="0">
                  <a:pos x="0" y="232"/>
                </a:cxn>
                <a:cxn ang="0">
                  <a:pos x="4" y="238"/>
                </a:cxn>
                <a:cxn ang="0">
                  <a:pos x="10" y="248"/>
                </a:cxn>
                <a:cxn ang="0">
                  <a:pos x="19" y="253"/>
                </a:cxn>
                <a:cxn ang="0">
                  <a:pos x="25" y="257"/>
                </a:cxn>
                <a:cxn ang="0">
                  <a:pos x="30" y="253"/>
                </a:cxn>
                <a:cxn ang="0">
                  <a:pos x="30" y="248"/>
                </a:cxn>
                <a:cxn ang="0">
                  <a:pos x="34" y="242"/>
                </a:cxn>
                <a:cxn ang="0">
                  <a:pos x="36" y="232"/>
                </a:cxn>
                <a:cxn ang="0">
                  <a:pos x="40" y="221"/>
                </a:cxn>
                <a:cxn ang="0">
                  <a:pos x="40" y="206"/>
                </a:cxn>
                <a:cxn ang="0">
                  <a:pos x="40" y="191"/>
                </a:cxn>
                <a:cxn ang="0">
                  <a:pos x="40" y="179"/>
                </a:cxn>
                <a:cxn ang="0">
                  <a:pos x="42" y="166"/>
                </a:cxn>
                <a:cxn ang="0">
                  <a:pos x="42" y="156"/>
                </a:cxn>
                <a:cxn ang="0">
                  <a:pos x="42" y="145"/>
                </a:cxn>
                <a:cxn ang="0">
                  <a:pos x="46" y="135"/>
                </a:cxn>
                <a:cxn ang="0">
                  <a:pos x="49" y="128"/>
                </a:cxn>
                <a:cxn ang="0">
                  <a:pos x="49" y="118"/>
                </a:cxn>
                <a:cxn ang="0">
                  <a:pos x="51" y="109"/>
                </a:cxn>
                <a:cxn ang="0">
                  <a:pos x="51" y="103"/>
                </a:cxn>
                <a:cxn ang="0">
                  <a:pos x="57" y="94"/>
                </a:cxn>
                <a:cxn ang="0">
                  <a:pos x="63" y="78"/>
                </a:cxn>
                <a:cxn ang="0">
                  <a:pos x="74" y="63"/>
                </a:cxn>
                <a:cxn ang="0">
                  <a:pos x="76" y="56"/>
                </a:cxn>
                <a:cxn ang="0">
                  <a:pos x="80" y="46"/>
                </a:cxn>
                <a:cxn ang="0">
                  <a:pos x="82" y="40"/>
                </a:cxn>
                <a:cxn ang="0">
                  <a:pos x="86" y="35"/>
                </a:cxn>
                <a:cxn ang="0">
                  <a:pos x="86" y="21"/>
                </a:cxn>
                <a:cxn ang="0">
                  <a:pos x="87" y="16"/>
                </a:cxn>
                <a:cxn ang="0">
                  <a:pos x="87" y="2"/>
                </a:cxn>
                <a:cxn ang="0">
                  <a:pos x="87" y="0"/>
                </a:cxn>
                <a:cxn ang="0">
                  <a:pos x="87" y="0"/>
                </a:cxn>
              </a:cxnLst>
              <a:rect l="0" t="0" r="r" b="b"/>
              <a:pathLst>
                <a:path w="87" h="257">
                  <a:moveTo>
                    <a:pt x="87" y="0"/>
                  </a:moveTo>
                  <a:lnTo>
                    <a:pt x="86" y="2"/>
                  </a:lnTo>
                  <a:lnTo>
                    <a:pt x="80" y="10"/>
                  </a:lnTo>
                  <a:lnTo>
                    <a:pt x="70" y="21"/>
                  </a:lnTo>
                  <a:lnTo>
                    <a:pt x="57" y="37"/>
                  </a:lnTo>
                  <a:lnTo>
                    <a:pt x="46" y="48"/>
                  </a:lnTo>
                  <a:lnTo>
                    <a:pt x="34" y="67"/>
                  </a:lnTo>
                  <a:lnTo>
                    <a:pt x="27" y="78"/>
                  </a:lnTo>
                  <a:lnTo>
                    <a:pt x="25" y="92"/>
                  </a:lnTo>
                  <a:lnTo>
                    <a:pt x="21" y="97"/>
                  </a:lnTo>
                  <a:lnTo>
                    <a:pt x="21" y="105"/>
                  </a:lnTo>
                  <a:lnTo>
                    <a:pt x="19" y="113"/>
                  </a:lnTo>
                  <a:lnTo>
                    <a:pt x="19" y="124"/>
                  </a:lnTo>
                  <a:lnTo>
                    <a:pt x="15" y="133"/>
                  </a:lnTo>
                  <a:lnTo>
                    <a:pt x="13" y="145"/>
                  </a:lnTo>
                  <a:lnTo>
                    <a:pt x="13" y="156"/>
                  </a:lnTo>
                  <a:lnTo>
                    <a:pt x="10" y="170"/>
                  </a:lnTo>
                  <a:lnTo>
                    <a:pt x="6" y="181"/>
                  </a:lnTo>
                  <a:lnTo>
                    <a:pt x="6" y="191"/>
                  </a:lnTo>
                  <a:lnTo>
                    <a:pt x="4" y="200"/>
                  </a:lnTo>
                  <a:lnTo>
                    <a:pt x="4" y="211"/>
                  </a:lnTo>
                  <a:lnTo>
                    <a:pt x="0" y="223"/>
                  </a:lnTo>
                  <a:lnTo>
                    <a:pt x="0" y="230"/>
                  </a:lnTo>
                  <a:lnTo>
                    <a:pt x="0" y="232"/>
                  </a:lnTo>
                  <a:lnTo>
                    <a:pt x="4" y="238"/>
                  </a:lnTo>
                  <a:lnTo>
                    <a:pt x="10" y="248"/>
                  </a:lnTo>
                  <a:lnTo>
                    <a:pt x="19" y="253"/>
                  </a:lnTo>
                  <a:lnTo>
                    <a:pt x="25" y="257"/>
                  </a:lnTo>
                  <a:lnTo>
                    <a:pt x="30" y="253"/>
                  </a:lnTo>
                  <a:lnTo>
                    <a:pt x="30" y="248"/>
                  </a:lnTo>
                  <a:lnTo>
                    <a:pt x="34" y="242"/>
                  </a:lnTo>
                  <a:lnTo>
                    <a:pt x="36" y="232"/>
                  </a:lnTo>
                  <a:lnTo>
                    <a:pt x="40" y="221"/>
                  </a:lnTo>
                  <a:lnTo>
                    <a:pt x="40" y="206"/>
                  </a:lnTo>
                  <a:lnTo>
                    <a:pt x="40" y="191"/>
                  </a:lnTo>
                  <a:lnTo>
                    <a:pt x="40" y="179"/>
                  </a:lnTo>
                  <a:lnTo>
                    <a:pt x="42" y="166"/>
                  </a:lnTo>
                  <a:lnTo>
                    <a:pt x="42" y="156"/>
                  </a:lnTo>
                  <a:lnTo>
                    <a:pt x="42" y="145"/>
                  </a:lnTo>
                  <a:lnTo>
                    <a:pt x="46" y="135"/>
                  </a:lnTo>
                  <a:lnTo>
                    <a:pt x="49" y="128"/>
                  </a:lnTo>
                  <a:lnTo>
                    <a:pt x="49" y="118"/>
                  </a:lnTo>
                  <a:lnTo>
                    <a:pt x="51" y="109"/>
                  </a:lnTo>
                  <a:lnTo>
                    <a:pt x="51" y="103"/>
                  </a:lnTo>
                  <a:lnTo>
                    <a:pt x="57" y="94"/>
                  </a:lnTo>
                  <a:lnTo>
                    <a:pt x="63" y="78"/>
                  </a:lnTo>
                  <a:lnTo>
                    <a:pt x="74" y="63"/>
                  </a:lnTo>
                  <a:lnTo>
                    <a:pt x="76" y="56"/>
                  </a:lnTo>
                  <a:lnTo>
                    <a:pt x="80" y="46"/>
                  </a:lnTo>
                  <a:lnTo>
                    <a:pt x="82" y="40"/>
                  </a:lnTo>
                  <a:lnTo>
                    <a:pt x="86" y="35"/>
                  </a:lnTo>
                  <a:lnTo>
                    <a:pt x="86" y="21"/>
                  </a:lnTo>
                  <a:lnTo>
                    <a:pt x="87" y="16"/>
                  </a:lnTo>
                  <a:lnTo>
                    <a:pt x="87" y="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53" name="Freeform 90"/>
            <p:cNvSpPr>
              <a:spLocks/>
            </p:cNvSpPr>
            <p:nvPr/>
          </p:nvSpPr>
          <p:spPr bwMode="auto">
            <a:xfrm>
              <a:off x="6481757" y="4019552"/>
              <a:ext cx="293686" cy="120650"/>
            </a:xfrm>
            <a:custGeom>
              <a:avLst/>
              <a:gdLst/>
              <a:ahLst/>
              <a:cxnLst>
                <a:cxn ang="0">
                  <a:pos x="35" y="100"/>
                </a:cxn>
                <a:cxn ang="0">
                  <a:pos x="50" y="100"/>
                </a:cxn>
                <a:cxn ang="0">
                  <a:pos x="73" y="102"/>
                </a:cxn>
                <a:cxn ang="0">
                  <a:pos x="94" y="102"/>
                </a:cxn>
                <a:cxn ang="0">
                  <a:pos x="114" y="100"/>
                </a:cxn>
                <a:cxn ang="0">
                  <a:pos x="143" y="100"/>
                </a:cxn>
                <a:cxn ang="0">
                  <a:pos x="170" y="95"/>
                </a:cxn>
                <a:cxn ang="0">
                  <a:pos x="194" y="85"/>
                </a:cxn>
                <a:cxn ang="0">
                  <a:pos x="209" y="79"/>
                </a:cxn>
                <a:cxn ang="0">
                  <a:pos x="227" y="70"/>
                </a:cxn>
                <a:cxn ang="0">
                  <a:pos x="246" y="57"/>
                </a:cxn>
                <a:cxn ang="0">
                  <a:pos x="259" y="49"/>
                </a:cxn>
                <a:cxn ang="0">
                  <a:pos x="278" y="36"/>
                </a:cxn>
                <a:cxn ang="0">
                  <a:pos x="303" y="20"/>
                </a:cxn>
                <a:cxn ang="0">
                  <a:pos x="329" y="5"/>
                </a:cxn>
                <a:cxn ang="0">
                  <a:pos x="350" y="0"/>
                </a:cxn>
                <a:cxn ang="0">
                  <a:pos x="363" y="3"/>
                </a:cxn>
                <a:cxn ang="0">
                  <a:pos x="369" y="19"/>
                </a:cxn>
                <a:cxn ang="0">
                  <a:pos x="369" y="36"/>
                </a:cxn>
                <a:cxn ang="0">
                  <a:pos x="363" y="60"/>
                </a:cxn>
                <a:cxn ang="0">
                  <a:pos x="350" y="79"/>
                </a:cxn>
                <a:cxn ang="0">
                  <a:pos x="335" y="91"/>
                </a:cxn>
                <a:cxn ang="0">
                  <a:pos x="316" y="106"/>
                </a:cxn>
                <a:cxn ang="0">
                  <a:pos x="293" y="117"/>
                </a:cxn>
                <a:cxn ang="0">
                  <a:pos x="267" y="127"/>
                </a:cxn>
                <a:cxn ang="0">
                  <a:pos x="236" y="133"/>
                </a:cxn>
                <a:cxn ang="0">
                  <a:pos x="211" y="142"/>
                </a:cxn>
                <a:cxn ang="0">
                  <a:pos x="189" y="144"/>
                </a:cxn>
                <a:cxn ang="0">
                  <a:pos x="160" y="148"/>
                </a:cxn>
                <a:cxn ang="0">
                  <a:pos x="133" y="148"/>
                </a:cxn>
                <a:cxn ang="0">
                  <a:pos x="103" y="152"/>
                </a:cxn>
                <a:cxn ang="0">
                  <a:pos x="78" y="152"/>
                </a:cxn>
                <a:cxn ang="0">
                  <a:pos x="61" y="152"/>
                </a:cxn>
                <a:cxn ang="0">
                  <a:pos x="42" y="152"/>
                </a:cxn>
                <a:cxn ang="0">
                  <a:pos x="27" y="148"/>
                </a:cxn>
                <a:cxn ang="0">
                  <a:pos x="10" y="144"/>
                </a:cxn>
                <a:cxn ang="0">
                  <a:pos x="0" y="133"/>
                </a:cxn>
                <a:cxn ang="0">
                  <a:pos x="10" y="115"/>
                </a:cxn>
                <a:cxn ang="0">
                  <a:pos x="27" y="102"/>
                </a:cxn>
                <a:cxn ang="0">
                  <a:pos x="31" y="100"/>
                </a:cxn>
              </a:cxnLst>
              <a:rect l="0" t="0" r="r" b="b"/>
              <a:pathLst>
                <a:path w="369" h="152">
                  <a:moveTo>
                    <a:pt x="31" y="100"/>
                  </a:moveTo>
                  <a:lnTo>
                    <a:pt x="35" y="100"/>
                  </a:lnTo>
                  <a:lnTo>
                    <a:pt x="40" y="100"/>
                  </a:lnTo>
                  <a:lnTo>
                    <a:pt x="50" y="100"/>
                  </a:lnTo>
                  <a:lnTo>
                    <a:pt x="63" y="102"/>
                  </a:lnTo>
                  <a:lnTo>
                    <a:pt x="73" y="102"/>
                  </a:lnTo>
                  <a:lnTo>
                    <a:pt x="82" y="102"/>
                  </a:lnTo>
                  <a:lnTo>
                    <a:pt x="94" y="102"/>
                  </a:lnTo>
                  <a:lnTo>
                    <a:pt x="107" y="102"/>
                  </a:lnTo>
                  <a:lnTo>
                    <a:pt x="114" y="100"/>
                  </a:lnTo>
                  <a:lnTo>
                    <a:pt x="128" y="100"/>
                  </a:lnTo>
                  <a:lnTo>
                    <a:pt x="143" y="100"/>
                  </a:lnTo>
                  <a:lnTo>
                    <a:pt x="156" y="100"/>
                  </a:lnTo>
                  <a:lnTo>
                    <a:pt x="170" y="95"/>
                  </a:lnTo>
                  <a:lnTo>
                    <a:pt x="185" y="91"/>
                  </a:lnTo>
                  <a:lnTo>
                    <a:pt x="194" y="85"/>
                  </a:lnTo>
                  <a:lnTo>
                    <a:pt x="200" y="81"/>
                  </a:lnTo>
                  <a:lnTo>
                    <a:pt x="209" y="79"/>
                  </a:lnTo>
                  <a:lnTo>
                    <a:pt x="217" y="76"/>
                  </a:lnTo>
                  <a:lnTo>
                    <a:pt x="227" y="70"/>
                  </a:lnTo>
                  <a:lnTo>
                    <a:pt x="232" y="62"/>
                  </a:lnTo>
                  <a:lnTo>
                    <a:pt x="246" y="57"/>
                  </a:lnTo>
                  <a:lnTo>
                    <a:pt x="253" y="55"/>
                  </a:lnTo>
                  <a:lnTo>
                    <a:pt x="259" y="49"/>
                  </a:lnTo>
                  <a:lnTo>
                    <a:pt x="268" y="41"/>
                  </a:lnTo>
                  <a:lnTo>
                    <a:pt x="278" y="36"/>
                  </a:lnTo>
                  <a:lnTo>
                    <a:pt x="287" y="34"/>
                  </a:lnTo>
                  <a:lnTo>
                    <a:pt x="303" y="20"/>
                  </a:lnTo>
                  <a:lnTo>
                    <a:pt x="316" y="15"/>
                  </a:lnTo>
                  <a:lnTo>
                    <a:pt x="329" y="5"/>
                  </a:lnTo>
                  <a:lnTo>
                    <a:pt x="341" y="3"/>
                  </a:lnTo>
                  <a:lnTo>
                    <a:pt x="350" y="0"/>
                  </a:lnTo>
                  <a:lnTo>
                    <a:pt x="360" y="0"/>
                  </a:lnTo>
                  <a:lnTo>
                    <a:pt x="363" y="3"/>
                  </a:lnTo>
                  <a:lnTo>
                    <a:pt x="369" y="13"/>
                  </a:lnTo>
                  <a:lnTo>
                    <a:pt x="369" y="19"/>
                  </a:lnTo>
                  <a:lnTo>
                    <a:pt x="369" y="28"/>
                  </a:lnTo>
                  <a:lnTo>
                    <a:pt x="369" y="36"/>
                  </a:lnTo>
                  <a:lnTo>
                    <a:pt x="369" y="45"/>
                  </a:lnTo>
                  <a:lnTo>
                    <a:pt x="363" y="60"/>
                  </a:lnTo>
                  <a:lnTo>
                    <a:pt x="356" y="76"/>
                  </a:lnTo>
                  <a:lnTo>
                    <a:pt x="350" y="79"/>
                  </a:lnTo>
                  <a:lnTo>
                    <a:pt x="344" y="85"/>
                  </a:lnTo>
                  <a:lnTo>
                    <a:pt x="335" y="91"/>
                  </a:lnTo>
                  <a:lnTo>
                    <a:pt x="329" y="100"/>
                  </a:lnTo>
                  <a:lnTo>
                    <a:pt x="316" y="106"/>
                  </a:lnTo>
                  <a:lnTo>
                    <a:pt x="308" y="112"/>
                  </a:lnTo>
                  <a:lnTo>
                    <a:pt x="293" y="117"/>
                  </a:lnTo>
                  <a:lnTo>
                    <a:pt x="282" y="123"/>
                  </a:lnTo>
                  <a:lnTo>
                    <a:pt x="267" y="127"/>
                  </a:lnTo>
                  <a:lnTo>
                    <a:pt x="251" y="131"/>
                  </a:lnTo>
                  <a:lnTo>
                    <a:pt x="236" y="133"/>
                  </a:lnTo>
                  <a:lnTo>
                    <a:pt x="225" y="138"/>
                  </a:lnTo>
                  <a:lnTo>
                    <a:pt x="211" y="142"/>
                  </a:lnTo>
                  <a:lnTo>
                    <a:pt x="200" y="142"/>
                  </a:lnTo>
                  <a:lnTo>
                    <a:pt x="189" y="144"/>
                  </a:lnTo>
                  <a:lnTo>
                    <a:pt x="175" y="148"/>
                  </a:lnTo>
                  <a:lnTo>
                    <a:pt x="160" y="148"/>
                  </a:lnTo>
                  <a:lnTo>
                    <a:pt x="149" y="148"/>
                  </a:lnTo>
                  <a:lnTo>
                    <a:pt x="133" y="148"/>
                  </a:lnTo>
                  <a:lnTo>
                    <a:pt x="118" y="152"/>
                  </a:lnTo>
                  <a:lnTo>
                    <a:pt x="103" y="152"/>
                  </a:lnTo>
                  <a:lnTo>
                    <a:pt x="88" y="152"/>
                  </a:lnTo>
                  <a:lnTo>
                    <a:pt x="78" y="152"/>
                  </a:lnTo>
                  <a:lnTo>
                    <a:pt x="71" y="152"/>
                  </a:lnTo>
                  <a:lnTo>
                    <a:pt x="61" y="152"/>
                  </a:lnTo>
                  <a:lnTo>
                    <a:pt x="52" y="152"/>
                  </a:lnTo>
                  <a:lnTo>
                    <a:pt x="42" y="152"/>
                  </a:lnTo>
                  <a:lnTo>
                    <a:pt x="35" y="152"/>
                  </a:lnTo>
                  <a:lnTo>
                    <a:pt x="27" y="148"/>
                  </a:lnTo>
                  <a:lnTo>
                    <a:pt x="21" y="148"/>
                  </a:lnTo>
                  <a:lnTo>
                    <a:pt x="10" y="144"/>
                  </a:lnTo>
                  <a:lnTo>
                    <a:pt x="6" y="142"/>
                  </a:lnTo>
                  <a:lnTo>
                    <a:pt x="0" y="133"/>
                  </a:lnTo>
                  <a:lnTo>
                    <a:pt x="4" y="123"/>
                  </a:lnTo>
                  <a:lnTo>
                    <a:pt x="10" y="115"/>
                  </a:lnTo>
                  <a:lnTo>
                    <a:pt x="19" y="108"/>
                  </a:lnTo>
                  <a:lnTo>
                    <a:pt x="27" y="102"/>
                  </a:lnTo>
                  <a:lnTo>
                    <a:pt x="31" y="100"/>
                  </a:lnTo>
                  <a:lnTo>
                    <a:pt x="31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54" name="Freeform 95"/>
            <p:cNvSpPr>
              <a:spLocks/>
            </p:cNvSpPr>
            <p:nvPr/>
          </p:nvSpPr>
          <p:spPr bwMode="auto">
            <a:xfrm>
              <a:off x="6791321" y="3452814"/>
              <a:ext cx="547686" cy="584200"/>
            </a:xfrm>
            <a:custGeom>
              <a:avLst/>
              <a:gdLst/>
              <a:ahLst/>
              <a:cxnLst>
                <a:cxn ang="0">
                  <a:pos x="21" y="154"/>
                </a:cxn>
                <a:cxn ang="0">
                  <a:pos x="67" y="139"/>
                </a:cxn>
                <a:cxn ang="0">
                  <a:pos x="129" y="123"/>
                </a:cxn>
                <a:cxn ang="0">
                  <a:pos x="192" y="103"/>
                </a:cxn>
                <a:cxn ang="0">
                  <a:pos x="259" y="84"/>
                </a:cxn>
                <a:cxn ang="0">
                  <a:pos x="314" y="68"/>
                </a:cxn>
                <a:cxn ang="0">
                  <a:pos x="357" y="57"/>
                </a:cxn>
                <a:cxn ang="0">
                  <a:pos x="409" y="42"/>
                </a:cxn>
                <a:cxn ang="0">
                  <a:pos x="483" y="11"/>
                </a:cxn>
                <a:cxn ang="0">
                  <a:pos x="521" y="0"/>
                </a:cxn>
                <a:cxn ang="0">
                  <a:pos x="551" y="27"/>
                </a:cxn>
                <a:cxn ang="0">
                  <a:pos x="572" y="76"/>
                </a:cxn>
                <a:cxn ang="0">
                  <a:pos x="582" y="125"/>
                </a:cxn>
                <a:cxn ang="0">
                  <a:pos x="599" y="186"/>
                </a:cxn>
                <a:cxn ang="0">
                  <a:pos x="608" y="232"/>
                </a:cxn>
                <a:cxn ang="0">
                  <a:pos x="623" y="279"/>
                </a:cxn>
                <a:cxn ang="0">
                  <a:pos x="635" y="333"/>
                </a:cxn>
                <a:cxn ang="0">
                  <a:pos x="654" y="386"/>
                </a:cxn>
                <a:cxn ang="0">
                  <a:pos x="665" y="435"/>
                </a:cxn>
                <a:cxn ang="0">
                  <a:pos x="679" y="483"/>
                </a:cxn>
                <a:cxn ang="0">
                  <a:pos x="686" y="534"/>
                </a:cxn>
                <a:cxn ang="0">
                  <a:pos x="690" y="591"/>
                </a:cxn>
                <a:cxn ang="0">
                  <a:pos x="669" y="616"/>
                </a:cxn>
                <a:cxn ang="0">
                  <a:pos x="610" y="642"/>
                </a:cxn>
                <a:cxn ang="0">
                  <a:pos x="566" y="652"/>
                </a:cxn>
                <a:cxn ang="0">
                  <a:pos x="521" y="671"/>
                </a:cxn>
                <a:cxn ang="0">
                  <a:pos x="475" y="682"/>
                </a:cxn>
                <a:cxn ang="0">
                  <a:pos x="428" y="694"/>
                </a:cxn>
                <a:cxn ang="0">
                  <a:pos x="386" y="707"/>
                </a:cxn>
                <a:cxn ang="0">
                  <a:pos x="331" y="720"/>
                </a:cxn>
                <a:cxn ang="0">
                  <a:pos x="274" y="735"/>
                </a:cxn>
                <a:cxn ang="0">
                  <a:pos x="243" y="709"/>
                </a:cxn>
                <a:cxn ang="0">
                  <a:pos x="308" y="694"/>
                </a:cxn>
                <a:cxn ang="0">
                  <a:pos x="382" y="675"/>
                </a:cxn>
                <a:cxn ang="0">
                  <a:pos x="426" y="667"/>
                </a:cxn>
                <a:cxn ang="0">
                  <a:pos x="470" y="652"/>
                </a:cxn>
                <a:cxn ang="0">
                  <a:pos x="546" y="633"/>
                </a:cxn>
                <a:cxn ang="0">
                  <a:pos x="603" y="610"/>
                </a:cxn>
                <a:cxn ang="0">
                  <a:pos x="629" y="580"/>
                </a:cxn>
                <a:cxn ang="0">
                  <a:pos x="629" y="524"/>
                </a:cxn>
                <a:cxn ang="0">
                  <a:pos x="625" y="479"/>
                </a:cxn>
                <a:cxn ang="0">
                  <a:pos x="614" y="426"/>
                </a:cxn>
                <a:cxn ang="0">
                  <a:pos x="603" y="371"/>
                </a:cxn>
                <a:cxn ang="0">
                  <a:pos x="589" y="323"/>
                </a:cxn>
                <a:cxn ang="0">
                  <a:pos x="576" y="277"/>
                </a:cxn>
                <a:cxn ang="0">
                  <a:pos x="561" y="232"/>
                </a:cxn>
                <a:cxn ang="0">
                  <a:pos x="540" y="175"/>
                </a:cxn>
                <a:cxn ang="0">
                  <a:pos x="515" y="103"/>
                </a:cxn>
                <a:cxn ang="0">
                  <a:pos x="506" y="57"/>
                </a:cxn>
                <a:cxn ang="0">
                  <a:pos x="452" y="66"/>
                </a:cxn>
                <a:cxn ang="0">
                  <a:pos x="386" y="97"/>
                </a:cxn>
                <a:cxn ang="0">
                  <a:pos x="340" y="118"/>
                </a:cxn>
                <a:cxn ang="0">
                  <a:pos x="283" y="139"/>
                </a:cxn>
                <a:cxn ang="0">
                  <a:pos x="232" y="150"/>
                </a:cxn>
                <a:cxn ang="0">
                  <a:pos x="175" y="169"/>
                </a:cxn>
                <a:cxn ang="0">
                  <a:pos x="120" y="184"/>
                </a:cxn>
                <a:cxn ang="0">
                  <a:pos x="72" y="196"/>
                </a:cxn>
                <a:cxn ang="0">
                  <a:pos x="30" y="211"/>
                </a:cxn>
              </a:cxnLst>
              <a:rect l="0" t="0" r="r" b="b"/>
              <a:pathLst>
                <a:path w="690" h="735">
                  <a:moveTo>
                    <a:pt x="0" y="163"/>
                  </a:moveTo>
                  <a:lnTo>
                    <a:pt x="2" y="163"/>
                  </a:lnTo>
                  <a:lnTo>
                    <a:pt x="8" y="160"/>
                  </a:lnTo>
                  <a:lnTo>
                    <a:pt x="15" y="158"/>
                  </a:lnTo>
                  <a:lnTo>
                    <a:pt x="21" y="154"/>
                  </a:lnTo>
                  <a:lnTo>
                    <a:pt x="30" y="154"/>
                  </a:lnTo>
                  <a:lnTo>
                    <a:pt x="38" y="150"/>
                  </a:lnTo>
                  <a:lnTo>
                    <a:pt x="44" y="148"/>
                  </a:lnTo>
                  <a:lnTo>
                    <a:pt x="53" y="144"/>
                  </a:lnTo>
                  <a:lnTo>
                    <a:pt x="67" y="139"/>
                  </a:lnTo>
                  <a:lnTo>
                    <a:pt x="78" y="137"/>
                  </a:lnTo>
                  <a:lnTo>
                    <a:pt x="87" y="133"/>
                  </a:lnTo>
                  <a:lnTo>
                    <a:pt x="99" y="129"/>
                  </a:lnTo>
                  <a:lnTo>
                    <a:pt x="114" y="125"/>
                  </a:lnTo>
                  <a:lnTo>
                    <a:pt x="129" y="123"/>
                  </a:lnTo>
                  <a:lnTo>
                    <a:pt x="141" y="120"/>
                  </a:lnTo>
                  <a:lnTo>
                    <a:pt x="154" y="114"/>
                  </a:lnTo>
                  <a:lnTo>
                    <a:pt x="165" y="112"/>
                  </a:lnTo>
                  <a:lnTo>
                    <a:pt x="181" y="108"/>
                  </a:lnTo>
                  <a:lnTo>
                    <a:pt x="192" y="103"/>
                  </a:lnTo>
                  <a:lnTo>
                    <a:pt x="207" y="99"/>
                  </a:lnTo>
                  <a:lnTo>
                    <a:pt x="222" y="97"/>
                  </a:lnTo>
                  <a:lnTo>
                    <a:pt x="234" y="93"/>
                  </a:lnTo>
                  <a:lnTo>
                    <a:pt x="247" y="87"/>
                  </a:lnTo>
                  <a:lnTo>
                    <a:pt x="259" y="84"/>
                  </a:lnTo>
                  <a:lnTo>
                    <a:pt x="270" y="82"/>
                  </a:lnTo>
                  <a:lnTo>
                    <a:pt x="283" y="78"/>
                  </a:lnTo>
                  <a:lnTo>
                    <a:pt x="291" y="72"/>
                  </a:lnTo>
                  <a:lnTo>
                    <a:pt x="304" y="72"/>
                  </a:lnTo>
                  <a:lnTo>
                    <a:pt x="314" y="68"/>
                  </a:lnTo>
                  <a:lnTo>
                    <a:pt x="321" y="66"/>
                  </a:lnTo>
                  <a:lnTo>
                    <a:pt x="331" y="63"/>
                  </a:lnTo>
                  <a:lnTo>
                    <a:pt x="340" y="61"/>
                  </a:lnTo>
                  <a:lnTo>
                    <a:pt x="350" y="57"/>
                  </a:lnTo>
                  <a:lnTo>
                    <a:pt x="357" y="57"/>
                  </a:lnTo>
                  <a:lnTo>
                    <a:pt x="365" y="55"/>
                  </a:lnTo>
                  <a:lnTo>
                    <a:pt x="373" y="51"/>
                  </a:lnTo>
                  <a:lnTo>
                    <a:pt x="386" y="47"/>
                  </a:lnTo>
                  <a:lnTo>
                    <a:pt x="393" y="47"/>
                  </a:lnTo>
                  <a:lnTo>
                    <a:pt x="409" y="42"/>
                  </a:lnTo>
                  <a:lnTo>
                    <a:pt x="426" y="36"/>
                  </a:lnTo>
                  <a:lnTo>
                    <a:pt x="443" y="27"/>
                  </a:lnTo>
                  <a:lnTo>
                    <a:pt x="458" y="23"/>
                  </a:lnTo>
                  <a:lnTo>
                    <a:pt x="470" y="17"/>
                  </a:lnTo>
                  <a:lnTo>
                    <a:pt x="483" y="11"/>
                  </a:lnTo>
                  <a:lnTo>
                    <a:pt x="494" y="9"/>
                  </a:lnTo>
                  <a:lnTo>
                    <a:pt x="506" y="6"/>
                  </a:lnTo>
                  <a:lnTo>
                    <a:pt x="511" y="0"/>
                  </a:lnTo>
                  <a:lnTo>
                    <a:pt x="519" y="0"/>
                  </a:lnTo>
                  <a:lnTo>
                    <a:pt x="521" y="0"/>
                  </a:lnTo>
                  <a:lnTo>
                    <a:pt x="525" y="0"/>
                  </a:lnTo>
                  <a:lnTo>
                    <a:pt x="530" y="2"/>
                  </a:lnTo>
                  <a:lnTo>
                    <a:pt x="536" y="9"/>
                  </a:lnTo>
                  <a:lnTo>
                    <a:pt x="547" y="21"/>
                  </a:lnTo>
                  <a:lnTo>
                    <a:pt x="551" y="27"/>
                  </a:lnTo>
                  <a:lnTo>
                    <a:pt x="553" y="36"/>
                  </a:lnTo>
                  <a:lnTo>
                    <a:pt x="561" y="42"/>
                  </a:lnTo>
                  <a:lnTo>
                    <a:pt x="563" y="55"/>
                  </a:lnTo>
                  <a:lnTo>
                    <a:pt x="566" y="63"/>
                  </a:lnTo>
                  <a:lnTo>
                    <a:pt x="572" y="76"/>
                  </a:lnTo>
                  <a:lnTo>
                    <a:pt x="576" y="87"/>
                  </a:lnTo>
                  <a:lnTo>
                    <a:pt x="578" y="103"/>
                  </a:lnTo>
                  <a:lnTo>
                    <a:pt x="578" y="108"/>
                  </a:lnTo>
                  <a:lnTo>
                    <a:pt x="582" y="118"/>
                  </a:lnTo>
                  <a:lnTo>
                    <a:pt x="582" y="125"/>
                  </a:lnTo>
                  <a:lnTo>
                    <a:pt x="584" y="141"/>
                  </a:lnTo>
                  <a:lnTo>
                    <a:pt x="587" y="154"/>
                  </a:lnTo>
                  <a:lnTo>
                    <a:pt x="593" y="169"/>
                  </a:lnTo>
                  <a:lnTo>
                    <a:pt x="597" y="179"/>
                  </a:lnTo>
                  <a:lnTo>
                    <a:pt x="599" y="186"/>
                  </a:lnTo>
                  <a:lnTo>
                    <a:pt x="599" y="196"/>
                  </a:lnTo>
                  <a:lnTo>
                    <a:pt x="603" y="205"/>
                  </a:lnTo>
                  <a:lnTo>
                    <a:pt x="604" y="215"/>
                  </a:lnTo>
                  <a:lnTo>
                    <a:pt x="608" y="222"/>
                  </a:lnTo>
                  <a:lnTo>
                    <a:pt x="608" y="232"/>
                  </a:lnTo>
                  <a:lnTo>
                    <a:pt x="610" y="241"/>
                  </a:lnTo>
                  <a:lnTo>
                    <a:pt x="614" y="251"/>
                  </a:lnTo>
                  <a:lnTo>
                    <a:pt x="618" y="258"/>
                  </a:lnTo>
                  <a:lnTo>
                    <a:pt x="622" y="272"/>
                  </a:lnTo>
                  <a:lnTo>
                    <a:pt x="623" y="279"/>
                  </a:lnTo>
                  <a:lnTo>
                    <a:pt x="625" y="289"/>
                  </a:lnTo>
                  <a:lnTo>
                    <a:pt x="629" y="302"/>
                  </a:lnTo>
                  <a:lnTo>
                    <a:pt x="633" y="312"/>
                  </a:lnTo>
                  <a:lnTo>
                    <a:pt x="635" y="323"/>
                  </a:lnTo>
                  <a:lnTo>
                    <a:pt x="635" y="333"/>
                  </a:lnTo>
                  <a:lnTo>
                    <a:pt x="642" y="344"/>
                  </a:lnTo>
                  <a:lnTo>
                    <a:pt x="642" y="353"/>
                  </a:lnTo>
                  <a:lnTo>
                    <a:pt x="648" y="365"/>
                  </a:lnTo>
                  <a:lnTo>
                    <a:pt x="650" y="374"/>
                  </a:lnTo>
                  <a:lnTo>
                    <a:pt x="654" y="386"/>
                  </a:lnTo>
                  <a:lnTo>
                    <a:pt x="654" y="395"/>
                  </a:lnTo>
                  <a:lnTo>
                    <a:pt x="658" y="407"/>
                  </a:lnTo>
                  <a:lnTo>
                    <a:pt x="660" y="416"/>
                  </a:lnTo>
                  <a:lnTo>
                    <a:pt x="663" y="426"/>
                  </a:lnTo>
                  <a:lnTo>
                    <a:pt x="665" y="435"/>
                  </a:lnTo>
                  <a:lnTo>
                    <a:pt x="669" y="447"/>
                  </a:lnTo>
                  <a:lnTo>
                    <a:pt x="669" y="456"/>
                  </a:lnTo>
                  <a:lnTo>
                    <a:pt x="671" y="464"/>
                  </a:lnTo>
                  <a:lnTo>
                    <a:pt x="675" y="473"/>
                  </a:lnTo>
                  <a:lnTo>
                    <a:pt x="679" y="483"/>
                  </a:lnTo>
                  <a:lnTo>
                    <a:pt x="679" y="492"/>
                  </a:lnTo>
                  <a:lnTo>
                    <a:pt x="680" y="500"/>
                  </a:lnTo>
                  <a:lnTo>
                    <a:pt x="680" y="509"/>
                  </a:lnTo>
                  <a:lnTo>
                    <a:pt x="684" y="519"/>
                  </a:lnTo>
                  <a:lnTo>
                    <a:pt x="686" y="534"/>
                  </a:lnTo>
                  <a:lnTo>
                    <a:pt x="686" y="549"/>
                  </a:lnTo>
                  <a:lnTo>
                    <a:pt x="690" y="561"/>
                  </a:lnTo>
                  <a:lnTo>
                    <a:pt x="690" y="574"/>
                  </a:lnTo>
                  <a:lnTo>
                    <a:pt x="690" y="582"/>
                  </a:lnTo>
                  <a:lnTo>
                    <a:pt x="690" y="591"/>
                  </a:lnTo>
                  <a:lnTo>
                    <a:pt x="690" y="597"/>
                  </a:lnTo>
                  <a:lnTo>
                    <a:pt x="690" y="606"/>
                  </a:lnTo>
                  <a:lnTo>
                    <a:pt x="684" y="610"/>
                  </a:lnTo>
                  <a:lnTo>
                    <a:pt x="679" y="612"/>
                  </a:lnTo>
                  <a:lnTo>
                    <a:pt x="669" y="616"/>
                  </a:lnTo>
                  <a:lnTo>
                    <a:pt x="663" y="621"/>
                  </a:lnTo>
                  <a:lnTo>
                    <a:pt x="650" y="625"/>
                  </a:lnTo>
                  <a:lnTo>
                    <a:pt x="639" y="631"/>
                  </a:lnTo>
                  <a:lnTo>
                    <a:pt x="623" y="637"/>
                  </a:lnTo>
                  <a:lnTo>
                    <a:pt x="610" y="642"/>
                  </a:lnTo>
                  <a:lnTo>
                    <a:pt x="603" y="642"/>
                  </a:lnTo>
                  <a:lnTo>
                    <a:pt x="593" y="646"/>
                  </a:lnTo>
                  <a:lnTo>
                    <a:pt x="584" y="648"/>
                  </a:lnTo>
                  <a:lnTo>
                    <a:pt x="576" y="652"/>
                  </a:lnTo>
                  <a:lnTo>
                    <a:pt x="566" y="652"/>
                  </a:lnTo>
                  <a:lnTo>
                    <a:pt x="557" y="658"/>
                  </a:lnTo>
                  <a:lnTo>
                    <a:pt x="547" y="661"/>
                  </a:lnTo>
                  <a:lnTo>
                    <a:pt x="540" y="663"/>
                  </a:lnTo>
                  <a:lnTo>
                    <a:pt x="530" y="667"/>
                  </a:lnTo>
                  <a:lnTo>
                    <a:pt x="521" y="671"/>
                  </a:lnTo>
                  <a:lnTo>
                    <a:pt x="511" y="671"/>
                  </a:lnTo>
                  <a:lnTo>
                    <a:pt x="504" y="673"/>
                  </a:lnTo>
                  <a:lnTo>
                    <a:pt x="494" y="675"/>
                  </a:lnTo>
                  <a:lnTo>
                    <a:pt x="485" y="678"/>
                  </a:lnTo>
                  <a:lnTo>
                    <a:pt x="475" y="682"/>
                  </a:lnTo>
                  <a:lnTo>
                    <a:pt x="468" y="684"/>
                  </a:lnTo>
                  <a:lnTo>
                    <a:pt x="458" y="688"/>
                  </a:lnTo>
                  <a:lnTo>
                    <a:pt x="449" y="692"/>
                  </a:lnTo>
                  <a:lnTo>
                    <a:pt x="437" y="692"/>
                  </a:lnTo>
                  <a:lnTo>
                    <a:pt x="428" y="694"/>
                  </a:lnTo>
                  <a:lnTo>
                    <a:pt x="418" y="697"/>
                  </a:lnTo>
                  <a:lnTo>
                    <a:pt x="409" y="699"/>
                  </a:lnTo>
                  <a:lnTo>
                    <a:pt x="401" y="703"/>
                  </a:lnTo>
                  <a:lnTo>
                    <a:pt x="393" y="707"/>
                  </a:lnTo>
                  <a:lnTo>
                    <a:pt x="386" y="707"/>
                  </a:lnTo>
                  <a:lnTo>
                    <a:pt x="373" y="709"/>
                  </a:lnTo>
                  <a:lnTo>
                    <a:pt x="367" y="709"/>
                  </a:lnTo>
                  <a:lnTo>
                    <a:pt x="357" y="713"/>
                  </a:lnTo>
                  <a:lnTo>
                    <a:pt x="344" y="718"/>
                  </a:lnTo>
                  <a:lnTo>
                    <a:pt x="331" y="720"/>
                  </a:lnTo>
                  <a:lnTo>
                    <a:pt x="316" y="724"/>
                  </a:lnTo>
                  <a:lnTo>
                    <a:pt x="304" y="728"/>
                  </a:lnTo>
                  <a:lnTo>
                    <a:pt x="295" y="730"/>
                  </a:lnTo>
                  <a:lnTo>
                    <a:pt x="287" y="734"/>
                  </a:lnTo>
                  <a:lnTo>
                    <a:pt x="274" y="735"/>
                  </a:lnTo>
                  <a:lnTo>
                    <a:pt x="270" y="735"/>
                  </a:lnTo>
                  <a:lnTo>
                    <a:pt x="222" y="718"/>
                  </a:lnTo>
                  <a:lnTo>
                    <a:pt x="226" y="715"/>
                  </a:lnTo>
                  <a:lnTo>
                    <a:pt x="238" y="713"/>
                  </a:lnTo>
                  <a:lnTo>
                    <a:pt x="243" y="709"/>
                  </a:lnTo>
                  <a:lnTo>
                    <a:pt x="255" y="709"/>
                  </a:lnTo>
                  <a:lnTo>
                    <a:pt x="264" y="707"/>
                  </a:lnTo>
                  <a:lnTo>
                    <a:pt x="279" y="703"/>
                  </a:lnTo>
                  <a:lnTo>
                    <a:pt x="291" y="697"/>
                  </a:lnTo>
                  <a:lnTo>
                    <a:pt x="308" y="694"/>
                  </a:lnTo>
                  <a:lnTo>
                    <a:pt x="321" y="692"/>
                  </a:lnTo>
                  <a:lnTo>
                    <a:pt x="340" y="688"/>
                  </a:lnTo>
                  <a:lnTo>
                    <a:pt x="355" y="684"/>
                  </a:lnTo>
                  <a:lnTo>
                    <a:pt x="371" y="678"/>
                  </a:lnTo>
                  <a:lnTo>
                    <a:pt x="382" y="675"/>
                  </a:lnTo>
                  <a:lnTo>
                    <a:pt x="392" y="675"/>
                  </a:lnTo>
                  <a:lnTo>
                    <a:pt x="401" y="673"/>
                  </a:lnTo>
                  <a:lnTo>
                    <a:pt x="409" y="673"/>
                  </a:lnTo>
                  <a:lnTo>
                    <a:pt x="414" y="671"/>
                  </a:lnTo>
                  <a:lnTo>
                    <a:pt x="426" y="667"/>
                  </a:lnTo>
                  <a:lnTo>
                    <a:pt x="433" y="663"/>
                  </a:lnTo>
                  <a:lnTo>
                    <a:pt x="443" y="661"/>
                  </a:lnTo>
                  <a:lnTo>
                    <a:pt x="452" y="658"/>
                  </a:lnTo>
                  <a:lnTo>
                    <a:pt x="460" y="658"/>
                  </a:lnTo>
                  <a:lnTo>
                    <a:pt x="470" y="652"/>
                  </a:lnTo>
                  <a:lnTo>
                    <a:pt x="479" y="652"/>
                  </a:lnTo>
                  <a:lnTo>
                    <a:pt x="494" y="646"/>
                  </a:lnTo>
                  <a:lnTo>
                    <a:pt x="511" y="642"/>
                  </a:lnTo>
                  <a:lnTo>
                    <a:pt x="527" y="637"/>
                  </a:lnTo>
                  <a:lnTo>
                    <a:pt x="546" y="633"/>
                  </a:lnTo>
                  <a:lnTo>
                    <a:pt x="557" y="627"/>
                  </a:lnTo>
                  <a:lnTo>
                    <a:pt x="568" y="625"/>
                  </a:lnTo>
                  <a:lnTo>
                    <a:pt x="582" y="618"/>
                  </a:lnTo>
                  <a:lnTo>
                    <a:pt x="593" y="616"/>
                  </a:lnTo>
                  <a:lnTo>
                    <a:pt x="603" y="610"/>
                  </a:lnTo>
                  <a:lnTo>
                    <a:pt x="608" y="606"/>
                  </a:lnTo>
                  <a:lnTo>
                    <a:pt x="614" y="602"/>
                  </a:lnTo>
                  <a:lnTo>
                    <a:pt x="622" y="601"/>
                  </a:lnTo>
                  <a:lnTo>
                    <a:pt x="623" y="591"/>
                  </a:lnTo>
                  <a:lnTo>
                    <a:pt x="629" y="580"/>
                  </a:lnTo>
                  <a:lnTo>
                    <a:pt x="629" y="568"/>
                  </a:lnTo>
                  <a:lnTo>
                    <a:pt x="633" y="553"/>
                  </a:lnTo>
                  <a:lnTo>
                    <a:pt x="629" y="543"/>
                  </a:lnTo>
                  <a:lnTo>
                    <a:pt x="629" y="534"/>
                  </a:lnTo>
                  <a:lnTo>
                    <a:pt x="629" y="524"/>
                  </a:lnTo>
                  <a:lnTo>
                    <a:pt x="629" y="519"/>
                  </a:lnTo>
                  <a:lnTo>
                    <a:pt x="629" y="507"/>
                  </a:lnTo>
                  <a:lnTo>
                    <a:pt x="629" y="498"/>
                  </a:lnTo>
                  <a:lnTo>
                    <a:pt x="625" y="488"/>
                  </a:lnTo>
                  <a:lnTo>
                    <a:pt x="625" y="479"/>
                  </a:lnTo>
                  <a:lnTo>
                    <a:pt x="623" y="467"/>
                  </a:lnTo>
                  <a:lnTo>
                    <a:pt x="623" y="458"/>
                  </a:lnTo>
                  <a:lnTo>
                    <a:pt x="622" y="443"/>
                  </a:lnTo>
                  <a:lnTo>
                    <a:pt x="618" y="435"/>
                  </a:lnTo>
                  <a:lnTo>
                    <a:pt x="614" y="426"/>
                  </a:lnTo>
                  <a:lnTo>
                    <a:pt x="614" y="414"/>
                  </a:lnTo>
                  <a:lnTo>
                    <a:pt x="610" y="405"/>
                  </a:lnTo>
                  <a:lnTo>
                    <a:pt x="608" y="395"/>
                  </a:lnTo>
                  <a:lnTo>
                    <a:pt x="604" y="382"/>
                  </a:lnTo>
                  <a:lnTo>
                    <a:pt x="603" y="371"/>
                  </a:lnTo>
                  <a:lnTo>
                    <a:pt x="599" y="361"/>
                  </a:lnTo>
                  <a:lnTo>
                    <a:pt x="599" y="353"/>
                  </a:lnTo>
                  <a:lnTo>
                    <a:pt x="597" y="344"/>
                  </a:lnTo>
                  <a:lnTo>
                    <a:pt x="593" y="333"/>
                  </a:lnTo>
                  <a:lnTo>
                    <a:pt x="589" y="323"/>
                  </a:lnTo>
                  <a:lnTo>
                    <a:pt x="587" y="317"/>
                  </a:lnTo>
                  <a:lnTo>
                    <a:pt x="584" y="308"/>
                  </a:lnTo>
                  <a:lnTo>
                    <a:pt x="582" y="298"/>
                  </a:lnTo>
                  <a:lnTo>
                    <a:pt x="578" y="287"/>
                  </a:lnTo>
                  <a:lnTo>
                    <a:pt x="576" y="277"/>
                  </a:lnTo>
                  <a:lnTo>
                    <a:pt x="572" y="268"/>
                  </a:lnTo>
                  <a:lnTo>
                    <a:pt x="568" y="258"/>
                  </a:lnTo>
                  <a:lnTo>
                    <a:pt x="566" y="251"/>
                  </a:lnTo>
                  <a:lnTo>
                    <a:pt x="563" y="241"/>
                  </a:lnTo>
                  <a:lnTo>
                    <a:pt x="561" y="232"/>
                  </a:lnTo>
                  <a:lnTo>
                    <a:pt x="557" y="222"/>
                  </a:lnTo>
                  <a:lnTo>
                    <a:pt x="553" y="215"/>
                  </a:lnTo>
                  <a:lnTo>
                    <a:pt x="551" y="205"/>
                  </a:lnTo>
                  <a:lnTo>
                    <a:pt x="546" y="190"/>
                  </a:lnTo>
                  <a:lnTo>
                    <a:pt x="540" y="175"/>
                  </a:lnTo>
                  <a:lnTo>
                    <a:pt x="532" y="158"/>
                  </a:lnTo>
                  <a:lnTo>
                    <a:pt x="527" y="141"/>
                  </a:lnTo>
                  <a:lnTo>
                    <a:pt x="525" y="125"/>
                  </a:lnTo>
                  <a:lnTo>
                    <a:pt x="521" y="114"/>
                  </a:lnTo>
                  <a:lnTo>
                    <a:pt x="515" y="103"/>
                  </a:lnTo>
                  <a:lnTo>
                    <a:pt x="515" y="91"/>
                  </a:lnTo>
                  <a:lnTo>
                    <a:pt x="511" y="78"/>
                  </a:lnTo>
                  <a:lnTo>
                    <a:pt x="511" y="68"/>
                  </a:lnTo>
                  <a:lnTo>
                    <a:pt x="509" y="61"/>
                  </a:lnTo>
                  <a:lnTo>
                    <a:pt x="506" y="57"/>
                  </a:lnTo>
                  <a:lnTo>
                    <a:pt x="496" y="55"/>
                  </a:lnTo>
                  <a:lnTo>
                    <a:pt x="489" y="57"/>
                  </a:lnTo>
                  <a:lnTo>
                    <a:pt x="475" y="57"/>
                  </a:lnTo>
                  <a:lnTo>
                    <a:pt x="464" y="63"/>
                  </a:lnTo>
                  <a:lnTo>
                    <a:pt x="452" y="66"/>
                  </a:lnTo>
                  <a:lnTo>
                    <a:pt x="437" y="76"/>
                  </a:lnTo>
                  <a:lnTo>
                    <a:pt x="418" y="82"/>
                  </a:lnTo>
                  <a:lnTo>
                    <a:pt x="403" y="91"/>
                  </a:lnTo>
                  <a:lnTo>
                    <a:pt x="393" y="93"/>
                  </a:lnTo>
                  <a:lnTo>
                    <a:pt x="386" y="97"/>
                  </a:lnTo>
                  <a:lnTo>
                    <a:pt x="376" y="103"/>
                  </a:lnTo>
                  <a:lnTo>
                    <a:pt x="367" y="104"/>
                  </a:lnTo>
                  <a:lnTo>
                    <a:pt x="357" y="108"/>
                  </a:lnTo>
                  <a:lnTo>
                    <a:pt x="350" y="114"/>
                  </a:lnTo>
                  <a:lnTo>
                    <a:pt x="340" y="118"/>
                  </a:lnTo>
                  <a:lnTo>
                    <a:pt x="335" y="120"/>
                  </a:lnTo>
                  <a:lnTo>
                    <a:pt x="316" y="125"/>
                  </a:lnTo>
                  <a:lnTo>
                    <a:pt x="300" y="133"/>
                  </a:lnTo>
                  <a:lnTo>
                    <a:pt x="291" y="137"/>
                  </a:lnTo>
                  <a:lnTo>
                    <a:pt x="283" y="139"/>
                  </a:lnTo>
                  <a:lnTo>
                    <a:pt x="270" y="139"/>
                  </a:lnTo>
                  <a:lnTo>
                    <a:pt x="262" y="144"/>
                  </a:lnTo>
                  <a:lnTo>
                    <a:pt x="253" y="144"/>
                  </a:lnTo>
                  <a:lnTo>
                    <a:pt x="240" y="150"/>
                  </a:lnTo>
                  <a:lnTo>
                    <a:pt x="232" y="150"/>
                  </a:lnTo>
                  <a:lnTo>
                    <a:pt x="219" y="158"/>
                  </a:lnTo>
                  <a:lnTo>
                    <a:pt x="207" y="158"/>
                  </a:lnTo>
                  <a:lnTo>
                    <a:pt x="196" y="160"/>
                  </a:lnTo>
                  <a:lnTo>
                    <a:pt x="183" y="163"/>
                  </a:lnTo>
                  <a:lnTo>
                    <a:pt x="175" y="169"/>
                  </a:lnTo>
                  <a:lnTo>
                    <a:pt x="162" y="173"/>
                  </a:lnTo>
                  <a:lnTo>
                    <a:pt x="150" y="175"/>
                  </a:lnTo>
                  <a:lnTo>
                    <a:pt x="141" y="179"/>
                  </a:lnTo>
                  <a:lnTo>
                    <a:pt x="133" y="180"/>
                  </a:lnTo>
                  <a:lnTo>
                    <a:pt x="120" y="184"/>
                  </a:lnTo>
                  <a:lnTo>
                    <a:pt x="108" y="186"/>
                  </a:lnTo>
                  <a:lnTo>
                    <a:pt x="99" y="190"/>
                  </a:lnTo>
                  <a:lnTo>
                    <a:pt x="89" y="194"/>
                  </a:lnTo>
                  <a:lnTo>
                    <a:pt x="80" y="194"/>
                  </a:lnTo>
                  <a:lnTo>
                    <a:pt x="72" y="196"/>
                  </a:lnTo>
                  <a:lnTo>
                    <a:pt x="67" y="199"/>
                  </a:lnTo>
                  <a:lnTo>
                    <a:pt x="59" y="201"/>
                  </a:lnTo>
                  <a:lnTo>
                    <a:pt x="44" y="205"/>
                  </a:lnTo>
                  <a:lnTo>
                    <a:pt x="36" y="207"/>
                  </a:lnTo>
                  <a:lnTo>
                    <a:pt x="30" y="211"/>
                  </a:lnTo>
                  <a:lnTo>
                    <a:pt x="30" y="211"/>
                  </a:lnTo>
                  <a:lnTo>
                    <a:pt x="0" y="163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55" name="Freeform 96"/>
            <p:cNvSpPr>
              <a:spLocks/>
            </p:cNvSpPr>
            <p:nvPr/>
          </p:nvSpPr>
          <p:spPr bwMode="auto">
            <a:xfrm>
              <a:off x="6538913" y="3133724"/>
              <a:ext cx="574675" cy="1157288"/>
            </a:xfrm>
            <a:custGeom>
              <a:avLst/>
              <a:gdLst/>
              <a:ahLst/>
              <a:cxnLst>
                <a:cxn ang="0">
                  <a:pos x="57" y="17"/>
                </a:cxn>
                <a:cxn ang="0">
                  <a:pos x="106" y="46"/>
                </a:cxn>
                <a:cxn ang="0">
                  <a:pos x="163" y="99"/>
                </a:cxn>
                <a:cxn ang="0">
                  <a:pos x="209" y="160"/>
                </a:cxn>
                <a:cxn ang="0">
                  <a:pos x="241" y="205"/>
                </a:cxn>
                <a:cxn ang="0">
                  <a:pos x="266" y="256"/>
                </a:cxn>
                <a:cxn ang="0">
                  <a:pos x="287" y="306"/>
                </a:cxn>
                <a:cxn ang="0">
                  <a:pos x="304" y="355"/>
                </a:cxn>
                <a:cxn ang="0">
                  <a:pos x="323" y="407"/>
                </a:cxn>
                <a:cxn ang="0">
                  <a:pos x="334" y="452"/>
                </a:cxn>
                <a:cxn ang="0">
                  <a:pos x="347" y="513"/>
                </a:cxn>
                <a:cxn ang="0">
                  <a:pos x="361" y="580"/>
                </a:cxn>
                <a:cxn ang="0">
                  <a:pos x="376" y="637"/>
                </a:cxn>
                <a:cxn ang="0">
                  <a:pos x="385" y="688"/>
                </a:cxn>
                <a:cxn ang="0">
                  <a:pos x="401" y="735"/>
                </a:cxn>
                <a:cxn ang="0">
                  <a:pos x="410" y="783"/>
                </a:cxn>
                <a:cxn ang="0">
                  <a:pos x="425" y="838"/>
                </a:cxn>
                <a:cxn ang="0">
                  <a:pos x="442" y="895"/>
                </a:cxn>
                <a:cxn ang="0">
                  <a:pos x="462" y="954"/>
                </a:cxn>
                <a:cxn ang="0">
                  <a:pos x="492" y="1028"/>
                </a:cxn>
                <a:cxn ang="0">
                  <a:pos x="513" y="1076"/>
                </a:cxn>
                <a:cxn ang="0">
                  <a:pos x="536" y="1125"/>
                </a:cxn>
                <a:cxn ang="0">
                  <a:pos x="557" y="1173"/>
                </a:cxn>
                <a:cxn ang="0">
                  <a:pos x="581" y="1222"/>
                </a:cxn>
                <a:cxn ang="0">
                  <a:pos x="615" y="1283"/>
                </a:cxn>
                <a:cxn ang="0">
                  <a:pos x="661" y="1342"/>
                </a:cxn>
                <a:cxn ang="0">
                  <a:pos x="705" y="1376"/>
                </a:cxn>
                <a:cxn ang="0">
                  <a:pos x="724" y="1427"/>
                </a:cxn>
                <a:cxn ang="0">
                  <a:pos x="699" y="1458"/>
                </a:cxn>
                <a:cxn ang="0">
                  <a:pos x="648" y="1442"/>
                </a:cxn>
                <a:cxn ang="0">
                  <a:pos x="615" y="1406"/>
                </a:cxn>
                <a:cxn ang="0">
                  <a:pos x="572" y="1340"/>
                </a:cxn>
                <a:cxn ang="0">
                  <a:pos x="549" y="1290"/>
                </a:cxn>
                <a:cxn ang="0">
                  <a:pos x="522" y="1239"/>
                </a:cxn>
                <a:cxn ang="0">
                  <a:pos x="494" y="1186"/>
                </a:cxn>
                <a:cxn ang="0">
                  <a:pos x="467" y="1129"/>
                </a:cxn>
                <a:cxn ang="0">
                  <a:pos x="442" y="1076"/>
                </a:cxn>
                <a:cxn ang="0">
                  <a:pos x="418" y="1028"/>
                </a:cxn>
                <a:cxn ang="0">
                  <a:pos x="401" y="986"/>
                </a:cxn>
                <a:cxn ang="0">
                  <a:pos x="384" y="929"/>
                </a:cxn>
                <a:cxn ang="0">
                  <a:pos x="365" y="802"/>
                </a:cxn>
                <a:cxn ang="0">
                  <a:pos x="340" y="669"/>
                </a:cxn>
                <a:cxn ang="0">
                  <a:pos x="311" y="551"/>
                </a:cxn>
                <a:cxn ang="0">
                  <a:pos x="277" y="448"/>
                </a:cxn>
                <a:cxn ang="0">
                  <a:pos x="243" y="365"/>
                </a:cxn>
                <a:cxn ang="0">
                  <a:pos x="209" y="289"/>
                </a:cxn>
                <a:cxn ang="0">
                  <a:pos x="175" y="228"/>
                </a:cxn>
                <a:cxn ang="0">
                  <a:pos x="138" y="179"/>
                </a:cxn>
                <a:cxn ang="0">
                  <a:pos x="106" y="139"/>
                </a:cxn>
                <a:cxn ang="0">
                  <a:pos x="51" y="84"/>
                </a:cxn>
                <a:cxn ang="0">
                  <a:pos x="5" y="36"/>
                </a:cxn>
                <a:cxn ang="0">
                  <a:pos x="11" y="0"/>
                </a:cxn>
              </a:cxnLst>
              <a:rect l="0" t="0" r="r" b="b"/>
              <a:pathLst>
                <a:path w="724" h="1458">
                  <a:moveTo>
                    <a:pt x="21" y="2"/>
                  </a:moveTo>
                  <a:lnTo>
                    <a:pt x="30" y="6"/>
                  </a:lnTo>
                  <a:lnTo>
                    <a:pt x="40" y="8"/>
                  </a:lnTo>
                  <a:lnTo>
                    <a:pt x="47" y="11"/>
                  </a:lnTo>
                  <a:lnTo>
                    <a:pt x="57" y="17"/>
                  </a:lnTo>
                  <a:lnTo>
                    <a:pt x="70" y="23"/>
                  </a:lnTo>
                  <a:lnTo>
                    <a:pt x="79" y="27"/>
                  </a:lnTo>
                  <a:lnTo>
                    <a:pt x="87" y="36"/>
                  </a:lnTo>
                  <a:lnTo>
                    <a:pt x="97" y="42"/>
                  </a:lnTo>
                  <a:lnTo>
                    <a:pt x="106" y="46"/>
                  </a:lnTo>
                  <a:lnTo>
                    <a:pt x="116" y="53"/>
                  </a:lnTo>
                  <a:lnTo>
                    <a:pt x="123" y="61"/>
                  </a:lnTo>
                  <a:lnTo>
                    <a:pt x="133" y="66"/>
                  </a:lnTo>
                  <a:lnTo>
                    <a:pt x="148" y="82"/>
                  </a:lnTo>
                  <a:lnTo>
                    <a:pt x="163" y="99"/>
                  </a:lnTo>
                  <a:lnTo>
                    <a:pt x="178" y="114"/>
                  </a:lnTo>
                  <a:lnTo>
                    <a:pt x="190" y="133"/>
                  </a:lnTo>
                  <a:lnTo>
                    <a:pt x="195" y="141"/>
                  </a:lnTo>
                  <a:lnTo>
                    <a:pt x="201" y="150"/>
                  </a:lnTo>
                  <a:lnTo>
                    <a:pt x="209" y="160"/>
                  </a:lnTo>
                  <a:lnTo>
                    <a:pt x="216" y="167"/>
                  </a:lnTo>
                  <a:lnTo>
                    <a:pt x="222" y="179"/>
                  </a:lnTo>
                  <a:lnTo>
                    <a:pt x="230" y="186"/>
                  </a:lnTo>
                  <a:lnTo>
                    <a:pt x="235" y="196"/>
                  </a:lnTo>
                  <a:lnTo>
                    <a:pt x="241" y="205"/>
                  </a:lnTo>
                  <a:lnTo>
                    <a:pt x="243" y="215"/>
                  </a:lnTo>
                  <a:lnTo>
                    <a:pt x="251" y="226"/>
                  </a:lnTo>
                  <a:lnTo>
                    <a:pt x="256" y="237"/>
                  </a:lnTo>
                  <a:lnTo>
                    <a:pt x="262" y="247"/>
                  </a:lnTo>
                  <a:lnTo>
                    <a:pt x="266" y="256"/>
                  </a:lnTo>
                  <a:lnTo>
                    <a:pt x="271" y="264"/>
                  </a:lnTo>
                  <a:lnTo>
                    <a:pt x="275" y="274"/>
                  </a:lnTo>
                  <a:lnTo>
                    <a:pt x="281" y="285"/>
                  </a:lnTo>
                  <a:lnTo>
                    <a:pt x="283" y="294"/>
                  </a:lnTo>
                  <a:lnTo>
                    <a:pt x="287" y="306"/>
                  </a:lnTo>
                  <a:lnTo>
                    <a:pt x="292" y="317"/>
                  </a:lnTo>
                  <a:lnTo>
                    <a:pt x="296" y="325"/>
                  </a:lnTo>
                  <a:lnTo>
                    <a:pt x="298" y="338"/>
                  </a:lnTo>
                  <a:lnTo>
                    <a:pt x="302" y="346"/>
                  </a:lnTo>
                  <a:lnTo>
                    <a:pt x="304" y="355"/>
                  </a:lnTo>
                  <a:lnTo>
                    <a:pt x="308" y="367"/>
                  </a:lnTo>
                  <a:lnTo>
                    <a:pt x="311" y="376"/>
                  </a:lnTo>
                  <a:lnTo>
                    <a:pt x="313" y="388"/>
                  </a:lnTo>
                  <a:lnTo>
                    <a:pt x="317" y="397"/>
                  </a:lnTo>
                  <a:lnTo>
                    <a:pt x="323" y="407"/>
                  </a:lnTo>
                  <a:lnTo>
                    <a:pt x="323" y="416"/>
                  </a:lnTo>
                  <a:lnTo>
                    <a:pt x="325" y="424"/>
                  </a:lnTo>
                  <a:lnTo>
                    <a:pt x="328" y="437"/>
                  </a:lnTo>
                  <a:lnTo>
                    <a:pt x="332" y="447"/>
                  </a:lnTo>
                  <a:lnTo>
                    <a:pt x="334" y="452"/>
                  </a:lnTo>
                  <a:lnTo>
                    <a:pt x="338" y="462"/>
                  </a:lnTo>
                  <a:lnTo>
                    <a:pt x="338" y="469"/>
                  </a:lnTo>
                  <a:lnTo>
                    <a:pt x="340" y="479"/>
                  </a:lnTo>
                  <a:lnTo>
                    <a:pt x="344" y="498"/>
                  </a:lnTo>
                  <a:lnTo>
                    <a:pt x="347" y="513"/>
                  </a:lnTo>
                  <a:lnTo>
                    <a:pt x="349" y="526"/>
                  </a:lnTo>
                  <a:lnTo>
                    <a:pt x="355" y="545"/>
                  </a:lnTo>
                  <a:lnTo>
                    <a:pt x="355" y="559"/>
                  </a:lnTo>
                  <a:lnTo>
                    <a:pt x="359" y="570"/>
                  </a:lnTo>
                  <a:lnTo>
                    <a:pt x="361" y="580"/>
                  </a:lnTo>
                  <a:lnTo>
                    <a:pt x="365" y="595"/>
                  </a:lnTo>
                  <a:lnTo>
                    <a:pt x="365" y="602"/>
                  </a:lnTo>
                  <a:lnTo>
                    <a:pt x="368" y="616"/>
                  </a:lnTo>
                  <a:lnTo>
                    <a:pt x="370" y="623"/>
                  </a:lnTo>
                  <a:lnTo>
                    <a:pt x="376" y="637"/>
                  </a:lnTo>
                  <a:lnTo>
                    <a:pt x="376" y="648"/>
                  </a:lnTo>
                  <a:lnTo>
                    <a:pt x="380" y="658"/>
                  </a:lnTo>
                  <a:lnTo>
                    <a:pt x="384" y="667"/>
                  </a:lnTo>
                  <a:lnTo>
                    <a:pt x="385" y="678"/>
                  </a:lnTo>
                  <a:lnTo>
                    <a:pt x="385" y="688"/>
                  </a:lnTo>
                  <a:lnTo>
                    <a:pt x="389" y="699"/>
                  </a:lnTo>
                  <a:lnTo>
                    <a:pt x="391" y="709"/>
                  </a:lnTo>
                  <a:lnTo>
                    <a:pt x="395" y="718"/>
                  </a:lnTo>
                  <a:lnTo>
                    <a:pt x="397" y="726"/>
                  </a:lnTo>
                  <a:lnTo>
                    <a:pt x="401" y="735"/>
                  </a:lnTo>
                  <a:lnTo>
                    <a:pt x="401" y="749"/>
                  </a:lnTo>
                  <a:lnTo>
                    <a:pt x="404" y="756"/>
                  </a:lnTo>
                  <a:lnTo>
                    <a:pt x="406" y="766"/>
                  </a:lnTo>
                  <a:lnTo>
                    <a:pt x="410" y="775"/>
                  </a:lnTo>
                  <a:lnTo>
                    <a:pt x="410" y="783"/>
                  </a:lnTo>
                  <a:lnTo>
                    <a:pt x="416" y="796"/>
                  </a:lnTo>
                  <a:lnTo>
                    <a:pt x="416" y="806"/>
                  </a:lnTo>
                  <a:lnTo>
                    <a:pt x="418" y="817"/>
                  </a:lnTo>
                  <a:lnTo>
                    <a:pt x="422" y="827"/>
                  </a:lnTo>
                  <a:lnTo>
                    <a:pt x="425" y="838"/>
                  </a:lnTo>
                  <a:lnTo>
                    <a:pt x="429" y="851"/>
                  </a:lnTo>
                  <a:lnTo>
                    <a:pt x="435" y="863"/>
                  </a:lnTo>
                  <a:lnTo>
                    <a:pt x="437" y="878"/>
                  </a:lnTo>
                  <a:lnTo>
                    <a:pt x="442" y="889"/>
                  </a:lnTo>
                  <a:lnTo>
                    <a:pt x="442" y="895"/>
                  </a:lnTo>
                  <a:lnTo>
                    <a:pt x="446" y="905"/>
                  </a:lnTo>
                  <a:lnTo>
                    <a:pt x="450" y="914"/>
                  </a:lnTo>
                  <a:lnTo>
                    <a:pt x="452" y="925"/>
                  </a:lnTo>
                  <a:lnTo>
                    <a:pt x="456" y="937"/>
                  </a:lnTo>
                  <a:lnTo>
                    <a:pt x="462" y="954"/>
                  </a:lnTo>
                  <a:lnTo>
                    <a:pt x="467" y="969"/>
                  </a:lnTo>
                  <a:lnTo>
                    <a:pt x="473" y="986"/>
                  </a:lnTo>
                  <a:lnTo>
                    <a:pt x="479" y="1002"/>
                  </a:lnTo>
                  <a:lnTo>
                    <a:pt x="488" y="1019"/>
                  </a:lnTo>
                  <a:lnTo>
                    <a:pt x="492" y="1028"/>
                  </a:lnTo>
                  <a:lnTo>
                    <a:pt x="494" y="1038"/>
                  </a:lnTo>
                  <a:lnTo>
                    <a:pt x="500" y="1047"/>
                  </a:lnTo>
                  <a:lnTo>
                    <a:pt x="503" y="1059"/>
                  </a:lnTo>
                  <a:lnTo>
                    <a:pt x="507" y="1068"/>
                  </a:lnTo>
                  <a:lnTo>
                    <a:pt x="513" y="1076"/>
                  </a:lnTo>
                  <a:lnTo>
                    <a:pt x="515" y="1085"/>
                  </a:lnTo>
                  <a:lnTo>
                    <a:pt x="522" y="1095"/>
                  </a:lnTo>
                  <a:lnTo>
                    <a:pt x="524" y="1108"/>
                  </a:lnTo>
                  <a:lnTo>
                    <a:pt x="530" y="1116"/>
                  </a:lnTo>
                  <a:lnTo>
                    <a:pt x="536" y="1125"/>
                  </a:lnTo>
                  <a:lnTo>
                    <a:pt x="539" y="1136"/>
                  </a:lnTo>
                  <a:lnTo>
                    <a:pt x="545" y="1146"/>
                  </a:lnTo>
                  <a:lnTo>
                    <a:pt x="549" y="1155"/>
                  </a:lnTo>
                  <a:lnTo>
                    <a:pt x="555" y="1165"/>
                  </a:lnTo>
                  <a:lnTo>
                    <a:pt x="557" y="1173"/>
                  </a:lnTo>
                  <a:lnTo>
                    <a:pt x="564" y="1182"/>
                  </a:lnTo>
                  <a:lnTo>
                    <a:pt x="566" y="1192"/>
                  </a:lnTo>
                  <a:lnTo>
                    <a:pt x="572" y="1201"/>
                  </a:lnTo>
                  <a:lnTo>
                    <a:pt x="576" y="1212"/>
                  </a:lnTo>
                  <a:lnTo>
                    <a:pt x="581" y="1222"/>
                  </a:lnTo>
                  <a:lnTo>
                    <a:pt x="585" y="1231"/>
                  </a:lnTo>
                  <a:lnTo>
                    <a:pt x="591" y="1239"/>
                  </a:lnTo>
                  <a:lnTo>
                    <a:pt x="596" y="1249"/>
                  </a:lnTo>
                  <a:lnTo>
                    <a:pt x="606" y="1264"/>
                  </a:lnTo>
                  <a:lnTo>
                    <a:pt x="615" y="1283"/>
                  </a:lnTo>
                  <a:lnTo>
                    <a:pt x="625" y="1294"/>
                  </a:lnTo>
                  <a:lnTo>
                    <a:pt x="633" y="1309"/>
                  </a:lnTo>
                  <a:lnTo>
                    <a:pt x="646" y="1321"/>
                  </a:lnTo>
                  <a:lnTo>
                    <a:pt x="653" y="1334"/>
                  </a:lnTo>
                  <a:lnTo>
                    <a:pt x="661" y="1342"/>
                  </a:lnTo>
                  <a:lnTo>
                    <a:pt x="669" y="1351"/>
                  </a:lnTo>
                  <a:lnTo>
                    <a:pt x="674" y="1357"/>
                  </a:lnTo>
                  <a:lnTo>
                    <a:pt x="684" y="1365"/>
                  </a:lnTo>
                  <a:lnTo>
                    <a:pt x="693" y="1370"/>
                  </a:lnTo>
                  <a:lnTo>
                    <a:pt x="705" y="1376"/>
                  </a:lnTo>
                  <a:lnTo>
                    <a:pt x="710" y="1385"/>
                  </a:lnTo>
                  <a:lnTo>
                    <a:pt x="718" y="1397"/>
                  </a:lnTo>
                  <a:lnTo>
                    <a:pt x="720" y="1406"/>
                  </a:lnTo>
                  <a:lnTo>
                    <a:pt x="724" y="1418"/>
                  </a:lnTo>
                  <a:lnTo>
                    <a:pt x="724" y="1427"/>
                  </a:lnTo>
                  <a:lnTo>
                    <a:pt x="724" y="1435"/>
                  </a:lnTo>
                  <a:lnTo>
                    <a:pt x="720" y="1442"/>
                  </a:lnTo>
                  <a:lnTo>
                    <a:pt x="714" y="1452"/>
                  </a:lnTo>
                  <a:lnTo>
                    <a:pt x="705" y="1454"/>
                  </a:lnTo>
                  <a:lnTo>
                    <a:pt x="699" y="1458"/>
                  </a:lnTo>
                  <a:lnTo>
                    <a:pt x="684" y="1454"/>
                  </a:lnTo>
                  <a:lnTo>
                    <a:pt x="672" y="1454"/>
                  </a:lnTo>
                  <a:lnTo>
                    <a:pt x="667" y="1448"/>
                  </a:lnTo>
                  <a:lnTo>
                    <a:pt x="657" y="1446"/>
                  </a:lnTo>
                  <a:lnTo>
                    <a:pt x="648" y="1442"/>
                  </a:lnTo>
                  <a:lnTo>
                    <a:pt x="638" y="1435"/>
                  </a:lnTo>
                  <a:lnTo>
                    <a:pt x="633" y="1431"/>
                  </a:lnTo>
                  <a:lnTo>
                    <a:pt x="627" y="1423"/>
                  </a:lnTo>
                  <a:lnTo>
                    <a:pt x="621" y="1414"/>
                  </a:lnTo>
                  <a:lnTo>
                    <a:pt x="615" y="1406"/>
                  </a:lnTo>
                  <a:lnTo>
                    <a:pt x="606" y="1391"/>
                  </a:lnTo>
                  <a:lnTo>
                    <a:pt x="596" y="1378"/>
                  </a:lnTo>
                  <a:lnTo>
                    <a:pt x="587" y="1365"/>
                  </a:lnTo>
                  <a:lnTo>
                    <a:pt x="579" y="1349"/>
                  </a:lnTo>
                  <a:lnTo>
                    <a:pt x="572" y="1340"/>
                  </a:lnTo>
                  <a:lnTo>
                    <a:pt x="570" y="1330"/>
                  </a:lnTo>
                  <a:lnTo>
                    <a:pt x="564" y="1321"/>
                  </a:lnTo>
                  <a:lnTo>
                    <a:pt x="557" y="1311"/>
                  </a:lnTo>
                  <a:lnTo>
                    <a:pt x="551" y="1300"/>
                  </a:lnTo>
                  <a:lnTo>
                    <a:pt x="549" y="1290"/>
                  </a:lnTo>
                  <a:lnTo>
                    <a:pt x="543" y="1283"/>
                  </a:lnTo>
                  <a:lnTo>
                    <a:pt x="539" y="1273"/>
                  </a:lnTo>
                  <a:lnTo>
                    <a:pt x="530" y="1260"/>
                  </a:lnTo>
                  <a:lnTo>
                    <a:pt x="524" y="1249"/>
                  </a:lnTo>
                  <a:lnTo>
                    <a:pt x="522" y="1239"/>
                  </a:lnTo>
                  <a:lnTo>
                    <a:pt x="515" y="1228"/>
                  </a:lnTo>
                  <a:lnTo>
                    <a:pt x="509" y="1218"/>
                  </a:lnTo>
                  <a:lnTo>
                    <a:pt x="503" y="1207"/>
                  </a:lnTo>
                  <a:lnTo>
                    <a:pt x="500" y="1195"/>
                  </a:lnTo>
                  <a:lnTo>
                    <a:pt x="494" y="1186"/>
                  </a:lnTo>
                  <a:lnTo>
                    <a:pt x="488" y="1173"/>
                  </a:lnTo>
                  <a:lnTo>
                    <a:pt x="482" y="1165"/>
                  </a:lnTo>
                  <a:lnTo>
                    <a:pt x="477" y="1150"/>
                  </a:lnTo>
                  <a:lnTo>
                    <a:pt x="471" y="1140"/>
                  </a:lnTo>
                  <a:lnTo>
                    <a:pt x="467" y="1129"/>
                  </a:lnTo>
                  <a:lnTo>
                    <a:pt x="462" y="1119"/>
                  </a:lnTo>
                  <a:lnTo>
                    <a:pt x="458" y="1108"/>
                  </a:lnTo>
                  <a:lnTo>
                    <a:pt x="452" y="1098"/>
                  </a:lnTo>
                  <a:lnTo>
                    <a:pt x="446" y="1085"/>
                  </a:lnTo>
                  <a:lnTo>
                    <a:pt x="442" y="1076"/>
                  </a:lnTo>
                  <a:lnTo>
                    <a:pt x="437" y="1064"/>
                  </a:lnTo>
                  <a:lnTo>
                    <a:pt x="435" y="1055"/>
                  </a:lnTo>
                  <a:lnTo>
                    <a:pt x="429" y="1047"/>
                  </a:lnTo>
                  <a:lnTo>
                    <a:pt x="425" y="1038"/>
                  </a:lnTo>
                  <a:lnTo>
                    <a:pt x="418" y="1028"/>
                  </a:lnTo>
                  <a:lnTo>
                    <a:pt x="416" y="1019"/>
                  </a:lnTo>
                  <a:lnTo>
                    <a:pt x="414" y="1011"/>
                  </a:lnTo>
                  <a:lnTo>
                    <a:pt x="406" y="1002"/>
                  </a:lnTo>
                  <a:lnTo>
                    <a:pt x="404" y="992"/>
                  </a:lnTo>
                  <a:lnTo>
                    <a:pt x="401" y="986"/>
                  </a:lnTo>
                  <a:lnTo>
                    <a:pt x="397" y="971"/>
                  </a:lnTo>
                  <a:lnTo>
                    <a:pt x="391" y="960"/>
                  </a:lnTo>
                  <a:lnTo>
                    <a:pt x="389" y="944"/>
                  </a:lnTo>
                  <a:lnTo>
                    <a:pt x="385" y="935"/>
                  </a:lnTo>
                  <a:lnTo>
                    <a:pt x="384" y="929"/>
                  </a:lnTo>
                  <a:lnTo>
                    <a:pt x="384" y="925"/>
                  </a:lnTo>
                  <a:lnTo>
                    <a:pt x="380" y="893"/>
                  </a:lnTo>
                  <a:lnTo>
                    <a:pt x="374" y="863"/>
                  </a:lnTo>
                  <a:lnTo>
                    <a:pt x="368" y="830"/>
                  </a:lnTo>
                  <a:lnTo>
                    <a:pt x="365" y="802"/>
                  </a:lnTo>
                  <a:lnTo>
                    <a:pt x="359" y="775"/>
                  </a:lnTo>
                  <a:lnTo>
                    <a:pt x="355" y="749"/>
                  </a:lnTo>
                  <a:lnTo>
                    <a:pt x="349" y="720"/>
                  </a:lnTo>
                  <a:lnTo>
                    <a:pt x="347" y="694"/>
                  </a:lnTo>
                  <a:lnTo>
                    <a:pt x="340" y="669"/>
                  </a:lnTo>
                  <a:lnTo>
                    <a:pt x="334" y="644"/>
                  </a:lnTo>
                  <a:lnTo>
                    <a:pt x="325" y="621"/>
                  </a:lnTo>
                  <a:lnTo>
                    <a:pt x="323" y="597"/>
                  </a:lnTo>
                  <a:lnTo>
                    <a:pt x="317" y="574"/>
                  </a:lnTo>
                  <a:lnTo>
                    <a:pt x="311" y="551"/>
                  </a:lnTo>
                  <a:lnTo>
                    <a:pt x="304" y="526"/>
                  </a:lnTo>
                  <a:lnTo>
                    <a:pt x="298" y="509"/>
                  </a:lnTo>
                  <a:lnTo>
                    <a:pt x="292" y="488"/>
                  </a:lnTo>
                  <a:lnTo>
                    <a:pt x="287" y="467"/>
                  </a:lnTo>
                  <a:lnTo>
                    <a:pt x="277" y="448"/>
                  </a:lnTo>
                  <a:lnTo>
                    <a:pt x="271" y="431"/>
                  </a:lnTo>
                  <a:lnTo>
                    <a:pt x="262" y="412"/>
                  </a:lnTo>
                  <a:lnTo>
                    <a:pt x="256" y="395"/>
                  </a:lnTo>
                  <a:lnTo>
                    <a:pt x="251" y="376"/>
                  </a:lnTo>
                  <a:lnTo>
                    <a:pt x="243" y="365"/>
                  </a:lnTo>
                  <a:lnTo>
                    <a:pt x="235" y="346"/>
                  </a:lnTo>
                  <a:lnTo>
                    <a:pt x="230" y="331"/>
                  </a:lnTo>
                  <a:lnTo>
                    <a:pt x="222" y="317"/>
                  </a:lnTo>
                  <a:lnTo>
                    <a:pt x="214" y="304"/>
                  </a:lnTo>
                  <a:lnTo>
                    <a:pt x="209" y="289"/>
                  </a:lnTo>
                  <a:lnTo>
                    <a:pt x="201" y="277"/>
                  </a:lnTo>
                  <a:lnTo>
                    <a:pt x="194" y="264"/>
                  </a:lnTo>
                  <a:lnTo>
                    <a:pt x="186" y="253"/>
                  </a:lnTo>
                  <a:lnTo>
                    <a:pt x="180" y="241"/>
                  </a:lnTo>
                  <a:lnTo>
                    <a:pt x="175" y="228"/>
                  </a:lnTo>
                  <a:lnTo>
                    <a:pt x="165" y="217"/>
                  </a:lnTo>
                  <a:lnTo>
                    <a:pt x="159" y="207"/>
                  </a:lnTo>
                  <a:lnTo>
                    <a:pt x="152" y="199"/>
                  </a:lnTo>
                  <a:lnTo>
                    <a:pt x="144" y="190"/>
                  </a:lnTo>
                  <a:lnTo>
                    <a:pt x="138" y="179"/>
                  </a:lnTo>
                  <a:lnTo>
                    <a:pt x="133" y="171"/>
                  </a:lnTo>
                  <a:lnTo>
                    <a:pt x="123" y="161"/>
                  </a:lnTo>
                  <a:lnTo>
                    <a:pt x="117" y="154"/>
                  </a:lnTo>
                  <a:lnTo>
                    <a:pt x="112" y="144"/>
                  </a:lnTo>
                  <a:lnTo>
                    <a:pt x="106" y="139"/>
                  </a:lnTo>
                  <a:lnTo>
                    <a:pt x="93" y="123"/>
                  </a:lnTo>
                  <a:lnTo>
                    <a:pt x="83" y="114"/>
                  </a:lnTo>
                  <a:lnTo>
                    <a:pt x="72" y="103"/>
                  </a:lnTo>
                  <a:lnTo>
                    <a:pt x="62" y="93"/>
                  </a:lnTo>
                  <a:lnTo>
                    <a:pt x="51" y="84"/>
                  </a:lnTo>
                  <a:lnTo>
                    <a:pt x="45" y="78"/>
                  </a:lnTo>
                  <a:lnTo>
                    <a:pt x="30" y="63"/>
                  </a:lnTo>
                  <a:lnTo>
                    <a:pt x="21" y="57"/>
                  </a:lnTo>
                  <a:lnTo>
                    <a:pt x="11" y="46"/>
                  </a:lnTo>
                  <a:lnTo>
                    <a:pt x="5" y="36"/>
                  </a:lnTo>
                  <a:lnTo>
                    <a:pt x="3" y="27"/>
                  </a:lnTo>
                  <a:lnTo>
                    <a:pt x="3" y="17"/>
                  </a:lnTo>
                  <a:lnTo>
                    <a:pt x="0" y="8"/>
                  </a:lnTo>
                  <a:lnTo>
                    <a:pt x="5" y="2"/>
                  </a:lnTo>
                  <a:lnTo>
                    <a:pt x="11" y="0"/>
                  </a:lnTo>
                  <a:lnTo>
                    <a:pt x="21" y="2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052736"/>
            <a:ext cx="8458200" cy="2952328"/>
          </a:xfrm>
        </p:spPr>
        <p:txBody>
          <a:bodyPr/>
          <a:lstStyle/>
          <a:p>
            <a:pPr latinLnBrk="0"/>
            <a:r>
              <a:rPr lang="en-US" altLang="zh-TW" sz="2800" dirty="0" smtClean="0">
                <a:latin typeface="Britannic Bold" pitchFamily="34" charset="0"/>
              </a:rPr>
              <a:t>Each server has a single queue</a:t>
            </a:r>
          </a:p>
          <a:p>
            <a:pPr latinLnBrk="0"/>
            <a:r>
              <a:rPr lang="en-US" altLang="zh-TW" sz="2800" dirty="0" smtClean="0">
                <a:latin typeface="Britannic Bold" pitchFamily="34" charset="0"/>
              </a:rPr>
              <a:t>The policy for queue selection: choosing the queue having fewer customers</a:t>
            </a:r>
          </a:p>
          <a:p>
            <a:pPr latinLnBrk="0"/>
            <a:r>
              <a:rPr lang="en-US" altLang="zh-TW" sz="2800" dirty="0" smtClean="0">
                <a:latin typeface="Britannic Bold" pitchFamily="34" charset="0"/>
              </a:rPr>
              <a:t>After entering a queue, a customer can not change his queue</a:t>
            </a:r>
          </a:p>
          <a:p>
            <a:pPr latinLnBrk="0"/>
            <a:r>
              <a:rPr lang="en-US" altLang="zh-TW" sz="2800" dirty="0" smtClean="0">
                <a:latin typeface="Britannic Bold" pitchFamily="34" charset="0"/>
              </a:rPr>
              <a:t>Other setups = “Basic Requirement”</a:t>
            </a:r>
          </a:p>
        </p:txBody>
      </p:sp>
      <p:grpSp>
        <p:nvGrpSpPr>
          <p:cNvPr id="4" name="群組 51"/>
          <p:cNvGrpSpPr/>
          <p:nvPr/>
        </p:nvGrpSpPr>
        <p:grpSpPr>
          <a:xfrm>
            <a:off x="1057608" y="4509120"/>
            <a:ext cx="1498168" cy="1630360"/>
            <a:chOff x="1285875" y="2857500"/>
            <a:chExt cx="2482850" cy="2701926"/>
          </a:xfrm>
        </p:grpSpPr>
        <p:sp>
          <p:nvSpPr>
            <p:cNvPr id="36873" name="Freeform 9"/>
            <p:cNvSpPr>
              <a:spLocks/>
            </p:cNvSpPr>
            <p:nvPr/>
          </p:nvSpPr>
          <p:spPr bwMode="auto">
            <a:xfrm>
              <a:off x="2466975" y="3979863"/>
              <a:ext cx="384175" cy="366713"/>
            </a:xfrm>
            <a:custGeom>
              <a:avLst/>
              <a:gdLst/>
              <a:ahLst/>
              <a:cxnLst>
                <a:cxn ang="0">
                  <a:pos x="65" y="57"/>
                </a:cxn>
                <a:cxn ang="0">
                  <a:pos x="76" y="91"/>
                </a:cxn>
                <a:cxn ang="0">
                  <a:pos x="91" y="122"/>
                </a:cxn>
                <a:cxn ang="0">
                  <a:pos x="107" y="152"/>
                </a:cxn>
                <a:cxn ang="0">
                  <a:pos x="128" y="175"/>
                </a:cxn>
                <a:cxn ang="0">
                  <a:pos x="150" y="200"/>
                </a:cxn>
                <a:cxn ang="0">
                  <a:pos x="181" y="220"/>
                </a:cxn>
                <a:cxn ang="0">
                  <a:pos x="215" y="239"/>
                </a:cxn>
                <a:cxn ang="0">
                  <a:pos x="253" y="255"/>
                </a:cxn>
                <a:cxn ang="0">
                  <a:pos x="299" y="266"/>
                </a:cxn>
                <a:cxn ang="0">
                  <a:pos x="335" y="272"/>
                </a:cxn>
                <a:cxn ang="0">
                  <a:pos x="361" y="276"/>
                </a:cxn>
                <a:cxn ang="0">
                  <a:pos x="390" y="278"/>
                </a:cxn>
                <a:cxn ang="0">
                  <a:pos x="426" y="281"/>
                </a:cxn>
                <a:cxn ang="0">
                  <a:pos x="456" y="291"/>
                </a:cxn>
                <a:cxn ang="0">
                  <a:pos x="483" y="308"/>
                </a:cxn>
                <a:cxn ang="0">
                  <a:pos x="477" y="342"/>
                </a:cxn>
                <a:cxn ang="0">
                  <a:pos x="468" y="369"/>
                </a:cxn>
                <a:cxn ang="0">
                  <a:pos x="458" y="399"/>
                </a:cxn>
                <a:cxn ang="0">
                  <a:pos x="441" y="420"/>
                </a:cxn>
                <a:cxn ang="0">
                  <a:pos x="416" y="441"/>
                </a:cxn>
                <a:cxn ang="0">
                  <a:pos x="390" y="452"/>
                </a:cxn>
                <a:cxn ang="0">
                  <a:pos x="371" y="462"/>
                </a:cxn>
                <a:cxn ang="0">
                  <a:pos x="380" y="435"/>
                </a:cxn>
                <a:cxn ang="0">
                  <a:pos x="396" y="405"/>
                </a:cxn>
                <a:cxn ang="0">
                  <a:pos x="407" y="369"/>
                </a:cxn>
                <a:cxn ang="0">
                  <a:pos x="415" y="338"/>
                </a:cxn>
                <a:cxn ang="0">
                  <a:pos x="411" y="321"/>
                </a:cxn>
                <a:cxn ang="0">
                  <a:pos x="390" y="312"/>
                </a:cxn>
                <a:cxn ang="0">
                  <a:pos x="356" y="308"/>
                </a:cxn>
                <a:cxn ang="0">
                  <a:pos x="310" y="302"/>
                </a:cxn>
                <a:cxn ang="0">
                  <a:pos x="283" y="297"/>
                </a:cxn>
                <a:cxn ang="0">
                  <a:pos x="253" y="291"/>
                </a:cxn>
                <a:cxn ang="0">
                  <a:pos x="224" y="281"/>
                </a:cxn>
                <a:cxn ang="0">
                  <a:pos x="194" y="270"/>
                </a:cxn>
                <a:cxn ang="0">
                  <a:pos x="158" y="249"/>
                </a:cxn>
                <a:cxn ang="0">
                  <a:pos x="129" y="228"/>
                </a:cxn>
                <a:cxn ang="0">
                  <a:pos x="101" y="203"/>
                </a:cxn>
                <a:cxn ang="0">
                  <a:pos x="78" y="175"/>
                </a:cxn>
                <a:cxn ang="0">
                  <a:pos x="55" y="152"/>
                </a:cxn>
                <a:cxn ang="0">
                  <a:pos x="31" y="112"/>
                </a:cxn>
                <a:cxn ang="0">
                  <a:pos x="10" y="72"/>
                </a:cxn>
                <a:cxn ang="0">
                  <a:pos x="0" y="46"/>
                </a:cxn>
                <a:cxn ang="0">
                  <a:pos x="4" y="15"/>
                </a:cxn>
                <a:cxn ang="0">
                  <a:pos x="29" y="0"/>
                </a:cxn>
                <a:cxn ang="0">
                  <a:pos x="46" y="21"/>
                </a:cxn>
                <a:cxn ang="0">
                  <a:pos x="55" y="40"/>
                </a:cxn>
              </a:cxnLst>
              <a:rect l="0" t="0" r="r" b="b"/>
              <a:pathLst>
                <a:path w="485" h="462">
                  <a:moveTo>
                    <a:pt x="55" y="40"/>
                  </a:moveTo>
                  <a:lnTo>
                    <a:pt x="61" y="49"/>
                  </a:lnTo>
                  <a:lnTo>
                    <a:pt x="65" y="57"/>
                  </a:lnTo>
                  <a:lnTo>
                    <a:pt x="67" y="70"/>
                  </a:lnTo>
                  <a:lnTo>
                    <a:pt x="71" y="78"/>
                  </a:lnTo>
                  <a:lnTo>
                    <a:pt x="76" y="91"/>
                  </a:lnTo>
                  <a:lnTo>
                    <a:pt x="78" y="101"/>
                  </a:lnTo>
                  <a:lnTo>
                    <a:pt x="86" y="112"/>
                  </a:lnTo>
                  <a:lnTo>
                    <a:pt x="91" y="122"/>
                  </a:lnTo>
                  <a:lnTo>
                    <a:pt x="93" y="131"/>
                  </a:lnTo>
                  <a:lnTo>
                    <a:pt x="101" y="139"/>
                  </a:lnTo>
                  <a:lnTo>
                    <a:pt x="107" y="152"/>
                  </a:lnTo>
                  <a:lnTo>
                    <a:pt x="114" y="160"/>
                  </a:lnTo>
                  <a:lnTo>
                    <a:pt x="122" y="167"/>
                  </a:lnTo>
                  <a:lnTo>
                    <a:pt x="128" y="175"/>
                  </a:lnTo>
                  <a:lnTo>
                    <a:pt x="135" y="184"/>
                  </a:lnTo>
                  <a:lnTo>
                    <a:pt x="145" y="194"/>
                  </a:lnTo>
                  <a:lnTo>
                    <a:pt x="150" y="200"/>
                  </a:lnTo>
                  <a:lnTo>
                    <a:pt x="160" y="209"/>
                  </a:lnTo>
                  <a:lnTo>
                    <a:pt x="171" y="215"/>
                  </a:lnTo>
                  <a:lnTo>
                    <a:pt x="181" y="220"/>
                  </a:lnTo>
                  <a:lnTo>
                    <a:pt x="190" y="228"/>
                  </a:lnTo>
                  <a:lnTo>
                    <a:pt x="204" y="232"/>
                  </a:lnTo>
                  <a:lnTo>
                    <a:pt x="215" y="239"/>
                  </a:lnTo>
                  <a:lnTo>
                    <a:pt x="230" y="245"/>
                  </a:lnTo>
                  <a:lnTo>
                    <a:pt x="242" y="249"/>
                  </a:lnTo>
                  <a:lnTo>
                    <a:pt x="253" y="255"/>
                  </a:lnTo>
                  <a:lnTo>
                    <a:pt x="268" y="257"/>
                  </a:lnTo>
                  <a:lnTo>
                    <a:pt x="283" y="264"/>
                  </a:lnTo>
                  <a:lnTo>
                    <a:pt x="299" y="266"/>
                  </a:lnTo>
                  <a:lnTo>
                    <a:pt x="318" y="270"/>
                  </a:lnTo>
                  <a:lnTo>
                    <a:pt x="325" y="270"/>
                  </a:lnTo>
                  <a:lnTo>
                    <a:pt x="335" y="272"/>
                  </a:lnTo>
                  <a:lnTo>
                    <a:pt x="344" y="272"/>
                  </a:lnTo>
                  <a:lnTo>
                    <a:pt x="356" y="276"/>
                  </a:lnTo>
                  <a:lnTo>
                    <a:pt x="361" y="276"/>
                  </a:lnTo>
                  <a:lnTo>
                    <a:pt x="371" y="276"/>
                  </a:lnTo>
                  <a:lnTo>
                    <a:pt x="380" y="276"/>
                  </a:lnTo>
                  <a:lnTo>
                    <a:pt x="390" y="278"/>
                  </a:lnTo>
                  <a:lnTo>
                    <a:pt x="401" y="278"/>
                  </a:lnTo>
                  <a:lnTo>
                    <a:pt x="416" y="281"/>
                  </a:lnTo>
                  <a:lnTo>
                    <a:pt x="426" y="281"/>
                  </a:lnTo>
                  <a:lnTo>
                    <a:pt x="437" y="285"/>
                  </a:lnTo>
                  <a:lnTo>
                    <a:pt x="447" y="287"/>
                  </a:lnTo>
                  <a:lnTo>
                    <a:pt x="456" y="291"/>
                  </a:lnTo>
                  <a:lnTo>
                    <a:pt x="468" y="297"/>
                  </a:lnTo>
                  <a:lnTo>
                    <a:pt x="477" y="302"/>
                  </a:lnTo>
                  <a:lnTo>
                    <a:pt x="483" y="308"/>
                  </a:lnTo>
                  <a:lnTo>
                    <a:pt x="485" y="314"/>
                  </a:lnTo>
                  <a:lnTo>
                    <a:pt x="483" y="327"/>
                  </a:lnTo>
                  <a:lnTo>
                    <a:pt x="477" y="342"/>
                  </a:lnTo>
                  <a:lnTo>
                    <a:pt x="473" y="350"/>
                  </a:lnTo>
                  <a:lnTo>
                    <a:pt x="472" y="359"/>
                  </a:lnTo>
                  <a:lnTo>
                    <a:pt x="468" y="369"/>
                  </a:lnTo>
                  <a:lnTo>
                    <a:pt x="468" y="380"/>
                  </a:lnTo>
                  <a:lnTo>
                    <a:pt x="462" y="388"/>
                  </a:lnTo>
                  <a:lnTo>
                    <a:pt x="458" y="399"/>
                  </a:lnTo>
                  <a:lnTo>
                    <a:pt x="453" y="405"/>
                  </a:lnTo>
                  <a:lnTo>
                    <a:pt x="449" y="414"/>
                  </a:lnTo>
                  <a:lnTo>
                    <a:pt x="441" y="420"/>
                  </a:lnTo>
                  <a:lnTo>
                    <a:pt x="432" y="430"/>
                  </a:lnTo>
                  <a:lnTo>
                    <a:pt x="422" y="435"/>
                  </a:lnTo>
                  <a:lnTo>
                    <a:pt x="416" y="441"/>
                  </a:lnTo>
                  <a:lnTo>
                    <a:pt x="407" y="445"/>
                  </a:lnTo>
                  <a:lnTo>
                    <a:pt x="399" y="447"/>
                  </a:lnTo>
                  <a:lnTo>
                    <a:pt x="390" y="452"/>
                  </a:lnTo>
                  <a:lnTo>
                    <a:pt x="382" y="456"/>
                  </a:lnTo>
                  <a:lnTo>
                    <a:pt x="375" y="460"/>
                  </a:lnTo>
                  <a:lnTo>
                    <a:pt x="371" y="462"/>
                  </a:lnTo>
                  <a:lnTo>
                    <a:pt x="371" y="456"/>
                  </a:lnTo>
                  <a:lnTo>
                    <a:pt x="377" y="445"/>
                  </a:lnTo>
                  <a:lnTo>
                    <a:pt x="380" y="435"/>
                  </a:lnTo>
                  <a:lnTo>
                    <a:pt x="386" y="426"/>
                  </a:lnTo>
                  <a:lnTo>
                    <a:pt x="392" y="416"/>
                  </a:lnTo>
                  <a:lnTo>
                    <a:pt x="396" y="405"/>
                  </a:lnTo>
                  <a:lnTo>
                    <a:pt x="399" y="393"/>
                  </a:lnTo>
                  <a:lnTo>
                    <a:pt x="405" y="380"/>
                  </a:lnTo>
                  <a:lnTo>
                    <a:pt x="407" y="369"/>
                  </a:lnTo>
                  <a:lnTo>
                    <a:pt x="411" y="359"/>
                  </a:lnTo>
                  <a:lnTo>
                    <a:pt x="415" y="348"/>
                  </a:lnTo>
                  <a:lnTo>
                    <a:pt x="415" y="338"/>
                  </a:lnTo>
                  <a:lnTo>
                    <a:pt x="415" y="333"/>
                  </a:lnTo>
                  <a:lnTo>
                    <a:pt x="415" y="327"/>
                  </a:lnTo>
                  <a:lnTo>
                    <a:pt x="411" y="321"/>
                  </a:lnTo>
                  <a:lnTo>
                    <a:pt x="405" y="317"/>
                  </a:lnTo>
                  <a:lnTo>
                    <a:pt x="399" y="314"/>
                  </a:lnTo>
                  <a:lnTo>
                    <a:pt x="390" y="312"/>
                  </a:lnTo>
                  <a:lnTo>
                    <a:pt x="377" y="312"/>
                  </a:lnTo>
                  <a:lnTo>
                    <a:pt x="367" y="308"/>
                  </a:lnTo>
                  <a:lnTo>
                    <a:pt x="356" y="308"/>
                  </a:lnTo>
                  <a:lnTo>
                    <a:pt x="344" y="308"/>
                  </a:lnTo>
                  <a:lnTo>
                    <a:pt x="325" y="306"/>
                  </a:lnTo>
                  <a:lnTo>
                    <a:pt x="310" y="302"/>
                  </a:lnTo>
                  <a:lnTo>
                    <a:pt x="302" y="302"/>
                  </a:lnTo>
                  <a:lnTo>
                    <a:pt x="293" y="298"/>
                  </a:lnTo>
                  <a:lnTo>
                    <a:pt x="283" y="297"/>
                  </a:lnTo>
                  <a:lnTo>
                    <a:pt x="276" y="297"/>
                  </a:lnTo>
                  <a:lnTo>
                    <a:pt x="262" y="293"/>
                  </a:lnTo>
                  <a:lnTo>
                    <a:pt x="253" y="291"/>
                  </a:lnTo>
                  <a:lnTo>
                    <a:pt x="245" y="287"/>
                  </a:lnTo>
                  <a:lnTo>
                    <a:pt x="236" y="285"/>
                  </a:lnTo>
                  <a:lnTo>
                    <a:pt x="224" y="281"/>
                  </a:lnTo>
                  <a:lnTo>
                    <a:pt x="211" y="276"/>
                  </a:lnTo>
                  <a:lnTo>
                    <a:pt x="204" y="272"/>
                  </a:lnTo>
                  <a:lnTo>
                    <a:pt x="194" y="270"/>
                  </a:lnTo>
                  <a:lnTo>
                    <a:pt x="181" y="260"/>
                  </a:lnTo>
                  <a:lnTo>
                    <a:pt x="169" y="255"/>
                  </a:lnTo>
                  <a:lnTo>
                    <a:pt x="158" y="249"/>
                  </a:lnTo>
                  <a:lnTo>
                    <a:pt x="148" y="241"/>
                  </a:lnTo>
                  <a:lnTo>
                    <a:pt x="139" y="232"/>
                  </a:lnTo>
                  <a:lnTo>
                    <a:pt x="129" y="228"/>
                  </a:lnTo>
                  <a:lnTo>
                    <a:pt x="122" y="217"/>
                  </a:lnTo>
                  <a:lnTo>
                    <a:pt x="109" y="211"/>
                  </a:lnTo>
                  <a:lnTo>
                    <a:pt x="101" y="203"/>
                  </a:lnTo>
                  <a:lnTo>
                    <a:pt x="91" y="194"/>
                  </a:lnTo>
                  <a:lnTo>
                    <a:pt x="86" y="184"/>
                  </a:lnTo>
                  <a:lnTo>
                    <a:pt x="78" y="175"/>
                  </a:lnTo>
                  <a:lnTo>
                    <a:pt x="71" y="167"/>
                  </a:lnTo>
                  <a:lnTo>
                    <a:pt x="65" y="158"/>
                  </a:lnTo>
                  <a:lnTo>
                    <a:pt x="55" y="152"/>
                  </a:lnTo>
                  <a:lnTo>
                    <a:pt x="52" y="143"/>
                  </a:lnTo>
                  <a:lnTo>
                    <a:pt x="40" y="125"/>
                  </a:lnTo>
                  <a:lnTo>
                    <a:pt x="31" y="112"/>
                  </a:lnTo>
                  <a:lnTo>
                    <a:pt x="21" y="97"/>
                  </a:lnTo>
                  <a:lnTo>
                    <a:pt x="15" y="86"/>
                  </a:lnTo>
                  <a:lnTo>
                    <a:pt x="10" y="72"/>
                  </a:lnTo>
                  <a:lnTo>
                    <a:pt x="8" y="67"/>
                  </a:lnTo>
                  <a:lnTo>
                    <a:pt x="4" y="61"/>
                  </a:lnTo>
                  <a:lnTo>
                    <a:pt x="0" y="46"/>
                  </a:lnTo>
                  <a:lnTo>
                    <a:pt x="0" y="34"/>
                  </a:lnTo>
                  <a:lnTo>
                    <a:pt x="4" y="25"/>
                  </a:lnTo>
                  <a:lnTo>
                    <a:pt x="4" y="15"/>
                  </a:lnTo>
                  <a:lnTo>
                    <a:pt x="10" y="4"/>
                  </a:lnTo>
                  <a:lnTo>
                    <a:pt x="19" y="0"/>
                  </a:lnTo>
                  <a:lnTo>
                    <a:pt x="29" y="0"/>
                  </a:lnTo>
                  <a:lnTo>
                    <a:pt x="36" y="10"/>
                  </a:lnTo>
                  <a:lnTo>
                    <a:pt x="44" y="15"/>
                  </a:lnTo>
                  <a:lnTo>
                    <a:pt x="46" y="21"/>
                  </a:lnTo>
                  <a:lnTo>
                    <a:pt x="52" y="29"/>
                  </a:lnTo>
                  <a:lnTo>
                    <a:pt x="55" y="40"/>
                  </a:lnTo>
                  <a:lnTo>
                    <a:pt x="55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874" name="Freeform 10"/>
            <p:cNvSpPr>
              <a:spLocks/>
            </p:cNvSpPr>
            <p:nvPr/>
          </p:nvSpPr>
          <p:spPr bwMode="auto">
            <a:xfrm>
              <a:off x="2176463" y="3290888"/>
              <a:ext cx="171450" cy="338138"/>
            </a:xfrm>
            <a:custGeom>
              <a:avLst/>
              <a:gdLst/>
              <a:ahLst/>
              <a:cxnLst>
                <a:cxn ang="0">
                  <a:pos x="156" y="12"/>
                </a:cxn>
                <a:cxn ang="0">
                  <a:pos x="181" y="37"/>
                </a:cxn>
                <a:cxn ang="0">
                  <a:pos x="196" y="67"/>
                </a:cxn>
                <a:cxn ang="0">
                  <a:pos x="202" y="92"/>
                </a:cxn>
                <a:cxn ang="0">
                  <a:pos x="208" y="107"/>
                </a:cxn>
                <a:cxn ang="0">
                  <a:pos x="213" y="130"/>
                </a:cxn>
                <a:cxn ang="0">
                  <a:pos x="213" y="156"/>
                </a:cxn>
                <a:cxn ang="0">
                  <a:pos x="213" y="175"/>
                </a:cxn>
                <a:cxn ang="0">
                  <a:pos x="217" y="191"/>
                </a:cxn>
                <a:cxn ang="0">
                  <a:pos x="217" y="210"/>
                </a:cxn>
                <a:cxn ang="0">
                  <a:pos x="217" y="232"/>
                </a:cxn>
                <a:cxn ang="0">
                  <a:pos x="213" y="263"/>
                </a:cxn>
                <a:cxn ang="0">
                  <a:pos x="208" y="287"/>
                </a:cxn>
                <a:cxn ang="0">
                  <a:pos x="202" y="314"/>
                </a:cxn>
                <a:cxn ang="0">
                  <a:pos x="192" y="339"/>
                </a:cxn>
                <a:cxn ang="0">
                  <a:pos x="183" y="363"/>
                </a:cxn>
                <a:cxn ang="0">
                  <a:pos x="171" y="381"/>
                </a:cxn>
                <a:cxn ang="0">
                  <a:pos x="156" y="400"/>
                </a:cxn>
                <a:cxn ang="0">
                  <a:pos x="145" y="411"/>
                </a:cxn>
                <a:cxn ang="0">
                  <a:pos x="124" y="420"/>
                </a:cxn>
                <a:cxn ang="0">
                  <a:pos x="97" y="422"/>
                </a:cxn>
                <a:cxn ang="0">
                  <a:pos x="82" y="422"/>
                </a:cxn>
                <a:cxn ang="0">
                  <a:pos x="63" y="420"/>
                </a:cxn>
                <a:cxn ang="0">
                  <a:pos x="46" y="411"/>
                </a:cxn>
                <a:cxn ang="0">
                  <a:pos x="21" y="396"/>
                </a:cxn>
                <a:cxn ang="0">
                  <a:pos x="2" y="371"/>
                </a:cxn>
                <a:cxn ang="0">
                  <a:pos x="0" y="354"/>
                </a:cxn>
                <a:cxn ang="0">
                  <a:pos x="8" y="343"/>
                </a:cxn>
                <a:cxn ang="0">
                  <a:pos x="33" y="363"/>
                </a:cxn>
                <a:cxn ang="0">
                  <a:pos x="54" y="384"/>
                </a:cxn>
                <a:cxn ang="0">
                  <a:pos x="78" y="392"/>
                </a:cxn>
                <a:cxn ang="0">
                  <a:pos x="105" y="390"/>
                </a:cxn>
                <a:cxn ang="0">
                  <a:pos x="124" y="375"/>
                </a:cxn>
                <a:cxn ang="0">
                  <a:pos x="132" y="360"/>
                </a:cxn>
                <a:cxn ang="0">
                  <a:pos x="141" y="343"/>
                </a:cxn>
                <a:cxn ang="0">
                  <a:pos x="147" y="320"/>
                </a:cxn>
                <a:cxn ang="0">
                  <a:pos x="154" y="297"/>
                </a:cxn>
                <a:cxn ang="0">
                  <a:pos x="156" y="268"/>
                </a:cxn>
                <a:cxn ang="0">
                  <a:pos x="160" y="246"/>
                </a:cxn>
                <a:cxn ang="0">
                  <a:pos x="160" y="215"/>
                </a:cxn>
                <a:cxn ang="0">
                  <a:pos x="160" y="187"/>
                </a:cxn>
                <a:cxn ang="0">
                  <a:pos x="156" y="160"/>
                </a:cxn>
                <a:cxn ang="0">
                  <a:pos x="151" y="130"/>
                </a:cxn>
                <a:cxn ang="0">
                  <a:pos x="145" y="107"/>
                </a:cxn>
                <a:cxn ang="0">
                  <a:pos x="139" y="86"/>
                </a:cxn>
                <a:cxn ang="0">
                  <a:pos x="130" y="67"/>
                </a:cxn>
                <a:cxn ang="0">
                  <a:pos x="118" y="46"/>
                </a:cxn>
                <a:cxn ang="0">
                  <a:pos x="97" y="31"/>
                </a:cxn>
                <a:cxn ang="0">
                  <a:pos x="99" y="18"/>
                </a:cxn>
                <a:cxn ang="0">
                  <a:pos x="114" y="6"/>
                </a:cxn>
                <a:cxn ang="0">
                  <a:pos x="135" y="0"/>
                </a:cxn>
                <a:cxn ang="0">
                  <a:pos x="145" y="6"/>
                </a:cxn>
              </a:cxnLst>
              <a:rect l="0" t="0" r="r" b="b"/>
              <a:pathLst>
                <a:path w="217" h="426">
                  <a:moveTo>
                    <a:pt x="145" y="6"/>
                  </a:moveTo>
                  <a:lnTo>
                    <a:pt x="156" y="12"/>
                  </a:lnTo>
                  <a:lnTo>
                    <a:pt x="171" y="25"/>
                  </a:lnTo>
                  <a:lnTo>
                    <a:pt x="181" y="37"/>
                  </a:lnTo>
                  <a:lnTo>
                    <a:pt x="189" y="52"/>
                  </a:lnTo>
                  <a:lnTo>
                    <a:pt x="196" y="67"/>
                  </a:lnTo>
                  <a:lnTo>
                    <a:pt x="202" y="82"/>
                  </a:lnTo>
                  <a:lnTo>
                    <a:pt x="202" y="92"/>
                  </a:lnTo>
                  <a:lnTo>
                    <a:pt x="204" y="97"/>
                  </a:lnTo>
                  <a:lnTo>
                    <a:pt x="208" y="107"/>
                  </a:lnTo>
                  <a:lnTo>
                    <a:pt x="211" y="114"/>
                  </a:lnTo>
                  <a:lnTo>
                    <a:pt x="213" y="130"/>
                  </a:lnTo>
                  <a:lnTo>
                    <a:pt x="213" y="149"/>
                  </a:lnTo>
                  <a:lnTo>
                    <a:pt x="213" y="156"/>
                  </a:lnTo>
                  <a:lnTo>
                    <a:pt x="213" y="166"/>
                  </a:lnTo>
                  <a:lnTo>
                    <a:pt x="213" y="175"/>
                  </a:lnTo>
                  <a:lnTo>
                    <a:pt x="217" y="185"/>
                  </a:lnTo>
                  <a:lnTo>
                    <a:pt x="217" y="191"/>
                  </a:lnTo>
                  <a:lnTo>
                    <a:pt x="217" y="204"/>
                  </a:lnTo>
                  <a:lnTo>
                    <a:pt x="217" y="210"/>
                  </a:lnTo>
                  <a:lnTo>
                    <a:pt x="217" y="217"/>
                  </a:lnTo>
                  <a:lnTo>
                    <a:pt x="217" y="232"/>
                  </a:lnTo>
                  <a:lnTo>
                    <a:pt x="217" y="251"/>
                  </a:lnTo>
                  <a:lnTo>
                    <a:pt x="213" y="263"/>
                  </a:lnTo>
                  <a:lnTo>
                    <a:pt x="213" y="274"/>
                  </a:lnTo>
                  <a:lnTo>
                    <a:pt x="208" y="287"/>
                  </a:lnTo>
                  <a:lnTo>
                    <a:pt x="208" y="303"/>
                  </a:lnTo>
                  <a:lnTo>
                    <a:pt x="202" y="314"/>
                  </a:lnTo>
                  <a:lnTo>
                    <a:pt x="198" y="325"/>
                  </a:lnTo>
                  <a:lnTo>
                    <a:pt x="192" y="339"/>
                  </a:lnTo>
                  <a:lnTo>
                    <a:pt x="189" y="350"/>
                  </a:lnTo>
                  <a:lnTo>
                    <a:pt x="183" y="363"/>
                  </a:lnTo>
                  <a:lnTo>
                    <a:pt x="177" y="371"/>
                  </a:lnTo>
                  <a:lnTo>
                    <a:pt x="171" y="381"/>
                  </a:lnTo>
                  <a:lnTo>
                    <a:pt x="166" y="390"/>
                  </a:lnTo>
                  <a:lnTo>
                    <a:pt x="156" y="400"/>
                  </a:lnTo>
                  <a:lnTo>
                    <a:pt x="151" y="405"/>
                  </a:lnTo>
                  <a:lnTo>
                    <a:pt x="145" y="411"/>
                  </a:lnTo>
                  <a:lnTo>
                    <a:pt x="139" y="417"/>
                  </a:lnTo>
                  <a:lnTo>
                    <a:pt x="124" y="420"/>
                  </a:lnTo>
                  <a:lnTo>
                    <a:pt x="109" y="426"/>
                  </a:lnTo>
                  <a:lnTo>
                    <a:pt x="97" y="422"/>
                  </a:lnTo>
                  <a:lnTo>
                    <a:pt x="90" y="422"/>
                  </a:lnTo>
                  <a:lnTo>
                    <a:pt x="82" y="422"/>
                  </a:lnTo>
                  <a:lnTo>
                    <a:pt x="73" y="422"/>
                  </a:lnTo>
                  <a:lnTo>
                    <a:pt x="63" y="420"/>
                  </a:lnTo>
                  <a:lnTo>
                    <a:pt x="54" y="417"/>
                  </a:lnTo>
                  <a:lnTo>
                    <a:pt x="46" y="411"/>
                  </a:lnTo>
                  <a:lnTo>
                    <a:pt x="38" y="407"/>
                  </a:lnTo>
                  <a:lnTo>
                    <a:pt x="21" y="396"/>
                  </a:lnTo>
                  <a:lnTo>
                    <a:pt x="8" y="381"/>
                  </a:lnTo>
                  <a:lnTo>
                    <a:pt x="2" y="371"/>
                  </a:lnTo>
                  <a:lnTo>
                    <a:pt x="0" y="363"/>
                  </a:lnTo>
                  <a:lnTo>
                    <a:pt x="0" y="354"/>
                  </a:lnTo>
                  <a:lnTo>
                    <a:pt x="2" y="346"/>
                  </a:lnTo>
                  <a:lnTo>
                    <a:pt x="8" y="343"/>
                  </a:lnTo>
                  <a:lnTo>
                    <a:pt x="21" y="350"/>
                  </a:lnTo>
                  <a:lnTo>
                    <a:pt x="33" y="363"/>
                  </a:lnTo>
                  <a:lnTo>
                    <a:pt x="42" y="375"/>
                  </a:lnTo>
                  <a:lnTo>
                    <a:pt x="54" y="384"/>
                  </a:lnTo>
                  <a:lnTo>
                    <a:pt x="67" y="390"/>
                  </a:lnTo>
                  <a:lnTo>
                    <a:pt x="78" y="392"/>
                  </a:lnTo>
                  <a:lnTo>
                    <a:pt x="90" y="392"/>
                  </a:lnTo>
                  <a:lnTo>
                    <a:pt x="105" y="390"/>
                  </a:lnTo>
                  <a:lnTo>
                    <a:pt x="118" y="381"/>
                  </a:lnTo>
                  <a:lnTo>
                    <a:pt x="124" y="375"/>
                  </a:lnTo>
                  <a:lnTo>
                    <a:pt x="126" y="369"/>
                  </a:lnTo>
                  <a:lnTo>
                    <a:pt x="132" y="360"/>
                  </a:lnTo>
                  <a:lnTo>
                    <a:pt x="139" y="354"/>
                  </a:lnTo>
                  <a:lnTo>
                    <a:pt x="141" y="343"/>
                  </a:lnTo>
                  <a:lnTo>
                    <a:pt x="145" y="331"/>
                  </a:lnTo>
                  <a:lnTo>
                    <a:pt x="147" y="320"/>
                  </a:lnTo>
                  <a:lnTo>
                    <a:pt x="151" y="310"/>
                  </a:lnTo>
                  <a:lnTo>
                    <a:pt x="154" y="297"/>
                  </a:lnTo>
                  <a:lnTo>
                    <a:pt x="154" y="284"/>
                  </a:lnTo>
                  <a:lnTo>
                    <a:pt x="156" y="268"/>
                  </a:lnTo>
                  <a:lnTo>
                    <a:pt x="160" y="257"/>
                  </a:lnTo>
                  <a:lnTo>
                    <a:pt x="160" y="246"/>
                  </a:lnTo>
                  <a:lnTo>
                    <a:pt x="160" y="230"/>
                  </a:lnTo>
                  <a:lnTo>
                    <a:pt x="160" y="215"/>
                  </a:lnTo>
                  <a:lnTo>
                    <a:pt x="162" y="204"/>
                  </a:lnTo>
                  <a:lnTo>
                    <a:pt x="160" y="187"/>
                  </a:lnTo>
                  <a:lnTo>
                    <a:pt x="156" y="172"/>
                  </a:lnTo>
                  <a:lnTo>
                    <a:pt x="156" y="160"/>
                  </a:lnTo>
                  <a:lnTo>
                    <a:pt x="154" y="145"/>
                  </a:lnTo>
                  <a:lnTo>
                    <a:pt x="151" y="130"/>
                  </a:lnTo>
                  <a:lnTo>
                    <a:pt x="147" y="118"/>
                  </a:lnTo>
                  <a:lnTo>
                    <a:pt x="145" y="107"/>
                  </a:lnTo>
                  <a:lnTo>
                    <a:pt x="145" y="97"/>
                  </a:lnTo>
                  <a:lnTo>
                    <a:pt x="139" y="86"/>
                  </a:lnTo>
                  <a:lnTo>
                    <a:pt x="135" y="75"/>
                  </a:lnTo>
                  <a:lnTo>
                    <a:pt x="130" y="67"/>
                  </a:lnTo>
                  <a:lnTo>
                    <a:pt x="126" y="57"/>
                  </a:lnTo>
                  <a:lnTo>
                    <a:pt x="118" y="46"/>
                  </a:lnTo>
                  <a:lnTo>
                    <a:pt x="105" y="37"/>
                  </a:lnTo>
                  <a:lnTo>
                    <a:pt x="97" y="31"/>
                  </a:lnTo>
                  <a:lnTo>
                    <a:pt x="97" y="25"/>
                  </a:lnTo>
                  <a:lnTo>
                    <a:pt x="99" y="18"/>
                  </a:lnTo>
                  <a:lnTo>
                    <a:pt x="109" y="12"/>
                  </a:lnTo>
                  <a:lnTo>
                    <a:pt x="114" y="6"/>
                  </a:lnTo>
                  <a:lnTo>
                    <a:pt x="124" y="4"/>
                  </a:lnTo>
                  <a:lnTo>
                    <a:pt x="135" y="0"/>
                  </a:lnTo>
                  <a:lnTo>
                    <a:pt x="145" y="6"/>
                  </a:lnTo>
                  <a:lnTo>
                    <a:pt x="145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875" name="Freeform 11"/>
            <p:cNvSpPr>
              <a:spLocks/>
            </p:cNvSpPr>
            <p:nvPr/>
          </p:nvSpPr>
          <p:spPr bwMode="auto">
            <a:xfrm>
              <a:off x="2178050" y="3584575"/>
              <a:ext cx="47625" cy="161925"/>
            </a:xfrm>
            <a:custGeom>
              <a:avLst/>
              <a:gdLst/>
              <a:ahLst/>
              <a:cxnLst>
                <a:cxn ang="0">
                  <a:pos x="61" y="30"/>
                </a:cxn>
                <a:cxn ang="0">
                  <a:pos x="55" y="40"/>
                </a:cxn>
                <a:cxn ang="0">
                  <a:pos x="48" y="49"/>
                </a:cxn>
                <a:cxn ang="0">
                  <a:pos x="46" y="57"/>
                </a:cxn>
                <a:cxn ang="0">
                  <a:pos x="44" y="70"/>
                </a:cxn>
                <a:cxn ang="0">
                  <a:pos x="40" y="86"/>
                </a:cxn>
                <a:cxn ang="0">
                  <a:pos x="40" y="103"/>
                </a:cxn>
                <a:cxn ang="0">
                  <a:pos x="40" y="118"/>
                </a:cxn>
                <a:cxn ang="0">
                  <a:pos x="44" y="133"/>
                </a:cxn>
                <a:cxn ang="0">
                  <a:pos x="46" y="143"/>
                </a:cxn>
                <a:cxn ang="0">
                  <a:pos x="48" y="152"/>
                </a:cxn>
                <a:cxn ang="0">
                  <a:pos x="55" y="160"/>
                </a:cxn>
                <a:cxn ang="0">
                  <a:pos x="61" y="169"/>
                </a:cxn>
                <a:cxn ang="0">
                  <a:pos x="61" y="181"/>
                </a:cxn>
                <a:cxn ang="0">
                  <a:pos x="61" y="190"/>
                </a:cxn>
                <a:cxn ang="0">
                  <a:pos x="55" y="196"/>
                </a:cxn>
                <a:cxn ang="0">
                  <a:pos x="46" y="203"/>
                </a:cxn>
                <a:cxn ang="0">
                  <a:pos x="36" y="203"/>
                </a:cxn>
                <a:cxn ang="0">
                  <a:pos x="27" y="203"/>
                </a:cxn>
                <a:cxn ang="0">
                  <a:pos x="19" y="196"/>
                </a:cxn>
                <a:cxn ang="0">
                  <a:pos x="15" y="188"/>
                </a:cxn>
                <a:cxn ang="0">
                  <a:pos x="10" y="173"/>
                </a:cxn>
                <a:cxn ang="0">
                  <a:pos x="6" y="164"/>
                </a:cxn>
                <a:cxn ang="0">
                  <a:pos x="4" y="152"/>
                </a:cxn>
                <a:cxn ang="0">
                  <a:pos x="0" y="143"/>
                </a:cxn>
                <a:cxn ang="0">
                  <a:pos x="0" y="131"/>
                </a:cxn>
                <a:cxn ang="0">
                  <a:pos x="0" y="118"/>
                </a:cxn>
                <a:cxn ang="0">
                  <a:pos x="0" y="110"/>
                </a:cxn>
                <a:cxn ang="0">
                  <a:pos x="0" y="99"/>
                </a:cxn>
                <a:cxn ang="0">
                  <a:pos x="0" y="91"/>
                </a:cxn>
                <a:cxn ang="0">
                  <a:pos x="4" y="82"/>
                </a:cxn>
                <a:cxn ang="0">
                  <a:pos x="6" y="70"/>
                </a:cxn>
                <a:cxn ang="0">
                  <a:pos x="14" y="61"/>
                </a:cxn>
                <a:cxn ang="0">
                  <a:pos x="15" y="49"/>
                </a:cxn>
                <a:cxn ang="0">
                  <a:pos x="21" y="40"/>
                </a:cxn>
                <a:cxn ang="0">
                  <a:pos x="25" y="29"/>
                </a:cxn>
                <a:cxn ang="0">
                  <a:pos x="34" y="15"/>
                </a:cxn>
                <a:cxn ang="0">
                  <a:pos x="36" y="8"/>
                </a:cxn>
                <a:cxn ang="0">
                  <a:pos x="44" y="4"/>
                </a:cxn>
                <a:cxn ang="0">
                  <a:pos x="48" y="0"/>
                </a:cxn>
                <a:cxn ang="0">
                  <a:pos x="55" y="4"/>
                </a:cxn>
                <a:cxn ang="0">
                  <a:pos x="59" y="8"/>
                </a:cxn>
                <a:cxn ang="0">
                  <a:pos x="61" y="13"/>
                </a:cxn>
                <a:cxn ang="0">
                  <a:pos x="61" y="21"/>
                </a:cxn>
                <a:cxn ang="0">
                  <a:pos x="61" y="30"/>
                </a:cxn>
                <a:cxn ang="0">
                  <a:pos x="61" y="30"/>
                </a:cxn>
              </a:cxnLst>
              <a:rect l="0" t="0" r="r" b="b"/>
              <a:pathLst>
                <a:path w="61" h="203">
                  <a:moveTo>
                    <a:pt x="61" y="30"/>
                  </a:moveTo>
                  <a:lnTo>
                    <a:pt x="55" y="40"/>
                  </a:lnTo>
                  <a:lnTo>
                    <a:pt x="48" y="49"/>
                  </a:lnTo>
                  <a:lnTo>
                    <a:pt x="46" y="57"/>
                  </a:lnTo>
                  <a:lnTo>
                    <a:pt x="44" y="70"/>
                  </a:lnTo>
                  <a:lnTo>
                    <a:pt x="40" y="86"/>
                  </a:lnTo>
                  <a:lnTo>
                    <a:pt x="40" y="103"/>
                  </a:lnTo>
                  <a:lnTo>
                    <a:pt x="40" y="118"/>
                  </a:lnTo>
                  <a:lnTo>
                    <a:pt x="44" y="133"/>
                  </a:lnTo>
                  <a:lnTo>
                    <a:pt x="46" y="143"/>
                  </a:lnTo>
                  <a:lnTo>
                    <a:pt x="48" y="152"/>
                  </a:lnTo>
                  <a:lnTo>
                    <a:pt x="55" y="160"/>
                  </a:lnTo>
                  <a:lnTo>
                    <a:pt x="61" y="169"/>
                  </a:lnTo>
                  <a:lnTo>
                    <a:pt x="61" y="181"/>
                  </a:lnTo>
                  <a:lnTo>
                    <a:pt x="61" y="190"/>
                  </a:lnTo>
                  <a:lnTo>
                    <a:pt x="55" y="196"/>
                  </a:lnTo>
                  <a:lnTo>
                    <a:pt x="46" y="203"/>
                  </a:lnTo>
                  <a:lnTo>
                    <a:pt x="36" y="203"/>
                  </a:lnTo>
                  <a:lnTo>
                    <a:pt x="27" y="203"/>
                  </a:lnTo>
                  <a:lnTo>
                    <a:pt x="19" y="196"/>
                  </a:lnTo>
                  <a:lnTo>
                    <a:pt x="15" y="188"/>
                  </a:lnTo>
                  <a:lnTo>
                    <a:pt x="10" y="173"/>
                  </a:lnTo>
                  <a:lnTo>
                    <a:pt x="6" y="164"/>
                  </a:lnTo>
                  <a:lnTo>
                    <a:pt x="4" y="152"/>
                  </a:lnTo>
                  <a:lnTo>
                    <a:pt x="0" y="143"/>
                  </a:lnTo>
                  <a:lnTo>
                    <a:pt x="0" y="131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99"/>
                  </a:lnTo>
                  <a:lnTo>
                    <a:pt x="0" y="91"/>
                  </a:lnTo>
                  <a:lnTo>
                    <a:pt x="4" y="82"/>
                  </a:lnTo>
                  <a:lnTo>
                    <a:pt x="6" y="70"/>
                  </a:lnTo>
                  <a:lnTo>
                    <a:pt x="14" y="61"/>
                  </a:lnTo>
                  <a:lnTo>
                    <a:pt x="15" y="49"/>
                  </a:lnTo>
                  <a:lnTo>
                    <a:pt x="21" y="40"/>
                  </a:lnTo>
                  <a:lnTo>
                    <a:pt x="25" y="29"/>
                  </a:lnTo>
                  <a:lnTo>
                    <a:pt x="34" y="15"/>
                  </a:lnTo>
                  <a:lnTo>
                    <a:pt x="36" y="8"/>
                  </a:lnTo>
                  <a:lnTo>
                    <a:pt x="44" y="4"/>
                  </a:lnTo>
                  <a:lnTo>
                    <a:pt x="48" y="0"/>
                  </a:lnTo>
                  <a:lnTo>
                    <a:pt x="55" y="4"/>
                  </a:lnTo>
                  <a:lnTo>
                    <a:pt x="59" y="8"/>
                  </a:lnTo>
                  <a:lnTo>
                    <a:pt x="61" y="13"/>
                  </a:lnTo>
                  <a:lnTo>
                    <a:pt x="61" y="21"/>
                  </a:lnTo>
                  <a:lnTo>
                    <a:pt x="61" y="30"/>
                  </a:lnTo>
                  <a:lnTo>
                    <a:pt x="61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876" name="Freeform 12"/>
            <p:cNvSpPr>
              <a:spLocks/>
            </p:cNvSpPr>
            <p:nvPr/>
          </p:nvSpPr>
          <p:spPr bwMode="auto">
            <a:xfrm>
              <a:off x="1989138" y="3546475"/>
              <a:ext cx="112713" cy="165100"/>
            </a:xfrm>
            <a:custGeom>
              <a:avLst/>
              <a:gdLst/>
              <a:ahLst/>
              <a:cxnLst>
                <a:cxn ang="0">
                  <a:pos x="142" y="30"/>
                </a:cxn>
                <a:cxn ang="0">
                  <a:pos x="138" y="39"/>
                </a:cxn>
                <a:cxn ang="0">
                  <a:pos x="138" y="47"/>
                </a:cxn>
                <a:cxn ang="0">
                  <a:pos x="138" y="57"/>
                </a:cxn>
                <a:cxn ang="0">
                  <a:pos x="138" y="66"/>
                </a:cxn>
                <a:cxn ang="0">
                  <a:pos x="135" y="76"/>
                </a:cxn>
                <a:cxn ang="0">
                  <a:pos x="135" y="83"/>
                </a:cxn>
                <a:cxn ang="0">
                  <a:pos x="135" y="93"/>
                </a:cxn>
                <a:cxn ang="0">
                  <a:pos x="135" y="104"/>
                </a:cxn>
                <a:cxn ang="0">
                  <a:pos x="133" y="112"/>
                </a:cxn>
                <a:cxn ang="0">
                  <a:pos x="129" y="123"/>
                </a:cxn>
                <a:cxn ang="0">
                  <a:pos x="123" y="129"/>
                </a:cxn>
                <a:cxn ang="0">
                  <a:pos x="119" y="138"/>
                </a:cxn>
                <a:cxn ang="0">
                  <a:pos x="108" y="154"/>
                </a:cxn>
                <a:cxn ang="0">
                  <a:pos x="99" y="165"/>
                </a:cxn>
                <a:cxn ang="0">
                  <a:pos x="87" y="178"/>
                </a:cxn>
                <a:cxn ang="0">
                  <a:pos x="72" y="190"/>
                </a:cxn>
                <a:cxn ang="0">
                  <a:pos x="57" y="199"/>
                </a:cxn>
                <a:cxn ang="0">
                  <a:pos x="42" y="207"/>
                </a:cxn>
                <a:cxn ang="0">
                  <a:pos x="26" y="207"/>
                </a:cxn>
                <a:cxn ang="0">
                  <a:pos x="15" y="205"/>
                </a:cxn>
                <a:cxn ang="0">
                  <a:pos x="5" y="199"/>
                </a:cxn>
                <a:cxn ang="0">
                  <a:pos x="3" y="190"/>
                </a:cxn>
                <a:cxn ang="0">
                  <a:pos x="0" y="180"/>
                </a:cxn>
                <a:cxn ang="0">
                  <a:pos x="0" y="169"/>
                </a:cxn>
                <a:cxn ang="0">
                  <a:pos x="5" y="159"/>
                </a:cxn>
                <a:cxn ang="0">
                  <a:pos x="19" y="154"/>
                </a:cxn>
                <a:cxn ang="0">
                  <a:pos x="30" y="146"/>
                </a:cxn>
                <a:cxn ang="0">
                  <a:pos x="40" y="142"/>
                </a:cxn>
                <a:cxn ang="0">
                  <a:pos x="47" y="134"/>
                </a:cxn>
                <a:cxn ang="0">
                  <a:pos x="57" y="133"/>
                </a:cxn>
                <a:cxn ang="0">
                  <a:pos x="72" y="117"/>
                </a:cxn>
                <a:cxn ang="0">
                  <a:pos x="83" y="102"/>
                </a:cxn>
                <a:cxn ang="0">
                  <a:pos x="87" y="93"/>
                </a:cxn>
                <a:cxn ang="0">
                  <a:pos x="93" y="87"/>
                </a:cxn>
                <a:cxn ang="0">
                  <a:pos x="97" y="77"/>
                </a:cxn>
                <a:cxn ang="0">
                  <a:pos x="102" y="66"/>
                </a:cxn>
                <a:cxn ang="0">
                  <a:pos x="104" y="55"/>
                </a:cxn>
                <a:cxn ang="0">
                  <a:pos x="108" y="45"/>
                </a:cxn>
                <a:cxn ang="0">
                  <a:pos x="110" y="32"/>
                </a:cxn>
                <a:cxn ang="0">
                  <a:pos x="114" y="20"/>
                </a:cxn>
                <a:cxn ang="0">
                  <a:pos x="118" y="7"/>
                </a:cxn>
                <a:cxn ang="0">
                  <a:pos x="119" y="1"/>
                </a:cxn>
                <a:cxn ang="0">
                  <a:pos x="125" y="0"/>
                </a:cxn>
                <a:cxn ang="0">
                  <a:pos x="133" y="0"/>
                </a:cxn>
                <a:cxn ang="0">
                  <a:pos x="135" y="1"/>
                </a:cxn>
                <a:cxn ang="0">
                  <a:pos x="138" y="7"/>
                </a:cxn>
                <a:cxn ang="0">
                  <a:pos x="142" y="19"/>
                </a:cxn>
                <a:cxn ang="0">
                  <a:pos x="142" y="30"/>
                </a:cxn>
                <a:cxn ang="0">
                  <a:pos x="142" y="30"/>
                </a:cxn>
              </a:cxnLst>
              <a:rect l="0" t="0" r="r" b="b"/>
              <a:pathLst>
                <a:path w="142" h="207">
                  <a:moveTo>
                    <a:pt x="142" y="30"/>
                  </a:moveTo>
                  <a:lnTo>
                    <a:pt x="138" y="39"/>
                  </a:lnTo>
                  <a:lnTo>
                    <a:pt x="138" y="47"/>
                  </a:lnTo>
                  <a:lnTo>
                    <a:pt x="138" y="57"/>
                  </a:lnTo>
                  <a:lnTo>
                    <a:pt x="138" y="66"/>
                  </a:lnTo>
                  <a:lnTo>
                    <a:pt x="135" y="76"/>
                  </a:lnTo>
                  <a:lnTo>
                    <a:pt x="135" y="83"/>
                  </a:lnTo>
                  <a:lnTo>
                    <a:pt x="135" y="93"/>
                  </a:lnTo>
                  <a:lnTo>
                    <a:pt x="135" y="104"/>
                  </a:lnTo>
                  <a:lnTo>
                    <a:pt x="133" y="112"/>
                  </a:lnTo>
                  <a:lnTo>
                    <a:pt x="129" y="123"/>
                  </a:lnTo>
                  <a:lnTo>
                    <a:pt x="123" y="129"/>
                  </a:lnTo>
                  <a:lnTo>
                    <a:pt x="119" y="138"/>
                  </a:lnTo>
                  <a:lnTo>
                    <a:pt x="108" y="154"/>
                  </a:lnTo>
                  <a:lnTo>
                    <a:pt x="99" y="165"/>
                  </a:lnTo>
                  <a:lnTo>
                    <a:pt x="87" y="178"/>
                  </a:lnTo>
                  <a:lnTo>
                    <a:pt x="72" y="190"/>
                  </a:lnTo>
                  <a:lnTo>
                    <a:pt x="57" y="199"/>
                  </a:lnTo>
                  <a:lnTo>
                    <a:pt x="42" y="207"/>
                  </a:lnTo>
                  <a:lnTo>
                    <a:pt x="26" y="207"/>
                  </a:lnTo>
                  <a:lnTo>
                    <a:pt x="15" y="205"/>
                  </a:lnTo>
                  <a:lnTo>
                    <a:pt x="5" y="199"/>
                  </a:lnTo>
                  <a:lnTo>
                    <a:pt x="3" y="190"/>
                  </a:lnTo>
                  <a:lnTo>
                    <a:pt x="0" y="180"/>
                  </a:lnTo>
                  <a:lnTo>
                    <a:pt x="0" y="169"/>
                  </a:lnTo>
                  <a:lnTo>
                    <a:pt x="5" y="159"/>
                  </a:lnTo>
                  <a:lnTo>
                    <a:pt x="19" y="154"/>
                  </a:lnTo>
                  <a:lnTo>
                    <a:pt x="30" y="146"/>
                  </a:lnTo>
                  <a:lnTo>
                    <a:pt x="40" y="142"/>
                  </a:lnTo>
                  <a:lnTo>
                    <a:pt x="47" y="134"/>
                  </a:lnTo>
                  <a:lnTo>
                    <a:pt x="57" y="133"/>
                  </a:lnTo>
                  <a:lnTo>
                    <a:pt x="72" y="117"/>
                  </a:lnTo>
                  <a:lnTo>
                    <a:pt x="83" y="102"/>
                  </a:lnTo>
                  <a:lnTo>
                    <a:pt x="87" y="93"/>
                  </a:lnTo>
                  <a:lnTo>
                    <a:pt x="93" y="87"/>
                  </a:lnTo>
                  <a:lnTo>
                    <a:pt x="97" y="77"/>
                  </a:lnTo>
                  <a:lnTo>
                    <a:pt x="102" y="66"/>
                  </a:lnTo>
                  <a:lnTo>
                    <a:pt x="104" y="55"/>
                  </a:lnTo>
                  <a:lnTo>
                    <a:pt x="108" y="45"/>
                  </a:lnTo>
                  <a:lnTo>
                    <a:pt x="110" y="32"/>
                  </a:lnTo>
                  <a:lnTo>
                    <a:pt x="114" y="20"/>
                  </a:lnTo>
                  <a:lnTo>
                    <a:pt x="118" y="7"/>
                  </a:lnTo>
                  <a:lnTo>
                    <a:pt x="119" y="1"/>
                  </a:lnTo>
                  <a:lnTo>
                    <a:pt x="125" y="0"/>
                  </a:lnTo>
                  <a:lnTo>
                    <a:pt x="133" y="0"/>
                  </a:lnTo>
                  <a:lnTo>
                    <a:pt x="135" y="1"/>
                  </a:lnTo>
                  <a:lnTo>
                    <a:pt x="138" y="7"/>
                  </a:lnTo>
                  <a:lnTo>
                    <a:pt x="142" y="19"/>
                  </a:lnTo>
                  <a:lnTo>
                    <a:pt x="142" y="30"/>
                  </a:lnTo>
                  <a:lnTo>
                    <a:pt x="142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877" name="Freeform 13"/>
            <p:cNvSpPr>
              <a:spLocks/>
            </p:cNvSpPr>
            <p:nvPr/>
          </p:nvSpPr>
          <p:spPr bwMode="auto">
            <a:xfrm>
              <a:off x="2030413" y="3276600"/>
              <a:ext cx="280988" cy="331788"/>
            </a:xfrm>
            <a:custGeom>
              <a:avLst/>
              <a:gdLst/>
              <a:ahLst/>
              <a:cxnLst>
                <a:cxn ang="0">
                  <a:pos x="281" y="50"/>
                </a:cxn>
                <a:cxn ang="0">
                  <a:pos x="253" y="42"/>
                </a:cxn>
                <a:cxn ang="0">
                  <a:pos x="226" y="38"/>
                </a:cxn>
                <a:cxn ang="0">
                  <a:pos x="201" y="42"/>
                </a:cxn>
                <a:cxn ang="0">
                  <a:pos x="184" y="54"/>
                </a:cxn>
                <a:cxn ang="0">
                  <a:pos x="163" y="69"/>
                </a:cxn>
                <a:cxn ang="0">
                  <a:pos x="150" y="90"/>
                </a:cxn>
                <a:cxn ang="0">
                  <a:pos x="141" y="116"/>
                </a:cxn>
                <a:cxn ang="0">
                  <a:pos x="135" y="141"/>
                </a:cxn>
                <a:cxn ang="0">
                  <a:pos x="127" y="160"/>
                </a:cxn>
                <a:cxn ang="0">
                  <a:pos x="124" y="173"/>
                </a:cxn>
                <a:cxn ang="0">
                  <a:pos x="120" y="189"/>
                </a:cxn>
                <a:cxn ang="0">
                  <a:pos x="120" y="213"/>
                </a:cxn>
                <a:cxn ang="0">
                  <a:pos x="120" y="242"/>
                </a:cxn>
                <a:cxn ang="0">
                  <a:pos x="124" y="265"/>
                </a:cxn>
                <a:cxn ang="0">
                  <a:pos x="129" y="284"/>
                </a:cxn>
                <a:cxn ang="0">
                  <a:pos x="133" y="304"/>
                </a:cxn>
                <a:cxn ang="0">
                  <a:pos x="135" y="322"/>
                </a:cxn>
                <a:cxn ang="0">
                  <a:pos x="133" y="342"/>
                </a:cxn>
                <a:cxn ang="0">
                  <a:pos x="124" y="371"/>
                </a:cxn>
                <a:cxn ang="0">
                  <a:pos x="108" y="388"/>
                </a:cxn>
                <a:cxn ang="0">
                  <a:pos x="91" y="401"/>
                </a:cxn>
                <a:cxn ang="0">
                  <a:pos x="68" y="409"/>
                </a:cxn>
                <a:cxn ang="0">
                  <a:pos x="48" y="417"/>
                </a:cxn>
                <a:cxn ang="0">
                  <a:pos x="30" y="418"/>
                </a:cxn>
                <a:cxn ang="0">
                  <a:pos x="10" y="413"/>
                </a:cxn>
                <a:cxn ang="0">
                  <a:pos x="0" y="401"/>
                </a:cxn>
                <a:cxn ang="0">
                  <a:pos x="2" y="386"/>
                </a:cxn>
                <a:cxn ang="0">
                  <a:pos x="15" y="377"/>
                </a:cxn>
                <a:cxn ang="0">
                  <a:pos x="38" y="377"/>
                </a:cxn>
                <a:cxn ang="0">
                  <a:pos x="59" y="361"/>
                </a:cxn>
                <a:cxn ang="0">
                  <a:pos x="72" y="346"/>
                </a:cxn>
                <a:cxn ang="0">
                  <a:pos x="87" y="325"/>
                </a:cxn>
                <a:cxn ang="0">
                  <a:pos x="93" y="301"/>
                </a:cxn>
                <a:cxn ang="0">
                  <a:pos x="93" y="278"/>
                </a:cxn>
                <a:cxn ang="0">
                  <a:pos x="91" y="249"/>
                </a:cxn>
                <a:cxn ang="0">
                  <a:pos x="78" y="223"/>
                </a:cxn>
                <a:cxn ang="0">
                  <a:pos x="67" y="192"/>
                </a:cxn>
                <a:cxn ang="0">
                  <a:pos x="63" y="168"/>
                </a:cxn>
                <a:cxn ang="0">
                  <a:pos x="67" y="141"/>
                </a:cxn>
                <a:cxn ang="0">
                  <a:pos x="72" y="114"/>
                </a:cxn>
                <a:cxn ang="0">
                  <a:pos x="84" y="90"/>
                </a:cxn>
                <a:cxn ang="0">
                  <a:pos x="95" y="69"/>
                </a:cxn>
                <a:cxn ang="0">
                  <a:pos x="114" y="48"/>
                </a:cxn>
                <a:cxn ang="0">
                  <a:pos x="135" y="29"/>
                </a:cxn>
                <a:cxn ang="0">
                  <a:pos x="160" y="17"/>
                </a:cxn>
                <a:cxn ang="0">
                  <a:pos x="184" y="8"/>
                </a:cxn>
                <a:cxn ang="0">
                  <a:pos x="211" y="2"/>
                </a:cxn>
                <a:cxn ang="0">
                  <a:pos x="241" y="0"/>
                </a:cxn>
                <a:cxn ang="0">
                  <a:pos x="272" y="6"/>
                </a:cxn>
                <a:cxn ang="0">
                  <a:pos x="304" y="14"/>
                </a:cxn>
                <a:cxn ang="0">
                  <a:pos x="335" y="29"/>
                </a:cxn>
                <a:cxn ang="0">
                  <a:pos x="355" y="48"/>
                </a:cxn>
                <a:cxn ang="0">
                  <a:pos x="346" y="57"/>
                </a:cxn>
                <a:cxn ang="0">
                  <a:pos x="325" y="63"/>
                </a:cxn>
                <a:cxn ang="0">
                  <a:pos x="302" y="63"/>
                </a:cxn>
                <a:cxn ang="0">
                  <a:pos x="295" y="63"/>
                </a:cxn>
              </a:cxnLst>
              <a:rect l="0" t="0" r="r" b="b"/>
              <a:pathLst>
                <a:path w="355" h="418">
                  <a:moveTo>
                    <a:pt x="295" y="63"/>
                  </a:moveTo>
                  <a:lnTo>
                    <a:pt x="281" y="50"/>
                  </a:lnTo>
                  <a:lnTo>
                    <a:pt x="266" y="44"/>
                  </a:lnTo>
                  <a:lnTo>
                    <a:pt x="253" y="42"/>
                  </a:lnTo>
                  <a:lnTo>
                    <a:pt x="241" y="38"/>
                  </a:lnTo>
                  <a:lnTo>
                    <a:pt x="226" y="38"/>
                  </a:lnTo>
                  <a:lnTo>
                    <a:pt x="213" y="38"/>
                  </a:lnTo>
                  <a:lnTo>
                    <a:pt x="201" y="42"/>
                  </a:lnTo>
                  <a:lnTo>
                    <a:pt x="192" y="48"/>
                  </a:lnTo>
                  <a:lnTo>
                    <a:pt x="184" y="54"/>
                  </a:lnTo>
                  <a:lnTo>
                    <a:pt x="171" y="63"/>
                  </a:lnTo>
                  <a:lnTo>
                    <a:pt x="163" y="69"/>
                  </a:lnTo>
                  <a:lnTo>
                    <a:pt x="156" y="82"/>
                  </a:lnTo>
                  <a:lnTo>
                    <a:pt x="150" y="90"/>
                  </a:lnTo>
                  <a:lnTo>
                    <a:pt x="144" y="103"/>
                  </a:lnTo>
                  <a:lnTo>
                    <a:pt x="141" y="116"/>
                  </a:lnTo>
                  <a:lnTo>
                    <a:pt x="139" y="130"/>
                  </a:lnTo>
                  <a:lnTo>
                    <a:pt x="135" y="141"/>
                  </a:lnTo>
                  <a:lnTo>
                    <a:pt x="129" y="152"/>
                  </a:lnTo>
                  <a:lnTo>
                    <a:pt x="127" y="160"/>
                  </a:lnTo>
                  <a:lnTo>
                    <a:pt x="124" y="166"/>
                  </a:lnTo>
                  <a:lnTo>
                    <a:pt x="124" y="173"/>
                  </a:lnTo>
                  <a:lnTo>
                    <a:pt x="124" y="183"/>
                  </a:lnTo>
                  <a:lnTo>
                    <a:pt x="120" y="189"/>
                  </a:lnTo>
                  <a:lnTo>
                    <a:pt x="120" y="202"/>
                  </a:lnTo>
                  <a:lnTo>
                    <a:pt x="120" y="213"/>
                  </a:lnTo>
                  <a:lnTo>
                    <a:pt x="120" y="227"/>
                  </a:lnTo>
                  <a:lnTo>
                    <a:pt x="120" y="242"/>
                  </a:lnTo>
                  <a:lnTo>
                    <a:pt x="124" y="255"/>
                  </a:lnTo>
                  <a:lnTo>
                    <a:pt x="124" y="265"/>
                  </a:lnTo>
                  <a:lnTo>
                    <a:pt x="129" y="274"/>
                  </a:lnTo>
                  <a:lnTo>
                    <a:pt x="129" y="284"/>
                  </a:lnTo>
                  <a:lnTo>
                    <a:pt x="133" y="295"/>
                  </a:lnTo>
                  <a:lnTo>
                    <a:pt x="133" y="304"/>
                  </a:lnTo>
                  <a:lnTo>
                    <a:pt x="135" y="314"/>
                  </a:lnTo>
                  <a:lnTo>
                    <a:pt x="135" y="322"/>
                  </a:lnTo>
                  <a:lnTo>
                    <a:pt x="135" y="327"/>
                  </a:lnTo>
                  <a:lnTo>
                    <a:pt x="133" y="342"/>
                  </a:lnTo>
                  <a:lnTo>
                    <a:pt x="129" y="360"/>
                  </a:lnTo>
                  <a:lnTo>
                    <a:pt x="124" y="371"/>
                  </a:lnTo>
                  <a:lnTo>
                    <a:pt x="118" y="380"/>
                  </a:lnTo>
                  <a:lnTo>
                    <a:pt x="108" y="388"/>
                  </a:lnTo>
                  <a:lnTo>
                    <a:pt x="103" y="398"/>
                  </a:lnTo>
                  <a:lnTo>
                    <a:pt x="91" y="401"/>
                  </a:lnTo>
                  <a:lnTo>
                    <a:pt x="82" y="407"/>
                  </a:lnTo>
                  <a:lnTo>
                    <a:pt x="68" y="409"/>
                  </a:lnTo>
                  <a:lnTo>
                    <a:pt x="59" y="417"/>
                  </a:lnTo>
                  <a:lnTo>
                    <a:pt x="48" y="417"/>
                  </a:lnTo>
                  <a:lnTo>
                    <a:pt x="38" y="418"/>
                  </a:lnTo>
                  <a:lnTo>
                    <a:pt x="30" y="418"/>
                  </a:lnTo>
                  <a:lnTo>
                    <a:pt x="21" y="418"/>
                  </a:lnTo>
                  <a:lnTo>
                    <a:pt x="10" y="413"/>
                  </a:lnTo>
                  <a:lnTo>
                    <a:pt x="6" y="407"/>
                  </a:lnTo>
                  <a:lnTo>
                    <a:pt x="0" y="401"/>
                  </a:lnTo>
                  <a:lnTo>
                    <a:pt x="2" y="396"/>
                  </a:lnTo>
                  <a:lnTo>
                    <a:pt x="2" y="386"/>
                  </a:lnTo>
                  <a:lnTo>
                    <a:pt x="10" y="382"/>
                  </a:lnTo>
                  <a:lnTo>
                    <a:pt x="15" y="377"/>
                  </a:lnTo>
                  <a:lnTo>
                    <a:pt x="27" y="380"/>
                  </a:lnTo>
                  <a:lnTo>
                    <a:pt x="38" y="377"/>
                  </a:lnTo>
                  <a:lnTo>
                    <a:pt x="53" y="371"/>
                  </a:lnTo>
                  <a:lnTo>
                    <a:pt x="59" y="361"/>
                  </a:lnTo>
                  <a:lnTo>
                    <a:pt x="67" y="356"/>
                  </a:lnTo>
                  <a:lnTo>
                    <a:pt x="72" y="346"/>
                  </a:lnTo>
                  <a:lnTo>
                    <a:pt x="82" y="337"/>
                  </a:lnTo>
                  <a:lnTo>
                    <a:pt x="87" y="325"/>
                  </a:lnTo>
                  <a:lnTo>
                    <a:pt x="91" y="316"/>
                  </a:lnTo>
                  <a:lnTo>
                    <a:pt x="93" y="301"/>
                  </a:lnTo>
                  <a:lnTo>
                    <a:pt x="95" y="291"/>
                  </a:lnTo>
                  <a:lnTo>
                    <a:pt x="93" y="278"/>
                  </a:lnTo>
                  <a:lnTo>
                    <a:pt x="93" y="265"/>
                  </a:lnTo>
                  <a:lnTo>
                    <a:pt x="91" y="249"/>
                  </a:lnTo>
                  <a:lnTo>
                    <a:pt x="84" y="234"/>
                  </a:lnTo>
                  <a:lnTo>
                    <a:pt x="78" y="223"/>
                  </a:lnTo>
                  <a:lnTo>
                    <a:pt x="72" y="208"/>
                  </a:lnTo>
                  <a:lnTo>
                    <a:pt x="67" y="192"/>
                  </a:lnTo>
                  <a:lnTo>
                    <a:pt x="67" y="181"/>
                  </a:lnTo>
                  <a:lnTo>
                    <a:pt x="63" y="168"/>
                  </a:lnTo>
                  <a:lnTo>
                    <a:pt x="67" y="152"/>
                  </a:lnTo>
                  <a:lnTo>
                    <a:pt x="67" y="141"/>
                  </a:lnTo>
                  <a:lnTo>
                    <a:pt x="68" y="130"/>
                  </a:lnTo>
                  <a:lnTo>
                    <a:pt x="72" y="114"/>
                  </a:lnTo>
                  <a:lnTo>
                    <a:pt x="78" y="103"/>
                  </a:lnTo>
                  <a:lnTo>
                    <a:pt x="84" y="90"/>
                  </a:lnTo>
                  <a:lnTo>
                    <a:pt x="91" y="78"/>
                  </a:lnTo>
                  <a:lnTo>
                    <a:pt x="95" y="69"/>
                  </a:lnTo>
                  <a:lnTo>
                    <a:pt x="106" y="57"/>
                  </a:lnTo>
                  <a:lnTo>
                    <a:pt x="114" y="48"/>
                  </a:lnTo>
                  <a:lnTo>
                    <a:pt x="127" y="38"/>
                  </a:lnTo>
                  <a:lnTo>
                    <a:pt x="135" y="29"/>
                  </a:lnTo>
                  <a:lnTo>
                    <a:pt x="148" y="23"/>
                  </a:lnTo>
                  <a:lnTo>
                    <a:pt x="160" y="17"/>
                  </a:lnTo>
                  <a:lnTo>
                    <a:pt x="171" y="12"/>
                  </a:lnTo>
                  <a:lnTo>
                    <a:pt x="184" y="8"/>
                  </a:lnTo>
                  <a:lnTo>
                    <a:pt x="200" y="6"/>
                  </a:lnTo>
                  <a:lnTo>
                    <a:pt x="211" y="2"/>
                  </a:lnTo>
                  <a:lnTo>
                    <a:pt x="226" y="2"/>
                  </a:lnTo>
                  <a:lnTo>
                    <a:pt x="241" y="0"/>
                  </a:lnTo>
                  <a:lnTo>
                    <a:pt x="257" y="2"/>
                  </a:lnTo>
                  <a:lnTo>
                    <a:pt x="272" y="6"/>
                  </a:lnTo>
                  <a:lnTo>
                    <a:pt x="289" y="8"/>
                  </a:lnTo>
                  <a:lnTo>
                    <a:pt x="304" y="14"/>
                  </a:lnTo>
                  <a:lnTo>
                    <a:pt x="319" y="23"/>
                  </a:lnTo>
                  <a:lnTo>
                    <a:pt x="335" y="29"/>
                  </a:lnTo>
                  <a:lnTo>
                    <a:pt x="352" y="42"/>
                  </a:lnTo>
                  <a:lnTo>
                    <a:pt x="355" y="48"/>
                  </a:lnTo>
                  <a:lnTo>
                    <a:pt x="355" y="50"/>
                  </a:lnTo>
                  <a:lnTo>
                    <a:pt x="346" y="57"/>
                  </a:lnTo>
                  <a:lnTo>
                    <a:pt x="338" y="63"/>
                  </a:lnTo>
                  <a:lnTo>
                    <a:pt x="325" y="63"/>
                  </a:lnTo>
                  <a:lnTo>
                    <a:pt x="314" y="65"/>
                  </a:lnTo>
                  <a:lnTo>
                    <a:pt x="302" y="63"/>
                  </a:lnTo>
                  <a:lnTo>
                    <a:pt x="295" y="63"/>
                  </a:lnTo>
                  <a:lnTo>
                    <a:pt x="295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878" name="Freeform 14"/>
            <p:cNvSpPr>
              <a:spLocks/>
            </p:cNvSpPr>
            <p:nvPr/>
          </p:nvSpPr>
          <p:spPr bwMode="auto">
            <a:xfrm>
              <a:off x="1822450" y="3141663"/>
              <a:ext cx="614363" cy="474663"/>
            </a:xfrm>
            <a:custGeom>
              <a:avLst/>
              <a:gdLst/>
              <a:ahLst/>
              <a:cxnLst>
                <a:cxn ang="0">
                  <a:pos x="703" y="430"/>
                </a:cxn>
                <a:cxn ang="0">
                  <a:pos x="728" y="373"/>
                </a:cxn>
                <a:cxn ang="0">
                  <a:pos x="709" y="327"/>
                </a:cxn>
                <a:cxn ang="0">
                  <a:pos x="672" y="276"/>
                </a:cxn>
                <a:cxn ang="0">
                  <a:pos x="667" y="219"/>
                </a:cxn>
                <a:cxn ang="0">
                  <a:pos x="667" y="156"/>
                </a:cxn>
                <a:cxn ang="0">
                  <a:pos x="655" y="101"/>
                </a:cxn>
                <a:cxn ang="0">
                  <a:pos x="610" y="59"/>
                </a:cxn>
                <a:cxn ang="0">
                  <a:pos x="568" y="54"/>
                </a:cxn>
                <a:cxn ang="0">
                  <a:pos x="505" y="61"/>
                </a:cxn>
                <a:cxn ang="0">
                  <a:pos x="435" y="50"/>
                </a:cxn>
                <a:cxn ang="0">
                  <a:pos x="368" y="38"/>
                </a:cxn>
                <a:cxn ang="0">
                  <a:pos x="311" y="74"/>
                </a:cxn>
                <a:cxn ang="0">
                  <a:pos x="285" y="118"/>
                </a:cxn>
                <a:cxn ang="0">
                  <a:pos x="254" y="162"/>
                </a:cxn>
                <a:cxn ang="0">
                  <a:pos x="205" y="179"/>
                </a:cxn>
                <a:cxn ang="0">
                  <a:pos x="148" y="164"/>
                </a:cxn>
                <a:cxn ang="0">
                  <a:pos x="97" y="192"/>
                </a:cxn>
                <a:cxn ang="0">
                  <a:pos x="79" y="263"/>
                </a:cxn>
                <a:cxn ang="0">
                  <a:pos x="123" y="323"/>
                </a:cxn>
                <a:cxn ang="0">
                  <a:pos x="97" y="373"/>
                </a:cxn>
                <a:cxn ang="0">
                  <a:pos x="64" y="405"/>
                </a:cxn>
                <a:cxn ang="0">
                  <a:pos x="60" y="460"/>
                </a:cxn>
                <a:cxn ang="0">
                  <a:pos x="102" y="498"/>
                </a:cxn>
                <a:cxn ang="0">
                  <a:pos x="182" y="502"/>
                </a:cxn>
                <a:cxn ang="0">
                  <a:pos x="224" y="502"/>
                </a:cxn>
                <a:cxn ang="0">
                  <a:pos x="281" y="517"/>
                </a:cxn>
                <a:cxn ang="0">
                  <a:pos x="308" y="557"/>
                </a:cxn>
                <a:cxn ang="0">
                  <a:pos x="296" y="599"/>
                </a:cxn>
                <a:cxn ang="0">
                  <a:pos x="266" y="578"/>
                </a:cxn>
                <a:cxn ang="0">
                  <a:pos x="230" y="563"/>
                </a:cxn>
                <a:cxn ang="0">
                  <a:pos x="178" y="557"/>
                </a:cxn>
                <a:cxn ang="0">
                  <a:pos x="131" y="559"/>
                </a:cxn>
                <a:cxn ang="0">
                  <a:pos x="85" y="553"/>
                </a:cxn>
                <a:cxn ang="0">
                  <a:pos x="40" y="527"/>
                </a:cxn>
                <a:cxn ang="0">
                  <a:pos x="13" y="487"/>
                </a:cxn>
                <a:cxn ang="0">
                  <a:pos x="0" y="441"/>
                </a:cxn>
                <a:cxn ang="0">
                  <a:pos x="13" y="392"/>
                </a:cxn>
                <a:cxn ang="0">
                  <a:pos x="40" y="348"/>
                </a:cxn>
                <a:cxn ang="0">
                  <a:pos x="38" y="310"/>
                </a:cxn>
                <a:cxn ang="0">
                  <a:pos x="28" y="261"/>
                </a:cxn>
                <a:cxn ang="0">
                  <a:pos x="38" y="206"/>
                </a:cxn>
                <a:cxn ang="0">
                  <a:pos x="60" y="162"/>
                </a:cxn>
                <a:cxn ang="0">
                  <a:pos x="117" y="128"/>
                </a:cxn>
                <a:cxn ang="0">
                  <a:pos x="176" y="124"/>
                </a:cxn>
                <a:cxn ang="0">
                  <a:pos x="218" y="128"/>
                </a:cxn>
                <a:cxn ang="0">
                  <a:pos x="260" y="86"/>
                </a:cxn>
                <a:cxn ang="0">
                  <a:pos x="296" y="29"/>
                </a:cxn>
                <a:cxn ang="0">
                  <a:pos x="355" y="0"/>
                </a:cxn>
                <a:cxn ang="0">
                  <a:pos x="425" y="8"/>
                </a:cxn>
                <a:cxn ang="0">
                  <a:pos x="501" y="14"/>
                </a:cxn>
                <a:cxn ang="0">
                  <a:pos x="576" y="0"/>
                </a:cxn>
                <a:cxn ang="0">
                  <a:pos x="646" y="17"/>
                </a:cxn>
                <a:cxn ang="0">
                  <a:pos x="693" y="61"/>
                </a:cxn>
                <a:cxn ang="0">
                  <a:pos x="718" y="124"/>
                </a:cxn>
                <a:cxn ang="0">
                  <a:pos x="714" y="183"/>
                </a:cxn>
                <a:cxn ang="0">
                  <a:pos x="718" y="230"/>
                </a:cxn>
                <a:cxn ang="0">
                  <a:pos x="748" y="285"/>
                </a:cxn>
                <a:cxn ang="0">
                  <a:pos x="773" y="360"/>
                </a:cxn>
                <a:cxn ang="0">
                  <a:pos x="758" y="413"/>
                </a:cxn>
                <a:cxn ang="0">
                  <a:pos x="712" y="462"/>
                </a:cxn>
                <a:cxn ang="0">
                  <a:pos x="663" y="477"/>
                </a:cxn>
              </a:cxnLst>
              <a:rect l="0" t="0" r="r" b="b"/>
              <a:pathLst>
                <a:path w="773" h="599">
                  <a:moveTo>
                    <a:pt x="669" y="466"/>
                  </a:moveTo>
                  <a:lnTo>
                    <a:pt x="680" y="456"/>
                  </a:lnTo>
                  <a:lnTo>
                    <a:pt x="688" y="449"/>
                  </a:lnTo>
                  <a:lnTo>
                    <a:pt x="697" y="439"/>
                  </a:lnTo>
                  <a:lnTo>
                    <a:pt x="703" y="430"/>
                  </a:lnTo>
                  <a:lnTo>
                    <a:pt x="712" y="418"/>
                  </a:lnTo>
                  <a:lnTo>
                    <a:pt x="718" y="409"/>
                  </a:lnTo>
                  <a:lnTo>
                    <a:pt x="722" y="399"/>
                  </a:lnTo>
                  <a:lnTo>
                    <a:pt x="728" y="388"/>
                  </a:lnTo>
                  <a:lnTo>
                    <a:pt x="728" y="373"/>
                  </a:lnTo>
                  <a:lnTo>
                    <a:pt x="729" y="363"/>
                  </a:lnTo>
                  <a:lnTo>
                    <a:pt x="728" y="354"/>
                  </a:lnTo>
                  <a:lnTo>
                    <a:pt x="724" y="344"/>
                  </a:lnTo>
                  <a:lnTo>
                    <a:pt x="714" y="337"/>
                  </a:lnTo>
                  <a:lnTo>
                    <a:pt x="709" y="327"/>
                  </a:lnTo>
                  <a:lnTo>
                    <a:pt x="701" y="316"/>
                  </a:lnTo>
                  <a:lnTo>
                    <a:pt x="693" y="306"/>
                  </a:lnTo>
                  <a:lnTo>
                    <a:pt x="684" y="297"/>
                  </a:lnTo>
                  <a:lnTo>
                    <a:pt x="680" y="285"/>
                  </a:lnTo>
                  <a:lnTo>
                    <a:pt x="672" y="276"/>
                  </a:lnTo>
                  <a:lnTo>
                    <a:pt x="669" y="263"/>
                  </a:lnTo>
                  <a:lnTo>
                    <a:pt x="667" y="253"/>
                  </a:lnTo>
                  <a:lnTo>
                    <a:pt x="667" y="242"/>
                  </a:lnTo>
                  <a:lnTo>
                    <a:pt x="667" y="230"/>
                  </a:lnTo>
                  <a:lnTo>
                    <a:pt x="667" y="219"/>
                  </a:lnTo>
                  <a:lnTo>
                    <a:pt x="667" y="206"/>
                  </a:lnTo>
                  <a:lnTo>
                    <a:pt x="667" y="194"/>
                  </a:lnTo>
                  <a:lnTo>
                    <a:pt x="667" y="183"/>
                  </a:lnTo>
                  <a:lnTo>
                    <a:pt x="667" y="171"/>
                  </a:lnTo>
                  <a:lnTo>
                    <a:pt x="667" y="156"/>
                  </a:lnTo>
                  <a:lnTo>
                    <a:pt x="667" y="143"/>
                  </a:lnTo>
                  <a:lnTo>
                    <a:pt x="663" y="131"/>
                  </a:lnTo>
                  <a:lnTo>
                    <a:pt x="663" y="118"/>
                  </a:lnTo>
                  <a:lnTo>
                    <a:pt x="657" y="111"/>
                  </a:lnTo>
                  <a:lnTo>
                    <a:pt x="655" y="101"/>
                  </a:lnTo>
                  <a:lnTo>
                    <a:pt x="648" y="92"/>
                  </a:lnTo>
                  <a:lnTo>
                    <a:pt x="646" y="86"/>
                  </a:lnTo>
                  <a:lnTo>
                    <a:pt x="631" y="74"/>
                  </a:lnTo>
                  <a:lnTo>
                    <a:pt x="619" y="65"/>
                  </a:lnTo>
                  <a:lnTo>
                    <a:pt x="610" y="59"/>
                  </a:lnTo>
                  <a:lnTo>
                    <a:pt x="600" y="55"/>
                  </a:lnTo>
                  <a:lnTo>
                    <a:pt x="591" y="54"/>
                  </a:lnTo>
                  <a:lnTo>
                    <a:pt x="583" y="54"/>
                  </a:lnTo>
                  <a:lnTo>
                    <a:pt x="574" y="54"/>
                  </a:lnTo>
                  <a:lnTo>
                    <a:pt x="568" y="54"/>
                  </a:lnTo>
                  <a:lnTo>
                    <a:pt x="558" y="55"/>
                  </a:lnTo>
                  <a:lnTo>
                    <a:pt x="549" y="59"/>
                  </a:lnTo>
                  <a:lnTo>
                    <a:pt x="534" y="61"/>
                  </a:lnTo>
                  <a:lnTo>
                    <a:pt x="518" y="65"/>
                  </a:lnTo>
                  <a:lnTo>
                    <a:pt x="505" y="61"/>
                  </a:lnTo>
                  <a:lnTo>
                    <a:pt x="490" y="61"/>
                  </a:lnTo>
                  <a:lnTo>
                    <a:pt x="473" y="59"/>
                  </a:lnTo>
                  <a:lnTo>
                    <a:pt x="461" y="55"/>
                  </a:lnTo>
                  <a:lnTo>
                    <a:pt x="446" y="54"/>
                  </a:lnTo>
                  <a:lnTo>
                    <a:pt x="435" y="50"/>
                  </a:lnTo>
                  <a:lnTo>
                    <a:pt x="420" y="44"/>
                  </a:lnTo>
                  <a:lnTo>
                    <a:pt x="408" y="40"/>
                  </a:lnTo>
                  <a:lnTo>
                    <a:pt x="395" y="38"/>
                  </a:lnTo>
                  <a:lnTo>
                    <a:pt x="380" y="38"/>
                  </a:lnTo>
                  <a:lnTo>
                    <a:pt x="368" y="38"/>
                  </a:lnTo>
                  <a:lnTo>
                    <a:pt x="355" y="44"/>
                  </a:lnTo>
                  <a:lnTo>
                    <a:pt x="344" y="46"/>
                  </a:lnTo>
                  <a:lnTo>
                    <a:pt x="328" y="59"/>
                  </a:lnTo>
                  <a:lnTo>
                    <a:pt x="319" y="65"/>
                  </a:lnTo>
                  <a:lnTo>
                    <a:pt x="311" y="74"/>
                  </a:lnTo>
                  <a:lnTo>
                    <a:pt x="306" y="82"/>
                  </a:lnTo>
                  <a:lnTo>
                    <a:pt x="298" y="92"/>
                  </a:lnTo>
                  <a:lnTo>
                    <a:pt x="292" y="97"/>
                  </a:lnTo>
                  <a:lnTo>
                    <a:pt x="287" y="107"/>
                  </a:lnTo>
                  <a:lnTo>
                    <a:pt x="285" y="118"/>
                  </a:lnTo>
                  <a:lnTo>
                    <a:pt x="277" y="128"/>
                  </a:lnTo>
                  <a:lnTo>
                    <a:pt x="271" y="137"/>
                  </a:lnTo>
                  <a:lnTo>
                    <a:pt x="266" y="147"/>
                  </a:lnTo>
                  <a:lnTo>
                    <a:pt x="260" y="152"/>
                  </a:lnTo>
                  <a:lnTo>
                    <a:pt x="254" y="162"/>
                  </a:lnTo>
                  <a:lnTo>
                    <a:pt x="249" y="164"/>
                  </a:lnTo>
                  <a:lnTo>
                    <a:pt x="239" y="173"/>
                  </a:lnTo>
                  <a:lnTo>
                    <a:pt x="228" y="177"/>
                  </a:lnTo>
                  <a:lnTo>
                    <a:pt x="218" y="179"/>
                  </a:lnTo>
                  <a:lnTo>
                    <a:pt x="205" y="179"/>
                  </a:lnTo>
                  <a:lnTo>
                    <a:pt x="197" y="173"/>
                  </a:lnTo>
                  <a:lnTo>
                    <a:pt x="184" y="168"/>
                  </a:lnTo>
                  <a:lnTo>
                    <a:pt x="176" y="164"/>
                  </a:lnTo>
                  <a:lnTo>
                    <a:pt x="159" y="164"/>
                  </a:lnTo>
                  <a:lnTo>
                    <a:pt x="148" y="164"/>
                  </a:lnTo>
                  <a:lnTo>
                    <a:pt x="136" y="168"/>
                  </a:lnTo>
                  <a:lnTo>
                    <a:pt x="123" y="173"/>
                  </a:lnTo>
                  <a:lnTo>
                    <a:pt x="112" y="177"/>
                  </a:lnTo>
                  <a:lnTo>
                    <a:pt x="102" y="183"/>
                  </a:lnTo>
                  <a:lnTo>
                    <a:pt x="97" y="192"/>
                  </a:lnTo>
                  <a:lnTo>
                    <a:pt x="91" y="200"/>
                  </a:lnTo>
                  <a:lnTo>
                    <a:pt x="81" y="215"/>
                  </a:lnTo>
                  <a:lnTo>
                    <a:pt x="79" y="230"/>
                  </a:lnTo>
                  <a:lnTo>
                    <a:pt x="76" y="245"/>
                  </a:lnTo>
                  <a:lnTo>
                    <a:pt x="79" y="263"/>
                  </a:lnTo>
                  <a:lnTo>
                    <a:pt x="81" y="280"/>
                  </a:lnTo>
                  <a:lnTo>
                    <a:pt x="87" y="295"/>
                  </a:lnTo>
                  <a:lnTo>
                    <a:pt x="97" y="302"/>
                  </a:lnTo>
                  <a:lnTo>
                    <a:pt x="110" y="316"/>
                  </a:lnTo>
                  <a:lnTo>
                    <a:pt x="123" y="323"/>
                  </a:lnTo>
                  <a:lnTo>
                    <a:pt x="127" y="337"/>
                  </a:lnTo>
                  <a:lnTo>
                    <a:pt x="123" y="348"/>
                  </a:lnTo>
                  <a:lnTo>
                    <a:pt x="112" y="360"/>
                  </a:lnTo>
                  <a:lnTo>
                    <a:pt x="102" y="367"/>
                  </a:lnTo>
                  <a:lnTo>
                    <a:pt x="97" y="373"/>
                  </a:lnTo>
                  <a:lnTo>
                    <a:pt x="87" y="375"/>
                  </a:lnTo>
                  <a:lnTo>
                    <a:pt x="81" y="384"/>
                  </a:lnTo>
                  <a:lnTo>
                    <a:pt x="76" y="392"/>
                  </a:lnTo>
                  <a:lnTo>
                    <a:pt x="70" y="399"/>
                  </a:lnTo>
                  <a:lnTo>
                    <a:pt x="64" y="405"/>
                  </a:lnTo>
                  <a:lnTo>
                    <a:pt x="60" y="418"/>
                  </a:lnTo>
                  <a:lnTo>
                    <a:pt x="59" y="430"/>
                  </a:lnTo>
                  <a:lnTo>
                    <a:pt x="59" y="439"/>
                  </a:lnTo>
                  <a:lnTo>
                    <a:pt x="59" y="449"/>
                  </a:lnTo>
                  <a:lnTo>
                    <a:pt x="60" y="460"/>
                  </a:lnTo>
                  <a:lnTo>
                    <a:pt x="64" y="466"/>
                  </a:lnTo>
                  <a:lnTo>
                    <a:pt x="74" y="475"/>
                  </a:lnTo>
                  <a:lnTo>
                    <a:pt x="79" y="485"/>
                  </a:lnTo>
                  <a:lnTo>
                    <a:pt x="87" y="493"/>
                  </a:lnTo>
                  <a:lnTo>
                    <a:pt x="102" y="498"/>
                  </a:lnTo>
                  <a:lnTo>
                    <a:pt x="117" y="502"/>
                  </a:lnTo>
                  <a:lnTo>
                    <a:pt x="133" y="502"/>
                  </a:lnTo>
                  <a:lnTo>
                    <a:pt x="148" y="506"/>
                  </a:lnTo>
                  <a:lnTo>
                    <a:pt x="163" y="502"/>
                  </a:lnTo>
                  <a:lnTo>
                    <a:pt x="182" y="502"/>
                  </a:lnTo>
                  <a:lnTo>
                    <a:pt x="188" y="502"/>
                  </a:lnTo>
                  <a:lnTo>
                    <a:pt x="197" y="502"/>
                  </a:lnTo>
                  <a:lnTo>
                    <a:pt x="205" y="502"/>
                  </a:lnTo>
                  <a:lnTo>
                    <a:pt x="218" y="502"/>
                  </a:lnTo>
                  <a:lnTo>
                    <a:pt x="224" y="502"/>
                  </a:lnTo>
                  <a:lnTo>
                    <a:pt x="235" y="502"/>
                  </a:lnTo>
                  <a:lnTo>
                    <a:pt x="241" y="506"/>
                  </a:lnTo>
                  <a:lnTo>
                    <a:pt x="251" y="506"/>
                  </a:lnTo>
                  <a:lnTo>
                    <a:pt x="262" y="512"/>
                  </a:lnTo>
                  <a:lnTo>
                    <a:pt x="281" y="517"/>
                  </a:lnTo>
                  <a:lnTo>
                    <a:pt x="290" y="523"/>
                  </a:lnTo>
                  <a:lnTo>
                    <a:pt x="298" y="534"/>
                  </a:lnTo>
                  <a:lnTo>
                    <a:pt x="302" y="538"/>
                  </a:lnTo>
                  <a:lnTo>
                    <a:pt x="306" y="548"/>
                  </a:lnTo>
                  <a:lnTo>
                    <a:pt x="308" y="557"/>
                  </a:lnTo>
                  <a:lnTo>
                    <a:pt x="311" y="567"/>
                  </a:lnTo>
                  <a:lnTo>
                    <a:pt x="311" y="574"/>
                  </a:lnTo>
                  <a:lnTo>
                    <a:pt x="308" y="584"/>
                  </a:lnTo>
                  <a:lnTo>
                    <a:pt x="302" y="593"/>
                  </a:lnTo>
                  <a:lnTo>
                    <a:pt x="296" y="599"/>
                  </a:lnTo>
                  <a:lnTo>
                    <a:pt x="287" y="599"/>
                  </a:lnTo>
                  <a:lnTo>
                    <a:pt x="277" y="599"/>
                  </a:lnTo>
                  <a:lnTo>
                    <a:pt x="271" y="595"/>
                  </a:lnTo>
                  <a:lnTo>
                    <a:pt x="270" y="589"/>
                  </a:lnTo>
                  <a:lnTo>
                    <a:pt x="266" y="578"/>
                  </a:lnTo>
                  <a:lnTo>
                    <a:pt x="260" y="572"/>
                  </a:lnTo>
                  <a:lnTo>
                    <a:pt x="254" y="567"/>
                  </a:lnTo>
                  <a:lnTo>
                    <a:pt x="249" y="567"/>
                  </a:lnTo>
                  <a:lnTo>
                    <a:pt x="239" y="563"/>
                  </a:lnTo>
                  <a:lnTo>
                    <a:pt x="230" y="563"/>
                  </a:lnTo>
                  <a:lnTo>
                    <a:pt x="218" y="559"/>
                  </a:lnTo>
                  <a:lnTo>
                    <a:pt x="209" y="559"/>
                  </a:lnTo>
                  <a:lnTo>
                    <a:pt x="197" y="557"/>
                  </a:lnTo>
                  <a:lnTo>
                    <a:pt x="188" y="557"/>
                  </a:lnTo>
                  <a:lnTo>
                    <a:pt x="178" y="557"/>
                  </a:lnTo>
                  <a:lnTo>
                    <a:pt x="167" y="557"/>
                  </a:lnTo>
                  <a:lnTo>
                    <a:pt x="157" y="557"/>
                  </a:lnTo>
                  <a:lnTo>
                    <a:pt x="148" y="557"/>
                  </a:lnTo>
                  <a:lnTo>
                    <a:pt x="138" y="557"/>
                  </a:lnTo>
                  <a:lnTo>
                    <a:pt x="131" y="559"/>
                  </a:lnTo>
                  <a:lnTo>
                    <a:pt x="121" y="557"/>
                  </a:lnTo>
                  <a:lnTo>
                    <a:pt x="112" y="557"/>
                  </a:lnTo>
                  <a:lnTo>
                    <a:pt x="102" y="557"/>
                  </a:lnTo>
                  <a:lnTo>
                    <a:pt x="95" y="557"/>
                  </a:lnTo>
                  <a:lnTo>
                    <a:pt x="85" y="553"/>
                  </a:lnTo>
                  <a:lnTo>
                    <a:pt x="76" y="551"/>
                  </a:lnTo>
                  <a:lnTo>
                    <a:pt x="64" y="548"/>
                  </a:lnTo>
                  <a:lnTo>
                    <a:pt x="59" y="544"/>
                  </a:lnTo>
                  <a:lnTo>
                    <a:pt x="49" y="534"/>
                  </a:lnTo>
                  <a:lnTo>
                    <a:pt x="40" y="527"/>
                  </a:lnTo>
                  <a:lnTo>
                    <a:pt x="30" y="519"/>
                  </a:lnTo>
                  <a:lnTo>
                    <a:pt x="28" y="513"/>
                  </a:lnTo>
                  <a:lnTo>
                    <a:pt x="21" y="506"/>
                  </a:lnTo>
                  <a:lnTo>
                    <a:pt x="17" y="496"/>
                  </a:lnTo>
                  <a:lnTo>
                    <a:pt x="13" y="487"/>
                  </a:lnTo>
                  <a:lnTo>
                    <a:pt x="5" y="481"/>
                  </a:lnTo>
                  <a:lnTo>
                    <a:pt x="3" y="470"/>
                  </a:lnTo>
                  <a:lnTo>
                    <a:pt x="0" y="460"/>
                  </a:lnTo>
                  <a:lnTo>
                    <a:pt x="0" y="451"/>
                  </a:lnTo>
                  <a:lnTo>
                    <a:pt x="0" y="441"/>
                  </a:lnTo>
                  <a:lnTo>
                    <a:pt x="0" y="430"/>
                  </a:lnTo>
                  <a:lnTo>
                    <a:pt x="0" y="420"/>
                  </a:lnTo>
                  <a:lnTo>
                    <a:pt x="3" y="413"/>
                  </a:lnTo>
                  <a:lnTo>
                    <a:pt x="5" y="403"/>
                  </a:lnTo>
                  <a:lnTo>
                    <a:pt x="13" y="392"/>
                  </a:lnTo>
                  <a:lnTo>
                    <a:pt x="17" y="379"/>
                  </a:lnTo>
                  <a:lnTo>
                    <a:pt x="21" y="369"/>
                  </a:lnTo>
                  <a:lnTo>
                    <a:pt x="28" y="363"/>
                  </a:lnTo>
                  <a:lnTo>
                    <a:pt x="30" y="354"/>
                  </a:lnTo>
                  <a:lnTo>
                    <a:pt x="40" y="348"/>
                  </a:lnTo>
                  <a:lnTo>
                    <a:pt x="45" y="342"/>
                  </a:lnTo>
                  <a:lnTo>
                    <a:pt x="55" y="339"/>
                  </a:lnTo>
                  <a:lnTo>
                    <a:pt x="49" y="331"/>
                  </a:lnTo>
                  <a:lnTo>
                    <a:pt x="43" y="318"/>
                  </a:lnTo>
                  <a:lnTo>
                    <a:pt x="38" y="310"/>
                  </a:lnTo>
                  <a:lnTo>
                    <a:pt x="34" y="301"/>
                  </a:lnTo>
                  <a:lnTo>
                    <a:pt x="30" y="291"/>
                  </a:lnTo>
                  <a:lnTo>
                    <a:pt x="30" y="282"/>
                  </a:lnTo>
                  <a:lnTo>
                    <a:pt x="28" y="270"/>
                  </a:lnTo>
                  <a:lnTo>
                    <a:pt x="28" y="261"/>
                  </a:lnTo>
                  <a:lnTo>
                    <a:pt x="28" y="249"/>
                  </a:lnTo>
                  <a:lnTo>
                    <a:pt x="28" y="240"/>
                  </a:lnTo>
                  <a:lnTo>
                    <a:pt x="30" y="228"/>
                  </a:lnTo>
                  <a:lnTo>
                    <a:pt x="34" y="219"/>
                  </a:lnTo>
                  <a:lnTo>
                    <a:pt x="38" y="206"/>
                  </a:lnTo>
                  <a:lnTo>
                    <a:pt x="43" y="198"/>
                  </a:lnTo>
                  <a:lnTo>
                    <a:pt x="45" y="188"/>
                  </a:lnTo>
                  <a:lnTo>
                    <a:pt x="53" y="179"/>
                  </a:lnTo>
                  <a:lnTo>
                    <a:pt x="59" y="171"/>
                  </a:lnTo>
                  <a:lnTo>
                    <a:pt x="60" y="162"/>
                  </a:lnTo>
                  <a:lnTo>
                    <a:pt x="66" y="156"/>
                  </a:lnTo>
                  <a:lnTo>
                    <a:pt x="76" y="149"/>
                  </a:lnTo>
                  <a:lnTo>
                    <a:pt x="87" y="139"/>
                  </a:lnTo>
                  <a:lnTo>
                    <a:pt x="102" y="135"/>
                  </a:lnTo>
                  <a:lnTo>
                    <a:pt x="117" y="128"/>
                  </a:lnTo>
                  <a:lnTo>
                    <a:pt x="136" y="124"/>
                  </a:lnTo>
                  <a:lnTo>
                    <a:pt x="146" y="124"/>
                  </a:lnTo>
                  <a:lnTo>
                    <a:pt x="155" y="124"/>
                  </a:lnTo>
                  <a:lnTo>
                    <a:pt x="163" y="124"/>
                  </a:lnTo>
                  <a:lnTo>
                    <a:pt x="176" y="124"/>
                  </a:lnTo>
                  <a:lnTo>
                    <a:pt x="184" y="124"/>
                  </a:lnTo>
                  <a:lnTo>
                    <a:pt x="193" y="128"/>
                  </a:lnTo>
                  <a:lnTo>
                    <a:pt x="199" y="131"/>
                  </a:lnTo>
                  <a:lnTo>
                    <a:pt x="212" y="131"/>
                  </a:lnTo>
                  <a:lnTo>
                    <a:pt x="218" y="128"/>
                  </a:lnTo>
                  <a:lnTo>
                    <a:pt x="228" y="124"/>
                  </a:lnTo>
                  <a:lnTo>
                    <a:pt x="235" y="118"/>
                  </a:lnTo>
                  <a:lnTo>
                    <a:pt x="241" y="112"/>
                  </a:lnTo>
                  <a:lnTo>
                    <a:pt x="251" y="101"/>
                  </a:lnTo>
                  <a:lnTo>
                    <a:pt x="260" y="86"/>
                  </a:lnTo>
                  <a:lnTo>
                    <a:pt x="266" y="67"/>
                  </a:lnTo>
                  <a:lnTo>
                    <a:pt x="277" y="54"/>
                  </a:lnTo>
                  <a:lnTo>
                    <a:pt x="285" y="44"/>
                  </a:lnTo>
                  <a:lnTo>
                    <a:pt x="290" y="38"/>
                  </a:lnTo>
                  <a:lnTo>
                    <a:pt x="296" y="29"/>
                  </a:lnTo>
                  <a:lnTo>
                    <a:pt x="306" y="25"/>
                  </a:lnTo>
                  <a:lnTo>
                    <a:pt x="317" y="14"/>
                  </a:lnTo>
                  <a:lnTo>
                    <a:pt x="328" y="8"/>
                  </a:lnTo>
                  <a:lnTo>
                    <a:pt x="344" y="0"/>
                  </a:lnTo>
                  <a:lnTo>
                    <a:pt x="355" y="0"/>
                  </a:lnTo>
                  <a:lnTo>
                    <a:pt x="372" y="0"/>
                  </a:lnTo>
                  <a:lnTo>
                    <a:pt x="384" y="0"/>
                  </a:lnTo>
                  <a:lnTo>
                    <a:pt x="399" y="4"/>
                  </a:lnTo>
                  <a:lnTo>
                    <a:pt x="414" y="8"/>
                  </a:lnTo>
                  <a:lnTo>
                    <a:pt x="425" y="8"/>
                  </a:lnTo>
                  <a:lnTo>
                    <a:pt x="441" y="10"/>
                  </a:lnTo>
                  <a:lnTo>
                    <a:pt x="456" y="14"/>
                  </a:lnTo>
                  <a:lnTo>
                    <a:pt x="471" y="17"/>
                  </a:lnTo>
                  <a:lnTo>
                    <a:pt x="482" y="14"/>
                  </a:lnTo>
                  <a:lnTo>
                    <a:pt x="501" y="14"/>
                  </a:lnTo>
                  <a:lnTo>
                    <a:pt x="517" y="14"/>
                  </a:lnTo>
                  <a:lnTo>
                    <a:pt x="534" y="10"/>
                  </a:lnTo>
                  <a:lnTo>
                    <a:pt x="549" y="4"/>
                  </a:lnTo>
                  <a:lnTo>
                    <a:pt x="562" y="0"/>
                  </a:lnTo>
                  <a:lnTo>
                    <a:pt x="576" y="0"/>
                  </a:lnTo>
                  <a:lnTo>
                    <a:pt x="589" y="0"/>
                  </a:lnTo>
                  <a:lnTo>
                    <a:pt x="604" y="0"/>
                  </a:lnTo>
                  <a:lnTo>
                    <a:pt x="619" y="8"/>
                  </a:lnTo>
                  <a:lnTo>
                    <a:pt x="631" y="10"/>
                  </a:lnTo>
                  <a:lnTo>
                    <a:pt x="646" y="17"/>
                  </a:lnTo>
                  <a:lnTo>
                    <a:pt x="657" y="23"/>
                  </a:lnTo>
                  <a:lnTo>
                    <a:pt x="667" y="31"/>
                  </a:lnTo>
                  <a:lnTo>
                    <a:pt x="676" y="40"/>
                  </a:lnTo>
                  <a:lnTo>
                    <a:pt x="688" y="54"/>
                  </a:lnTo>
                  <a:lnTo>
                    <a:pt x="693" y="61"/>
                  </a:lnTo>
                  <a:lnTo>
                    <a:pt x="703" y="76"/>
                  </a:lnTo>
                  <a:lnTo>
                    <a:pt x="709" y="90"/>
                  </a:lnTo>
                  <a:lnTo>
                    <a:pt x="714" y="103"/>
                  </a:lnTo>
                  <a:lnTo>
                    <a:pt x="714" y="112"/>
                  </a:lnTo>
                  <a:lnTo>
                    <a:pt x="718" y="124"/>
                  </a:lnTo>
                  <a:lnTo>
                    <a:pt x="718" y="137"/>
                  </a:lnTo>
                  <a:lnTo>
                    <a:pt x="718" y="149"/>
                  </a:lnTo>
                  <a:lnTo>
                    <a:pt x="718" y="158"/>
                  </a:lnTo>
                  <a:lnTo>
                    <a:pt x="714" y="171"/>
                  </a:lnTo>
                  <a:lnTo>
                    <a:pt x="714" y="183"/>
                  </a:lnTo>
                  <a:lnTo>
                    <a:pt x="714" y="192"/>
                  </a:lnTo>
                  <a:lnTo>
                    <a:pt x="714" y="200"/>
                  </a:lnTo>
                  <a:lnTo>
                    <a:pt x="714" y="209"/>
                  </a:lnTo>
                  <a:lnTo>
                    <a:pt x="714" y="219"/>
                  </a:lnTo>
                  <a:lnTo>
                    <a:pt x="718" y="230"/>
                  </a:lnTo>
                  <a:lnTo>
                    <a:pt x="722" y="240"/>
                  </a:lnTo>
                  <a:lnTo>
                    <a:pt x="724" y="249"/>
                  </a:lnTo>
                  <a:lnTo>
                    <a:pt x="729" y="259"/>
                  </a:lnTo>
                  <a:lnTo>
                    <a:pt x="739" y="270"/>
                  </a:lnTo>
                  <a:lnTo>
                    <a:pt x="748" y="285"/>
                  </a:lnTo>
                  <a:lnTo>
                    <a:pt x="758" y="297"/>
                  </a:lnTo>
                  <a:lnTo>
                    <a:pt x="764" y="312"/>
                  </a:lnTo>
                  <a:lnTo>
                    <a:pt x="773" y="331"/>
                  </a:lnTo>
                  <a:lnTo>
                    <a:pt x="773" y="344"/>
                  </a:lnTo>
                  <a:lnTo>
                    <a:pt x="773" y="360"/>
                  </a:lnTo>
                  <a:lnTo>
                    <a:pt x="773" y="369"/>
                  </a:lnTo>
                  <a:lnTo>
                    <a:pt x="769" y="379"/>
                  </a:lnTo>
                  <a:lnTo>
                    <a:pt x="769" y="392"/>
                  </a:lnTo>
                  <a:lnTo>
                    <a:pt x="766" y="399"/>
                  </a:lnTo>
                  <a:lnTo>
                    <a:pt x="758" y="413"/>
                  </a:lnTo>
                  <a:lnTo>
                    <a:pt x="750" y="424"/>
                  </a:lnTo>
                  <a:lnTo>
                    <a:pt x="743" y="436"/>
                  </a:lnTo>
                  <a:lnTo>
                    <a:pt x="733" y="449"/>
                  </a:lnTo>
                  <a:lnTo>
                    <a:pt x="724" y="455"/>
                  </a:lnTo>
                  <a:lnTo>
                    <a:pt x="712" y="462"/>
                  </a:lnTo>
                  <a:lnTo>
                    <a:pt x="701" y="475"/>
                  </a:lnTo>
                  <a:lnTo>
                    <a:pt x="691" y="487"/>
                  </a:lnTo>
                  <a:lnTo>
                    <a:pt x="680" y="493"/>
                  </a:lnTo>
                  <a:lnTo>
                    <a:pt x="669" y="491"/>
                  </a:lnTo>
                  <a:lnTo>
                    <a:pt x="663" y="477"/>
                  </a:lnTo>
                  <a:lnTo>
                    <a:pt x="669" y="466"/>
                  </a:lnTo>
                  <a:lnTo>
                    <a:pt x="669" y="4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879" name="Freeform 15"/>
            <p:cNvSpPr>
              <a:spLocks/>
            </p:cNvSpPr>
            <p:nvPr/>
          </p:nvSpPr>
          <p:spPr bwMode="auto">
            <a:xfrm>
              <a:off x="1968500" y="3660775"/>
              <a:ext cx="331788" cy="252413"/>
            </a:xfrm>
            <a:custGeom>
              <a:avLst/>
              <a:gdLst/>
              <a:ahLst/>
              <a:cxnLst>
                <a:cxn ang="0">
                  <a:pos x="38" y="8"/>
                </a:cxn>
                <a:cxn ang="0">
                  <a:pos x="67" y="27"/>
                </a:cxn>
                <a:cxn ang="0">
                  <a:pos x="88" y="48"/>
                </a:cxn>
                <a:cxn ang="0">
                  <a:pos x="105" y="69"/>
                </a:cxn>
                <a:cxn ang="0">
                  <a:pos x="124" y="95"/>
                </a:cxn>
                <a:cxn ang="0">
                  <a:pos x="137" y="120"/>
                </a:cxn>
                <a:cxn ang="0">
                  <a:pos x="156" y="150"/>
                </a:cxn>
                <a:cxn ang="0">
                  <a:pos x="171" y="177"/>
                </a:cxn>
                <a:cxn ang="0">
                  <a:pos x="190" y="203"/>
                </a:cxn>
                <a:cxn ang="0">
                  <a:pos x="211" y="224"/>
                </a:cxn>
                <a:cxn ang="0">
                  <a:pos x="234" y="243"/>
                </a:cxn>
                <a:cxn ang="0">
                  <a:pos x="259" y="257"/>
                </a:cxn>
                <a:cxn ang="0">
                  <a:pos x="285" y="259"/>
                </a:cxn>
                <a:cxn ang="0">
                  <a:pos x="310" y="257"/>
                </a:cxn>
                <a:cxn ang="0">
                  <a:pos x="335" y="243"/>
                </a:cxn>
                <a:cxn ang="0">
                  <a:pos x="352" y="222"/>
                </a:cxn>
                <a:cxn ang="0">
                  <a:pos x="371" y="198"/>
                </a:cxn>
                <a:cxn ang="0">
                  <a:pos x="373" y="177"/>
                </a:cxn>
                <a:cxn ang="0">
                  <a:pos x="367" y="156"/>
                </a:cxn>
                <a:cxn ang="0">
                  <a:pos x="359" y="135"/>
                </a:cxn>
                <a:cxn ang="0">
                  <a:pos x="346" y="114"/>
                </a:cxn>
                <a:cxn ang="0">
                  <a:pos x="346" y="95"/>
                </a:cxn>
                <a:cxn ang="0">
                  <a:pos x="356" y="86"/>
                </a:cxn>
                <a:cxn ang="0">
                  <a:pos x="373" y="93"/>
                </a:cxn>
                <a:cxn ang="0">
                  <a:pos x="388" y="116"/>
                </a:cxn>
                <a:cxn ang="0">
                  <a:pos x="407" y="150"/>
                </a:cxn>
                <a:cxn ang="0">
                  <a:pos x="418" y="181"/>
                </a:cxn>
                <a:cxn ang="0">
                  <a:pos x="418" y="207"/>
                </a:cxn>
                <a:cxn ang="0">
                  <a:pos x="413" y="224"/>
                </a:cxn>
                <a:cxn ang="0">
                  <a:pos x="403" y="243"/>
                </a:cxn>
                <a:cxn ang="0">
                  <a:pos x="388" y="264"/>
                </a:cxn>
                <a:cxn ang="0">
                  <a:pos x="371" y="279"/>
                </a:cxn>
                <a:cxn ang="0">
                  <a:pos x="352" y="295"/>
                </a:cxn>
                <a:cxn ang="0">
                  <a:pos x="335" y="304"/>
                </a:cxn>
                <a:cxn ang="0">
                  <a:pos x="312" y="314"/>
                </a:cxn>
                <a:cxn ang="0">
                  <a:pos x="295" y="316"/>
                </a:cxn>
                <a:cxn ang="0">
                  <a:pos x="278" y="319"/>
                </a:cxn>
                <a:cxn ang="0">
                  <a:pos x="255" y="316"/>
                </a:cxn>
                <a:cxn ang="0">
                  <a:pos x="234" y="314"/>
                </a:cxn>
                <a:cxn ang="0">
                  <a:pos x="217" y="306"/>
                </a:cxn>
                <a:cxn ang="0">
                  <a:pos x="198" y="298"/>
                </a:cxn>
                <a:cxn ang="0">
                  <a:pos x="181" y="285"/>
                </a:cxn>
                <a:cxn ang="0">
                  <a:pos x="162" y="272"/>
                </a:cxn>
                <a:cxn ang="0">
                  <a:pos x="146" y="253"/>
                </a:cxn>
                <a:cxn ang="0">
                  <a:pos x="131" y="236"/>
                </a:cxn>
                <a:cxn ang="0">
                  <a:pos x="120" y="211"/>
                </a:cxn>
                <a:cxn ang="0">
                  <a:pos x="108" y="183"/>
                </a:cxn>
                <a:cxn ang="0">
                  <a:pos x="95" y="156"/>
                </a:cxn>
                <a:cxn ang="0">
                  <a:pos x="84" y="129"/>
                </a:cxn>
                <a:cxn ang="0">
                  <a:pos x="72" y="101"/>
                </a:cxn>
                <a:cxn ang="0">
                  <a:pos x="59" y="74"/>
                </a:cxn>
                <a:cxn ang="0">
                  <a:pos x="42" y="57"/>
                </a:cxn>
                <a:cxn ang="0">
                  <a:pos x="21" y="38"/>
                </a:cxn>
                <a:cxn ang="0">
                  <a:pos x="0" y="21"/>
                </a:cxn>
                <a:cxn ang="0">
                  <a:pos x="6" y="2"/>
                </a:cxn>
                <a:cxn ang="0">
                  <a:pos x="17" y="0"/>
                </a:cxn>
                <a:cxn ang="0">
                  <a:pos x="27" y="2"/>
                </a:cxn>
              </a:cxnLst>
              <a:rect l="0" t="0" r="r" b="b"/>
              <a:pathLst>
                <a:path w="418" h="319">
                  <a:moveTo>
                    <a:pt x="27" y="2"/>
                  </a:moveTo>
                  <a:lnTo>
                    <a:pt x="38" y="8"/>
                  </a:lnTo>
                  <a:lnTo>
                    <a:pt x="53" y="17"/>
                  </a:lnTo>
                  <a:lnTo>
                    <a:pt x="67" y="27"/>
                  </a:lnTo>
                  <a:lnTo>
                    <a:pt x="78" y="38"/>
                  </a:lnTo>
                  <a:lnTo>
                    <a:pt x="88" y="48"/>
                  </a:lnTo>
                  <a:lnTo>
                    <a:pt x="95" y="59"/>
                  </a:lnTo>
                  <a:lnTo>
                    <a:pt x="105" y="69"/>
                  </a:lnTo>
                  <a:lnTo>
                    <a:pt x="116" y="84"/>
                  </a:lnTo>
                  <a:lnTo>
                    <a:pt x="124" y="95"/>
                  </a:lnTo>
                  <a:lnTo>
                    <a:pt x="131" y="108"/>
                  </a:lnTo>
                  <a:lnTo>
                    <a:pt x="137" y="120"/>
                  </a:lnTo>
                  <a:lnTo>
                    <a:pt x="146" y="135"/>
                  </a:lnTo>
                  <a:lnTo>
                    <a:pt x="156" y="150"/>
                  </a:lnTo>
                  <a:lnTo>
                    <a:pt x="165" y="162"/>
                  </a:lnTo>
                  <a:lnTo>
                    <a:pt x="171" y="177"/>
                  </a:lnTo>
                  <a:lnTo>
                    <a:pt x="181" y="192"/>
                  </a:lnTo>
                  <a:lnTo>
                    <a:pt x="190" y="203"/>
                  </a:lnTo>
                  <a:lnTo>
                    <a:pt x="198" y="217"/>
                  </a:lnTo>
                  <a:lnTo>
                    <a:pt x="211" y="224"/>
                  </a:lnTo>
                  <a:lnTo>
                    <a:pt x="222" y="238"/>
                  </a:lnTo>
                  <a:lnTo>
                    <a:pt x="234" y="243"/>
                  </a:lnTo>
                  <a:lnTo>
                    <a:pt x="247" y="249"/>
                  </a:lnTo>
                  <a:lnTo>
                    <a:pt x="259" y="257"/>
                  </a:lnTo>
                  <a:lnTo>
                    <a:pt x="274" y="259"/>
                  </a:lnTo>
                  <a:lnTo>
                    <a:pt x="285" y="259"/>
                  </a:lnTo>
                  <a:lnTo>
                    <a:pt x="298" y="259"/>
                  </a:lnTo>
                  <a:lnTo>
                    <a:pt x="310" y="257"/>
                  </a:lnTo>
                  <a:lnTo>
                    <a:pt x="323" y="249"/>
                  </a:lnTo>
                  <a:lnTo>
                    <a:pt x="335" y="243"/>
                  </a:lnTo>
                  <a:lnTo>
                    <a:pt x="344" y="236"/>
                  </a:lnTo>
                  <a:lnTo>
                    <a:pt x="352" y="222"/>
                  </a:lnTo>
                  <a:lnTo>
                    <a:pt x="365" y="211"/>
                  </a:lnTo>
                  <a:lnTo>
                    <a:pt x="371" y="198"/>
                  </a:lnTo>
                  <a:lnTo>
                    <a:pt x="373" y="190"/>
                  </a:lnTo>
                  <a:lnTo>
                    <a:pt x="373" y="177"/>
                  </a:lnTo>
                  <a:lnTo>
                    <a:pt x="373" y="165"/>
                  </a:lnTo>
                  <a:lnTo>
                    <a:pt x="367" y="156"/>
                  </a:lnTo>
                  <a:lnTo>
                    <a:pt x="365" y="145"/>
                  </a:lnTo>
                  <a:lnTo>
                    <a:pt x="359" y="135"/>
                  </a:lnTo>
                  <a:lnTo>
                    <a:pt x="352" y="122"/>
                  </a:lnTo>
                  <a:lnTo>
                    <a:pt x="346" y="114"/>
                  </a:lnTo>
                  <a:lnTo>
                    <a:pt x="346" y="105"/>
                  </a:lnTo>
                  <a:lnTo>
                    <a:pt x="346" y="95"/>
                  </a:lnTo>
                  <a:lnTo>
                    <a:pt x="352" y="89"/>
                  </a:lnTo>
                  <a:lnTo>
                    <a:pt x="356" y="86"/>
                  </a:lnTo>
                  <a:lnTo>
                    <a:pt x="365" y="86"/>
                  </a:lnTo>
                  <a:lnTo>
                    <a:pt x="373" y="93"/>
                  </a:lnTo>
                  <a:lnTo>
                    <a:pt x="380" y="101"/>
                  </a:lnTo>
                  <a:lnTo>
                    <a:pt x="388" y="116"/>
                  </a:lnTo>
                  <a:lnTo>
                    <a:pt x="401" y="135"/>
                  </a:lnTo>
                  <a:lnTo>
                    <a:pt x="407" y="150"/>
                  </a:lnTo>
                  <a:lnTo>
                    <a:pt x="416" y="165"/>
                  </a:lnTo>
                  <a:lnTo>
                    <a:pt x="418" y="181"/>
                  </a:lnTo>
                  <a:lnTo>
                    <a:pt x="418" y="198"/>
                  </a:lnTo>
                  <a:lnTo>
                    <a:pt x="418" y="207"/>
                  </a:lnTo>
                  <a:lnTo>
                    <a:pt x="416" y="217"/>
                  </a:lnTo>
                  <a:lnTo>
                    <a:pt x="413" y="224"/>
                  </a:lnTo>
                  <a:lnTo>
                    <a:pt x="409" y="236"/>
                  </a:lnTo>
                  <a:lnTo>
                    <a:pt x="403" y="243"/>
                  </a:lnTo>
                  <a:lnTo>
                    <a:pt x="394" y="257"/>
                  </a:lnTo>
                  <a:lnTo>
                    <a:pt x="388" y="264"/>
                  </a:lnTo>
                  <a:lnTo>
                    <a:pt x="380" y="274"/>
                  </a:lnTo>
                  <a:lnTo>
                    <a:pt x="371" y="279"/>
                  </a:lnTo>
                  <a:lnTo>
                    <a:pt x="365" y="289"/>
                  </a:lnTo>
                  <a:lnTo>
                    <a:pt x="352" y="295"/>
                  </a:lnTo>
                  <a:lnTo>
                    <a:pt x="346" y="300"/>
                  </a:lnTo>
                  <a:lnTo>
                    <a:pt x="335" y="304"/>
                  </a:lnTo>
                  <a:lnTo>
                    <a:pt x="325" y="310"/>
                  </a:lnTo>
                  <a:lnTo>
                    <a:pt x="312" y="314"/>
                  </a:lnTo>
                  <a:lnTo>
                    <a:pt x="304" y="316"/>
                  </a:lnTo>
                  <a:lnTo>
                    <a:pt x="295" y="316"/>
                  </a:lnTo>
                  <a:lnTo>
                    <a:pt x="285" y="319"/>
                  </a:lnTo>
                  <a:lnTo>
                    <a:pt x="278" y="319"/>
                  </a:lnTo>
                  <a:lnTo>
                    <a:pt x="268" y="319"/>
                  </a:lnTo>
                  <a:lnTo>
                    <a:pt x="255" y="316"/>
                  </a:lnTo>
                  <a:lnTo>
                    <a:pt x="247" y="316"/>
                  </a:lnTo>
                  <a:lnTo>
                    <a:pt x="234" y="314"/>
                  </a:lnTo>
                  <a:lnTo>
                    <a:pt x="226" y="310"/>
                  </a:lnTo>
                  <a:lnTo>
                    <a:pt x="217" y="306"/>
                  </a:lnTo>
                  <a:lnTo>
                    <a:pt x="207" y="300"/>
                  </a:lnTo>
                  <a:lnTo>
                    <a:pt x="198" y="298"/>
                  </a:lnTo>
                  <a:lnTo>
                    <a:pt x="190" y="293"/>
                  </a:lnTo>
                  <a:lnTo>
                    <a:pt x="181" y="285"/>
                  </a:lnTo>
                  <a:lnTo>
                    <a:pt x="171" y="278"/>
                  </a:lnTo>
                  <a:lnTo>
                    <a:pt x="162" y="272"/>
                  </a:lnTo>
                  <a:lnTo>
                    <a:pt x="156" y="262"/>
                  </a:lnTo>
                  <a:lnTo>
                    <a:pt x="146" y="253"/>
                  </a:lnTo>
                  <a:lnTo>
                    <a:pt x="141" y="243"/>
                  </a:lnTo>
                  <a:lnTo>
                    <a:pt x="131" y="236"/>
                  </a:lnTo>
                  <a:lnTo>
                    <a:pt x="129" y="224"/>
                  </a:lnTo>
                  <a:lnTo>
                    <a:pt x="120" y="211"/>
                  </a:lnTo>
                  <a:lnTo>
                    <a:pt x="114" y="198"/>
                  </a:lnTo>
                  <a:lnTo>
                    <a:pt x="108" y="183"/>
                  </a:lnTo>
                  <a:lnTo>
                    <a:pt x="103" y="171"/>
                  </a:lnTo>
                  <a:lnTo>
                    <a:pt x="95" y="156"/>
                  </a:lnTo>
                  <a:lnTo>
                    <a:pt x="89" y="145"/>
                  </a:lnTo>
                  <a:lnTo>
                    <a:pt x="84" y="129"/>
                  </a:lnTo>
                  <a:lnTo>
                    <a:pt x="80" y="116"/>
                  </a:lnTo>
                  <a:lnTo>
                    <a:pt x="72" y="101"/>
                  </a:lnTo>
                  <a:lnTo>
                    <a:pt x="67" y="89"/>
                  </a:lnTo>
                  <a:lnTo>
                    <a:pt x="59" y="74"/>
                  </a:lnTo>
                  <a:lnTo>
                    <a:pt x="51" y="65"/>
                  </a:lnTo>
                  <a:lnTo>
                    <a:pt x="42" y="57"/>
                  </a:lnTo>
                  <a:lnTo>
                    <a:pt x="32" y="48"/>
                  </a:lnTo>
                  <a:lnTo>
                    <a:pt x="21" y="38"/>
                  </a:lnTo>
                  <a:lnTo>
                    <a:pt x="10" y="32"/>
                  </a:lnTo>
                  <a:lnTo>
                    <a:pt x="0" y="21"/>
                  </a:lnTo>
                  <a:lnTo>
                    <a:pt x="2" y="8"/>
                  </a:lnTo>
                  <a:lnTo>
                    <a:pt x="6" y="2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880" name="Freeform 16"/>
            <p:cNvSpPr>
              <a:spLocks/>
            </p:cNvSpPr>
            <p:nvPr/>
          </p:nvSpPr>
          <p:spPr bwMode="auto">
            <a:xfrm>
              <a:off x="1671638" y="3657600"/>
              <a:ext cx="654050" cy="890588"/>
            </a:xfrm>
            <a:custGeom>
              <a:avLst/>
              <a:gdLst/>
              <a:ahLst/>
              <a:cxnLst>
                <a:cxn ang="0">
                  <a:pos x="345" y="46"/>
                </a:cxn>
                <a:cxn ang="0">
                  <a:pos x="292" y="61"/>
                </a:cxn>
                <a:cxn ang="0">
                  <a:pos x="211" y="99"/>
                </a:cxn>
                <a:cxn ang="0">
                  <a:pos x="152" y="158"/>
                </a:cxn>
                <a:cxn ang="0">
                  <a:pos x="96" y="240"/>
                </a:cxn>
                <a:cxn ang="0">
                  <a:pos x="74" y="302"/>
                </a:cxn>
                <a:cxn ang="0">
                  <a:pos x="60" y="360"/>
                </a:cxn>
                <a:cxn ang="0">
                  <a:pos x="58" y="415"/>
                </a:cxn>
                <a:cxn ang="0">
                  <a:pos x="60" y="462"/>
                </a:cxn>
                <a:cxn ang="0">
                  <a:pos x="55" y="534"/>
                </a:cxn>
                <a:cxn ang="0">
                  <a:pos x="53" y="589"/>
                </a:cxn>
                <a:cxn ang="0">
                  <a:pos x="49" y="646"/>
                </a:cxn>
                <a:cxn ang="0">
                  <a:pos x="49" y="709"/>
                </a:cxn>
                <a:cxn ang="0">
                  <a:pos x="53" y="770"/>
                </a:cxn>
                <a:cxn ang="0">
                  <a:pos x="60" y="831"/>
                </a:cxn>
                <a:cxn ang="0">
                  <a:pos x="76" y="884"/>
                </a:cxn>
                <a:cxn ang="0">
                  <a:pos x="116" y="956"/>
                </a:cxn>
                <a:cxn ang="0">
                  <a:pos x="188" y="1008"/>
                </a:cxn>
                <a:cxn ang="0">
                  <a:pos x="250" y="1036"/>
                </a:cxn>
                <a:cxn ang="0">
                  <a:pos x="326" y="1048"/>
                </a:cxn>
                <a:cxn ang="0">
                  <a:pos x="402" y="1053"/>
                </a:cxn>
                <a:cxn ang="0">
                  <a:pos x="482" y="1053"/>
                </a:cxn>
                <a:cxn ang="0">
                  <a:pos x="556" y="1048"/>
                </a:cxn>
                <a:cxn ang="0">
                  <a:pos x="627" y="1042"/>
                </a:cxn>
                <a:cxn ang="0">
                  <a:pos x="695" y="1036"/>
                </a:cxn>
                <a:cxn ang="0">
                  <a:pos x="766" y="1027"/>
                </a:cxn>
                <a:cxn ang="0">
                  <a:pos x="821" y="1044"/>
                </a:cxn>
                <a:cxn ang="0">
                  <a:pos x="779" y="1084"/>
                </a:cxn>
                <a:cxn ang="0">
                  <a:pos x="716" y="1089"/>
                </a:cxn>
                <a:cxn ang="0">
                  <a:pos x="651" y="1099"/>
                </a:cxn>
                <a:cxn ang="0">
                  <a:pos x="577" y="1108"/>
                </a:cxn>
                <a:cxn ang="0">
                  <a:pos x="492" y="1116"/>
                </a:cxn>
                <a:cxn ang="0">
                  <a:pos x="402" y="1124"/>
                </a:cxn>
                <a:cxn ang="0">
                  <a:pos x="313" y="1124"/>
                </a:cxn>
                <a:cxn ang="0">
                  <a:pos x="233" y="1116"/>
                </a:cxn>
                <a:cxn ang="0">
                  <a:pos x="154" y="1095"/>
                </a:cxn>
                <a:cxn ang="0">
                  <a:pos x="95" y="1067"/>
                </a:cxn>
                <a:cxn ang="0">
                  <a:pos x="34" y="996"/>
                </a:cxn>
                <a:cxn ang="0">
                  <a:pos x="19" y="935"/>
                </a:cxn>
                <a:cxn ang="0">
                  <a:pos x="11" y="875"/>
                </a:cxn>
                <a:cxn ang="0">
                  <a:pos x="3" y="810"/>
                </a:cxn>
                <a:cxn ang="0">
                  <a:pos x="3" y="740"/>
                </a:cxn>
                <a:cxn ang="0">
                  <a:pos x="3" y="671"/>
                </a:cxn>
                <a:cxn ang="0">
                  <a:pos x="3" y="603"/>
                </a:cxn>
                <a:cxn ang="0">
                  <a:pos x="3" y="544"/>
                </a:cxn>
                <a:cxn ang="0">
                  <a:pos x="7" y="474"/>
                </a:cxn>
                <a:cxn ang="0">
                  <a:pos x="0" y="417"/>
                </a:cxn>
                <a:cxn ang="0">
                  <a:pos x="3" y="354"/>
                </a:cxn>
                <a:cxn ang="0">
                  <a:pos x="15" y="287"/>
                </a:cxn>
                <a:cxn ang="0">
                  <a:pos x="39" y="223"/>
                </a:cxn>
                <a:cxn ang="0">
                  <a:pos x="70" y="166"/>
                </a:cxn>
                <a:cxn ang="0">
                  <a:pos x="110" y="114"/>
                </a:cxn>
                <a:cxn ang="0">
                  <a:pos x="174" y="61"/>
                </a:cxn>
                <a:cxn ang="0">
                  <a:pos x="233" y="42"/>
                </a:cxn>
                <a:cxn ang="0">
                  <a:pos x="290" y="27"/>
                </a:cxn>
                <a:cxn ang="0">
                  <a:pos x="349" y="8"/>
                </a:cxn>
                <a:cxn ang="0">
                  <a:pos x="402" y="19"/>
                </a:cxn>
              </a:cxnLst>
              <a:rect l="0" t="0" r="r" b="b"/>
              <a:pathLst>
                <a:path w="823" h="1124">
                  <a:moveTo>
                    <a:pt x="393" y="27"/>
                  </a:moveTo>
                  <a:lnTo>
                    <a:pt x="383" y="31"/>
                  </a:lnTo>
                  <a:lnTo>
                    <a:pt x="372" y="33"/>
                  </a:lnTo>
                  <a:lnTo>
                    <a:pt x="363" y="40"/>
                  </a:lnTo>
                  <a:lnTo>
                    <a:pt x="353" y="42"/>
                  </a:lnTo>
                  <a:lnTo>
                    <a:pt x="345" y="46"/>
                  </a:lnTo>
                  <a:lnTo>
                    <a:pt x="336" y="48"/>
                  </a:lnTo>
                  <a:lnTo>
                    <a:pt x="326" y="52"/>
                  </a:lnTo>
                  <a:lnTo>
                    <a:pt x="321" y="55"/>
                  </a:lnTo>
                  <a:lnTo>
                    <a:pt x="311" y="57"/>
                  </a:lnTo>
                  <a:lnTo>
                    <a:pt x="300" y="61"/>
                  </a:lnTo>
                  <a:lnTo>
                    <a:pt x="292" y="61"/>
                  </a:lnTo>
                  <a:lnTo>
                    <a:pt x="285" y="67"/>
                  </a:lnTo>
                  <a:lnTo>
                    <a:pt x="269" y="69"/>
                  </a:lnTo>
                  <a:lnTo>
                    <a:pt x="254" y="78"/>
                  </a:lnTo>
                  <a:lnTo>
                    <a:pt x="239" y="84"/>
                  </a:lnTo>
                  <a:lnTo>
                    <a:pt x="228" y="93"/>
                  </a:lnTo>
                  <a:lnTo>
                    <a:pt x="211" y="99"/>
                  </a:lnTo>
                  <a:lnTo>
                    <a:pt x="199" y="112"/>
                  </a:lnTo>
                  <a:lnTo>
                    <a:pt x="186" y="120"/>
                  </a:lnTo>
                  <a:lnTo>
                    <a:pt x="173" y="137"/>
                  </a:lnTo>
                  <a:lnTo>
                    <a:pt x="163" y="143"/>
                  </a:lnTo>
                  <a:lnTo>
                    <a:pt x="161" y="149"/>
                  </a:lnTo>
                  <a:lnTo>
                    <a:pt x="152" y="158"/>
                  </a:lnTo>
                  <a:lnTo>
                    <a:pt x="146" y="166"/>
                  </a:lnTo>
                  <a:lnTo>
                    <a:pt x="133" y="179"/>
                  </a:lnTo>
                  <a:lnTo>
                    <a:pt x="125" y="194"/>
                  </a:lnTo>
                  <a:lnTo>
                    <a:pt x="116" y="207"/>
                  </a:lnTo>
                  <a:lnTo>
                    <a:pt x="106" y="223"/>
                  </a:lnTo>
                  <a:lnTo>
                    <a:pt x="96" y="240"/>
                  </a:lnTo>
                  <a:lnTo>
                    <a:pt x="89" y="257"/>
                  </a:lnTo>
                  <a:lnTo>
                    <a:pt x="85" y="266"/>
                  </a:lnTo>
                  <a:lnTo>
                    <a:pt x="81" y="276"/>
                  </a:lnTo>
                  <a:lnTo>
                    <a:pt x="79" y="283"/>
                  </a:lnTo>
                  <a:lnTo>
                    <a:pt x="76" y="297"/>
                  </a:lnTo>
                  <a:lnTo>
                    <a:pt x="74" y="302"/>
                  </a:lnTo>
                  <a:lnTo>
                    <a:pt x="70" y="310"/>
                  </a:lnTo>
                  <a:lnTo>
                    <a:pt x="68" y="320"/>
                  </a:lnTo>
                  <a:lnTo>
                    <a:pt x="68" y="329"/>
                  </a:lnTo>
                  <a:lnTo>
                    <a:pt x="64" y="339"/>
                  </a:lnTo>
                  <a:lnTo>
                    <a:pt x="60" y="350"/>
                  </a:lnTo>
                  <a:lnTo>
                    <a:pt x="60" y="360"/>
                  </a:lnTo>
                  <a:lnTo>
                    <a:pt x="60" y="369"/>
                  </a:lnTo>
                  <a:lnTo>
                    <a:pt x="58" y="375"/>
                  </a:lnTo>
                  <a:lnTo>
                    <a:pt x="58" y="382"/>
                  </a:lnTo>
                  <a:lnTo>
                    <a:pt x="58" y="392"/>
                  </a:lnTo>
                  <a:lnTo>
                    <a:pt x="58" y="405"/>
                  </a:lnTo>
                  <a:lnTo>
                    <a:pt x="58" y="415"/>
                  </a:lnTo>
                  <a:lnTo>
                    <a:pt x="58" y="422"/>
                  </a:lnTo>
                  <a:lnTo>
                    <a:pt x="60" y="432"/>
                  </a:lnTo>
                  <a:lnTo>
                    <a:pt x="60" y="441"/>
                  </a:lnTo>
                  <a:lnTo>
                    <a:pt x="60" y="447"/>
                  </a:lnTo>
                  <a:lnTo>
                    <a:pt x="60" y="453"/>
                  </a:lnTo>
                  <a:lnTo>
                    <a:pt x="60" y="462"/>
                  </a:lnTo>
                  <a:lnTo>
                    <a:pt x="60" y="474"/>
                  </a:lnTo>
                  <a:lnTo>
                    <a:pt x="58" y="483"/>
                  </a:lnTo>
                  <a:lnTo>
                    <a:pt x="58" y="498"/>
                  </a:lnTo>
                  <a:lnTo>
                    <a:pt x="58" y="513"/>
                  </a:lnTo>
                  <a:lnTo>
                    <a:pt x="58" y="529"/>
                  </a:lnTo>
                  <a:lnTo>
                    <a:pt x="55" y="534"/>
                  </a:lnTo>
                  <a:lnTo>
                    <a:pt x="55" y="544"/>
                  </a:lnTo>
                  <a:lnTo>
                    <a:pt x="53" y="553"/>
                  </a:lnTo>
                  <a:lnTo>
                    <a:pt x="53" y="561"/>
                  </a:lnTo>
                  <a:lnTo>
                    <a:pt x="53" y="570"/>
                  </a:lnTo>
                  <a:lnTo>
                    <a:pt x="53" y="580"/>
                  </a:lnTo>
                  <a:lnTo>
                    <a:pt x="53" y="589"/>
                  </a:lnTo>
                  <a:lnTo>
                    <a:pt x="53" y="597"/>
                  </a:lnTo>
                  <a:lnTo>
                    <a:pt x="49" y="610"/>
                  </a:lnTo>
                  <a:lnTo>
                    <a:pt x="49" y="618"/>
                  </a:lnTo>
                  <a:lnTo>
                    <a:pt x="49" y="627"/>
                  </a:lnTo>
                  <a:lnTo>
                    <a:pt x="49" y="637"/>
                  </a:lnTo>
                  <a:lnTo>
                    <a:pt x="49" y="646"/>
                  </a:lnTo>
                  <a:lnTo>
                    <a:pt x="49" y="658"/>
                  </a:lnTo>
                  <a:lnTo>
                    <a:pt x="49" y="671"/>
                  </a:lnTo>
                  <a:lnTo>
                    <a:pt x="49" y="679"/>
                  </a:lnTo>
                  <a:lnTo>
                    <a:pt x="49" y="688"/>
                  </a:lnTo>
                  <a:lnTo>
                    <a:pt x="49" y="698"/>
                  </a:lnTo>
                  <a:lnTo>
                    <a:pt x="49" y="709"/>
                  </a:lnTo>
                  <a:lnTo>
                    <a:pt x="49" y="721"/>
                  </a:lnTo>
                  <a:lnTo>
                    <a:pt x="49" y="730"/>
                  </a:lnTo>
                  <a:lnTo>
                    <a:pt x="49" y="740"/>
                  </a:lnTo>
                  <a:lnTo>
                    <a:pt x="49" y="749"/>
                  </a:lnTo>
                  <a:lnTo>
                    <a:pt x="53" y="761"/>
                  </a:lnTo>
                  <a:lnTo>
                    <a:pt x="53" y="770"/>
                  </a:lnTo>
                  <a:lnTo>
                    <a:pt x="53" y="781"/>
                  </a:lnTo>
                  <a:lnTo>
                    <a:pt x="53" y="791"/>
                  </a:lnTo>
                  <a:lnTo>
                    <a:pt x="55" y="800"/>
                  </a:lnTo>
                  <a:lnTo>
                    <a:pt x="55" y="812"/>
                  </a:lnTo>
                  <a:lnTo>
                    <a:pt x="58" y="821"/>
                  </a:lnTo>
                  <a:lnTo>
                    <a:pt x="60" y="831"/>
                  </a:lnTo>
                  <a:lnTo>
                    <a:pt x="64" y="842"/>
                  </a:lnTo>
                  <a:lnTo>
                    <a:pt x="64" y="848"/>
                  </a:lnTo>
                  <a:lnTo>
                    <a:pt x="68" y="859"/>
                  </a:lnTo>
                  <a:lnTo>
                    <a:pt x="70" y="869"/>
                  </a:lnTo>
                  <a:lnTo>
                    <a:pt x="74" y="878"/>
                  </a:lnTo>
                  <a:lnTo>
                    <a:pt x="76" y="884"/>
                  </a:lnTo>
                  <a:lnTo>
                    <a:pt x="79" y="894"/>
                  </a:lnTo>
                  <a:lnTo>
                    <a:pt x="81" y="903"/>
                  </a:lnTo>
                  <a:lnTo>
                    <a:pt x="89" y="913"/>
                  </a:lnTo>
                  <a:lnTo>
                    <a:pt x="95" y="926"/>
                  </a:lnTo>
                  <a:lnTo>
                    <a:pt x="106" y="941"/>
                  </a:lnTo>
                  <a:lnTo>
                    <a:pt x="116" y="956"/>
                  </a:lnTo>
                  <a:lnTo>
                    <a:pt x="131" y="971"/>
                  </a:lnTo>
                  <a:lnTo>
                    <a:pt x="142" y="985"/>
                  </a:lnTo>
                  <a:lnTo>
                    <a:pt x="161" y="996"/>
                  </a:lnTo>
                  <a:lnTo>
                    <a:pt x="169" y="998"/>
                  </a:lnTo>
                  <a:lnTo>
                    <a:pt x="178" y="1006"/>
                  </a:lnTo>
                  <a:lnTo>
                    <a:pt x="188" y="1008"/>
                  </a:lnTo>
                  <a:lnTo>
                    <a:pt x="199" y="1017"/>
                  </a:lnTo>
                  <a:lnTo>
                    <a:pt x="209" y="1019"/>
                  </a:lnTo>
                  <a:lnTo>
                    <a:pt x="220" y="1023"/>
                  </a:lnTo>
                  <a:lnTo>
                    <a:pt x="230" y="1027"/>
                  </a:lnTo>
                  <a:lnTo>
                    <a:pt x="243" y="1032"/>
                  </a:lnTo>
                  <a:lnTo>
                    <a:pt x="250" y="1036"/>
                  </a:lnTo>
                  <a:lnTo>
                    <a:pt x="266" y="1038"/>
                  </a:lnTo>
                  <a:lnTo>
                    <a:pt x="275" y="1042"/>
                  </a:lnTo>
                  <a:lnTo>
                    <a:pt x="290" y="1044"/>
                  </a:lnTo>
                  <a:lnTo>
                    <a:pt x="300" y="1044"/>
                  </a:lnTo>
                  <a:lnTo>
                    <a:pt x="313" y="1048"/>
                  </a:lnTo>
                  <a:lnTo>
                    <a:pt x="326" y="1048"/>
                  </a:lnTo>
                  <a:lnTo>
                    <a:pt x="338" y="1051"/>
                  </a:lnTo>
                  <a:lnTo>
                    <a:pt x="349" y="1051"/>
                  </a:lnTo>
                  <a:lnTo>
                    <a:pt x="366" y="1051"/>
                  </a:lnTo>
                  <a:lnTo>
                    <a:pt x="378" y="1053"/>
                  </a:lnTo>
                  <a:lnTo>
                    <a:pt x="389" y="1053"/>
                  </a:lnTo>
                  <a:lnTo>
                    <a:pt x="402" y="1053"/>
                  </a:lnTo>
                  <a:lnTo>
                    <a:pt x="414" y="1053"/>
                  </a:lnTo>
                  <a:lnTo>
                    <a:pt x="429" y="1053"/>
                  </a:lnTo>
                  <a:lnTo>
                    <a:pt x="441" y="1053"/>
                  </a:lnTo>
                  <a:lnTo>
                    <a:pt x="452" y="1053"/>
                  </a:lnTo>
                  <a:lnTo>
                    <a:pt x="467" y="1053"/>
                  </a:lnTo>
                  <a:lnTo>
                    <a:pt x="482" y="1053"/>
                  </a:lnTo>
                  <a:lnTo>
                    <a:pt x="496" y="1053"/>
                  </a:lnTo>
                  <a:lnTo>
                    <a:pt x="507" y="1053"/>
                  </a:lnTo>
                  <a:lnTo>
                    <a:pt x="518" y="1051"/>
                  </a:lnTo>
                  <a:lnTo>
                    <a:pt x="532" y="1051"/>
                  </a:lnTo>
                  <a:lnTo>
                    <a:pt x="545" y="1051"/>
                  </a:lnTo>
                  <a:lnTo>
                    <a:pt x="556" y="1048"/>
                  </a:lnTo>
                  <a:lnTo>
                    <a:pt x="570" y="1048"/>
                  </a:lnTo>
                  <a:lnTo>
                    <a:pt x="583" y="1048"/>
                  </a:lnTo>
                  <a:lnTo>
                    <a:pt x="594" y="1048"/>
                  </a:lnTo>
                  <a:lnTo>
                    <a:pt x="606" y="1044"/>
                  </a:lnTo>
                  <a:lnTo>
                    <a:pt x="615" y="1044"/>
                  </a:lnTo>
                  <a:lnTo>
                    <a:pt x="627" y="1042"/>
                  </a:lnTo>
                  <a:lnTo>
                    <a:pt x="640" y="1042"/>
                  </a:lnTo>
                  <a:lnTo>
                    <a:pt x="651" y="1038"/>
                  </a:lnTo>
                  <a:lnTo>
                    <a:pt x="661" y="1038"/>
                  </a:lnTo>
                  <a:lnTo>
                    <a:pt x="672" y="1036"/>
                  </a:lnTo>
                  <a:lnTo>
                    <a:pt x="682" y="1036"/>
                  </a:lnTo>
                  <a:lnTo>
                    <a:pt x="695" y="1036"/>
                  </a:lnTo>
                  <a:lnTo>
                    <a:pt x="703" y="1032"/>
                  </a:lnTo>
                  <a:lnTo>
                    <a:pt x="712" y="1032"/>
                  </a:lnTo>
                  <a:lnTo>
                    <a:pt x="722" y="1032"/>
                  </a:lnTo>
                  <a:lnTo>
                    <a:pt x="737" y="1030"/>
                  </a:lnTo>
                  <a:lnTo>
                    <a:pt x="754" y="1030"/>
                  </a:lnTo>
                  <a:lnTo>
                    <a:pt x="766" y="1027"/>
                  </a:lnTo>
                  <a:lnTo>
                    <a:pt x="775" y="1027"/>
                  </a:lnTo>
                  <a:lnTo>
                    <a:pt x="785" y="1027"/>
                  </a:lnTo>
                  <a:lnTo>
                    <a:pt x="796" y="1027"/>
                  </a:lnTo>
                  <a:lnTo>
                    <a:pt x="809" y="1030"/>
                  </a:lnTo>
                  <a:lnTo>
                    <a:pt x="817" y="1038"/>
                  </a:lnTo>
                  <a:lnTo>
                    <a:pt x="821" y="1044"/>
                  </a:lnTo>
                  <a:lnTo>
                    <a:pt x="823" y="1057"/>
                  </a:lnTo>
                  <a:lnTo>
                    <a:pt x="817" y="1067"/>
                  </a:lnTo>
                  <a:lnTo>
                    <a:pt x="811" y="1078"/>
                  </a:lnTo>
                  <a:lnTo>
                    <a:pt x="802" y="1084"/>
                  </a:lnTo>
                  <a:lnTo>
                    <a:pt x="788" y="1087"/>
                  </a:lnTo>
                  <a:lnTo>
                    <a:pt x="779" y="1084"/>
                  </a:lnTo>
                  <a:lnTo>
                    <a:pt x="769" y="1084"/>
                  </a:lnTo>
                  <a:lnTo>
                    <a:pt x="754" y="1084"/>
                  </a:lnTo>
                  <a:lnTo>
                    <a:pt x="743" y="1087"/>
                  </a:lnTo>
                  <a:lnTo>
                    <a:pt x="733" y="1087"/>
                  </a:lnTo>
                  <a:lnTo>
                    <a:pt x="724" y="1087"/>
                  </a:lnTo>
                  <a:lnTo>
                    <a:pt x="716" y="1089"/>
                  </a:lnTo>
                  <a:lnTo>
                    <a:pt x="707" y="1089"/>
                  </a:lnTo>
                  <a:lnTo>
                    <a:pt x="695" y="1093"/>
                  </a:lnTo>
                  <a:lnTo>
                    <a:pt x="684" y="1093"/>
                  </a:lnTo>
                  <a:lnTo>
                    <a:pt x="672" y="1095"/>
                  </a:lnTo>
                  <a:lnTo>
                    <a:pt x="663" y="1099"/>
                  </a:lnTo>
                  <a:lnTo>
                    <a:pt x="651" y="1099"/>
                  </a:lnTo>
                  <a:lnTo>
                    <a:pt x="640" y="1099"/>
                  </a:lnTo>
                  <a:lnTo>
                    <a:pt x="627" y="1101"/>
                  </a:lnTo>
                  <a:lnTo>
                    <a:pt x="615" y="1101"/>
                  </a:lnTo>
                  <a:lnTo>
                    <a:pt x="600" y="1105"/>
                  </a:lnTo>
                  <a:lnTo>
                    <a:pt x="589" y="1105"/>
                  </a:lnTo>
                  <a:lnTo>
                    <a:pt x="577" y="1108"/>
                  </a:lnTo>
                  <a:lnTo>
                    <a:pt x="564" y="1110"/>
                  </a:lnTo>
                  <a:lnTo>
                    <a:pt x="549" y="1110"/>
                  </a:lnTo>
                  <a:lnTo>
                    <a:pt x="534" y="1110"/>
                  </a:lnTo>
                  <a:lnTo>
                    <a:pt x="518" y="1114"/>
                  </a:lnTo>
                  <a:lnTo>
                    <a:pt x="507" y="1116"/>
                  </a:lnTo>
                  <a:lnTo>
                    <a:pt x="492" y="1116"/>
                  </a:lnTo>
                  <a:lnTo>
                    <a:pt x="477" y="1120"/>
                  </a:lnTo>
                  <a:lnTo>
                    <a:pt x="461" y="1120"/>
                  </a:lnTo>
                  <a:lnTo>
                    <a:pt x="450" y="1124"/>
                  </a:lnTo>
                  <a:lnTo>
                    <a:pt x="435" y="1124"/>
                  </a:lnTo>
                  <a:lnTo>
                    <a:pt x="418" y="1124"/>
                  </a:lnTo>
                  <a:lnTo>
                    <a:pt x="402" y="1124"/>
                  </a:lnTo>
                  <a:lnTo>
                    <a:pt x="389" y="1124"/>
                  </a:lnTo>
                  <a:lnTo>
                    <a:pt x="374" y="1124"/>
                  </a:lnTo>
                  <a:lnTo>
                    <a:pt x="357" y="1124"/>
                  </a:lnTo>
                  <a:lnTo>
                    <a:pt x="345" y="1124"/>
                  </a:lnTo>
                  <a:lnTo>
                    <a:pt x="328" y="1124"/>
                  </a:lnTo>
                  <a:lnTo>
                    <a:pt x="313" y="1124"/>
                  </a:lnTo>
                  <a:lnTo>
                    <a:pt x="300" y="1124"/>
                  </a:lnTo>
                  <a:lnTo>
                    <a:pt x="287" y="1120"/>
                  </a:lnTo>
                  <a:lnTo>
                    <a:pt x="271" y="1120"/>
                  </a:lnTo>
                  <a:lnTo>
                    <a:pt x="256" y="1120"/>
                  </a:lnTo>
                  <a:lnTo>
                    <a:pt x="245" y="1116"/>
                  </a:lnTo>
                  <a:lnTo>
                    <a:pt x="233" y="1116"/>
                  </a:lnTo>
                  <a:lnTo>
                    <a:pt x="220" y="1114"/>
                  </a:lnTo>
                  <a:lnTo>
                    <a:pt x="207" y="1110"/>
                  </a:lnTo>
                  <a:lnTo>
                    <a:pt x="190" y="1108"/>
                  </a:lnTo>
                  <a:lnTo>
                    <a:pt x="178" y="1105"/>
                  </a:lnTo>
                  <a:lnTo>
                    <a:pt x="169" y="1101"/>
                  </a:lnTo>
                  <a:lnTo>
                    <a:pt x="154" y="1095"/>
                  </a:lnTo>
                  <a:lnTo>
                    <a:pt x="142" y="1093"/>
                  </a:lnTo>
                  <a:lnTo>
                    <a:pt x="133" y="1089"/>
                  </a:lnTo>
                  <a:lnTo>
                    <a:pt x="125" y="1087"/>
                  </a:lnTo>
                  <a:lnTo>
                    <a:pt x="112" y="1080"/>
                  </a:lnTo>
                  <a:lnTo>
                    <a:pt x="104" y="1074"/>
                  </a:lnTo>
                  <a:lnTo>
                    <a:pt x="95" y="1067"/>
                  </a:lnTo>
                  <a:lnTo>
                    <a:pt x="85" y="1063"/>
                  </a:lnTo>
                  <a:lnTo>
                    <a:pt x="70" y="1048"/>
                  </a:lnTo>
                  <a:lnTo>
                    <a:pt x="58" y="1036"/>
                  </a:lnTo>
                  <a:lnTo>
                    <a:pt x="49" y="1023"/>
                  </a:lnTo>
                  <a:lnTo>
                    <a:pt x="43" y="1011"/>
                  </a:lnTo>
                  <a:lnTo>
                    <a:pt x="34" y="996"/>
                  </a:lnTo>
                  <a:lnTo>
                    <a:pt x="32" y="985"/>
                  </a:lnTo>
                  <a:lnTo>
                    <a:pt x="28" y="975"/>
                  </a:lnTo>
                  <a:lnTo>
                    <a:pt x="24" y="966"/>
                  </a:lnTo>
                  <a:lnTo>
                    <a:pt x="22" y="954"/>
                  </a:lnTo>
                  <a:lnTo>
                    <a:pt x="22" y="949"/>
                  </a:lnTo>
                  <a:lnTo>
                    <a:pt x="19" y="935"/>
                  </a:lnTo>
                  <a:lnTo>
                    <a:pt x="15" y="926"/>
                  </a:lnTo>
                  <a:lnTo>
                    <a:pt x="15" y="918"/>
                  </a:lnTo>
                  <a:lnTo>
                    <a:pt x="15" y="909"/>
                  </a:lnTo>
                  <a:lnTo>
                    <a:pt x="13" y="897"/>
                  </a:lnTo>
                  <a:lnTo>
                    <a:pt x="11" y="888"/>
                  </a:lnTo>
                  <a:lnTo>
                    <a:pt x="11" y="875"/>
                  </a:lnTo>
                  <a:lnTo>
                    <a:pt x="11" y="867"/>
                  </a:lnTo>
                  <a:lnTo>
                    <a:pt x="7" y="852"/>
                  </a:lnTo>
                  <a:lnTo>
                    <a:pt x="7" y="842"/>
                  </a:lnTo>
                  <a:lnTo>
                    <a:pt x="7" y="831"/>
                  </a:lnTo>
                  <a:lnTo>
                    <a:pt x="7" y="821"/>
                  </a:lnTo>
                  <a:lnTo>
                    <a:pt x="3" y="810"/>
                  </a:lnTo>
                  <a:lnTo>
                    <a:pt x="3" y="797"/>
                  </a:lnTo>
                  <a:lnTo>
                    <a:pt x="3" y="785"/>
                  </a:lnTo>
                  <a:lnTo>
                    <a:pt x="3" y="774"/>
                  </a:lnTo>
                  <a:lnTo>
                    <a:pt x="3" y="761"/>
                  </a:lnTo>
                  <a:lnTo>
                    <a:pt x="3" y="749"/>
                  </a:lnTo>
                  <a:lnTo>
                    <a:pt x="3" y="740"/>
                  </a:lnTo>
                  <a:lnTo>
                    <a:pt x="3" y="728"/>
                  </a:lnTo>
                  <a:lnTo>
                    <a:pt x="3" y="715"/>
                  </a:lnTo>
                  <a:lnTo>
                    <a:pt x="3" y="704"/>
                  </a:lnTo>
                  <a:lnTo>
                    <a:pt x="3" y="692"/>
                  </a:lnTo>
                  <a:lnTo>
                    <a:pt x="3" y="683"/>
                  </a:lnTo>
                  <a:lnTo>
                    <a:pt x="3" y="671"/>
                  </a:lnTo>
                  <a:lnTo>
                    <a:pt x="3" y="658"/>
                  </a:lnTo>
                  <a:lnTo>
                    <a:pt x="3" y="646"/>
                  </a:lnTo>
                  <a:lnTo>
                    <a:pt x="3" y="637"/>
                  </a:lnTo>
                  <a:lnTo>
                    <a:pt x="3" y="624"/>
                  </a:lnTo>
                  <a:lnTo>
                    <a:pt x="3" y="612"/>
                  </a:lnTo>
                  <a:lnTo>
                    <a:pt x="3" y="603"/>
                  </a:lnTo>
                  <a:lnTo>
                    <a:pt x="3" y="591"/>
                  </a:lnTo>
                  <a:lnTo>
                    <a:pt x="3" y="582"/>
                  </a:lnTo>
                  <a:lnTo>
                    <a:pt x="3" y="574"/>
                  </a:lnTo>
                  <a:lnTo>
                    <a:pt x="3" y="565"/>
                  </a:lnTo>
                  <a:lnTo>
                    <a:pt x="3" y="555"/>
                  </a:lnTo>
                  <a:lnTo>
                    <a:pt x="3" y="544"/>
                  </a:lnTo>
                  <a:lnTo>
                    <a:pt x="3" y="534"/>
                  </a:lnTo>
                  <a:lnTo>
                    <a:pt x="3" y="525"/>
                  </a:lnTo>
                  <a:lnTo>
                    <a:pt x="3" y="519"/>
                  </a:lnTo>
                  <a:lnTo>
                    <a:pt x="3" y="504"/>
                  </a:lnTo>
                  <a:lnTo>
                    <a:pt x="7" y="489"/>
                  </a:lnTo>
                  <a:lnTo>
                    <a:pt x="7" y="474"/>
                  </a:lnTo>
                  <a:lnTo>
                    <a:pt x="7" y="464"/>
                  </a:lnTo>
                  <a:lnTo>
                    <a:pt x="7" y="456"/>
                  </a:lnTo>
                  <a:lnTo>
                    <a:pt x="7" y="453"/>
                  </a:lnTo>
                  <a:lnTo>
                    <a:pt x="3" y="437"/>
                  </a:lnTo>
                  <a:lnTo>
                    <a:pt x="0" y="428"/>
                  </a:lnTo>
                  <a:lnTo>
                    <a:pt x="0" y="417"/>
                  </a:lnTo>
                  <a:lnTo>
                    <a:pt x="0" y="407"/>
                  </a:lnTo>
                  <a:lnTo>
                    <a:pt x="0" y="396"/>
                  </a:lnTo>
                  <a:lnTo>
                    <a:pt x="0" y="386"/>
                  </a:lnTo>
                  <a:lnTo>
                    <a:pt x="3" y="375"/>
                  </a:lnTo>
                  <a:lnTo>
                    <a:pt x="3" y="365"/>
                  </a:lnTo>
                  <a:lnTo>
                    <a:pt x="3" y="354"/>
                  </a:lnTo>
                  <a:lnTo>
                    <a:pt x="3" y="341"/>
                  </a:lnTo>
                  <a:lnTo>
                    <a:pt x="7" y="329"/>
                  </a:lnTo>
                  <a:lnTo>
                    <a:pt x="11" y="320"/>
                  </a:lnTo>
                  <a:lnTo>
                    <a:pt x="11" y="308"/>
                  </a:lnTo>
                  <a:lnTo>
                    <a:pt x="13" y="299"/>
                  </a:lnTo>
                  <a:lnTo>
                    <a:pt x="15" y="287"/>
                  </a:lnTo>
                  <a:lnTo>
                    <a:pt x="22" y="278"/>
                  </a:lnTo>
                  <a:lnTo>
                    <a:pt x="22" y="266"/>
                  </a:lnTo>
                  <a:lnTo>
                    <a:pt x="24" y="257"/>
                  </a:lnTo>
                  <a:lnTo>
                    <a:pt x="32" y="244"/>
                  </a:lnTo>
                  <a:lnTo>
                    <a:pt x="34" y="236"/>
                  </a:lnTo>
                  <a:lnTo>
                    <a:pt x="39" y="223"/>
                  </a:lnTo>
                  <a:lnTo>
                    <a:pt x="43" y="215"/>
                  </a:lnTo>
                  <a:lnTo>
                    <a:pt x="49" y="206"/>
                  </a:lnTo>
                  <a:lnTo>
                    <a:pt x="55" y="196"/>
                  </a:lnTo>
                  <a:lnTo>
                    <a:pt x="58" y="185"/>
                  </a:lnTo>
                  <a:lnTo>
                    <a:pt x="64" y="175"/>
                  </a:lnTo>
                  <a:lnTo>
                    <a:pt x="70" y="166"/>
                  </a:lnTo>
                  <a:lnTo>
                    <a:pt x="76" y="158"/>
                  </a:lnTo>
                  <a:lnTo>
                    <a:pt x="79" y="149"/>
                  </a:lnTo>
                  <a:lnTo>
                    <a:pt x="89" y="139"/>
                  </a:lnTo>
                  <a:lnTo>
                    <a:pt x="95" y="130"/>
                  </a:lnTo>
                  <a:lnTo>
                    <a:pt x="104" y="124"/>
                  </a:lnTo>
                  <a:lnTo>
                    <a:pt x="110" y="114"/>
                  </a:lnTo>
                  <a:lnTo>
                    <a:pt x="116" y="105"/>
                  </a:lnTo>
                  <a:lnTo>
                    <a:pt x="121" y="99"/>
                  </a:lnTo>
                  <a:lnTo>
                    <a:pt x="131" y="93"/>
                  </a:lnTo>
                  <a:lnTo>
                    <a:pt x="142" y="78"/>
                  </a:lnTo>
                  <a:lnTo>
                    <a:pt x="161" y="69"/>
                  </a:lnTo>
                  <a:lnTo>
                    <a:pt x="174" y="61"/>
                  </a:lnTo>
                  <a:lnTo>
                    <a:pt x="190" y="55"/>
                  </a:lnTo>
                  <a:lnTo>
                    <a:pt x="199" y="52"/>
                  </a:lnTo>
                  <a:lnTo>
                    <a:pt x="209" y="48"/>
                  </a:lnTo>
                  <a:lnTo>
                    <a:pt x="218" y="46"/>
                  </a:lnTo>
                  <a:lnTo>
                    <a:pt x="228" y="46"/>
                  </a:lnTo>
                  <a:lnTo>
                    <a:pt x="233" y="42"/>
                  </a:lnTo>
                  <a:lnTo>
                    <a:pt x="243" y="40"/>
                  </a:lnTo>
                  <a:lnTo>
                    <a:pt x="250" y="36"/>
                  </a:lnTo>
                  <a:lnTo>
                    <a:pt x="264" y="33"/>
                  </a:lnTo>
                  <a:lnTo>
                    <a:pt x="271" y="31"/>
                  </a:lnTo>
                  <a:lnTo>
                    <a:pt x="281" y="31"/>
                  </a:lnTo>
                  <a:lnTo>
                    <a:pt x="290" y="27"/>
                  </a:lnTo>
                  <a:lnTo>
                    <a:pt x="300" y="25"/>
                  </a:lnTo>
                  <a:lnTo>
                    <a:pt x="311" y="21"/>
                  </a:lnTo>
                  <a:lnTo>
                    <a:pt x="321" y="19"/>
                  </a:lnTo>
                  <a:lnTo>
                    <a:pt x="328" y="16"/>
                  </a:lnTo>
                  <a:lnTo>
                    <a:pt x="342" y="16"/>
                  </a:lnTo>
                  <a:lnTo>
                    <a:pt x="349" y="8"/>
                  </a:lnTo>
                  <a:lnTo>
                    <a:pt x="359" y="6"/>
                  </a:lnTo>
                  <a:lnTo>
                    <a:pt x="372" y="4"/>
                  </a:lnTo>
                  <a:lnTo>
                    <a:pt x="383" y="0"/>
                  </a:lnTo>
                  <a:lnTo>
                    <a:pt x="395" y="0"/>
                  </a:lnTo>
                  <a:lnTo>
                    <a:pt x="402" y="8"/>
                  </a:lnTo>
                  <a:lnTo>
                    <a:pt x="402" y="19"/>
                  </a:lnTo>
                  <a:lnTo>
                    <a:pt x="393" y="27"/>
                  </a:lnTo>
                  <a:lnTo>
                    <a:pt x="393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881" name="Freeform 17"/>
            <p:cNvSpPr>
              <a:spLocks/>
            </p:cNvSpPr>
            <p:nvPr/>
          </p:nvSpPr>
          <p:spPr bwMode="auto">
            <a:xfrm>
              <a:off x="1846263" y="3892550"/>
              <a:ext cx="573088" cy="495300"/>
            </a:xfrm>
            <a:custGeom>
              <a:avLst/>
              <a:gdLst/>
              <a:ahLst/>
              <a:cxnLst>
                <a:cxn ang="0">
                  <a:pos x="46" y="57"/>
                </a:cxn>
                <a:cxn ang="0">
                  <a:pos x="46" y="114"/>
                </a:cxn>
                <a:cxn ang="0">
                  <a:pos x="48" y="175"/>
                </a:cxn>
                <a:cxn ang="0">
                  <a:pos x="57" y="237"/>
                </a:cxn>
                <a:cxn ang="0">
                  <a:pos x="69" y="298"/>
                </a:cxn>
                <a:cxn ang="0">
                  <a:pos x="82" y="349"/>
                </a:cxn>
                <a:cxn ang="0">
                  <a:pos x="93" y="388"/>
                </a:cxn>
                <a:cxn ang="0">
                  <a:pos x="105" y="422"/>
                </a:cxn>
                <a:cxn ang="0">
                  <a:pos x="148" y="452"/>
                </a:cxn>
                <a:cxn ang="0">
                  <a:pos x="192" y="473"/>
                </a:cxn>
                <a:cxn ang="0">
                  <a:pos x="232" y="484"/>
                </a:cxn>
                <a:cxn ang="0">
                  <a:pos x="280" y="498"/>
                </a:cxn>
                <a:cxn ang="0">
                  <a:pos x="327" y="513"/>
                </a:cxn>
                <a:cxn ang="0">
                  <a:pos x="382" y="521"/>
                </a:cxn>
                <a:cxn ang="0">
                  <a:pos x="433" y="530"/>
                </a:cxn>
                <a:cxn ang="0">
                  <a:pos x="483" y="540"/>
                </a:cxn>
                <a:cxn ang="0">
                  <a:pos x="530" y="545"/>
                </a:cxn>
                <a:cxn ang="0">
                  <a:pos x="576" y="555"/>
                </a:cxn>
                <a:cxn ang="0">
                  <a:pos x="614" y="560"/>
                </a:cxn>
                <a:cxn ang="0">
                  <a:pos x="652" y="566"/>
                </a:cxn>
                <a:cxn ang="0">
                  <a:pos x="690" y="572"/>
                </a:cxn>
                <a:cxn ang="0">
                  <a:pos x="711" y="591"/>
                </a:cxn>
                <a:cxn ang="0">
                  <a:pos x="720" y="621"/>
                </a:cxn>
                <a:cxn ang="0">
                  <a:pos x="686" y="621"/>
                </a:cxn>
                <a:cxn ang="0">
                  <a:pos x="644" y="621"/>
                </a:cxn>
                <a:cxn ang="0">
                  <a:pos x="597" y="621"/>
                </a:cxn>
                <a:cxn ang="0">
                  <a:pos x="557" y="621"/>
                </a:cxn>
                <a:cxn ang="0">
                  <a:pos x="513" y="612"/>
                </a:cxn>
                <a:cxn ang="0">
                  <a:pos x="473" y="602"/>
                </a:cxn>
                <a:cxn ang="0">
                  <a:pos x="437" y="597"/>
                </a:cxn>
                <a:cxn ang="0">
                  <a:pos x="397" y="591"/>
                </a:cxn>
                <a:cxn ang="0">
                  <a:pos x="359" y="581"/>
                </a:cxn>
                <a:cxn ang="0">
                  <a:pos x="316" y="572"/>
                </a:cxn>
                <a:cxn ang="0">
                  <a:pos x="278" y="562"/>
                </a:cxn>
                <a:cxn ang="0">
                  <a:pos x="234" y="551"/>
                </a:cxn>
                <a:cxn ang="0">
                  <a:pos x="196" y="540"/>
                </a:cxn>
                <a:cxn ang="0">
                  <a:pos x="156" y="526"/>
                </a:cxn>
                <a:cxn ang="0">
                  <a:pos x="124" y="513"/>
                </a:cxn>
                <a:cxn ang="0">
                  <a:pos x="74" y="481"/>
                </a:cxn>
                <a:cxn ang="0">
                  <a:pos x="38" y="445"/>
                </a:cxn>
                <a:cxn ang="0">
                  <a:pos x="27" y="397"/>
                </a:cxn>
                <a:cxn ang="0">
                  <a:pos x="15" y="342"/>
                </a:cxn>
                <a:cxn ang="0">
                  <a:pos x="10" y="292"/>
                </a:cxn>
                <a:cxn ang="0">
                  <a:pos x="2" y="241"/>
                </a:cxn>
                <a:cxn ang="0">
                  <a:pos x="0" y="186"/>
                </a:cxn>
                <a:cxn ang="0">
                  <a:pos x="0" y="131"/>
                </a:cxn>
                <a:cxn ang="0">
                  <a:pos x="2" y="82"/>
                </a:cxn>
                <a:cxn ang="0">
                  <a:pos x="12" y="28"/>
                </a:cxn>
                <a:cxn ang="0">
                  <a:pos x="32" y="0"/>
                </a:cxn>
                <a:cxn ang="0">
                  <a:pos x="53" y="7"/>
                </a:cxn>
              </a:cxnLst>
              <a:rect l="0" t="0" r="r" b="b"/>
              <a:pathLst>
                <a:path w="722" h="623">
                  <a:moveTo>
                    <a:pt x="53" y="17"/>
                  </a:moveTo>
                  <a:lnTo>
                    <a:pt x="51" y="28"/>
                  </a:lnTo>
                  <a:lnTo>
                    <a:pt x="48" y="42"/>
                  </a:lnTo>
                  <a:lnTo>
                    <a:pt x="46" y="57"/>
                  </a:lnTo>
                  <a:lnTo>
                    <a:pt x="46" y="68"/>
                  </a:lnTo>
                  <a:lnTo>
                    <a:pt x="46" y="83"/>
                  </a:lnTo>
                  <a:lnTo>
                    <a:pt x="46" y="95"/>
                  </a:lnTo>
                  <a:lnTo>
                    <a:pt x="46" y="114"/>
                  </a:lnTo>
                  <a:lnTo>
                    <a:pt x="46" y="129"/>
                  </a:lnTo>
                  <a:lnTo>
                    <a:pt x="46" y="144"/>
                  </a:lnTo>
                  <a:lnTo>
                    <a:pt x="48" y="159"/>
                  </a:lnTo>
                  <a:lnTo>
                    <a:pt x="48" y="175"/>
                  </a:lnTo>
                  <a:lnTo>
                    <a:pt x="51" y="192"/>
                  </a:lnTo>
                  <a:lnTo>
                    <a:pt x="53" y="207"/>
                  </a:lnTo>
                  <a:lnTo>
                    <a:pt x="57" y="222"/>
                  </a:lnTo>
                  <a:lnTo>
                    <a:pt x="57" y="237"/>
                  </a:lnTo>
                  <a:lnTo>
                    <a:pt x="63" y="256"/>
                  </a:lnTo>
                  <a:lnTo>
                    <a:pt x="63" y="270"/>
                  </a:lnTo>
                  <a:lnTo>
                    <a:pt x="67" y="283"/>
                  </a:lnTo>
                  <a:lnTo>
                    <a:pt x="69" y="298"/>
                  </a:lnTo>
                  <a:lnTo>
                    <a:pt x="74" y="313"/>
                  </a:lnTo>
                  <a:lnTo>
                    <a:pt x="74" y="325"/>
                  </a:lnTo>
                  <a:lnTo>
                    <a:pt x="78" y="338"/>
                  </a:lnTo>
                  <a:lnTo>
                    <a:pt x="82" y="349"/>
                  </a:lnTo>
                  <a:lnTo>
                    <a:pt x="88" y="361"/>
                  </a:lnTo>
                  <a:lnTo>
                    <a:pt x="89" y="370"/>
                  </a:lnTo>
                  <a:lnTo>
                    <a:pt x="93" y="380"/>
                  </a:lnTo>
                  <a:lnTo>
                    <a:pt x="93" y="388"/>
                  </a:lnTo>
                  <a:lnTo>
                    <a:pt x="95" y="395"/>
                  </a:lnTo>
                  <a:lnTo>
                    <a:pt x="99" y="407"/>
                  </a:lnTo>
                  <a:lnTo>
                    <a:pt x="103" y="416"/>
                  </a:lnTo>
                  <a:lnTo>
                    <a:pt x="105" y="422"/>
                  </a:lnTo>
                  <a:lnTo>
                    <a:pt x="114" y="431"/>
                  </a:lnTo>
                  <a:lnTo>
                    <a:pt x="120" y="437"/>
                  </a:lnTo>
                  <a:lnTo>
                    <a:pt x="135" y="445"/>
                  </a:lnTo>
                  <a:lnTo>
                    <a:pt x="148" y="452"/>
                  </a:lnTo>
                  <a:lnTo>
                    <a:pt x="165" y="460"/>
                  </a:lnTo>
                  <a:lnTo>
                    <a:pt x="171" y="464"/>
                  </a:lnTo>
                  <a:lnTo>
                    <a:pt x="181" y="469"/>
                  </a:lnTo>
                  <a:lnTo>
                    <a:pt x="192" y="473"/>
                  </a:lnTo>
                  <a:lnTo>
                    <a:pt x="205" y="477"/>
                  </a:lnTo>
                  <a:lnTo>
                    <a:pt x="213" y="479"/>
                  </a:lnTo>
                  <a:lnTo>
                    <a:pt x="223" y="481"/>
                  </a:lnTo>
                  <a:lnTo>
                    <a:pt x="232" y="484"/>
                  </a:lnTo>
                  <a:lnTo>
                    <a:pt x="243" y="488"/>
                  </a:lnTo>
                  <a:lnTo>
                    <a:pt x="257" y="490"/>
                  </a:lnTo>
                  <a:lnTo>
                    <a:pt x="268" y="494"/>
                  </a:lnTo>
                  <a:lnTo>
                    <a:pt x="280" y="498"/>
                  </a:lnTo>
                  <a:lnTo>
                    <a:pt x="291" y="503"/>
                  </a:lnTo>
                  <a:lnTo>
                    <a:pt x="304" y="503"/>
                  </a:lnTo>
                  <a:lnTo>
                    <a:pt x="316" y="509"/>
                  </a:lnTo>
                  <a:lnTo>
                    <a:pt x="327" y="513"/>
                  </a:lnTo>
                  <a:lnTo>
                    <a:pt x="344" y="515"/>
                  </a:lnTo>
                  <a:lnTo>
                    <a:pt x="356" y="515"/>
                  </a:lnTo>
                  <a:lnTo>
                    <a:pt x="367" y="521"/>
                  </a:lnTo>
                  <a:lnTo>
                    <a:pt x="382" y="521"/>
                  </a:lnTo>
                  <a:lnTo>
                    <a:pt x="395" y="526"/>
                  </a:lnTo>
                  <a:lnTo>
                    <a:pt x="407" y="526"/>
                  </a:lnTo>
                  <a:lnTo>
                    <a:pt x="422" y="530"/>
                  </a:lnTo>
                  <a:lnTo>
                    <a:pt x="433" y="530"/>
                  </a:lnTo>
                  <a:lnTo>
                    <a:pt x="445" y="534"/>
                  </a:lnTo>
                  <a:lnTo>
                    <a:pt x="458" y="536"/>
                  </a:lnTo>
                  <a:lnTo>
                    <a:pt x="470" y="540"/>
                  </a:lnTo>
                  <a:lnTo>
                    <a:pt x="483" y="540"/>
                  </a:lnTo>
                  <a:lnTo>
                    <a:pt x="498" y="541"/>
                  </a:lnTo>
                  <a:lnTo>
                    <a:pt x="506" y="541"/>
                  </a:lnTo>
                  <a:lnTo>
                    <a:pt x="521" y="545"/>
                  </a:lnTo>
                  <a:lnTo>
                    <a:pt x="530" y="545"/>
                  </a:lnTo>
                  <a:lnTo>
                    <a:pt x="542" y="549"/>
                  </a:lnTo>
                  <a:lnTo>
                    <a:pt x="555" y="551"/>
                  </a:lnTo>
                  <a:lnTo>
                    <a:pt x="563" y="551"/>
                  </a:lnTo>
                  <a:lnTo>
                    <a:pt x="576" y="555"/>
                  </a:lnTo>
                  <a:lnTo>
                    <a:pt x="587" y="557"/>
                  </a:lnTo>
                  <a:lnTo>
                    <a:pt x="597" y="557"/>
                  </a:lnTo>
                  <a:lnTo>
                    <a:pt x="605" y="557"/>
                  </a:lnTo>
                  <a:lnTo>
                    <a:pt x="614" y="560"/>
                  </a:lnTo>
                  <a:lnTo>
                    <a:pt x="624" y="562"/>
                  </a:lnTo>
                  <a:lnTo>
                    <a:pt x="633" y="562"/>
                  </a:lnTo>
                  <a:lnTo>
                    <a:pt x="641" y="562"/>
                  </a:lnTo>
                  <a:lnTo>
                    <a:pt x="652" y="566"/>
                  </a:lnTo>
                  <a:lnTo>
                    <a:pt x="656" y="566"/>
                  </a:lnTo>
                  <a:lnTo>
                    <a:pt x="669" y="570"/>
                  </a:lnTo>
                  <a:lnTo>
                    <a:pt x="681" y="570"/>
                  </a:lnTo>
                  <a:lnTo>
                    <a:pt x="690" y="572"/>
                  </a:lnTo>
                  <a:lnTo>
                    <a:pt x="696" y="572"/>
                  </a:lnTo>
                  <a:lnTo>
                    <a:pt x="700" y="576"/>
                  </a:lnTo>
                  <a:lnTo>
                    <a:pt x="705" y="581"/>
                  </a:lnTo>
                  <a:lnTo>
                    <a:pt x="711" y="591"/>
                  </a:lnTo>
                  <a:lnTo>
                    <a:pt x="717" y="600"/>
                  </a:lnTo>
                  <a:lnTo>
                    <a:pt x="720" y="608"/>
                  </a:lnTo>
                  <a:lnTo>
                    <a:pt x="722" y="616"/>
                  </a:lnTo>
                  <a:lnTo>
                    <a:pt x="720" y="621"/>
                  </a:lnTo>
                  <a:lnTo>
                    <a:pt x="717" y="623"/>
                  </a:lnTo>
                  <a:lnTo>
                    <a:pt x="709" y="621"/>
                  </a:lnTo>
                  <a:lnTo>
                    <a:pt x="700" y="621"/>
                  </a:lnTo>
                  <a:lnTo>
                    <a:pt x="686" y="621"/>
                  </a:lnTo>
                  <a:lnTo>
                    <a:pt x="679" y="621"/>
                  </a:lnTo>
                  <a:lnTo>
                    <a:pt x="665" y="621"/>
                  </a:lnTo>
                  <a:lnTo>
                    <a:pt x="654" y="621"/>
                  </a:lnTo>
                  <a:lnTo>
                    <a:pt x="644" y="621"/>
                  </a:lnTo>
                  <a:lnTo>
                    <a:pt x="633" y="621"/>
                  </a:lnTo>
                  <a:lnTo>
                    <a:pt x="620" y="621"/>
                  </a:lnTo>
                  <a:lnTo>
                    <a:pt x="608" y="621"/>
                  </a:lnTo>
                  <a:lnTo>
                    <a:pt x="597" y="621"/>
                  </a:lnTo>
                  <a:lnTo>
                    <a:pt x="587" y="621"/>
                  </a:lnTo>
                  <a:lnTo>
                    <a:pt x="576" y="621"/>
                  </a:lnTo>
                  <a:lnTo>
                    <a:pt x="567" y="621"/>
                  </a:lnTo>
                  <a:lnTo>
                    <a:pt x="557" y="621"/>
                  </a:lnTo>
                  <a:lnTo>
                    <a:pt x="548" y="621"/>
                  </a:lnTo>
                  <a:lnTo>
                    <a:pt x="536" y="616"/>
                  </a:lnTo>
                  <a:lnTo>
                    <a:pt x="527" y="616"/>
                  </a:lnTo>
                  <a:lnTo>
                    <a:pt x="513" y="612"/>
                  </a:lnTo>
                  <a:lnTo>
                    <a:pt x="498" y="608"/>
                  </a:lnTo>
                  <a:lnTo>
                    <a:pt x="489" y="606"/>
                  </a:lnTo>
                  <a:lnTo>
                    <a:pt x="483" y="606"/>
                  </a:lnTo>
                  <a:lnTo>
                    <a:pt x="473" y="602"/>
                  </a:lnTo>
                  <a:lnTo>
                    <a:pt x="464" y="602"/>
                  </a:lnTo>
                  <a:lnTo>
                    <a:pt x="454" y="600"/>
                  </a:lnTo>
                  <a:lnTo>
                    <a:pt x="445" y="600"/>
                  </a:lnTo>
                  <a:lnTo>
                    <a:pt x="437" y="597"/>
                  </a:lnTo>
                  <a:lnTo>
                    <a:pt x="428" y="597"/>
                  </a:lnTo>
                  <a:lnTo>
                    <a:pt x="418" y="595"/>
                  </a:lnTo>
                  <a:lnTo>
                    <a:pt x="407" y="595"/>
                  </a:lnTo>
                  <a:lnTo>
                    <a:pt x="397" y="591"/>
                  </a:lnTo>
                  <a:lnTo>
                    <a:pt x="388" y="587"/>
                  </a:lnTo>
                  <a:lnTo>
                    <a:pt x="376" y="583"/>
                  </a:lnTo>
                  <a:lnTo>
                    <a:pt x="367" y="583"/>
                  </a:lnTo>
                  <a:lnTo>
                    <a:pt x="359" y="581"/>
                  </a:lnTo>
                  <a:lnTo>
                    <a:pt x="350" y="581"/>
                  </a:lnTo>
                  <a:lnTo>
                    <a:pt x="338" y="578"/>
                  </a:lnTo>
                  <a:lnTo>
                    <a:pt x="327" y="576"/>
                  </a:lnTo>
                  <a:lnTo>
                    <a:pt x="316" y="572"/>
                  </a:lnTo>
                  <a:lnTo>
                    <a:pt x="306" y="572"/>
                  </a:lnTo>
                  <a:lnTo>
                    <a:pt x="295" y="570"/>
                  </a:lnTo>
                  <a:lnTo>
                    <a:pt x="285" y="566"/>
                  </a:lnTo>
                  <a:lnTo>
                    <a:pt x="278" y="562"/>
                  </a:lnTo>
                  <a:lnTo>
                    <a:pt x="268" y="562"/>
                  </a:lnTo>
                  <a:lnTo>
                    <a:pt x="257" y="557"/>
                  </a:lnTo>
                  <a:lnTo>
                    <a:pt x="243" y="555"/>
                  </a:lnTo>
                  <a:lnTo>
                    <a:pt x="234" y="551"/>
                  </a:lnTo>
                  <a:lnTo>
                    <a:pt x="226" y="549"/>
                  </a:lnTo>
                  <a:lnTo>
                    <a:pt x="213" y="545"/>
                  </a:lnTo>
                  <a:lnTo>
                    <a:pt x="205" y="541"/>
                  </a:lnTo>
                  <a:lnTo>
                    <a:pt x="196" y="540"/>
                  </a:lnTo>
                  <a:lnTo>
                    <a:pt x="186" y="536"/>
                  </a:lnTo>
                  <a:lnTo>
                    <a:pt x="175" y="534"/>
                  </a:lnTo>
                  <a:lnTo>
                    <a:pt x="165" y="530"/>
                  </a:lnTo>
                  <a:lnTo>
                    <a:pt x="156" y="526"/>
                  </a:lnTo>
                  <a:lnTo>
                    <a:pt x="150" y="524"/>
                  </a:lnTo>
                  <a:lnTo>
                    <a:pt x="139" y="519"/>
                  </a:lnTo>
                  <a:lnTo>
                    <a:pt x="129" y="515"/>
                  </a:lnTo>
                  <a:lnTo>
                    <a:pt x="124" y="513"/>
                  </a:lnTo>
                  <a:lnTo>
                    <a:pt x="118" y="509"/>
                  </a:lnTo>
                  <a:lnTo>
                    <a:pt x="103" y="500"/>
                  </a:lnTo>
                  <a:lnTo>
                    <a:pt x="88" y="490"/>
                  </a:lnTo>
                  <a:lnTo>
                    <a:pt x="74" y="481"/>
                  </a:lnTo>
                  <a:lnTo>
                    <a:pt x="67" y="477"/>
                  </a:lnTo>
                  <a:lnTo>
                    <a:pt x="53" y="467"/>
                  </a:lnTo>
                  <a:lnTo>
                    <a:pt x="48" y="454"/>
                  </a:lnTo>
                  <a:lnTo>
                    <a:pt x="38" y="445"/>
                  </a:lnTo>
                  <a:lnTo>
                    <a:pt x="36" y="437"/>
                  </a:lnTo>
                  <a:lnTo>
                    <a:pt x="32" y="424"/>
                  </a:lnTo>
                  <a:lnTo>
                    <a:pt x="31" y="412"/>
                  </a:lnTo>
                  <a:lnTo>
                    <a:pt x="27" y="397"/>
                  </a:lnTo>
                  <a:lnTo>
                    <a:pt x="25" y="386"/>
                  </a:lnTo>
                  <a:lnTo>
                    <a:pt x="21" y="370"/>
                  </a:lnTo>
                  <a:lnTo>
                    <a:pt x="17" y="359"/>
                  </a:lnTo>
                  <a:lnTo>
                    <a:pt x="15" y="342"/>
                  </a:lnTo>
                  <a:lnTo>
                    <a:pt x="15" y="330"/>
                  </a:lnTo>
                  <a:lnTo>
                    <a:pt x="12" y="319"/>
                  </a:lnTo>
                  <a:lnTo>
                    <a:pt x="10" y="306"/>
                  </a:lnTo>
                  <a:lnTo>
                    <a:pt x="10" y="292"/>
                  </a:lnTo>
                  <a:lnTo>
                    <a:pt x="6" y="279"/>
                  </a:lnTo>
                  <a:lnTo>
                    <a:pt x="6" y="264"/>
                  </a:lnTo>
                  <a:lnTo>
                    <a:pt x="2" y="253"/>
                  </a:lnTo>
                  <a:lnTo>
                    <a:pt x="2" y="241"/>
                  </a:lnTo>
                  <a:lnTo>
                    <a:pt x="2" y="228"/>
                  </a:lnTo>
                  <a:lnTo>
                    <a:pt x="0" y="213"/>
                  </a:lnTo>
                  <a:lnTo>
                    <a:pt x="0" y="201"/>
                  </a:lnTo>
                  <a:lnTo>
                    <a:pt x="0" y="186"/>
                  </a:lnTo>
                  <a:lnTo>
                    <a:pt x="0" y="175"/>
                  </a:lnTo>
                  <a:lnTo>
                    <a:pt x="0" y="159"/>
                  </a:lnTo>
                  <a:lnTo>
                    <a:pt x="0" y="146"/>
                  </a:lnTo>
                  <a:lnTo>
                    <a:pt x="0" y="131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2" y="93"/>
                  </a:lnTo>
                  <a:lnTo>
                    <a:pt x="2" y="82"/>
                  </a:lnTo>
                  <a:lnTo>
                    <a:pt x="6" y="68"/>
                  </a:lnTo>
                  <a:lnTo>
                    <a:pt x="6" y="57"/>
                  </a:lnTo>
                  <a:lnTo>
                    <a:pt x="10" y="42"/>
                  </a:lnTo>
                  <a:lnTo>
                    <a:pt x="12" y="28"/>
                  </a:lnTo>
                  <a:lnTo>
                    <a:pt x="17" y="17"/>
                  </a:lnTo>
                  <a:lnTo>
                    <a:pt x="21" y="7"/>
                  </a:lnTo>
                  <a:lnTo>
                    <a:pt x="27" y="5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1" y="5"/>
                  </a:lnTo>
                  <a:lnTo>
                    <a:pt x="53" y="7"/>
                  </a:lnTo>
                  <a:lnTo>
                    <a:pt x="53" y="17"/>
                  </a:lnTo>
                  <a:lnTo>
                    <a:pt x="53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882" name="Freeform 18"/>
            <p:cNvSpPr>
              <a:spLocks/>
            </p:cNvSpPr>
            <p:nvPr/>
          </p:nvSpPr>
          <p:spPr bwMode="auto">
            <a:xfrm>
              <a:off x="2282825" y="4344988"/>
              <a:ext cx="136525" cy="188913"/>
            </a:xfrm>
            <a:custGeom>
              <a:avLst/>
              <a:gdLst/>
              <a:ahLst/>
              <a:cxnLst>
                <a:cxn ang="0">
                  <a:pos x="171" y="30"/>
                </a:cxn>
                <a:cxn ang="0">
                  <a:pos x="166" y="42"/>
                </a:cxn>
                <a:cxn ang="0">
                  <a:pos x="164" y="57"/>
                </a:cxn>
                <a:cxn ang="0">
                  <a:pos x="160" y="68"/>
                </a:cxn>
                <a:cxn ang="0">
                  <a:pos x="158" y="82"/>
                </a:cxn>
                <a:cxn ang="0">
                  <a:pos x="150" y="95"/>
                </a:cxn>
                <a:cxn ang="0">
                  <a:pos x="149" y="110"/>
                </a:cxn>
                <a:cxn ang="0">
                  <a:pos x="143" y="123"/>
                </a:cxn>
                <a:cxn ang="0">
                  <a:pos x="139" y="139"/>
                </a:cxn>
                <a:cxn ang="0">
                  <a:pos x="133" y="150"/>
                </a:cxn>
                <a:cxn ang="0">
                  <a:pos x="124" y="163"/>
                </a:cxn>
                <a:cxn ang="0">
                  <a:pos x="118" y="175"/>
                </a:cxn>
                <a:cxn ang="0">
                  <a:pos x="112" y="186"/>
                </a:cxn>
                <a:cxn ang="0">
                  <a:pos x="105" y="200"/>
                </a:cxn>
                <a:cxn ang="0">
                  <a:pos x="97" y="211"/>
                </a:cxn>
                <a:cxn ang="0">
                  <a:pos x="90" y="220"/>
                </a:cxn>
                <a:cxn ang="0">
                  <a:pos x="84" y="232"/>
                </a:cxn>
                <a:cxn ang="0">
                  <a:pos x="76" y="234"/>
                </a:cxn>
                <a:cxn ang="0">
                  <a:pos x="69" y="238"/>
                </a:cxn>
                <a:cxn ang="0">
                  <a:pos x="61" y="238"/>
                </a:cxn>
                <a:cxn ang="0">
                  <a:pos x="52" y="238"/>
                </a:cxn>
                <a:cxn ang="0">
                  <a:pos x="42" y="234"/>
                </a:cxn>
                <a:cxn ang="0">
                  <a:pos x="33" y="234"/>
                </a:cxn>
                <a:cxn ang="0">
                  <a:pos x="21" y="228"/>
                </a:cxn>
                <a:cxn ang="0">
                  <a:pos x="16" y="226"/>
                </a:cxn>
                <a:cxn ang="0">
                  <a:pos x="10" y="217"/>
                </a:cxn>
                <a:cxn ang="0">
                  <a:pos x="4" y="207"/>
                </a:cxn>
                <a:cxn ang="0">
                  <a:pos x="0" y="200"/>
                </a:cxn>
                <a:cxn ang="0">
                  <a:pos x="4" y="190"/>
                </a:cxn>
                <a:cxn ang="0">
                  <a:pos x="4" y="175"/>
                </a:cxn>
                <a:cxn ang="0">
                  <a:pos x="10" y="163"/>
                </a:cxn>
                <a:cxn ang="0">
                  <a:pos x="19" y="150"/>
                </a:cxn>
                <a:cxn ang="0">
                  <a:pos x="36" y="135"/>
                </a:cxn>
                <a:cxn ang="0">
                  <a:pos x="48" y="120"/>
                </a:cxn>
                <a:cxn ang="0">
                  <a:pos x="63" y="108"/>
                </a:cxn>
                <a:cxn ang="0">
                  <a:pos x="76" y="95"/>
                </a:cxn>
                <a:cxn ang="0">
                  <a:pos x="88" y="84"/>
                </a:cxn>
                <a:cxn ang="0">
                  <a:pos x="97" y="68"/>
                </a:cxn>
                <a:cxn ang="0">
                  <a:pos x="105" y="57"/>
                </a:cxn>
                <a:cxn ang="0">
                  <a:pos x="109" y="46"/>
                </a:cxn>
                <a:cxn ang="0">
                  <a:pos x="114" y="38"/>
                </a:cxn>
                <a:cxn ang="0">
                  <a:pos x="118" y="30"/>
                </a:cxn>
                <a:cxn ang="0">
                  <a:pos x="122" y="21"/>
                </a:cxn>
                <a:cxn ang="0">
                  <a:pos x="124" y="8"/>
                </a:cxn>
                <a:cxn ang="0">
                  <a:pos x="133" y="2"/>
                </a:cxn>
                <a:cxn ang="0">
                  <a:pos x="143" y="0"/>
                </a:cxn>
                <a:cxn ang="0">
                  <a:pos x="150" y="0"/>
                </a:cxn>
                <a:cxn ang="0">
                  <a:pos x="160" y="2"/>
                </a:cxn>
                <a:cxn ang="0">
                  <a:pos x="166" y="8"/>
                </a:cxn>
                <a:cxn ang="0">
                  <a:pos x="169" y="17"/>
                </a:cxn>
                <a:cxn ang="0">
                  <a:pos x="171" y="30"/>
                </a:cxn>
                <a:cxn ang="0">
                  <a:pos x="171" y="30"/>
                </a:cxn>
              </a:cxnLst>
              <a:rect l="0" t="0" r="r" b="b"/>
              <a:pathLst>
                <a:path w="171" h="238">
                  <a:moveTo>
                    <a:pt x="171" y="30"/>
                  </a:moveTo>
                  <a:lnTo>
                    <a:pt x="166" y="42"/>
                  </a:lnTo>
                  <a:lnTo>
                    <a:pt x="164" y="57"/>
                  </a:lnTo>
                  <a:lnTo>
                    <a:pt x="160" y="68"/>
                  </a:lnTo>
                  <a:lnTo>
                    <a:pt x="158" y="82"/>
                  </a:lnTo>
                  <a:lnTo>
                    <a:pt x="150" y="95"/>
                  </a:lnTo>
                  <a:lnTo>
                    <a:pt x="149" y="110"/>
                  </a:lnTo>
                  <a:lnTo>
                    <a:pt x="143" y="123"/>
                  </a:lnTo>
                  <a:lnTo>
                    <a:pt x="139" y="139"/>
                  </a:lnTo>
                  <a:lnTo>
                    <a:pt x="133" y="150"/>
                  </a:lnTo>
                  <a:lnTo>
                    <a:pt x="124" y="163"/>
                  </a:lnTo>
                  <a:lnTo>
                    <a:pt x="118" y="175"/>
                  </a:lnTo>
                  <a:lnTo>
                    <a:pt x="112" y="186"/>
                  </a:lnTo>
                  <a:lnTo>
                    <a:pt x="105" y="200"/>
                  </a:lnTo>
                  <a:lnTo>
                    <a:pt x="97" y="211"/>
                  </a:lnTo>
                  <a:lnTo>
                    <a:pt x="90" y="220"/>
                  </a:lnTo>
                  <a:lnTo>
                    <a:pt x="84" y="232"/>
                  </a:lnTo>
                  <a:lnTo>
                    <a:pt x="76" y="234"/>
                  </a:lnTo>
                  <a:lnTo>
                    <a:pt x="69" y="238"/>
                  </a:lnTo>
                  <a:lnTo>
                    <a:pt x="61" y="238"/>
                  </a:lnTo>
                  <a:lnTo>
                    <a:pt x="52" y="238"/>
                  </a:lnTo>
                  <a:lnTo>
                    <a:pt x="42" y="234"/>
                  </a:lnTo>
                  <a:lnTo>
                    <a:pt x="33" y="234"/>
                  </a:lnTo>
                  <a:lnTo>
                    <a:pt x="21" y="228"/>
                  </a:lnTo>
                  <a:lnTo>
                    <a:pt x="16" y="226"/>
                  </a:lnTo>
                  <a:lnTo>
                    <a:pt x="10" y="217"/>
                  </a:lnTo>
                  <a:lnTo>
                    <a:pt x="4" y="207"/>
                  </a:lnTo>
                  <a:lnTo>
                    <a:pt x="0" y="200"/>
                  </a:lnTo>
                  <a:lnTo>
                    <a:pt x="4" y="190"/>
                  </a:lnTo>
                  <a:lnTo>
                    <a:pt x="4" y="175"/>
                  </a:lnTo>
                  <a:lnTo>
                    <a:pt x="10" y="163"/>
                  </a:lnTo>
                  <a:lnTo>
                    <a:pt x="19" y="150"/>
                  </a:lnTo>
                  <a:lnTo>
                    <a:pt x="36" y="135"/>
                  </a:lnTo>
                  <a:lnTo>
                    <a:pt x="48" y="120"/>
                  </a:lnTo>
                  <a:lnTo>
                    <a:pt x="63" y="108"/>
                  </a:lnTo>
                  <a:lnTo>
                    <a:pt x="76" y="95"/>
                  </a:lnTo>
                  <a:lnTo>
                    <a:pt x="88" y="84"/>
                  </a:lnTo>
                  <a:lnTo>
                    <a:pt x="97" y="68"/>
                  </a:lnTo>
                  <a:lnTo>
                    <a:pt x="105" y="57"/>
                  </a:lnTo>
                  <a:lnTo>
                    <a:pt x="109" y="46"/>
                  </a:lnTo>
                  <a:lnTo>
                    <a:pt x="114" y="38"/>
                  </a:lnTo>
                  <a:lnTo>
                    <a:pt x="118" y="30"/>
                  </a:lnTo>
                  <a:lnTo>
                    <a:pt x="122" y="21"/>
                  </a:lnTo>
                  <a:lnTo>
                    <a:pt x="124" y="8"/>
                  </a:lnTo>
                  <a:lnTo>
                    <a:pt x="133" y="2"/>
                  </a:lnTo>
                  <a:lnTo>
                    <a:pt x="143" y="0"/>
                  </a:lnTo>
                  <a:lnTo>
                    <a:pt x="150" y="0"/>
                  </a:lnTo>
                  <a:lnTo>
                    <a:pt x="160" y="2"/>
                  </a:lnTo>
                  <a:lnTo>
                    <a:pt x="166" y="8"/>
                  </a:lnTo>
                  <a:lnTo>
                    <a:pt x="169" y="17"/>
                  </a:lnTo>
                  <a:lnTo>
                    <a:pt x="171" y="30"/>
                  </a:lnTo>
                  <a:lnTo>
                    <a:pt x="171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883" name="Freeform 19"/>
            <p:cNvSpPr>
              <a:spLocks/>
            </p:cNvSpPr>
            <p:nvPr/>
          </p:nvSpPr>
          <p:spPr bwMode="auto">
            <a:xfrm>
              <a:off x="2395538" y="4322763"/>
              <a:ext cx="325438" cy="84138"/>
            </a:xfrm>
            <a:custGeom>
              <a:avLst/>
              <a:gdLst/>
              <a:ahLst/>
              <a:cxnLst>
                <a:cxn ang="0">
                  <a:pos x="38" y="42"/>
                </a:cxn>
                <a:cxn ang="0">
                  <a:pos x="64" y="42"/>
                </a:cxn>
                <a:cxn ang="0">
                  <a:pos x="93" y="40"/>
                </a:cxn>
                <a:cxn ang="0">
                  <a:pos x="118" y="37"/>
                </a:cxn>
                <a:cxn ang="0">
                  <a:pos x="139" y="31"/>
                </a:cxn>
                <a:cxn ang="0">
                  <a:pos x="165" y="25"/>
                </a:cxn>
                <a:cxn ang="0">
                  <a:pos x="190" y="19"/>
                </a:cxn>
                <a:cxn ang="0">
                  <a:pos x="218" y="14"/>
                </a:cxn>
                <a:cxn ang="0">
                  <a:pos x="247" y="8"/>
                </a:cxn>
                <a:cxn ang="0">
                  <a:pos x="270" y="4"/>
                </a:cxn>
                <a:cxn ang="0">
                  <a:pos x="294" y="0"/>
                </a:cxn>
                <a:cxn ang="0">
                  <a:pos x="319" y="4"/>
                </a:cxn>
                <a:cxn ang="0">
                  <a:pos x="340" y="8"/>
                </a:cxn>
                <a:cxn ang="0">
                  <a:pos x="361" y="16"/>
                </a:cxn>
                <a:cxn ang="0">
                  <a:pos x="378" y="31"/>
                </a:cxn>
                <a:cxn ang="0">
                  <a:pos x="393" y="50"/>
                </a:cxn>
                <a:cxn ang="0">
                  <a:pos x="409" y="75"/>
                </a:cxn>
                <a:cxn ang="0">
                  <a:pos x="409" y="92"/>
                </a:cxn>
                <a:cxn ang="0">
                  <a:pos x="399" y="103"/>
                </a:cxn>
                <a:cxn ang="0">
                  <a:pos x="388" y="101"/>
                </a:cxn>
                <a:cxn ang="0">
                  <a:pos x="367" y="80"/>
                </a:cxn>
                <a:cxn ang="0">
                  <a:pos x="342" y="65"/>
                </a:cxn>
                <a:cxn ang="0">
                  <a:pos x="329" y="59"/>
                </a:cxn>
                <a:cxn ang="0">
                  <a:pos x="306" y="59"/>
                </a:cxn>
                <a:cxn ang="0">
                  <a:pos x="289" y="59"/>
                </a:cxn>
                <a:cxn ang="0">
                  <a:pos x="270" y="61"/>
                </a:cxn>
                <a:cxn ang="0">
                  <a:pos x="253" y="65"/>
                </a:cxn>
                <a:cxn ang="0">
                  <a:pos x="224" y="67"/>
                </a:cxn>
                <a:cxn ang="0">
                  <a:pos x="196" y="75"/>
                </a:cxn>
                <a:cxn ang="0">
                  <a:pos x="171" y="80"/>
                </a:cxn>
                <a:cxn ang="0">
                  <a:pos x="144" y="86"/>
                </a:cxn>
                <a:cxn ang="0">
                  <a:pos x="120" y="88"/>
                </a:cxn>
                <a:cxn ang="0">
                  <a:pos x="97" y="92"/>
                </a:cxn>
                <a:cxn ang="0">
                  <a:pos x="68" y="95"/>
                </a:cxn>
                <a:cxn ang="0">
                  <a:pos x="38" y="95"/>
                </a:cxn>
                <a:cxn ang="0">
                  <a:pos x="11" y="92"/>
                </a:cxn>
                <a:cxn ang="0">
                  <a:pos x="0" y="80"/>
                </a:cxn>
                <a:cxn ang="0">
                  <a:pos x="0" y="61"/>
                </a:cxn>
                <a:cxn ang="0">
                  <a:pos x="11" y="46"/>
                </a:cxn>
                <a:cxn ang="0">
                  <a:pos x="23" y="46"/>
                </a:cxn>
              </a:cxnLst>
              <a:rect l="0" t="0" r="r" b="b"/>
              <a:pathLst>
                <a:path w="409" h="107">
                  <a:moveTo>
                    <a:pt x="23" y="46"/>
                  </a:moveTo>
                  <a:lnTo>
                    <a:pt x="38" y="42"/>
                  </a:lnTo>
                  <a:lnTo>
                    <a:pt x="53" y="42"/>
                  </a:lnTo>
                  <a:lnTo>
                    <a:pt x="64" y="42"/>
                  </a:lnTo>
                  <a:lnTo>
                    <a:pt x="78" y="42"/>
                  </a:lnTo>
                  <a:lnTo>
                    <a:pt x="93" y="40"/>
                  </a:lnTo>
                  <a:lnTo>
                    <a:pt x="104" y="37"/>
                  </a:lnTo>
                  <a:lnTo>
                    <a:pt x="118" y="37"/>
                  </a:lnTo>
                  <a:lnTo>
                    <a:pt x="129" y="35"/>
                  </a:lnTo>
                  <a:lnTo>
                    <a:pt x="139" y="31"/>
                  </a:lnTo>
                  <a:lnTo>
                    <a:pt x="154" y="29"/>
                  </a:lnTo>
                  <a:lnTo>
                    <a:pt x="165" y="25"/>
                  </a:lnTo>
                  <a:lnTo>
                    <a:pt x="177" y="21"/>
                  </a:lnTo>
                  <a:lnTo>
                    <a:pt x="190" y="19"/>
                  </a:lnTo>
                  <a:lnTo>
                    <a:pt x="203" y="16"/>
                  </a:lnTo>
                  <a:lnTo>
                    <a:pt x="218" y="14"/>
                  </a:lnTo>
                  <a:lnTo>
                    <a:pt x="234" y="10"/>
                  </a:lnTo>
                  <a:lnTo>
                    <a:pt x="247" y="8"/>
                  </a:lnTo>
                  <a:lnTo>
                    <a:pt x="258" y="4"/>
                  </a:lnTo>
                  <a:lnTo>
                    <a:pt x="270" y="4"/>
                  </a:lnTo>
                  <a:lnTo>
                    <a:pt x="283" y="4"/>
                  </a:lnTo>
                  <a:lnTo>
                    <a:pt x="294" y="0"/>
                  </a:lnTo>
                  <a:lnTo>
                    <a:pt x="306" y="0"/>
                  </a:lnTo>
                  <a:lnTo>
                    <a:pt x="319" y="4"/>
                  </a:lnTo>
                  <a:lnTo>
                    <a:pt x="331" y="8"/>
                  </a:lnTo>
                  <a:lnTo>
                    <a:pt x="340" y="8"/>
                  </a:lnTo>
                  <a:lnTo>
                    <a:pt x="350" y="14"/>
                  </a:lnTo>
                  <a:lnTo>
                    <a:pt x="361" y="16"/>
                  </a:lnTo>
                  <a:lnTo>
                    <a:pt x="370" y="25"/>
                  </a:lnTo>
                  <a:lnTo>
                    <a:pt x="378" y="31"/>
                  </a:lnTo>
                  <a:lnTo>
                    <a:pt x="388" y="40"/>
                  </a:lnTo>
                  <a:lnTo>
                    <a:pt x="393" y="50"/>
                  </a:lnTo>
                  <a:lnTo>
                    <a:pt x="403" y="61"/>
                  </a:lnTo>
                  <a:lnTo>
                    <a:pt x="409" y="75"/>
                  </a:lnTo>
                  <a:lnTo>
                    <a:pt x="409" y="86"/>
                  </a:lnTo>
                  <a:lnTo>
                    <a:pt x="409" y="92"/>
                  </a:lnTo>
                  <a:lnTo>
                    <a:pt x="407" y="101"/>
                  </a:lnTo>
                  <a:lnTo>
                    <a:pt x="399" y="103"/>
                  </a:lnTo>
                  <a:lnTo>
                    <a:pt x="393" y="107"/>
                  </a:lnTo>
                  <a:lnTo>
                    <a:pt x="388" y="101"/>
                  </a:lnTo>
                  <a:lnTo>
                    <a:pt x="378" y="92"/>
                  </a:lnTo>
                  <a:lnTo>
                    <a:pt x="367" y="80"/>
                  </a:lnTo>
                  <a:lnTo>
                    <a:pt x="351" y="67"/>
                  </a:lnTo>
                  <a:lnTo>
                    <a:pt x="342" y="65"/>
                  </a:lnTo>
                  <a:lnTo>
                    <a:pt x="336" y="61"/>
                  </a:lnTo>
                  <a:lnTo>
                    <a:pt x="329" y="59"/>
                  </a:lnTo>
                  <a:lnTo>
                    <a:pt x="319" y="59"/>
                  </a:lnTo>
                  <a:lnTo>
                    <a:pt x="306" y="59"/>
                  </a:lnTo>
                  <a:lnTo>
                    <a:pt x="296" y="59"/>
                  </a:lnTo>
                  <a:lnTo>
                    <a:pt x="289" y="59"/>
                  </a:lnTo>
                  <a:lnTo>
                    <a:pt x="279" y="61"/>
                  </a:lnTo>
                  <a:lnTo>
                    <a:pt x="270" y="61"/>
                  </a:lnTo>
                  <a:lnTo>
                    <a:pt x="260" y="61"/>
                  </a:lnTo>
                  <a:lnTo>
                    <a:pt x="253" y="65"/>
                  </a:lnTo>
                  <a:lnTo>
                    <a:pt x="243" y="67"/>
                  </a:lnTo>
                  <a:lnTo>
                    <a:pt x="224" y="67"/>
                  </a:lnTo>
                  <a:lnTo>
                    <a:pt x="211" y="71"/>
                  </a:lnTo>
                  <a:lnTo>
                    <a:pt x="196" y="75"/>
                  </a:lnTo>
                  <a:lnTo>
                    <a:pt x="182" y="80"/>
                  </a:lnTo>
                  <a:lnTo>
                    <a:pt x="171" y="80"/>
                  </a:lnTo>
                  <a:lnTo>
                    <a:pt x="160" y="82"/>
                  </a:lnTo>
                  <a:lnTo>
                    <a:pt x="144" y="86"/>
                  </a:lnTo>
                  <a:lnTo>
                    <a:pt x="135" y="88"/>
                  </a:lnTo>
                  <a:lnTo>
                    <a:pt x="120" y="88"/>
                  </a:lnTo>
                  <a:lnTo>
                    <a:pt x="108" y="92"/>
                  </a:lnTo>
                  <a:lnTo>
                    <a:pt x="97" y="92"/>
                  </a:lnTo>
                  <a:lnTo>
                    <a:pt x="83" y="95"/>
                  </a:lnTo>
                  <a:lnTo>
                    <a:pt x="68" y="95"/>
                  </a:lnTo>
                  <a:lnTo>
                    <a:pt x="53" y="95"/>
                  </a:lnTo>
                  <a:lnTo>
                    <a:pt x="38" y="95"/>
                  </a:lnTo>
                  <a:lnTo>
                    <a:pt x="23" y="95"/>
                  </a:lnTo>
                  <a:lnTo>
                    <a:pt x="11" y="92"/>
                  </a:lnTo>
                  <a:lnTo>
                    <a:pt x="6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0" y="61"/>
                  </a:lnTo>
                  <a:lnTo>
                    <a:pt x="6" y="54"/>
                  </a:lnTo>
                  <a:lnTo>
                    <a:pt x="11" y="46"/>
                  </a:lnTo>
                  <a:lnTo>
                    <a:pt x="23" y="46"/>
                  </a:lnTo>
                  <a:lnTo>
                    <a:pt x="23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884" name="Freeform 20"/>
            <p:cNvSpPr>
              <a:spLocks/>
            </p:cNvSpPr>
            <p:nvPr/>
          </p:nvSpPr>
          <p:spPr bwMode="auto">
            <a:xfrm>
              <a:off x="2270125" y="3689350"/>
              <a:ext cx="215900" cy="26511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44" y="0"/>
                </a:cxn>
                <a:cxn ang="0">
                  <a:pos x="59" y="0"/>
                </a:cxn>
                <a:cxn ang="0">
                  <a:pos x="78" y="6"/>
                </a:cxn>
                <a:cxn ang="0">
                  <a:pos x="99" y="15"/>
                </a:cxn>
                <a:cxn ang="0">
                  <a:pos x="120" y="23"/>
                </a:cxn>
                <a:cxn ang="0">
                  <a:pos x="141" y="36"/>
                </a:cxn>
                <a:cxn ang="0">
                  <a:pos x="160" y="44"/>
                </a:cxn>
                <a:cxn ang="0">
                  <a:pos x="177" y="59"/>
                </a:cxn>
                <a:cxn ang="0">
                  <a:pos x="192" y="74"/>
                </a:cxn>
                <a:cxn ang="0">
                  <a:pos x="211" y="90"/>
                </a:cxn>
                <a:cxn ang="0">
                  <a:pos x="224" y="110"/>
                </a:cxn>
                <a:cxn ang="0">
                  <a:pos x="238" y="135"/>
                </a:cxn>
                <a:cxn ang="0">
                  <a:pos x="245" y="162"/>
                </a:cxn>
                <a:cxn ang="0">
                  <a:pos x="257" y="183"/>
                </a:cxn>
                <a:cxn ang="0">
                  <a:pos x="261" y="207"/>
                </a:cxn>
                <a:cxn ang="0">
                  <a:pos x="264" y="228"/>
                </a:cxn>
                <a:cxn ang="0">
                  <a:pos x="268" y="253"/>
                </a:cxn>
                <a:cxn ang="0">
                  <a:pos x="268" y="278"/>
                </a:cxn>
                <a:cxn ang="0">
                  <a:pos x="270" y="304"/>
                </a:cxn>
                <a:cxn ang="0">
                  <a:pos x="270" y="329"/>
                </a:cxn>
                <a:cxn ang="0">
                  <a:pos x="257" y="331"/>
                </a:cxn>
                <a:cxn ang="0">
                  <a:pos x="245" y="310"/>
                </a:cxn>
                <a:cxn ang="0">
                  <a:pos x="240" y="283"/>
                </a:cxn>
                <a:cxn ang="0">
                  <a:pos x="234" y="262"/>
                </a:cxn>
                <a:cxn ang="0">
                  <a:pos x="228" y="242"/>
                </a:cxn>
                <a:cxn ang="0">
                  <a:pos x="223" y="223"/>
                </a:cxn>
                <a:cxn ang="0">
                  <a:pos x="213" y="202"/>
                </a:cxn>
                <a:cxn ang="0">
                  <a:pos x="202" y="181"/>
                </a:cxn>
                <a:cxn ang="0">
                  <a:pos x="188" y="162"/>
                </a:cxn>
                <a:cxn ang="0">
                  <a:pos x="177" y="141"/>
                </a:cxn>
                <a:cxn ang="0">
                  <a:pos x="166" y="124"/>
                </a:cxn>
                <a:cxn ang="0">
                  <a:pos x="150" y="103"/>
                </a:cxn>
                <a:cxn ang="0">
                  <a:pos x="120" y="78"/>
                </a:cxn>
                <a:cxn ang="0">
                  <a:pos x="95" y="65"/>
                </a:cxn>
                <a:cxn ang="0">
                  <a:pos x="78" y="57"/>
                </a:cxn>
                <a:cxn ang="0">
                  <a:pos x="53" y="44"/>
                </a:cxn>
                <a:cxn ang="0">
                  <a:pos x="29" y="36"/>
                </a:cxn>
                <a:cxn ang="0">
                  <a:pos x="8" y="36"/>
                </a:cxn>
                <a:cxn ang="0">
                  <a:pos x="0" y="27"/>
                </a:cxn>
                <a:cxn ang="0">
                  <a:pos x="0" y="15"/>
                </a:cxn>
                <a:cxn ang="0">
                  <a:pos x="6" y="2"/>
                </a:cxn>
                <a:cxn ang="0">
                  <a:pos x="14" y="2"/>
                </a:cxn>
              </a:cxnLst>
              <a:rect l="0" t="0" r="r" b="b"/>
              <a:pathLst>
                <a:path w="274" h="335">
                  <a:moveTo>
                    <a:pt x="14" y="2"/>
                  </a:moveTo>
                  <a:lnTo>
                    <a:pt x="23" y="0"/>
                  </a:lnTo>
                  <a:lnTo>
                    <a:pt x="33" y="0"/>
                  </a:lnTo>
                  <a:lnTo>
                    <a:pt x="44" y="0"/>
                  </a:lnTo>
                  <a:lnTo>
                    <a:pt x="53" y="0"/>
                  </a:lnTo>
                  <a:lnTo>
                    <a:pt x="59" y="0"/>
                  </a:lnTo>
                  <a:lnTo>
                    <a:pt x="69" y="2"/>
                  </a:lnTo>
                  <a:lnTo>
                    <a:pt x="78" y="6"/>
                  </a:lnTo>
                  <a:lnTo>
                    <a:pt x="86" y="8"/>
                  </a:lnTo>
                  <a:lnTo>
                    <a:pt x="99" y="15"/>
                  </a:lnTo>
                  <a:lnTo>
                    <a:pt x="110" y="21"/>
                  </a:lnTo>
                  <a:lnTo>
                    <a:pt x="120" y="23"/>
                  </a:lnTo>
                  <a:lnTo>
                    <a:pt x="131" y="29"/>
                  </a:lnTo>
                  <a:lnTo>
                    <a:pt x="141" y="36"/>
                  </a:lnTo>
                  <a:lnTo>
                    <a:pt x="150" y="38"/>
                  </a:lnTo>
                  <a:lnTo>
                    <a:pt x="160" y="44"/>
                  </a:lnTo>
                  <a:lnTo>
                    <a:pt x="171" y="53"/>
                  </a:lnTo>
                  <a:lnTo>
                    <a:pt x="177" y="59"/>
                  </a:lnTo>
                  <a:lnTo>
                    <a:pt x="186" y="65"/>
                  </a:lnTo>
                  <a:lnTo>
                    <a:pt x="192" y="74"/>
                  </a:lnTo>
                  <a:lnTo>
                    <a:pt x="202" y="84"/>
                  </a:lnTo>
                  <a:lnTo>
                    <a:pt x="211" y="90"/>
                  </a:lnTo>
                  <a:lnTo>
                    <a:pt x="217" y="103"/>
                  </a:lnTo>
                  <a:lnTo>
                    <a:pt x="224" y="110"/>
                  </a:lnTo>
                  <a:lnTo>
                    <a:pt x="232" y="126"/>
                  </a:lnTo>
                  <a:lnTo>
                    <a:pt x="238" y="135"/>
                  </a:lnTo>
                  <a:lnTo>
                    <a:pt x="243" y="147"/>
                  </a:lnTo>
                  <a:lnTo>
                    <a:pt x="245" y="162"/>
                  </a:lnTo>
                  <a:lnTo>
                    <a:pt x="253" y="175"/>
                  </a:lnTo>
                  <a:lnTo>
                    <a:pt x="257" y="183"/>
                  </a:lnTo>
                  <a:lnTo>
                    <a:pt x="259" y="196"/>
                  </a:lnTo>
                  <a:lnTo>
                    <a:pt x="261" y="207"/>
                  </a:lnTo>
                  <a:lnTo>
                    <a:pt x="264" y="221"/>
                  </a:lnTo>
                  <a:lnTo>
                    <a:pt x="264" y="228"/>
                  </a:lnTo>
                  <a:lnTo>
                    <a:pt x="264" y="242"/>
                  </a:lnTo>
                  <a:lnTo>
                    <a:pt x="268" y="253"/>
                  </a:lnTo>
                  <a:lnTo>
                    <a:pt x="268" y="264"/>
                  </a:lnTo>
                  <a:lnTo>
                    <a:pt x="268" y="278"/>
                  </a:lnTo>
                  <a:lnTo>
                    <a:pt x="270" y="289"/>
                  </a:lnTo>
                  <a:lnTo>
                    <a:pt x="270" y="304"/>
                  </a:lnTo>
                  <a:lnTo>
                    <a:pt x="274" y="320"/>
                  </a:lnTo>
                  <a:lnTo>
                    <a:pt x="270" y="329"/>
                  </a:lnTo>
                  <a:lnTo>
                    <a:pt x="261" y="335"/>
                  </a:lnTo>
                  <a:lnTo>
                    <a:pt x="257" y="331"/>
                  </a:lnTo>
                  <a:lnTo>
                    <a:pt x="249" y="321"/>
                  </a:lnTo>
                  <a:lnTo>
                    <a:pt x="245" y="310"/>
                  </a:lnTo>
                  <a:lnTo>
                    <a:pt x="243" y="295"/>
                  </a:lnTo>
                  <a:lnTo>
                    <a:pt x="240" y="283"/>
                  </a:lnTo>
                  <a:lnTo>
                    <a:pt x="240" y="274"/>
                  </a:lnTo>
                  <a:lnTo>
                    <a:pt x="234" y="262"/>
                  </a:lnTo>
                  <a:lnTo>
                    <a:pt x="232" y="253"/>
                  </a:lnTo>
                  <a:lnTo>
                    <a:pt x="228" y="242"/>
                  </a:lnTo>
                  <a:lnTo>
                    <a:pt x="224" y="232"/>
                  </a:lnTo>
                  <a:lnTo>
                    <a:pt x="223" y="223"/>
                  </a:lnTo>
                  <a:lnTo>
                    <a:pt x="217" y="213"/>
                  </a:lnTo>
                  <a:lnTo>
                    <a:pt x="213" y="202"/>
                  </a:lnTo>
                  <a:lnTo>
                    <a:pt x="207" y="192"/>
                  </a:lnTo>
                  <a:lnTo>
                    <a:pt x="202" y="181"/>
                  </a:lnTo>
                  <a:lnTo>
                    <a:pt x="196" y="171"/>
                  </a:lnTo>
                  <a:lnTo>
                    <a:pt x="188" y="162"/>
                  </a:lnTo>
                  <a:lnTo>
                    <a:pt x="183" y="150"/>
                  </a:lnTo>
                  <a:lnTo>
                    <a:pt x="177" y="141"/>
                  </a:lnTo>
                  <a:lnTo>
                    <a:pt x="171" y="131"/>
                  </a:lnTo>
                  <a:lnTo>
                    <a:pt x="166" y="124"/>
                  </a:lnTo>
                  <a:lnTo>
                    <a:pt x="162" y="118"/>
                  </a:lnTo>
                  <a:lnTo>
                    <a:pt x="150" y="103"/>
                  </a:lnTo>
                  <a:lnTo>
                    <a:pt x="135" y="90"/>
                  </a:lnTo>
                  <a:lnTo>
                    <a:pt x="120" y="78"/>
                  </a:lnTo>
                  <a:lnTo>
                    <a:pt x="105" y="69"/>
                  </a:lnTo>
                  <a:lnTo>
                    <a:pt x="95" y="65"/>
                  </a:lnTo>
                  <a:lnTo>
                    <a:pt x="86" y="59"/>
                  </a:lnTo>
                  <a:lnTo>
                    <a:pt x="78" y="57"/>
                  </a:lnTo>
                  <a:lnTo>
                    <a:pt x="69" y="53"/>
                  </a:lnTo>
                  <a:lnTo>
                    <a:pt x="53" y="44"/>
                  </a:lnTo>
                  <a:lnTo>
                    <a:pt x="44" y="42"/>
                  </a:lnTo>
                  <a:lnTo>
                    <a:pt x="29" y="36"/>
                  </a:lnTo>
                  <a:lnTo>
                    <a:pt x="17" y="36"/>
                  </a:lnTo>
                  <a:lnTo>
                    <a:pt x="8" y="36"/>
                  </a:lnTo>
                  <a:lnTo>
                    <a:pt x="2" y="33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2" y="8"/>
                  </a:lnTo>
                  <a:lnTo>
                    <a:pt x="6" y="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885" name="Freeform 21"/>
            <p:cNvSpPr>
              <a:spLocks/>
            </p:cNvSpPr>
            <p:nvPr/>
          </p:nvSpPr>
          <p:spPr bwMode="auto">
            <a:xfrm>
              <a:off x="2324100" y="4430713"/>
              <a:ext cx="334963" cy="93663"/>
            </a:xfrm>
            <a:custGeom>
              <a:avLst/>
              <a:gdLst/>
              <a:ahLst/>
              <a:cxnLst>
                <a:cxn ang="0">
                  <a:pos x="21" y="82"/>
                </a:cxn>
                <a:cxn ang="0">
                  <a:pos x="49" y="69"/>
                </a:cxn>
                <a:cxn ang="0">
                  <a:pos x="72" y="57"/>
                </a:cxn>
                <a:cxn ang="0">
                  <a:pos x="98" y="52"/>
                </a:cxn>
                <a:cxn ang="0">
                  <a:pos x="123" y="52"/>
                </a:cxn>
                <a:cxn ang="0">
                  <a:pos x="144" y="52"/>
                </a:cxn>
                <a:cxn ang="0">
                  <a:pos x="163" y="48"/>
                </a:cxn>
                <a:cxn ang="0">
                  <a:pos x="184" y="48"/>
                </a:cxn>
                <a:cxn ang="0">
                  <a:pos x="199" y="48"/>
                </a:cxn>
                <a:cxn ang="0">
                  <a:pos x="216" y="44"/>
                </a:cxn>
                <a:cxn ang="0">
                  <a:pos x="232" y="42"/>
                </a:cxn>
                <a:cxn ang="0">
                  <a:pos x="252" y="38"/>
                </a:cxn>
                <a:cxn ang="0">
                  <a:pos x="277" y="33"/>
                </a:cxn>
                <a:cxn ang="0">
                  <a:pos x="302" y="27"/>
                </a:cxn>
                <a:cxn ang="0">
                  <a:pos x="319" y="23"/>
                </a:cxn>
                <a:cxn ang="0">
                  <a:pos x="334" y="17"/>
                </a:cxn>
                <a:cxn ang="0">
                  <a:pos x="355" y="12"/>
                </a:cxn>
                <a:cxn ang="0">
                  <a:pos x="374" y="6"/>
                </a:cxn>
                <a:cxn ang="0">
                  <a:pos x="391" y="0"/>
                </a:cxn>
                <a:cxn ang="0">
                  <a:pos x="416" y="0"/>
                </a:cxn>
                <a:cxn ang="0">
                  <a:pos x="422" y="17"/>
                </a:cxn>
                <a:cxn ang="0">
                  <a:pos x="401" y="31"/>
                </a:cxn>
                <a:cxn ang="0">
                  <a:pos x="380" y="36"/>
                </a:cxn>
                <a:cxn ang="0">
                  <a:pos x="361" y="44"/>
                </a:cxn>
                <a:cxn ang="0">
                  <a:pos x="344" y="52"/>
                </a:cxn>
                <a:cxn ang="0">
                  <a:pos x="325" y="61"/>
                </a:cxn>
                <a:cxn ang="0">
                  <a:pos x="308" y="67"/>
                </a:cxn>
                <a:cxn ang="0">
                  <a:pos x="281" y="76"/>
                </a:cxn>
                <a:cxn ang="0">
                  <a:pos x="256" y="84"/>
                </a:cxn>
                <a:cxn ang="0">
                  <a:pos x="237" y="88"/>
                </a:cxn>
                <a:cxn ang="0">
                  <a:pos x="220" y="93"/>
                </a:cxn>
                <a:cxn ang="0">
                  <a:pos x="205" y="99"/>
                </a:cxn>
                <a:cxn ang="0">
                  <a:pos x="188" y="103"/>
                </a:cxn>
                <a:cxn ang="0">
                  <a:pos x="165" y="105"/>
                </a:cxn>
                <a:cxn ang="0">
                  <a:pos x="148" y="105"/>
                </a:cxn>
                <a:cxn ang="0">
                  <a:pos x="123" y="105"/>
                </a:cxn>
                <a:cxn ang="0">
                  <a:pos x="102" y="105"/>
                </a:cxn>
                <a:cxn ang="0">
                  <a:pos x="78" y="105"/>
                </a:cxn>
                <a:cxn ang="0">
                  <a:pos x="57" y="105"/>
                </a:cxn>
                <a:cxn ang="0">
                  <a:pos x="36" y="112"/>
                </a:cxn>
                <a:cxn ang="0">
                  <a:pos x="9" y="118"/>
                </a:cxn>
                <a:cxn ang="0">
                  <a:pos x="0" y="99"/>
                </a:cxn>
                <a:cxn ang="0">
                  <a:pos x="9" y="92"/>
                </a:cxn>
              </a:cxnLst>
              <a:rect l="0" t="0" r="r" b="b"/>
              <a:pathLst>
                <a:path w="422" h="118">
                  <a:moveTo>
                    <a:pt x="9" y="92"/>
                  </a:moveTo>
                  <a:lnTo>
                    <a:pt x="21" y="82"/>
                  </a:lnTo>
                  <a:lnTo>
                    <a:pt x="36" y="76"/>
                  </a:lnTo>
                  <a:lnTo>
                    <a:pt x="49" y="69"/>
                  </a:lnTo>
                  <a:lnTo>
                    <a:pt x="60" y="63"/>
                  </a:lnTo>
                  <a:lnTo>
                    <a:pt x="72" y="57"/>
                  </a:lnTo>
                  <a:lnTo>
                    <a:pt x="87" y="55"/>
                  </a:lnTo>
                  <a:lnTo>
                    <a:pt x="98" y="52"/>
                  </a:lnTo>
                  <a:lnTo>
                    <a:pt x="114" y="52"/>
                  </a:lnTo>
                  <a:lnTo>
                    <a:pt x="123" y="52"/>
                  </a:lnTo>
                  <a:lnTo>
                    <a:pt x="133" y="52"/>
                  </a:lnTo>
                  <a:lnTo>
                    <a:pt x="144" y="52"/>
                  </a:lnTo>
                  <a:lnTo>
                    <a:pt x="154" y="52"/>
                  </a:lnTo>
                  <a:lnTo>
                    <a:pt x="163" y="48"/>
                  </a:lnTo>
                  <a:lnTo>
                    <a:pt x="171" y="48"/>
                  </a:lnTo>
                  <a:lnTo>
                    <a:pt x="184" y="48"/>
                  </a:lnTo>
                  <a:lnTo>
                    <a:pt x="192" y="48"/>
                  </a:lnTo>
                  <a:lnTo>
                    <a:pt x="199" y="48"/>
                  </a:lnTo>
                  <a:lnTo>
                    <a:pt x="209" y="44"/>
                  </a:lnTo>
                  <a:lnTo>
                    <a:pt x="216" y="44"/>
                  </a:lnTo>
                  <a:lnTo>
                    <a:pt x="226" y="44"/>
                  </a:lnTo>
                  <a:lnTo>
                    <a:pt x="232" y="42"/>
                  </a:lnTo>
                  <a:lnTo>
                    <a:pt x="245" y="42"/>
                  </a:lnTo>
                  <a:lnTo>
                    <a:pt x="252" y="38"/>
                  </a:lnTo>
                  <a:lnTo>
                    <a:pt x="262" y="38"/>
                  </a:lnTo>
                  <a:lnTo>
                    <a:pt x="277" y="33"/>
                  </a:lnTo>
                  <a:lnTo>
                    <a:pt x="294" y="31"/>
                  </a:lnTo>
                  <a:lnTo>
                    <a:pt x="302" y="27"/>
                  </a:lnTo>
                  <a:lnTo>
                    <a:pt x="309" y="27"/>
                  </a:lnTo>
                  <a:lnTo>
                    <a:pt x="319" y="23"/>
                  </a:lnTo>
                  <a:lnTo>
                    <a:pt x="328" y="21"/>
                  </a:lnTo>
                  <a:lnTo>
                    <a:pt x="334" y="17"/>
                  </a:lnTo>
                  <a:lnTo>
                    <a:pt x="346" y="15"/>
                  </a:lnTo>
                  <a:lnTo>
                    <a:pt x="355" y="12"/>
                  </a:lnTo>
                  <a:lnTo>
                    <a:pt x="365" y="12"/>
                  </a:lnTo>
                  <a:lnTo>
                    <a:pt x="374" y="6"/>
                  </a:lnTo>
                  <a:lnTo>
                    <a:pt x="384" y="6"/>
                  </a:lnTo>
                  <a:lnTo>
                    <a:pt x="391" y="0"/>
                  </a:lnTo>
                  <a:lnTo>
                    <a:pt x="404" y="0"/>
                  </a:lnTo>
                  <a:lnTo>
                    <a:pt x="416" y="0"/>
                  </a:lnTo>
                  <a:lnTo>
                    <a:pt x="422" y="10"/>
                  </a:lnTo>
                  <a:lnTo>
                    <a:pt x="422" y="17"/>
                  </a:lnTo>
                  <a:lnTo>
                    <a:pt x="412" y="27"/>
                  </a:lnTo>
                  <a:lnTo>
                    <a:pt x="401" y="31"/>
                  </a:lnTo>
                  <a:lnTo>
                    <a:pt x="387" y="33"/>
                  </a:lnTo>
                  <a:lnTo>
                    <a:pt x="380" y="36"/>
                  </a:lnTo>
                  <a:lnTo>
                    <a:pt x="370" y="42"/>
                  </a:lnTo>
                  <a:lnTo>
                    <a:pt x="361" y="44"/>
                  </a:lnTo>
                  <a:lnTo>
                    <a:pt x="351" y="48"/>
                  </a:lnTo>
                  <a:lnTo>
                    <a:pt x="344" y="52"/>
                  </a:lnTo>
                  <a:lnTo>
                    <a:pt x="334" y="57"/>
                  </a:lnTo>
                  <a:lnTo>
                    <a:pt x="325" y="61"/>
                  </a:lnTo>
                  <a:lnTo>
                    <a:pt x="315" y="63"/>
                  </a:lnTo>
                  <a:lnTo>
                    <a:pt x="308" y="67"/>
                  </a:lnTo>
                  <a:lnTo>
                    <a:pt x="298" y="69"/>
                  </a:lnTo>
                  <a:lnTo>
                    <a:pt x="281" y="76"/>
                  </a:lnTo>
                  <a:lnTo>
                    <a:pt x="266" y="82"/>
                  </a:lnTo>
                  <a:lnTo>
                    <a:pt x="256" y="84"/>
                  </a:lnTo>
                  <a:lnTo>
                    <a:pt x="247" y="88"/>
                  </a:lnTo>
                  <a:lnTo>
                    <a:pt x="237" y="88"/>
                  </a:lnTo>
                  <a:lnTo>
                    <a:pt x="230" y="92"/>
                  </a:lnTo>
                  <a:lnTo>
                    <a:pt x="220" y="93"/>
                  </a:lnTo>
                  <a:lnTo>
                    <a:pt x="214" y="97"/>
                  </a:lnTo>
                  <a:lnTo>
                    <a:pt x="205" y="99"/>
                  </a:lnTo>
                  <a:lnTo>
                    <a:pt x="195" y="103"/>
                  </a:lnTo>
                  <a:lnTo>
                    <a:pt x="188" y="103"/>
                  </a:lnTo>
                  <a:lnTo>
                    <a:pt x="174" y="103"/>
                  </a:lnTo>
                  <a:lnTo>
                    <a:pt x="165" y="105"/>
                  </a:lnTo>
                  <a:lnTo>
                    <a:pt x="155" y="105"/>
                  </a:lnTo>
                  <a:lnTo>
                    <a:pt x="148" y="105"/>
                  </a:lnTo>
                  <a:lnTo>
                    <a:pt x="135" y="105"/>
                  </a:lnTo>
                  <a:lnTo>
                    <a:pt x="123" y="105"/>
                  </a:lnTo>
                  <a:lnTo>
                    <a:pt x="114" y="109"/>
                  </a:lnTo>
                  <a:lnTo>
                    <a:pt x="102" y="105"/>
                  </a:lnTo>
                  <a:lnTo>
                    <a:pt x="91" y="105"/>
                  </a:lnTo>
                  <a:lnTo>
                    <a:pt x="78" y="105"/>
                  </a:lnTo>
                  <a:lnTo>
                    <a:pt x="66" y="105"/>
                  </a:lnTo>
                  <a:lnTo>
                    <a:pt x="57" y="105"/>
                  </a:lnTo>
                  <a:lnTo>
                    <a:pt x="45" y="109"/>
                  </a:lnTo>
                  <a:lnTo>
                    <a:pt x="36" y="112"/>
                  </a:lnTo>
                  <a:lnTo>
                    <a:pt x="24" y="118"/>
                  </a:lnTo>
                  <a:lnTo>
                    <a:pt x="9" y="118"/>
                  </a:lnTo>
                  <a:lnTo>
                    <a:pt x="2" y="112"/>
                  </a:lnTo>
                  <a:lnTo>
                    <a:pt x="0" y="99"/>
                  </a:lnTo>
                  <a:lnTo>
                    <a:pt x="9" y="92"/>
                  </a:lnTo>
                  <a:lnTo>
                    <a:pt x="9" y="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01" name="Freeform 37"/>
            <p:cNvSpPr>
              <a:spLocks/>
            </p:cNvSpPr>
            <p:nvPr/>
          </p:nvSpPr>
          <p:spPr bwMode="auto">
            <a:xfrm>
              <a:off x="1981200" y="4595813"/>
              <a:ext cx="1787525" cy="963613"/>
            </a:xfrm>
            <a:custGeom>
              <a:avLst/>
              <a:gdLst/>
              <a:ahLst/>
              <a:cxnLst>
                <a:cxn ang="0">
                  <a:pos x="217" y="1034"/>
                </a:cxn>
                <a:cxn ang="0">
                  <a:pos x="323" y="979"/>
                </a:cxn>
                <a:cxn ang="0">
                  <a:pos x="426" y="928"/>
                </a:cxn>
                <a:cxn ang="0">
                  <a:pos x="525" y="877"/>
                </a:cxn>
                <a:cxn ang="0">
                  <a:pos x="622" y="821"/>
                </a:cxn>
                <a:cxn ang="0">
                  <a:pos x="713" y="770"/>
                </a:cxn>
                <a:cxn ang="0">
                  <a:pos x="806" y="719"/>
                </a:cxn>
                <a:cxn ang="0">
                  <a:pos x="893" y="668"/>
                </a:cxn>
                <a:cxn ang="0">
                  <a:pos x="979" y="620"/>
                </a:cxn>
                <a:cxn ang="0">
                  <a:pos x="1070" y="569"/>
                </a:cxn>
                <a:cxn ang="0">
                  <a:pos x="1161" y="521"/>
                </a:cxn>
                <a:cxn ang="0">
                  <a:pos x="1245" y="468"/>
                </a:cxn>
                <a:cxn ang="0">
                  <a:pos x="1336" y="419"/>
                </a:cxn>
                <a:cxn ang="0">
                  <a:pos x="1426" y="369"/>
                </a:cxn>
                <a:cxn ang="0">
                  <a:pos x="1517" y="322"/>
                </a:cxn>
                <a:cxn ang="0">
                  <a:pos x="1614" y="270"/>
                </a:cxn>
                <a:cxn ang="0">
                  <a:pos x="1711" y="225"/>
                </a:cxn>
                <a:cxn ang="0">
                  <a:pos x="1810" y="173"/>
                </a:cxn>
                <a:cxn ang="0">
                  <a:pos x="1914" y="128"/>
                </a:cxn>
                <a:cxn ang="0">
                  <a:pos x="2021" y="80"/>
                </a:cxn>
                <a:cxn ang="0">
                  <a:pos x="2135" y="35"/>
                </a:cxn>
                <a:cxn ang="0">
                  <a:pos x="2228" y="0"/>
                </a:cxn>
                <a:cxn ang="0">
                  <a:pos x="2252" y="23"/>
                </a:cxn>
                <a:cxn ang="0">
                  <a:pos x="2233" y="61"/>
                </a:cxn>
                <a:cxn ang="0">
                  <a:pos x="2163" y="94"/>
                </a:cxn>
                <a:cxn ang="0">
                  <a:pos x="2072" y="133"/>
                </a:cxn>
                <a:cxn ang="0">
                  <a:pos x="1981" y="179"/>
                </a:cxn>
                <a:cxn ang="0">
                  <a:pos x="1886" y="225"/>
                </a:cxn>
                <a:cxn ang="0">
                  <a:pos x="1789" y="276"/>
                </a:cxn>
                <a:cxn ang="0">
                  <a:pos x="1688" y="327"/>
                </a:cxn>
                <a:cxn ang="0">
                  <a:pos x="1589" y="382"/>
                </a:cxn>
                <a:cxn ang="0">
                  <a:pos x="1486" y="439"/>
                </a:cxn>
                <a:cxn ang="0">
                  <a:pos x="1384" y="497"/>
                </a:cxn>
                <a:cxn ang="0">
                  <a:pos x="1281" y="554"/>
                </a:cxn>
                <a:cxn ang="0">
                  <a:pos x="1182" y="614"/>
                </a:cxn>
                <a:cxn ang="0">
                  <a:pos x="1080" y="671"/>
                </a:cxn>
                <a:cxn ang="0">
                  <a:pos x="983" y="728"/>
                </a:cxn>
                <a:cxn ang="0">
                  <a:pos x="888" y="783"/>
                </a:cxn>
                <a:cxn ang="0">
                  <a:pos x="793" y="841"/>
                </a:cxn>
                <a:cxn ang="0">
                  <a:pos x="700" y="892"/>
                </a:cxn>
                <a:cxn ang="0">
                  <a:pos x="616" y="939"/>
                </a:cxn>
                <a:cxn ang="0">
                  <a:pos x="530" y="987"/>
                </a:cxn>
                <a:cxn ang="0">
                  <a:pos x="453" y="1034"/>
                </a:cxn>
                <a:cxn ang="0">
                  <a:pos x="377" y="1072"/>
                </a:cxn>
                <a:cxn ang="0">
                  <a:pos x="312" y="1108"/>
                </a:cxn>
                <a:cxn ang="0">
                  <a:pos x="251" y="1139"/>
                </a:cxn>
                <a:cxn ang="0">
                  <a:pos x="205" y="1160"/>
                </a:cxn>
                <a:cxn ang="0">
                  <a:pos x="164" y="1179"/>
                </a:cxn>
                <a:cxn ang="0">
                  <a:pos x="124" y="1194"/>
                </a:cxn>
                <a:cxn ang="0">
                  <a:pos x="93" y="1202"/>
                </a:cxn>
                <a:cxn ang="0">
                  <a:pos x="71" y="1211"/>
                </a:cxn>
                <a:cxn ang="0">
                  <a:pos x="29" y="1215"/>
                </a:cxn>
                <a:cxn ang="0">
                  <a:pos x="6" y="1209"/>
                </a:cxn>
                <a:cxn ang="0">
                  <a:pos x="0" y="1186"/>
                </a:cxn>
                <a:cxn ang="0">
                  <a:pos x="15" y="1158"/>
                </a:cxn>
                <a:cxn ang="0">
                  <a:pos x="42" y="1129"/>
                </a:cxn>
                <a:cxn ang="0">
                  <a:pos x="82" y="1103"/>
                </a:cxn>
                <a:cxn ang="0">
                  <a:pos x="118" y="1078"/>
                </a:cxn>
                <a:cxn ang="0">
                  <a:pos x="145" y="1069"/>
                </a:cxn>
              </a:cxnLst>
              <a:rect l="0" t="0" r="r" b="b"/>
              <a:pathLst>
                <a:path w="2252" h="1215">
                  <a:moveTo>
                    <a:pt x="145" y="1069"/>
                  </a:moveTo>
                  <a:lnTo>
                    <a:pt x="181" y="1048"/>
                  </a:lnTo>
                  <a:lnTo>
                    <a:pt x="217" y="1034"/>
                  </a:lnTo>
                  <a:lnTo>
                    <a:pt x="253" y="1015"/>
                  </a:lnTo>
                  <a:lnTo>
                    <a:pt x="287" y="998"/>
                  </a:lnTo>
                  <a:lnTo>
                    <a:pt x="323" y="979"/>
                  </a:lnTo>
                  <a:lnTo>
                    <a:pt x="356" y="964"/>
                  </a:lnTo>
                  <a:lnTo>
                    <a:pt x="390" y="945"/>
                  </a:lnTo>
                  <a:lnTo>
                    <a:pt x="426" y="928"/>
                  </a:lnTo>
                  <a:lnTo>
                    <a:pt x="458" y="909"/>
                  </a:lnTo>
                  <a:lnTo>
                    <a:pt x="492" y="892"/>
                  </a:lnTo>
                  <a:lnTo>
                    <a:pt x="525" y="877"/>
                  </a:lnTo>
                  <a:lnTo>
                    <a:pt x="555" y="860"/>
                  </a:lnTo>
                  <a:lnTo>
                    <a:pt x="587" y="841"/>
                  </a:lnTo>
                  <a:lnTo>
                    <a:pt x="622" y="821"/>
                  </a:lnTo>
                  <a:lnTo>
                    <a:pt x="652" y="806"/>
                  </a:lnTo>
                  <a:lnTo>
                    <a:pt x="684" y="789"/>
                  </a:lnTo>
                  <a:lnTo>
                    <a:pt x="713" y="770"/>
                  </a:lnTo>
                  <a:lnTo>
                    <a:pt x="745" y="753"/>
                  </a:lnTo>
                  <a:lnTo>
                    <a:pt x="772" y="738"/>
                  </a:lnTo>
                  <a:lnTo>
                    <a:pt x="806" y="719"/>
                  </a:lnTo>
                  <a:lnTo>
                    <a:pt x="836" y="702"/>
                  </a:lnTo>
                  <a:lnTo>
                    <a:pt x="863" y="687"/>
                  </a:lnTo>
                  <a:lnTo>
                    <a:pt x="893" y="668"/>
                  </a:lnTo>
                  <a:lnTo>
                    <a:pt x="922" y="652"/>
                  </a:lnTo>
                  <a:lnTo>
                    <a:pt x="952" y="635"/>
                  </a:lnTo>
                  <a:lnTo>
                    <a:pt x="979" y="620"/>
                  </a:lnTo>
                  <a:lnTo>
                    <a:pt x="1011" y="603"/>
                  </a:lnTo>
                  <a:lnTo>
                    <a:pt x="1044" y="584"/>
                  </a:lnTo>
                  <a:lnTo>
                    <a:pt x="1070" y="569"/>
                  </a:lnTo>
                  <a:lnTo>
                    <a:pt x="1097" y="550"/>
                  </a:lnTo>
                  <a:lnTo>
                    <a:pt x="1127" y="535"/>
                  </a:lnTo>
                  <a:lnTo>
                    <a:pt x="1161" y="521"/>
                  </a:lnTo>
                  <a:lnTo>
                    <a:pt x="1188" y="502"/>
                  </a:lnTo>
                  <a:lnTo>
                    <a:pt x="1218" y="483"/>
                  </a:lnTo>
                  <a:lnTo>
                    <a:pt x="1245" y="468"/>
                  </a:lnTo>
                  <a:lnTo>
                    <a:pt x="1276" y="453"/>
                  </a:lnTo>
                  <a:lnTo>
                    <a:pt x="1306" y="432"/>
                  </a:lnTo>
                  <a:lnTo>
                    <a:pt x="1336" y="419"/>
                  </a:lnTo>
                  <a:lnTo>
                    <a:pt x="1363" y="403"/>
                  </a:lnTo>
                  <a:lnTo>
                    <a:pt x="1397" y="384"/>
                  </a:lnTo>
                  <a:lnTo>
                    <a:pt x="1426" y="369"/>
                  </a:lnTo>
                  <a:lnTo>
                    <a:pt x="1456" y="354"/>
                  </a:lnTo>
                  <a:lnTo>
                    <a:pt x="1486" y="337"/>
                  </a:lnTo>
                  <a:lnTo>
                    <a:pt x="1517" y="322"/>
                  </a:lnTo>
                  <a:lnTo>
                    <a:pt x="1547" y="303"/>
                  </a:lnTo>
                  <a:lnTo>
                    <a:pt x="1580" y="287"/>
                  </a:lnTo>
                  <a:lnTo>
                    <a:pt x="1614" y="270"/>
                  </a:lnTo>
                  <a:lnTo>
                    <a:pt x="1646" y="257"/>
                  </a:lnTo>
                  <a:lnTo>
                    <a:pt x="1677" y="240"/>
                  </a:lnTo>
                  <a:lnTo>
                    <a:pt x="1711" y="225"/>
                  </a:lnTo>
                  <a:lnTo>
                    <a:pt x="1743" y="208"/>
                  </a:lnTo>
                  <a:lnTo>
                    <a:pt x="1775" y="191"/>
                  </a:lnTo>
                  <a:lnTo>
                    <a:pt x="1810" y="173"/>
                  </a:lnTo>
                  <a:lnTo>
                    <a:pt x="1842" y="162"/>
                  </a:lnTo>
                  <a:lnTo>
                    <a:pt x="1876" y="143"/>
                  </a:lnTo>
                  <a:lnTo>
                    <a:pt x="1914" y="128"/>
                  </a:lnTo>
                  <a:lnTo>
                    <a:pt x="1948" y="113"/>
                  </a:lnTo>
                  <a:lnTo>
                    <a:pt x="1984" y="97"/>
                  </a:lnTo>
                  <a:lnTo>
                    <a:pt x="2021" y="80"/>
                  </a:lnTo>
                  <a:lnTo>
                    <a:pt x="2057" y="67"/>
                  </a:lnTo>
                  <a:lnTo>
                    <a:pt x="2095" y="52"/>
                  </a:lnTo>
                  <a:lnTo>
                    <a:pt x="2135" y="35"/>
                  </a:lnTo>
                  <a:lnTo>
                    <a:pt x="2175" y="19"/>
                  </a:lnTo>
                  <a:lnTo>
                    <a:pt x="2213" y="8"/>
                  </a:lnTo>
                  <a:lnTo>
                    <a:pt x="2228" y="0"/>
                  </a:lnTo>
                  <a:lnTo>
                    <a:pt x="2241" y="4"/>
                  </a:lnTo>
                  <a:lnTo>
                    <a:pt x="2247" y="10"/>
                  </a:lnTo>
                  <a:lnTo>
                    <a:pt x="2252" y="23"/>
                  </a:lnTo>
                  <a:lnTo>
                    <a:pt x="2249" y="35"/>
                  </a:lnTo>
                  <a:lnTo>
                    <a:pt x="2247" y="50"/>
                  </a:lnTo>
                  <a:lnTo>
                    <a:pt x="2233" y="61"/>
                  </a:lnTo>
                  <a:lnTo>
                    <a:pt x="2220" y="71"/>
                  </a:lnTo>
                  <a:lnTo>
                    <a:pt x="2192" y="82"/>
                  </a:lnTo>
                  <a:lnTo>
                    <a:pt x="2163" y="94"/>
                  </a:lnTo>
                  <a:lnTo>
                    <a:pt x="2131" y="107"/>
                  </a:lnTo>
                  <a:lnTo>
                    <a:pt x="2102" y="122"/>
                  </a:lnTo>
                  <a:lnTo>
                    <a:pt x="2072" y="133"/>
                  </a:lnTo>
                  <a:lnTo>
                    <a:pt x="2041" y="149"/>
                  </a:lnTo>
                  <a:lnTo>
                    <a:pt x="2011" y="164"/>
                  </a:lnTo>
                  <a:lnTo>
                    <a:pt x="1981" y="179"/>
                  </a:lnTo>
                  <a:lnTo>
                    <a:pt x="1948" y="194"/>
                  </a:lnTo>
                  <a:lnTo>
                    <a:pt x="1918" y="210"/>
                  </a:lnTo>
                  <a:lnTo>
                    <a:pt x="1886" y="225"/>
                  </a:lnTo>
                  <a:lnTo>
                    <a:pt x="1855" y="244"/>
                  </a:lnTo>
                  <a:lnTo>
                    <a:pt x="1821" y="257"/>
                  </a:lnTo>
                  <a:lnTo>
                    <a:pt x="1789" y="276"/>
                  </a:lnTo>
                  <a:lnTo>
                    <a:pt x="1754" y="293"/>
                  </a:lnTo>
                  <a:lnTo>
                    <a:pt x="1722" y="312"/>
                  </a:lnTo>
                  <a:lnTo>
                    <a:pt x="1688" y="327"/>
                  </a:lnTo>
                  <a:lnTo>
                    <a:pt x="1656" y="346"/>
                  </a:lnTo>
                  <a:lnTo>
                    <a:pt x="1620" y="363"/>
                  </a:lnTo>
                  <a:lnTo>
                    <a:pt x="1589" y="382"/>
                  </a:lnTo>
                  <a:lnTo>
                    <a:pt x="1553" y="403"/>
                  </a:lnTo>
                  <a:lnTo>
                    <a:pt x="1521" y="420"/>
                  </a:lnTo>
                  <a:lnTo>
                    <a:pt x="1486" y="439"/>
                  </a:lnTo>
                  <a:lnTo>
                    <a:pt x="1454" y="460"/>
                  </a:lnTo>
                  <a:lnTo>
                    <a:pt x="1418" y="477"/>
                  </a:lnTo>
                  <a:lnTo>
                    <a:pt x="1384" y="497"/>
                  </a:lnTo>
                  <a:lnTo>
                    <a:pt x="1348" y="514"/>
                  </a:lnTo>
                  <a:lnTo>
                    <a:pt x="1317" y="535"/>
                  </a:lnTo>
                  <a:lnTo>
                    <a:pt x="1281" y="554"/>
                  </a:lnTo>
                  <a:lnTo>
                    <a:pt x="1249" y="574"/>
                  </a:lnTo>
                  <a:lnTo>
                    <a:pt x="1215" y="593"/>
                  </a:lnTo>
                  <a:lnTo>
                    <a:pt x="1182" y="614"/>
                  </a:lnTo>
                  <a:lnTo>
                    <a:pt x="1150" y="631"/>
                  </a:lnTo>
                  <a:lnTo>
                    <a:pt x="1116" y="652"/>
                  </a:lnTo>
                  <a:lnTo>
                    <a:pt x="1080" y="671"/>
                  </a:lnTo>
                  <a:lnTo>
                    <a:pt x="1049" y="688"/>
                  </a:lnTo>
                  <a:lnTo>
                    <a:pt x="1017" y="709"/>
                  </a:lnTo>
                  <a:lnTo>
                    <a:pt x="983" y="728"/>
                  </a:lnTo>
                  <a:lnTo>
                    <a:pt x="951" y="745"/>
                  </a:lnTo>
                  <a:lnTo>
                    <a:pt x="916" y="768"/>
                  </a:lnTo>
                  <a:lnTo>
                    <a:pt x="888" y="783"/>
                  </a:lnTo>
                  <a:lnTo>
                    <a:pt x="854" y="801"/>
                  </a:lnTo>
                  <a:lnTo>
                    <a:pt x="819" y="821"/>
                  </a:lnTo>
                  <a:lnTo>
                    <a:pt x="793" y="841"/>
                  </a:lnTo>
                  <a:lnTo>
                    <a:pt x="760" y="856"/>
                  </a:lnTo>
                  <a:lnTo>
                    <a:pt x="730" y="873"/>
                  </a:lnTo>
                  <a:lnTo>
                    <a:pt x="700" y="892"/>
                  </a:lnTo>
                  <a:lnTo>
                    <a:pt x="673" y="909"/>
                  </a:lnTo>
                  <a:lnTo>
                    <a:pt x="643" y="924"/>
                  </a:lnTo>
                  <a:lnTo>
                    <a:pt x="616" y="939"/>
                  </a:lnTo>
                  <a:lnTo>
                    <a:pt x="586" y="955"/>
                  </a:lnTo>
                  <a:lnTo>
                    <a:pt x="559" y="974"/>
                  </a:lnTo>
                  <a:lnTo>
                    <a:pt x="530" y="987"/>
                  </a:lnTo>
                  <a:lnTo>
                    <a:pt x="504" y="1004"/>
                  </a:lnTo>
                  <a:lnTo>
                    <a:pt x="477" y="1019"/>
                  </a:lnTo>
                  <a:lnTo>
                    <a:pt x="453" y="1034"/>
                  </a:lnTo>
                  <a:lnTo>
                    <a:pt x="426" y="1046"/>
                  </a:lnTo>
                  <a:lnTo>
                    <a:pt x="401" y="1061"/>
                  </a:lnTo>
                  <a:lnTo>
                    <a:pt x="377" y="1072"/>
                  </a:lnTo>
                  <a:lnTo>
                    <a:pt x="356" y="1088"/>
                  </a:lnTo>
                  <a:lnTo>
                    <a:pt x="333" y="1097"/>
                  </a:lnTo>
                  <a:lnTo>
                    <a:pt x="312" y="1108"/>
                  </a:lnTo>
                  <a:lnTo>
                    <a:pt x="287" y="1122"/>
                  </a:lnTo>
                  <a:lnTo>
                    <a:pt x="268" y="1133"/>
                  </a:lnTo>
                  <a:lnTo>
                    <a:pt x="251" y="1139"/>
                  </a:lnTo>
                  <a:lnTo>
                    <a:pt x="236" y="1148"/>
                  </a:lnTo>
                  <a:lnTo>
                    <a:pt x="217" y="1154"/>
                  </a:lnTo>
                  <a:lnTo>
                    <a:pt x="205" y="1160"/>
                  </a:lnTo>
                  <a:lnTo>
                    <a:pt x="190" y="1169"/>
                  </a:lnTo>
                  <a:lnTo>
                    <a:pt x="175" y="1175"/>
                  </a:lnTo>
                  <a:lnTo>
                    <a:pt x="164" y="1179"/>
                  </a:lnTo>
                  <a:lnTo>
                    <a:pt x="152" y="1185"/>
                  </a:lnTo>
                  <a:lnTo>
                    <a:pt x="135" y="1186"/>
                  </a:lnTo>
                  <a:lnTo>
                    <a:pt x="124" y="1194"/>
                  </a:lnTo>
                  <a:lnTo>
                    <a:pt x="114" y="1196"/>
                  </a:lnTo>
                  <a:lnTo>
                    <a:pt x="107" y="1200"/>
                  </a:lnTo>
                  <a:lnTo>
                    <a:pt x="93" y="1202"/>
                  </a:lnTo>
                  <a:lnTo>
                    <a:pt x="86" y="1205"/>
                  </a:lnTo>
                  <a:lnTo>
                    <a:pt x="76" y="1209"/>
                  </a:lnTo>
                  <a:lnTo>
                    <a:pt x="71" y="1211"/>
                  </a:lnTo>
                  <a:lnTo>
                    <a:pt x="55" y="1211"/>
                  </a:lnTo>
                  <a:lnTo>
                    <a:pt x="40" y="1215"/>
                  </a:lnTo>
                  <a:lnTo>
                    <a:pt x="29" y="1215"/>
                  </a:lnTo>
                  <a:lnTo>
                    <a:pt x="21" y="1215"/>
                  </a:lnTo>
                  <a:lnTo>
                    <a:pt x="13" y="1211"/>
                  </a:lnTo>
                  <a:lnTo>
                    <a:pt x="6" y="1209"/>
                  </a:lnTo>
                  <a:lnTo>
                    <a:pt x="0" y="1205"/>
                  </a:lnTo>
                  <a:lnTo>
                    <a:pt x="0" y="1202"/>
                  </a:lnTo>
                  <a:lnTo>
                    <a:pt x="0" y="1186"/>
                  </a:lnTo>
                  <a:lnTo>
                    <a:pt x="6" y="1175"/>
                  </a:lnTo>
                  <a:lnTo>
                    <a:pt x="10" y="1164"/>
                  </a:lnTo>
                  <a:lnTo>
                    <a:pt x="15" y="1158"/>
                  </a:lnTo>
                  <a:lnTo>
                    <a:pt x="25" y="1148"/>
                  </a:lnTo>
                  <a:lnTo>
                    <a:pt x="34" y="1139"/>
                  </a:lnTo>
                  <a:lnTo>
                    <a:pt x="42" y="1129"/>
                  </a:lnTo>
                  <a:lnTo>
                    <a:pt x="55" y="1122"/>
                  </a:lnTo>
                  <a:lnTo>
                    <a:pt x="67" y="1112"/>
                  </a:lnTo>
                  <a:lnTo>
                    <a:pt x="82" y="1103"/>
                  </a:lnTo>
                  <a:lnTo>
                    <a:pt x="97" y="1093"/>
                  </a:lnTo>
                  <a:lnTo>
                    <a:pt x="112" y="1084"/>
                  </a:lnTo>
                  <a:lnTo>
                    <a:pt x="118" y="1078"/>
                  </a:lnTo>
                  <a:lnTo>
                    <a:pt x="128" y="1076"/>
                  </a:lnTo>
                  <a:lnTo>
                    <a:pt x="135" y="1072"/>
                  </a:lnTo>
                  <a:lnTo>
                    <a:pt x="145" y="1069"/>
                  </a:lnTo>
                  <a:lnTo>
                    <a:pt x="145" y="10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02" name="Freeform 38"/>
            <p:cNvSpPr>
              <a:spLocks/>
            </p:cNvSpPr>
            <p:nvPr/>
          </p:nvSpPr>
          <p:spPr bwMode="auto">
            <a:xfrm>
              <a:off x="1285875" y="4541838"/>
              <a:ext cx="755650" cy="312738"/>
            </a:xfrm>
            <a:custGeom>
              <a:avLst/>
              <a:gdLst/>
              <a:ahLst/>
              <a:cxnLst>
                <a:cxn ang="0">
                  <a:pos x="57" y="317"/>
                </a:cxn>
                <a:cxn ang="0">
                  <a:pos x="99" y="298"/>
                </a:cxn>
                <a:cxn ang="0">
                  <a:pos x="139" y="283"/>
                </a:cxn>
                <a:cxn ang="0">
                  <a:pos x="177" y="268"/>
                </a:cxn>
                <a:cxn ang="0">
                  <a:pos x="213" y="253"/>
                </a:cxn>
                <a:cxn ang="0">
                  <a:pos x="249" y="241"/>
                </a:cxn>
                <a:cxn ang="0">
                  <a:pos x="283" y="226"/>
                </a:cxn>
                <a:cxn ang="0">
                  <a:pos x="319" y="215"/>
                </a:cxn>
                <a:cxn ang="0">
                  <a:pos x="371" y="190"/>
                </a:cxn>
                <a:cxn ang="0">
                  <a:pos x="403" y="179"/>
                </a:cxn>
                <a:cxn ang="0">
                  <a:pos x="439" y="162"/>
                </a:cxn>
                <a:cxn ang="0">
                  <a:pos x="475" y="150"/>
                </a:cxn>
                <a:cxn ang="0">
                  <a:pos x="511" y="135"/>
                </a:cxn>
                <a:cxn ang="0">
                  <a:pos x="555" y="124"/>
                </a:cxn>
                <a:cxn ang="0">
                  <a:pos x="593" y="108"/>
                </a:cxn>
                <a:cxn ang="0">
                  <a:pos x="635" y="93"/>
                </a:cxn>
                <a:cxn ang="0">
                  <a:pos x="673" y="82"/>
                </a:cxn>
                <a:cxn ang="0">
                  <a:pos x="715" y="68"/>
                </a:cxn>
                <a:cxn ang="0">
                  <a:pos x="777" y="48"/>
                </a:cxn>
                <a:cxn ang="0">
                  <a:pos x="836" y="23"/>
                </a:cxn>
                <a:cxn ang="0">
                  <a:pos x="882" y="10"/>
                </a:cxn>
                <a:cxn ang="0">
                  <a:pos x="918" y="0"/>
                </a:cxn>
                <a:cxn ang="0">
                  <a:pos x="952" y="40"/>
                </a:cxn>
                <a:cxn ang="0">
                  <a:pos x="933" y="72"/>
                </a:cxn>
                <a:cxn ang="0">
                  <a:pos x="897" y="84"/>
                </a:cxn>
                <a:cxn ang="0">
                  <a:pos x="861" y="97"/>
                </a:cxn>
                <a:cxn ang="0">
                  <a:pos x="808" y="120"/>
                </a:cxn>
                <a:cxn ang="0">
                  <a:pos x="743" y="139"/>
                </a:cxn>
                <a:cxn ang="0">
                  <a:pos x="701" y="154"/>
                </a:cxn>
                <a:cxn ang="0">
                  <a:pos x="665" y="165"/>
                </a:cxn>
                <a:cxn ang="0">
                  <a:pos x="623" y="181"/>
                </a:cxn>
                <a:cxn ang="0">
                  <a:pos x="582" y="194"/>
                </a:cxn>
                <a:cxn ang="0">
                  <a:pos x="542" y="207"/>
                </a:cxn>
                <a:cxn ang="0">
                  <a:pos x="506" y="220"/>
                </a:cxn>
                <a:cxn ang="0">
                  <a:pos x="469" y="232"/>
                </a:cxn>
                <a:cxn ang="0">
                  <a:pos x="433" y="243"/>
                </a:cxn>
                <a:cxn ang="0">
                  <a:pos x="397" y="257"/>
                </a:cxn>
                <a:cxn ang="0">
                  <a:pos x="348" y="278"/>
                </a:cxn>
                <a:cxn ang="0">
                  <a:pos x="312" y="289"/>
                </a:cxn>
                <a:cxn ang="0">
                  <a:pos x="279" y="304"/>
                </a:cxn>
                <a:cxn ang="0">
                  <a:pos x="243" y="319"/>
                </a:cxn>
                <a:cxn ang="0">
                  <a:pos x="205" y="333"/>
                </a:cxn>
                <a:cxn ang="0">
                  <a:pos x="169" y="348"/>
                </a:cxn>
                <a:cxn ang="0">
                  <a:pos x="125" y="361"/>
                </a:cxn>
                <a:cxn ang="0">
                  <a:pos x="84" y="380"/>
                </a:cxn>
                <a:cxn ang="0">
                  <a:pos x="42" y="392"/>
                </a:cxn>
                <a:cxn ang="0">
                  <a:pos x="10" y="382"/>
                </a:cxn>
                <a:cxn ang="0">
                  <a:pos x="2" y="340"/>
                </a:cxn>
                <a:cxn ang="0">
                  <a:pos x="23" y="329"/>
                </a:cxn>
              </a:cxnLst>
              <a:rect l="0" t="0" r="r" b="b"/>
              <a:pathLst>
                <a:path w="952" h="395">
                  <a:moveTo>
                    <a:pt x="23" y="329"/>
                  </a:moveTo>
                  <a:lnTo>
                    <a:pt x="32" y="325"/>
                  </a:lnTo>
                  <a:lnTo>
                    <a:pt x="46" y="319"/>
                  </a:lnTo>
                  <a:lnTo>
                    <a:pt x="57" y="317"/>
                  </a:lnTo>
                  <a:lnTo>
                    <a:pt x="68" y="312"/>
                  </a:lnTo>
                  <a:lnTo>
                    <a:pt x="78" y="304"/>
                  </a:lnTo>
                  <a:lnTo>
                    <a:pt x="87" y="302"/>
                  </a:lnTo>
                  <a:lnTo>
                    <a:pt x="99" y="298"/>
                  </a:lnTo>
                  <a:lnTo>
                    <a:pt x="110" y="297"/>
                  </a:lnTo>
                  <a:lnTo>
                    <a:pt x="120" y="289"/>
                  </a:lnTo>
                  <a:lnTo>
                    <a:pt x="129" y="287"/>
                  </a:lnTo>
                  <a:lnTo>
                    <a:pt x="139" y="283"/>
                  </a:lnTo>
                  <a:lnTo>
                    <a:pt x="146" y="279"/>
                  </a:lnTo>
                  <a:lnTo>
                    <a:pt x="160" y="276"/>
                  </a:lnTo>
                  <a:lnTo>
                    <a:pt x="169" y="272"/>
                  </a:lnTo>
                  <a:lnTo>
                    <a:pt x="177" y="268"/>
                  </a:lnTo>
                  <a:lnTo>
                    <a:pt x="186" y="266"/>
                  </a:lnTo>
                  <a:lnTo>
                    <a:pt x="196" y="262"/>
                  </a:lnTo>
                  <a:lnTo>
                    <a:pt x="205" y="257"/>
                  </a:lnTo>
                  <a:lnTo>
                    <a:pt x="213" y="253"/>
                  </a:lnTo>
                  <a:lnTo>
                    <a:pt x="222" y="251"/>
                  </a:lnTo>
                  <a:lnTo>
                    <a:pt x="232" y="247"/>
                  </a:lnTo>
                  <a:lnTo>
                    <a:pt x="241" y="243"/>
                  </a:lnTo>
                  <a:lnTo>
                    <a:pt x="249" y="241"/>
                  </a:lnTo>
                  <a:lnTo>
                    <a:pt x="258" y="238"/>
                  </a:lnTo>
                  <a:lnTo>
                    <a:pt x="268" y="232"/>
                  </a:lnTo>
                  <a:lnTo>
                    <a:pt x="277" y="230"/>
                  </a:lnTo>
                  <a:lnTo>
                    <a:pt x="283" y="226"/>
                  </a:lnTo>
                  <a:lnTo>
                    <a:pt x="291" y="222"/>
                  </a:lnTo>
                  <a:lnTo>
                    <a:pt x="300" y="220"/>
                  </a:lnTo>
                  <a:lnTo>
                    <a:pt x="310" y="217"/>
                  </a:lnTo>
                  <a:lnTo>
                    <a:pt x="319" y="215"/>
                  </a:lnTo>
                  <a:lnTo>
                    <a:pt x="327" y="211"/>
                  </a:lnTo>
                  <a:lnTo>
                    <a:pt x="342" y="201"/>
                  </a:lnTo>
                  <a:lnTo>
                    <a:pt x="361" y="196"/>
                  </a:lnTo>
                  <a:lnTo>
                    <a:pt x="371" y="190"/>
                  </a:lnTo>
                  <a:lnTo>
                    <a:pt x="380" y="186"/>
                  </a:lnTo>
                  <a:lnTo>
                    <a:pt x="386" y="184"/>
                  </a:lnTo>
                  <a:lnTo>
                    <a:pt x="393" y="181"/>
                  </a:lnTo>
                  <a:lnTo>
                    <a:pt x="403" y="179"/>
                  </a:lnTo>
                  <a:lnTo>
                    <a:pt x="412" y="175"/>
                  </a:lnTo>
                  <a:lnTo>
                    <a:pt x="422" y="173"/>
                  </a:lnTo>
                  <a:lnTo>
                    <a:pt x="430" y="169"/>
                  </a:lnTo>
                  <a:lnTo>
                    <a:pt x="439" y="162"/>
                  </a:lnTo>
                  <a:lnTo>
                    <a:pt x="449" y="162"/>
                  </a:lnTo>
                  <a:lnTo>
                    <a:pt x="458" y="156"/>
                  </a:lnTo>
                  <a:lnTo>
                    <a:pt x="466" y="156"/>
                  </a:lnTo>
                  <a:lnTo>
                    <a:pt x="475" y="150"/>
                  </a:lnTo>
                  <a:lnTo>
                    <a:pt x="485" y="148"/>
                  </a:lnTo>
                  <a:lnTo>
                    <a:pt x="494" y="144"/>
                  </a:lnTo>
                  <a:lnTo>
                    <a:pt x="502" y="141"/>
                  </a:lnTo>
                  <a:lnTo>
                    <a:pt x="511" y="135"/>
                  </a:lnTo>
                  <a:lnTo>
                    <a:pt x="521" y="133"/>
                  </a:lnTo>
                  <a:lnTo>
                    <a:pt x="532" y="129"/>
                  </a:lnTo>
                  <a:lnTo>
                    <a:pt x="545" y="125"/>
                  </a:lnTo>
                  <a:lnTo>
                    <a:pt x="555" y="124"/>
                  </a:lnTo>
                  <a:lnTo>
                    <a:pt x="563" y="120"/>
                  </a:lnTo>
                  <a:lnTo>
                    <a:pt x="572" y="118"/>
                  </a:lnTo>
                  <a:lnTo>
                    <a:pt x="583" y="114"/>
                  </a:lnTo>
                  <a:lnTo>
                    <a:pt x="593" y="108"/>
                  </a:lnTo>
                  <a:lnTo>
                    <a:pt x="604" y="105"/>
                  </a:lnTo>
                  <a:lnTo>
                    <a:pt x="618" y="103"/>
                  </a:lnTo>
                  <a:lnTo>
                    <a:pt x="629" y="99"/>
                  </a:lnTo>
                  <a:lnTo>
                    <a:pt x="635" y="93"/>
                  </a:lnTo>
                  <a:lnTo>
                    <a:pt x="648" y="91"/>
                  </a:lnTo>
                  <a:lnTo>
                    <a:pt x="656" y="87"/>
                  </a:lnTo>
                  <a:lnTo>
                    <a:pt x="665" y="84"/>
                  </a:lnTo>
                  <a:lnTo>
                    <a:pt x="673" y="82"/>
                  </a:lnTo>
                  <a:lnTo>
                    <a:pt x="680" y="78"/>
                  </a:lnTo>
                  <a:lnTo>
                    <a:pt x="690" y="76"/>
                  </a:lnTo>
                  <a:lnTo>
                    <a:pt x="698" y="76"/>
                  </a:lnTo>
                  <a:lnTo>
                    <a:pt x="715" y="68"/>
                  </a:lnTo>
                  <a:lnTo>
                    <a:pt x="730" y="63"/>
                  </a:lnTo>
                  <a:lnTo>
                    <a:pt x="743" y="61"/>
                  </a:lnTo>
                  <a:lnTo>
                    <a:pt x="762" y="55"/>
                  </a:lnTo>
                  <a:lnTo>
                    <a:pt x="777" y="48"/>
                  </a:lnTo>
                  <a:lnTo>
                    <a:pt x="793" y="42"/>
                  </a:lnTo>
                  <a:lnTo>
                    <a:pt x="808" y="36"/>
                  </a:lnTo>
                  <a:lnTo>
                    <a:pt x="823" y="30"/>
                  </a:lnTo>
                  <a:lnTo>
                    <a:pt x="836" y="23"/>
                  </a:lnTo>
                  <a:lnTo>
                    <a:pt x="855" y="19"/>
                  </a:lnTo>
                  <a:lnTo>
                    <a:pt x="865" y="15"/>
                  </a:lnTo>
                  <a:lnTo>
                    <a:pt x="874" y="11"/>
                  </a:lnTo>
                  <a:lnTo>
                    <a:pt x="882" y="10"/>
                  </a:lnTo>
                  <a:lnTo>
                    <a:pt x="895" y="6"/>
                  </a:lnTo>
                  <a:lnTo>
                    <a:pt x="901" y="2"/>
                  </a:lnTo>
                  <a:lnTo>
                    <a:pt x="912" y="0"/>
                  </a:lnTo>
                  <a:lnTo>
                    <a:pt x="918" y="0"/>
                  </a:lnTo>
                  <a:lnTo>
                    <a:pt x="928" y="6"/>
                  </a:lnTo>
                  <a:lnTo>
                    <a:pt x="939" y="11"/>
                  </a:lnTo>
                  <a:lnTo>
                    <a:pt x="948" y="27"/>
                  </a:lnTo>
                  <a:lnTo>
                    <a:pt x="952" y="40"/>
                  </a:lnTo>
                  <a:lnTo>
                    <a:pt x="948" y="55"/>
                  </a:lnTo>
                  <a:lnTo>
                    <a:pt x="947" y="61"/>
                  </a:lnTo>
                  <a:lnTo>
                    <a:pt x="939" y="67"/>
                  </a:lnTo>
                  <a:lnTo>
                    <a:pt x="933" y="72"/>
                  </a:lnTo>
                  <a:lnTo>
                    <a:pt x="928" y="78"/>
                  </a:lnTo>
                  <a:lnTo>
                    <a:pt x="916" y="78"/>
                  </a:lnTo>
                  <a:lnTo>
                    <a:pt x="907" y="84"/>
                  </a:lnTo>
                  <a:lnTo>
                    <a:pt x="897" y="84"/>
                  </a:lnTo>
                  <a:lnTo>
                    <a:pt x="889" y="91"/>
                  </a:lnTo>
                  <a:lnTo>
                    <a:pt x="880" y="91"/>
                  </a:lnTo>
                  <a:lnTo>
                    <a:pt x="870" y="97"/>
                  </a:lnTo>
                  <a:lnTo>
                    <a:pt x="861" y="97"/>
                  </a:lnTo>
                  <a:lnTo>
                    <a:pt x="855" y="103"/>
                  </a:lnTo>
                  <a:lnTo>
                    <a:pt x="836" y="108"/>
                  </a:lnTo>
                  <a:lnTo>
                    <a:pt x="823" y="114"/>
                  </a:lnTo>
                  <a:lnTo>
                    <a:pt x="808" y="120"/>
                  </a:lnTo>
                  <a:lnTo>
                    <a:pt x="793" y="125"/>
                  </a:lnTo>
                  <a:lnTo>
                    <a:pt x="774" y="129"/>
                  </a:lnTo>
                  <a:lnTo>
                    <a:pt x="758" y="135"/>
                  </a:lnTo>
                  <a:lnTo>
                    <a:pt x="743" y="139"/>
                  </a:lnTo>
                  <a:lnTo>
                    <a:pt x="730" y="144"/>
                  </a:lnTo>
                  <a:lnTo>
                    <a:pt x="720" y="148"/>
                  </a:lnTo>
                  <a:lnTo>
                    <a:pt x="711" y="150"/>
                  </a:lnTo>
                  <a:lnTo>
                    <a:pt x="701" y="154"/>
                  </a:lnTo>
                  <a:lnTo>
                    <a:pt x="696" y="156"/>
                  </a:lnTo>
                  <a:lnTo>
                    <a:pt x="682" y="160"/>
                  </a:lnTo>
                  <a:lnTo>
                    <a:pt x="675" y="162"/>
                  </a:lnTo>
                  <a:lnTo>
                    <a:pt x="665" y="165"/>
                  </a:lnTo>
                  <a:lnTo>
                    <a:pt x="660" y="173"/>
                  </a:lnTo>
                  <a:lnTo>
                    <a:pt x="648" y="175"/>
                  </a:lnTo>
                  <a:lnTo>
                    <a:pt x="635" y="179"/>
                  </a:lnTo>
                  <a:lnTo>
                    <a:pt x="623" y="181"/>
                  </a:lnTo>
                  <a:lnTo>
                    <a:pt x="614" y="184"/>
                  </a:lnTo>
                  <a:lnTo>
                    <a:pt x="603" y="186"/>
                  </a:lnTo>
                  <a:lnTo>
                    <a:pt x="593" y="190"/>
                  </a:lnTo>
                  <a:lnTo>
                    <a:pt x="582" y="194"/>
                  </a:lnTo>
                  <a:lnTo>
                    <a:pt x="572" y="200"/>
                  </a:lnTo>
                  <a:lnTo>
                    <a:pt x="563" y="200"/>
                  </a:lnTo>
                  <a:lnTo>
                    <a:pt x="551" y="205"/>
                  </a:lnTo>
                  <a:lnTo>
                    <a:pt x="542" y="207"/>
                  </a:lnTo>
                  <a:lnTo>
                    <a:pt x="532" y="211"/>
                  </a:lnTo>
                  <a:lnTo>
                    <a:pt x="525" y="215"/>
                  </a:lnTo>
                  <a:lnTo>
                    <a:pt x="515" y="217"/>
                  </a:lnTo>
                  <a:lnTo>
                    <a:pt x="506" y="220"/>
                  </a:lnTo>
                  <a:lnTo>
                    <a:pt x="498" y="226"/>
                  </a:lnTo>
                  <a:lnTo>
                    <a:pt x="487" y="226"/>
                  </a:lnTo>
                  <a:lnTo>
                    <a:pt x="479" y="230"/>
                  </a:lnTo>
                  <a:lnTo>
                    <a:pt x="469" y="232"/>
                  </a:lnTo>
                  <a:lnTo>
                    <a:pt x="460" y="238"/>
                  </a:lnTo>
                  <a:lnTo>
                    <a:pt x="450" y="238"/>
                  </a:lnTo>
                  <a:lnTo>
                    <a:pt x="443" y="241"/>
                  </a:lnTo>
                  <a:lnTo>
                    <a:pt x="433" y="243"/>
                  </a:lnTo>
                  <a:lnTo>
                    <a:pt x="424" y="251"/>
                  </a:lnTo>
                  <a:lnTo>
                    <a:pt x="416" y="251"/>
                  </a:lnTo>
                  <a:lnTo>
                    <a:pt x="407" y="257"/>
                  </a:lnTo>
                  <a:lnTo>
                    <a:pt x="397" y="257"/>
                  </a:lnTo>
                  <a:lnTo>
                    <a:pt x="392" y="262"/>
                  </a:lnTo>
                  <a:lnTo>
                    <a:pt x="373" y="268"/>
                  </a:lnTo>
                  <a:lnTo>
                    <a:pt x="359" y="278"/>
                  </a:lnTo>
                  <a:lnTo>
                    <a:pt x="348" y="278"/>
                  </a:lnTo>
                  <a:lnTo>
                    <a:pt x="340" y="279"/>
                  </a:lnTo>
                  <a:lnTo>
                    <a:pt x="331" y="283"/>
                  </a:lnTo>
                  <a:lnTo>
                    <a:pt x="321" y="289"/>
                  </a:lnTo>
                  <a:lnTo>
                    <a:pt x="312" y="289"/>
                  </a:lnTo>
                  <a:lnTo>
                    <a:pt x="304" y="293"/>
                  </a:lnTo>
                  <a:lnTo>
                    <a:pt x="295" y="297"/>
                  </a:lnTo>
                  <a:lnTo>
                    <a:pt x="289" y="302"/>
                  </a:lnTo>
                  <a:lnTo>
                    <a:pt x="279" y="304"/>
                  </a:lnTo>
                  <a:lnTo>
                    <a:pt x="270" y="308"/>
                  </a:lnTo>
                  <a:lnTo>
                    <a:pt x="262" y="312"/>
                  </a:lnTo>
                  <a:lnTo>
                    <a:pt x="253" y="317"/>
                  </a:lnTo>
                  <a:lnTo>
                    <a:pt x="243" y="319"/>
                  </a:lnTo>
                  <a:lnTo>
                    <a:pt x="234" y="323"/>
                  </a:lnTo>
                  <a:lnTo>
                    <a:pt x="226" y="325"/>
                  </a:lnTo>
                  <a:lnTo>
                    <a:pt x="217" y="329"/>
                  </a:lnTo>
                  <a:lnTo>
                    <a:pt x="205" y="333"/>
                  </a:lnTo>
                  <a:lnTo>
                    <a:pt x="196" y="335"/>
                  </a:lnTo>
                  <a:lnTo>
                    <a:pt x="186" y="338"/>
                  </a:lnTo>
                  <a:lnTo>
                    <a:pt x="177" y="344"/>
                  </a:lnTo>
                  <a:lnTo>
                    <a:pt x="169" y="348"/>
                  </a:lnTo>
                  <a:lnTo>
                    <a:pt x="160" y="350"/>
                  </a:lnTo>
                  <a:lnTo>
                    <a:pt x="146" y="354"/>
                  </a:lnTo>
                  <a:lnTo>
                    <a:pt x="139" y="359"/>
                  </a:lnTo>
                  <a:lnTo>
                    <a:pt x="125" y="361"/>
                  </a:lnTo>
                  <a:lnTo>
                    <a:pt x="116" y="369"/>
                  </a:lnTo>
                  <a:lnTo>
                    <a:pt x="105" y="371"/>
                  </a:lnTo>
                  <a:lnTo>
                    <a:pt x="95" y="374"/>
                  </a:lnTo>
                  <a:lnTo>
                    <a:pt x="84" y="380"/>
                  </a:lnTo>
                  <a:lnTo>
                    <a:pt x="74" y="382"/>
                  </a:lnTo>
                  <a:lnTo>
                    <a:pt x="63" y="390"/>
                  </a:lnTo>
                  <a:lnTo>
                    <a:pt x="53" y="392"/>
                  </a:lnTo>
                  <a:lnTo>
                    <a:pt x="42" y="392"/>
                  </a:lnTo>
                  <a:lnTo>
                    <a:pt x="32" y="395"/>
                  </a:lnTo>
                  <a:lnTo>
                    <a:pt x="27" y="392"/>
                  </a:lnTo>
                  <a:lnTo>
                    <a:pt x="21" y="392"/>
                  </a:lnTo>
                  <a:lnTo>
                    <a:pt x="10" y="382"/>
                  </a:lnTo>
                  <a:lnTo>
                    <a:pt x="2" y="374"/>
                  </a:lnTo>
                  <a:lnTo>
                    <a:pt x="0" y="361"/>
                  </a:lnTo>
                  <a:lnTo>
                    <a:pt x="2" y="350"/>
                  </a:lnTo>
                  <a:lnTo>
                    <a:pt x="2" y="340"/>
                  </a:lnTo>
                  <a:lnTo>
                    <a:pt x="10" y="338"/>
                  </a:lnTo>
                  <a:lnTo>
                    <a:pt x="13" y="333"/>
                  </a:lnTo>
                  <a:lnTo>
                    <a:pt x="23" y="329"/>
                  </a:lnTo>
                  <a:lnTo>
                    <a:pt x="23" y="3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05" name="Freeform 41"/>
            <p:cNvSpPr>
              <a:spLocks/>
            </p:cNvSpPr>
            <p:nvPr/>
          </p:nvSpPr>
          <p:spPr bwMode="auto">
            <a:xfrm>
              <a:off x="2282825" y="3986213"/>
              <a:ext cx="111125" cy="373063"/>
            </a:xfrm>
            <a:custGeom>
              <a:avLst/>
              <a:gdLst/>
              <a:ahLst/>
              <a:cxnLst>
                <a:cxn ang="0">
                  <a:pos x="103" y="2"/>
                </a:cxn>
                <a:cxn ang="0">
                  <a:pos x="105" y="17"/>
                </a:cxn>
                <a:cxn ang="0">
                  <a:pos x="112" y="41"/>
                </a:cxn>
                <a:cxn ang="0">
                  <a:pos x="122" y="64"/>
                </a:cxn>
                <a:cxn ang="0">
                  <a:pos x="128" y="95"/>
                </a:cxn>
                <a:cxn ang="0">
                  <a:pos x="133" y="125"/>
                </a:cxn>
                <a:cxn ang="0">
                  <a:pos x="135" y="155"/>
                </a:cxn>
                <a:cxn ang="0">
                  <a:pos x="139" y="182"/>
                </a:cxn>
                <a:cxn ang="0">
                  <a:pos x="135" y="207"/>
                </a:cxn>
                <a:cxn ang="0">
                  <a:pos x="130" y="220"/>
                </a:cxn>
                <a:cxn ang="0">
                  <a:pos x="124" y="241"/>
                </a:cxn>
                <a:cxn ang="0">
                  <a:pos x="114" y="256"/>
                </a:cxn>
                <a:cxn ang="0">
                  <a:pos x="109" y="273"/>
                </a:cxn>
                <a:cxn ang="0">
                  <a:pos x="103" y="290"/>
                </a:cxn>
                <a:cxn ang="0">
                  <a:pos x="93" y="313"/>
                </a:cxn>
                <a:cxn ang="0">
                  <a:pos x="84" y="327"/>
                </a:cxn>
                <a:cxn ang="0">
                  <a:pos x="78" y="349"/>
                </a:cxn>
                <a:cxn ang="0">
                  <a:pos x="63" y="380"/>
                </a:cxn>
                <a:cxn ang="0">
                  <a:pos x="54" y="408"/>
                </a:cxn>
                <a:cxn ang="0">
                  <a:pos x="52" y="431"/>
                </a:cxn>
                <a:cxn ang="0">
                  <a:pos x="42" y="454"/>
                </a:cxn>
                <a:cxn ang="0">
                  <a:pos x="27" y="465"/>
                </a:cxn>
                <a:cxn ang="0">
                  <a:pos x="10" y="465"/>
                </a:cxn>
                <a:cxn ang="0">
                  <a:pos x="0" y="469"/>
                </a:cxn>
                <a:cxn ang="0">
                  <a:pos x="4" y="460"/>
                </a:cxn>
                <a:cxn ang="0">
                  <a:pos x="10" y="442"/>
                </a:cxn>
                <a:cxn ang="0">
                  <a:pos x="19" y="412"/>
                </a:cxn>
                <a:cxn ang="0">
                  <a:pos x="33" y="380"/>
                </a:cxn>
                <a:cxn ang="0">
                  <a:pos x="40" y="361"/>
                </a:cxn>
                <a:cxn ang="0">
                  <a:pos x="46" y="342"/>
                </a:cxn>
                <a:cxn ang="0">
                  <a:pos x="52" y="325"/>
                </a:cxn>
                <a:cxn ang="0">
                  <a:pos x="57" y="306"/>
                </a:cxn>
                <a:cxn ang="0">
                  <a:pos x="61" y="289"/>
                </a:cxn>
                <a:cxn ang="0">
                  <a:pos x="67" y="273"/>
                </a:cxn>
                <a:cxn ang="0">
                  <a:pos x="73" y="249"/>
                </a:cxn>
                <a:cxn ang="0">
                  <a:pos x="76" y="224"/>
                </a:cxn>
                <a:cxn ang="0">
                  <a:pos x="78" y="203"/>
                </a:cxn>
                <a:cxn ang="0">
                  <a:pos x="78" y="180"/>
                </a:cxn>
                <a:cxn ang="0">
                  <a:pos x="78" y="159"/>
                </a:cxn>
                <a:cxn ang="0">
                  <a:pos x="78" y="135"/>
                </a:cxn>
                <a:cxn ang="0">
                  <a:pos x="78" y="114"/>
                </a:cxn>
                <a:cxn ang="0">
                  <a:pos x="76" y="93"/>
                </a:cxn>
                <a:cxn ang="0">
                  <a:pos x="73" y="70"/>
                </a:cxn>
                <a:cxn ang="0">
                  <a:pos x="69" y="49"/>
                </a:cxn>
                <a:cxn ang="0">
                  <a:pos x="73" y="36"/>
                </a:cxn>
                <a:cxn ang="0">
                  <a:pos x="84" y="11"/>
                </a:cxn>
                <a:cxn ang="0">
                  <a:pos x="103" y="0"/>
                </a:cxn>
              </a:cxnLst>
              <a:rect l="0" t="0" r="r" b="b"/>
              <a:pathLst>
                <a:path w="139" h="469">
                  <a:moveTo>
                    <a:pt x="103" y="0"/>
                  </a:moveTo>
                  <a:lnTo>
                    <a:pt x="103" y="2"/>
                  </a:lnTo>
                  <a:lnTo>
                    <a:pt x="103" y="7"/>
                  </a:lnTo>
                  <a:lnTo>
                    <a:pt x="105" y="17"/>
                  </a:lnTo>
                  <a:lnTo>
                    <a:pt x="109" y="26"/>
                  </a:lnTo>
                  <a:lnTo>
                    <a:pt x="112" y="41"/>
                  </a:lnTo>
                  <a:lnTo>
                    <a:pt x="114" y="53"/>
                  </a:lnTo>
                  <a:lnTo>
                    <a:pt x="122" y="64"/>
                  </a:lnTo>
                  <a:lnTo>
                    <a:pt x="124" y="81"/>
                  </a:lnTo>
                  <a:lnTo>
                    <a:pt x="128" y="95"/>
                  </a:lnTo>
                  <a:lnTo>
                    <a:pt x="130" y="110"/>
                  </a:lnTo>
                  <a:lnTo>
                    <a:pt x="133" y="125"/>
                  </a:lnTo>
                  <a:lnTo>
                    <a:pt x="135" y="140"/>
                  </a:lnTo>
                  <a:lnTo>
                    <a:pt x="135" y="155"/>
                  </a:lnTo>
                  <a:lnTo>
                    <a:pt x="139" y="167"/>
                  </a:lnTo>
                  <a:lnTo>
                    <a:pt x="139" y="182"/>
                  </a:lnTo>
                  <a:lnTo>
                    <a:pt x="139" y="192"/>
                  </a:lnTo>
                  <a:lnTo>
                    <a:pt x="135" y="207"/>
                  </a:lnTo>
                  <a:lnTo>
                    <a:pt x="133" y="212"/>
                  </a:lnTo>
                  <a:lnTo>
                    <a:pt x="130" y="220"/>
                  </a:lnTo>
                  <a:lnTo>
                    <a:pt x="124" y="228"/>
                  </a:lnTo>
                  <a:lnTo>
                    <a:pt x="124" y="241"/>
                  </a:lnTo>
                  <a:lnTo>
                    <a:pt x="118" y="247"/>
                  </a:lnTo>
                  <a:lnTo>
                    <a:pt x="114" y="256"/>
                  </a:lnTo>
                  <a:lnTo>
                    <a:pt x="112" y="264"/>
                  </a:lnTo>
                  <a:lnTo>
                    <a:pt x="109" y="273"/>
                  </a:lnTo>
                  <a:lnTo>
                    <a:pt x="105" y="283"/>
                  </a:lnTo>
                  <a:lnTo>
                    <a:pt x="103" y="290"/>
                  </a:lnTo>
                  <a:lnTo>
                    <a:pt x="97" y="300"/>
                  </a:lnTo>
                  <a:lnTo>
                    <a:pt x="93" y="313"/>
                  </a:lnTo>
                  <a:lnTo>
                    <a:pt x="90" y="319"/>
                  </a:lnTo>
                  <a:lnTo>
                    <a:pt x="84" y="327"/>
                  </a:lnTo>
                  <a:lnTo>
                    <a:pt x="82" y="336"/>
                  </a:lnTo>
                  <a:lnTo>
                    <a:pt x="78" y="349"/>
                  </a:lnTo>
                  <a:lnTo>
                    <a:pt x="69" y="363"/>
                  </a:lnTo>
                  <a:lnTo>
                    <a:pt x="63" y="380"/>
                  </a:lnTo>
                  <a:lnTo>
                    <a:pt x="57" y="395"/>
                  </a:lnTo>
                  <a:lnTo>
                    <a:pt x="54" y="408"/>
                  </a:lnTo>
                  <a:lnTo>
                    <a:pt x="52" y="418"/>
                  </a:lnTo>
                  <a:lnTo>
                    <a:pt x="52" y="431"/>
                  </a:lnTo>
                  <a:lnTo>
                    <a:pt x="48" y="444"/>
                  </a:lnTo>
                  <a:lnTo>
                    <a:pt x="42" y="454"/>
                  </a:lnTo>
                  <a:lnTo>
                    <a:pt x="33" y="460"/>
                  </a:lnTo>
                  <a:lnTo>
                    <a:pt x="27" y="465"/>
                  </a:lnTo>
                  <a:lnTo>
                    <a:pt x="16" y="465"/>
                  </a:lnTo>
                  <a:lnTo>
                    <a:pt x="10" y="465"/>
                  </a:lnTo>
                  <a:lnTo>
                    <a:pt x="4" y="465"/>
                  </a:lnTo>
                  <a:lnTo>
                    <a:pt x="0" y="469"/>
                  </a:lnTo>
                  <a:lnTo>
                    <a:pt x="0" y="465"/>
                  </a:lnTo>
                  <a:lnTo>
                    <a:pt x="4" y="460"/>
                  </a:lnTo>
                  <a:lnTo>
                    <a:pt x="6" y="452"/>
                  </a:lnTo>
                  <a:lnTo>
                    <a:pt x="10" y="442"/>
                  </a:lnTo>
                  <a:lnTo>
                    <a:pt x="16" y="427"/>
                  </a:lnTo>
                  <a:lnTo>
                    <a:pt x="19" y="412"/>
                  </a:lnTo>
                  <a:lnTo>
                    <a:pt x="27" y="397"/>
                  </a:lnTo>
                  <a:lnTo>
                    <a:pt x="33" y="380"/>
                  </a:lnTo>
                  <a:lnTo>
                    <a:pt x="36" y="370"/>
                  </a:lnTo>
                  <a:lnTo>
                    <a:pt x="40" y="361"/>
                  </a:lnTo>
                  <a:lnTo>
                    <a:pt x="42" y="351"/>
                  </a:lnTo>
                  <a:lnTo>
                    <a:pt x="46" y="342"/>
                  </a:lnTo>
                  <a:lnTo>
                    <a:pt x="48" y="334"/>
                  </a:lnTo>
                  <a:lnTo>
                    <a:pt x="52" y="325"/>
                  </a:lnTo>
                  <a:lnTo>
                    <a:pt x="54" y="315"/>
                  </a:lnTo>
                  <a:lnTo>
                    <a:pt x="57" y="306"/>
                  </a:lnTo>
                  <a:lnTo>
                    <a:pt x="61" y="298"/>
                  </a:lnTo>
                  <a:lnTo>
                    <a:pt x="61" y="289"/>
                  </a:lnTo>
                  <a:lnTo>
                    <a:pt x="63" y="279"/>
                  </a:lnTo>
                  <a:lnTo>
                    <a:pt x="67" y="273"/>
                  </a:lnTo>
                  <a:lnTo>
                    <a:pt x="69" y="258"/>
                  </a:lnTo>
                  <a:lnTo>
                    <a:pt x="73" y="249"/>
                  </a:lnTo>
                  <a:lnTo>
                    <a:pt x="73" y="237"/>
                  </a:lnTo>
                  <a:lnTo>
                    <a:pt x="76" y="224"/>
                  </a:lnTo>
                  <a:lnTo>
                    <a:pt x="76" y="212"/>
                  </a:lnTo>
                  <a:lnTo>
                    <a:pt x="78" y="203"/>
                  </a:lnTo>
                  <a:lnTo>
                    <a:pt x="78" y="192"/>
                  </a:lnTo>
                  <a:lnTo>
                    <a:pt x="78" y="180"/>
                  </a:lnTo>
                  <a:lnTo>
                    <a:pt x="78" y="167"/>
                  </a:lnTo>
                  <a:lnTo>
                    <a:pt x="78" y="159"/>
                  </a:lnTo>
                  <a:lnTo>
                    <a:pt x="78" y="146"/>
                  </a:lnTo>
                  <a:lnTo>
                    <a:pt x="78" y="135"/>
                  </a:lnTo>
                  <a:lnTo>
                    <a:pt x="78" y="125"/>
                  </a:lnTo>
                  <a:lnTo>
                    <a:pt x="78" y="114"/>
                  </a:lnTo>
                  <a:lnTo>
                    <a:pt x="76" y="102"/>
                  </a:lnTo>
                  <a:lnTo>
                    <a:pt x="76" y="93"/>
                  </a:lnTo>
                  <a:lnTo>
                    <a:pt x="73" y="81"/>
                  </a:lnTo>
                  <a:lnTo>
                    <a:pt x="73" y="70"/>
                  </a:lnTo>
                  <a:lnTo>
                    <a:pt x="69" y="59"/>
                  </a:lnTo>
                  <a:lnTo>
                    <a:pt x="69" y="49"/>
                  </a:lnTo>
                  <a:lnTo>
                    <a:pt x="73" y="41"/>
                  </a:lnTo>
                  <a:lnTo>
                    <a:pt x="73" y="36"/>
                  </a:lnTo>
                  <a:lnTo>
                    <a:pt x="78" y="21"/>
                  </a:lnTo>
                  <a:lnTo>
                    <a:pt x="84" y="11"/>
                  </a:lnTo>
                  <a:lnTo>
                    <a:pt x="97" y="0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06" name="Freeform 42"/>
            <p:cNvSpPr>
              <a:spLocks/>
            </p:cNvSpPr>
            <p:nvPr/>
          </p:nvSpPr>
          <p:spPr bwMode="auto">
            <a:xfrm>
              <a:off x="2328863" y="4206875"/>
              <a:ext cx="227013" cy="1524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2"/>
                </a:cxn>
                <a:cxn ang="0">
                  <a:pos x="44" y="17"/>
                </a:cxn>
                <a:cxn ang="0">
                  <a:pos x="46" y="23"/>
                </a:cxn>
                <a:cxn ang="0">
                  <a:pos x="52" y="32"/>
                </a:cxn>
                <a:cxn ang="0">
                  <a:pos x="55" y="44"/>
                </a:cxn>
                <a:cxn ang="0">
                  <a:pos x="65" y="53"/>
                </a:cxn>
                <a:cxn ang="0">
                  <a:pos x="67" y="63"/>
                </a:cxn>
                <a:cxn ang="0">
                  <a:pos x="76" y="74"/>
                </a:cxn>
                <a:cxn ang="0">
                  <a:pos x="82" y="84"/>
                </a:cxn>
                <a:cxn ang="0">
                  <a:pos x="92" y="95"/>
                </a:cxn>
                <a:cxn ang="0">
                  <a:pos x="101" y="103"/>
                </a:cxn>
                <a:cxn ang="0">
                  <a:pos x="109" y="108"/>
                </a:cxn>
                <a:cxn ang="0">
                  <a:pos x="118" y="114"/>
                </a:cxn>
                <a:cxn ang="0">
                  <a:pos x="133" y="118"/>
                </a:cxn>
                <a:cxn ang="0">
                  <a:pos x="143" y="118"/>
                </a:cxn>
                <a:cxn ang="0">
                  <a:pos x="154" y="120"/>
                </a:cxn>
                <a:cxn ang="0">
                  <a:pos x="166" y="124"/>
                </a:cxn>
                <a:cxn ang="0">
                  <a:pos x="183" y="126"/>
                </a:cxn>
                <a:cxn ang="0">
                  <a:pos x="194" y="131"/>
                </a:cxn>
                <a:cxn ang="0">
                  <a:pos x="206" y="135"/>
                </a:cxn>
                <a:cxn ang="0">
                  <a:pos x="219" y="141"/>
                </a:cxn>
                <a:cxn ang="0">
                  <a:pos x="230" y="145"/>
                </a:cxn>
                <a:cxn ang="0">
                  <a:pos x="242" y="146"/>
                </a:cxn>
                <a:cxn ang="0">
                  <a:pos x="253" y="154"/>
                </a:cxn>
                <a:cxn ang="0">
                  <a:pos x="261" y="156"/>
                </a:cxn>
                <a:cxn ang="0">
                  <a:pos x="268" y="160"/>
                </a:cxn>
                <a:cxn ang="0">
                  <a:pos x="282" y="165"/>
                </a:cxn>
                <a:cxn ang="0">
                  <a:pos x="287" y="167"/>
                </a:cxn>
                <a:cxn ang="0">
                  <a:pos x="221" y="192"/>
                </a:cxn>
                <a:cxn ang="0">
                  <a:pos x="215" y="188"/>
                </a:cxn>
                <a:cxn ang="0">
                  <a:pos x="209" y="186"/>
                </a:cxn>
                <a:cxn ang="0">
                  <a:pos x="200" y="183"/>
                </a:cxn>
                <a:cxn ang="0">
                  <a:pos x="194" y="181"/>
                </a:cxn>
                <a:cxn ang="0">
                  <a:pos x="185" y="177"/>
                </a:cxn>
                <a:cxn ang="0">
                  <a:pos x="179" y="175"/>
                </a:cxn>
                <a:cxn ang="0">
                  <a:pos x="166" y="171"/>
                </a:cxn>
                <a:cxn ang="0">
                  <a:pos x="154" y="165"/>
                </a:cxn>
                <a:cxn ang="0">
                  <a:pos x="145" y="160"/>
                </a:cxn>
                <a:cxn ang="0">
                  <a:pos x="133" y="156"/>
                </a:cxn>
                <a:cxn ang="0">
                  <a:pos x="122" y="154"/>
                </a:cxn>
                <a:cxn ang="0">
                  <a:pos x="109" y="146"/>
                </a:cxn>
                <a:cxn ang="0">
                  <a:pos x="97" y="145"/>
                </a:cxn>
                <a:cxn ang="0">
                  <a:pos x="88" y="139"/>
                </a:cxn>
                <a:cxn ang="0">
                  <a:pos x="76" y="131"/>
                </a:cxn>
                <a:cxn ang="0">
                  <a:pos x="65" y="129"/>
                </a:cxn>
                <a:cxn ang="0">
                  <a:pos x="55" y="124"/>
                </a:cxn>
                <a:cxn ang="0">
                  <a:pos x="46" y="120"/>
                </a:cxn>
                <a:cxn ang="0">
                  <a:pos x="36" y="114"/>
                </a:cxn>
                <a:cxn ang="0">
                  <a:pos x="27" y="108"/>
                </a:cxn>
                <a:cxn ang="0">
                  <a:pos x="19" y="105"/>
                </a:cxn>
                <a:cxn ang="0">
                  <a:pos x="12" y="103"/>
                </a:cxn>
                <a:cxn ang="0">
                  <a:pos x="4" y="95"/>
                </a:cxn>
                <a:cxn ang="0">
                  <a:pos x="0" y="89"/>
                </a:cxn>
                <a:cxn ang="0">
                  <a:pos x="4" y="86"/>
                </a:cxn>
                <a:cxn ang="0">
                  <a:pos x="16" y="86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287" h="192">
                  <a:moveTo>
                    <a:pt x="40" y="0"/>
                  </a:moveTo>
                  <a:lnTo>
                    <a:pt x="40" y="2"/>
                  </a:lnTo>
                  <a:lnTo>
                    <a:pt x="44" y="17"/>
                  </a:lnTo>
                  <a:lnTo>
                    <a:pt x="46" y="23"/>
                  </a:lnTo>
                  <a:lnTo>
                    <a:pt x="52" y="32"/>
                  </a:lnTo>
                  <a:lnTo>
                    <a:pt x="55" y="44"/>
                  </a:lnTo>
                  <a:lnTo>
                    <a:pt x="65" y="53"/>
                  </a:lnTo>
                  <a:lnTo>
                    <a:pt x="67" y="63"/>
                  </a:lnTo>
                  <a:lnTo>
                    <a:pt x="76" y="74"/>
                  </a:lnTo>
                  <a:lnTo>
                    <a:pt x="82" y="84"/>
                  </a:lnTo>
                  <a:lnTo>
                    <a:pt x="92" y="95"/>
                  </a:lnTo>
                  <a:lnTo>
                    <a:pt x="101" y="103"/>
                  </a:lnTo>
                  <a:lnTo>
                    <a:pt x="109" y="108"/>
                  </a:lnTo>
                  <a:lnTo>
                    <a:pt x="118" y="114"/>
                  </a:lnTo>
                  <a:lnTo>
                    <a:pt x="133" y="118"/>
                  </a:lnTo>
                  <a:lnTo>
                    <a:pt x="143" y="118"/>
                  </a:lnTo>
                  <a:lnTo>
                    <a:pt x="154" y="120"/>
                  </a:lnTo>
                  <a:lnTo>
                    <a:pt x="166" y="124"/>
                  </a:lnTo>
                  <a:lnTo>
                    <a:pt x="183" y="126"/>
                  </a:lnTo>
                  <a:lnTo>
                    <a:pt x="194" y="131"/>
                  </a:lnTo>
                  <a:lnTo>
                    <a:pt x="206" y="135"/>
                  </a:lnTo>
                  <a:lnTo>
                    <a:pt x="219" y="141"/>
                  </a:lnTo>
                  <a:lnTo>
                    <a:pt x="230" y="145"/>
                  </a:lnTo>
                  <a:lnTo>
                    <a:pt x="242" y="146"/>
                  </a:lnTo>
                  <a:lnTo>
                    <a:pt x="253" y="154"/>
                  </a:lnTo>
                  <a:lnTo>
                    <a:pt x="261" y="156"/>
                  </a:lnTo>
                  <a:lnTo>
                    <a:pt x="268" y="160"/>
                  </a:lnTo>
                  <a:lnTo>
                    <a:pt x="282" y="165"/>
                  </a:lnTo>
                  <a:lnTo>
                    <a:pt x="287" y="167"/>
                  </a:lnTo>
                  <a:lnTo>
                    <a:pt x="221" y="192"/>
                  </a:lnTo>
                  <a:lnTo>
                    <a:pt x="215" y="188"/>
                  </a:lnTo>
                  <a:lnTo>
                    <a:pt x="209" y="186"/>
                  </a:lnTo>
                  <a:lnTo>
                    <a:pt x="200" y="183"/>
                  </a:lnTo>
                  <a:lnTo>
                    <a:pt x="194" y="181"/>
                  </a:lnTo>
                  <a:lnTo>
                    <a:pt x="185" y="177"/>
                  </a:lnTo>
                  <a:lnTo>
                    <a:pt x="179" y="175"/>
                  </a:lnTo>
                  <a:lnTo>
                    <a:pt x="166" y="171"/>
                  </a:lnTo>
                  <a:lnTo>
                    <a:pt x="154" y="165"/>
                  </a:lnTo>
                  <a:lnTo>
                    <a:pt x="145" y="160"/>
                  </a:lnTo>
                  <a:lnTo>
                    <a:pt x="133" y="156"/>
                  </a:lnTo>
                  <a:lnTo>
                    <a:pt x="122" y="154"/>
                  </a:lnTo>
                  <a:lnTo>
                    <a:pt x="109" y="146"/>
                  </a:lnTo>
                  <a:lnTo>
                    <a:pt x="97" y="145"/>
                  </a:lnTo>
                  <a:lnTo>
                    <a:pt x="88" y="139"/>
                  </a:lnTo>
                  <a:lnTo>
                    <a:pt x="76" y="131"/>
                  </a:lnTo>
                  <a:lnTo>
                    <a:pt x="65" y="129"/>
                  </a:lnTo>
                  <a:lnTo>
                    <a:pt x="55" y="124"/>
                  </a:lnTo>
                  <a:lnTo>
                    <a:pt x="46" y="120"/>
                  </a:lnTo>
                  <a:lnTo>
                    <a:pt x="36" y="114"/>
                  </a:lnTo>
                  <a:lnTo>
                    <a:pt x="27" y="108"/>
                  </a:lnTo>
                  <a:lnTo>
                    <a:pt x="19" y="105"/>
                  </a:lnTo>
                  <a:lnTo>
                    <a:pt x="12" y="103"/>
                  </a:lnTo>
                  <a:lnTo>
                    <a:pt x="4" y="95"/>
                  </a:lnTo>
                  <a:lnTo>
                    <a:pt x="0" y="89"/>
                  </a:lnTo>
                  <a:lnTo>
                    <a:pt x="4" y="86"/>
                  </a:lnTo>
                  <a:lnTo>
                    <a:pt x="16" y="86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08" name="Freeform 44"/>
            <p:cNvSpPr>
              <a:spLocks/>
            </p:cNvSpPr>
            <p:nvPr/>
          </p:nvSpPr>
          <p:spPr bwMode="auto">
            <a:xfrm>
              <a:off x="2519363" y="3165475"/>
              <a:ext cx="225425" cy="7143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0" y="91"/>
                </a:cxn>
                <a:cxn ang="0">
                  <a:pos x="283" y="45"/>
                </a:cxn>
                <a:cxn ang="0">
                  <a:pos x="268" y="0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83" h="91">
                  <a:moveTo>
                    <a:pt x="0" y="28"/>
                  </a:moveTo>
                  <a:lnTo>
                    <a:pt x="0" y="91"/>
                  </a:lnTo>
                  <a:lnTo>
                    <a:pt x="283" y="45"/>
                  </a:lnTo>
                  <a:lnTo>
                    <a:pt x="268" y="0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09" name="Freeform 45"/>
            <p:cNvSpPr>
              <a:spLocks/>
            </p:cNvSpPr>
            <p:nvPr/>
          </p:nvSpPr>
          <p:spPr bwMode="auto">
            <a:xfrm>
              <a:off x="1301750" y="2857500"/>
              <a:ext cx="1487488" cy="1736725"/>
            </a:xfrm>
            <a:custGeom>
              <a:avLst/>
              <a:gdLst/>
              <a:ahLst/>
              <a:cxnLst>
                <a:cxn ang="0">
                  <a:pos x="344" y="593"/>
                </a:cxn>
                <a:cxn ang="0">
                  <a:pos x="32" y="2176"/>
                </a:cxn>
                <a:cxn ang="0">
                  <a:pos x="51" y="2188"/>
                </a:cxn>
                <a:cxn ang="0">
                  <a:pos x="63" y="2188"/>
                </a:cxn>
                <a:cxn ang="0">
                  <a:pos x="68" y="2176"/>
                </a:cxn>
                <a:cxn ang="0">
                  <a:pos x="72" y="2161"/>
                </a:cxn>
                <a:cxn ang="0">
                  <a:pos x="72" y="2148"/>
                </a:cxn>
                <a:cxn ang="0">
                  <a:pos x="72" y="2132"/>
                </a:cxn>
                <a:cxn ang="0">
                  <a:pos x="72" y="2106"/>
                </a:cxn>
                <a:cxn ang="0">
                  <a:pos x="72" y="2075"/>
                </a:cxn>
                <a:cxn ang="0">
                  <a:pos x="72" y="2037"/>
                </a:cxn>
                <a:cxn ang="0">
                  <a:pos x="72" y="1994"/>
                </a:cxn>
                <a:cxn ang="0">
                  <a:pos x="72" y="1946"/>
                </a:cxn>
                <a:cxn ang="0">
                  <a:pos x="74" y="1895"/>
                </a:cxn>
                <a:cxn ang="0">
                  <a:pos x="72" y="1838"/>
                </a:cxn>
                <a:cxn ang="0">
                  <a:pos x="72" y="1781"/>
                </a:cxn>
                <a:cxn ang="0">
                  <a:pos x="72" y="1716"/>
                </a:cxn>
                <a:cxn ang="0">
                  <a:pos x="72" y="1650"/>
                </a:cxn>
                <a:cxn ang="0">
                  <a:pos x="72" y="1583"/>
                </a:cxn>
                <a:cxn ang="0">
                  <a:pos x="72" y="1515"/>
                </a:cxn>
                <a:cxn ang="0">
                  <a:pos x="72" y="1444"/>
                </a:cxn>
                <a:cxn ang="0">
                  <a:pos x="72" y="1376"/>
                </a:cxn>
                <a:cxn ang="0">
                  <a:pos x="68" y="1306"/>
                </a:cxn>
                <a:cxn ang="0">
                  <a:pos x="68" y="1235"/>
                </a:cxn>
                <a:cxn ang="0">
                  <a:pos x="68" y="1167"/>
                </a:cxn>
                <a:cxn ang="0">
                  <a:pos x="68" y="1104"/>
                </a:cxn>
                <a:cxn ang="0">
                  <a:pos x="68" y="1038"/>
                </a:cxn>
                <a:cxn ang="0">
                  <a:pos x="68" y="977"/>
                </a:cxn>
                <a:cxn ang="0">
                  <a:pos x="68" y="920"/>
                </a:cxn>
                <a:cxn ang="0">
                  <a:pos x="68" y="865"/>
                </a:cxn>
                <a:cxn ang="0">
                  <a:pos x="66" y="813"/>
                </a:cxn>
                <a:cxn ang="0">
                  <a:pos x="66" y="772"/>
                </a:cxn>
                <a:cxn ang="0">
                  <a:pos x="66" y="730"/>
                </a:cxn>
                <a:cxn ang="0">
                  <a:pos x="66" y="699"/>
                </a:cxn>
                <a:cxn ang="0">
                  <a:pos x="66" y="673"/>
                </a:cxn>
                <a:cxn ang="0">
                  <a:pos x="66" y="654"/>
                </a:cxn>
                <a:cxn ang="0">
                  <a:pos x="66" y="639"/>
                </a:cxn>
                <a:cxn ang="0">
                  <a:pos x="372" y="213"/>
                </a:cxn>
                <a:cxn ang="0">
                  <a:pos x="1328" y="274"/>
                </a:cxn>
                <a:cxn ang="0">
                  <a:pos x="1868" y="89"/>
                </a:cxn>
                <a:cxn ang="0">
                  <a:pos x="1811" y="0"/>
                </a:cxn>
                <a:cxn ang="0">
                  <a:pos x="1395" y="219"/>
                </a:cxn>
                <a:cxn ang="0">
                  <a:pos x="291" y="171"/>
                </a:cxn>
                <a:cxn ang="0">
                  <a:pos x="334" y="412"/>
                </a:cxn>
              </a:cxnLst>
              <a:rect l="0" t="0" r="r" b="b"/>
              <a:pathLst>
                <a:path w="1874" h="2188">
                  <a:moveTo>
                    <a:pt x="334" y="412"/>
                  </a:moveTo>
                  <a:lnTo>
                    <a:pt x="344" y="593"/>
                  </a:lnTo>
                  <a:lnTo>
                    <a:pt x="0" y="587"/>
                  </a:lnTo>
                  <a:lnTo>
                    <a:pt x="32" y="2176"/>
                  </a:lnTo>
                  <a:lnTo>
                    <a:pt x="36" y="2178"/>
                  </a:lnTo>
                  <a:lnTo>
                    <a:pt x="51" y="2188"/>
                  </a:lnTo>
                  <a:lnTo>
                    <a:pt x="57" y="2188"/>
                  </a:lnTo>
                  <a:lnTo>
                    <a:pt x="63" y="2188"/>
                  </a:lnTo>
                  <a:lnTo>
                    <a:pt x="66" y="2182"/>
                  </a:lnTo>
                  <a:lnTo>
                    <a:pt x="68" y="2176"/>
                  </a:lnTo>
                  <a:lnTo>
                    <a:pt x="68" y="2167"/>
                  </a:lnTo>
                  <a:lnTo>
                    <a:pt x="72" y="2161"/>
                  </a:lnTo>
                  <a:lnTo>
                    <a:pt x="72" y="2155"/>
                  </a:lnTo>
                  <a:lnTo>
                    <a:pt x="72" y="2148"/>
                  </a:lnTo>
                  <a:lnTo>
                    <a:pt x="72" y="2140"/>
                  </a:lnTo>
                  <a:lnTo>
                    <a:pt x="72" y="2132"/>
                  </a:lnTo>
                  <a:lnTo>
                    <a:pt x="72" y="2117"/>
                  </a:lnTo>
                  <a:lnTo>
                    <a:pt x="72" y="2106"/>
                  </a:lnTo>
                  <a:lnTo>
                    <a:pt x="72" y="2091"/>
                  </a:lnTo>
                  <a:lnTo>
                    <a:pt x="72" y="2075"/>
                  </a:lnTo>
                  <a:lnTo>
                    <a:pt x="72" y="2055"/>
                  </a:lnTo>
                  <a:lnTo>
                    <a:pt x="72" y="2037"/>
                  </a:lnTo>
                  <a:lnTo>
                    <a:pt x="72" y="2015"/>
                  </a:lnTo>
                  <a:lnTo>
                    <a:pt x="72" y="1994"/>
                  </a:lnTo>
                  <a:lnTo>
                    <a:pt x="72" y="1969"/>
                  </a:lnTo>
                  <a:lnTo>
                    <a:pt x="72" y="1946"/>
                  </a:lnTo>
                  <a:lnTo>
                    <a:pt x="72" y="1920"/>
                  </a:lnTo>
                  <a:lnTo>
                    <a:pt x="74" y="1895"/>
                  </a:lnTo>
                  <a:lnTo>
                    <a:pt x="72" y="1866"/>
                  </a:lnTo>
                  <a:lnTo>
                    <a:pt x="72" y="1838"/>
                  </a:lnTo>
                  <a:lnTo>
                    <a:pt x="72" y="1807"/>
                  </a:lnTo>
                  <a:lnTo>
                    <a:pt x="72" y="1781"/>
                  </a:lnTo>
                  <a:lnTo>
                    <a:pt x="72" y="1747"/>
                  </a:lnTo>
                  <a:lnTo>
                    <a:pt x="72" y="1716"/>
                  </a:lnTo>
                  <a:lnTo>
                    <a:pt x="72" y="1684"/>
                  </a:lnTo>
                  <a:lnTo>
                    <a:pt x="72" y="1650"/>
                  </a:lnTo>
                  <a:lnTo>
                    <a:pt x="72" y="1617"/>
                  </a:lnTo>
                  <a:lnTo>
                    <a:pt x="72" y="1583"/>
                  </a:lnTo>
                  <a:lnTo>
                    <a:pt x="72" y="1547"/>
                  </a:lnTo>
                  <a:lnTo>
                    <a:pt x="72" y="1515"/>
                  </a:lnTo>
                  <a:lnTo>
                    <a:pt x="72" y="1479"/>
                  </a:lnTo>
                  <a:lnTo>
                    <a:pt x="72" y="1444"/>
                  </a:lnTo>
                  <a:lnTo>
                    <a:pt x="72" y="1412"/>
                  </a:lnTo>
                  <a:lnTo>
                    <a:pt x="72" y="1376"/>
                  </a:lnTo>
                  <a:lnTo>
                    <a:pt x="68" y="1340"/>
                  </a:lnTo>
                  <a:lnTo>
                    <a:pt x="68" y="1306"/>
                  </a:lnTo>
                  <a:lnTo>
                    <a:pt x="68" y="1270"/>
                  </a:lnTo>
                  <a:lnTo>
                    <a:pt x="68" y="1235"/>
                  </a:lnTo>
                  <a:lnTo>
                    <a:pt x="68" y="1203"/>
                  </a:lnTo>
                  <a:lnTo>
                    <a:pt x="68" y="1167"/>
                  </a:lnTo>
                  <a:lnTo>
                    <a:pt x="68" y="1133"/>
                  </a:lnTo>
                  <a:lnTo>
                    <a:pt x="68" y="1104"/>
                  </a:lnTo>
                  <a:lnTo>
                    <a:pt x="68" y="1070"/>
                  </a:lnTo>
                  <a:lnTo>
                    <a:pt x="68" y="1038"/>
                  </a:lnTo>
                  <a:lnTo>
                    <a:pt x="68" y="1007"/>
                  </a:lnTo>
                  <a:lnTo>
                    <a:pt x="68" y="977"/>
                  </a:lnTo>
                  <a:lnTo>
                    <a:pt x="68" y="946"/>
                  </a:lnTo>
                  <a:lnTo>
                    <a:pt x="68" y="920"/>
                  </a:lnTo>
                  <a:lnTo>
                    <a:pt x="68" y="891"/>
                  </a:lnTo>
                  <a:lnTo>
                    <a:pt x="68" y="865"/>
                  </a:lnTo>
                  <a:lnTo>
                    <a:pt x="66" y="838"/>
                  </a:lnTo>
                  <a:lnTo>
                    <a:pt x="66" y="813"/>
                  </a:lnTo>
                  <a:lnTo>
                    <a:pt x="66" y="793"/>
                  </a:lnTo>
                  <a:lnTo>
                    <a:pt x="66" y="772"/>
                  </a:lnTo>
                  <a:lnTo>
                    <a:pt x="66" y="751"/>
                  </a:lnTo>
                  <a:lnTo>
                    <a:pt x="66" y="730"/>
                  </a:lnTo>
                  <a:lnTo>
                    <a:pt x="66" y="715"/>
                  </a:lnTo>
                  <a:lnTo>
                    <a:pt x="66" y="699"/>
                  </a:lnTo>
                  <a:lnTo>
                    <a:pt x="66" y="684"/>
                  </a:lnTo>
                  <a:lnTo>
                    <a:pt x="66" y="673"/>
                  </a:lnTo>
                  <a:lnTo>
                    <a:pt x="66" y="659"/>
                  </a:lnTo>
                  <a:lnTo>
                    <a:pt x="66" y="654"/>
                  </a:lnTo>
                  <a:lnTo>
                    <a:pt x="66" y="642"/>
                  </a:lnTo>
                  <a:lnTo>
                    <a:pt x="66" y="639"/>
                  </a:lnTo>
                  <a:lnTo>
                    <a:pt x="382" y="652"/>
                  </a:lnTo>
                  <a:lnTo>
                    <a:pt x="372" y="213"/>
                  </a:lnTo>
                  <a:lnTo>
                    <a:pt x="1241" y="120"/>
                  </a:lnTo>
                  <a:lnTo>
                    <a:pt x="1328" y="274"/>
                  </a:lnTo>
                  <a:lnTo>
                    <a:pt x="1868" y="219"/>
                  </a:lnTo>
                  <a:lnTo>
                    <a:pt x="1868" y="89"/>
                  </a:lnTo>
                  <a:lnTo>
                    <a:pt x="1874" y="0"/>
                  </a:lnTo>
                  <a:lnTo>
                    <a:pt x="1811" y="0"/>
                  </a:lnTo>
                  <a:lnTo>
                    <a:pt x="1826" y="177"/>
                  </a:lnTo>
                  <a:lnTo>
                    <a:pt x="1395" y="219"/>
                  </a:lnTo>
                  <a:lnTo>
                    <a:pt x="1302" y="80"/>
                  </a:lnTo>
                  <a:lnTo>
                    <a:pt x="291" y="171"/>
                  </a:lnTo>
                  <a:lnTo>
                    <a:pt x="334" y="412"/>
                  </a:lnTo>
                  <a:lnTo>
                    <a:pt x="334" y="4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10" name="Freeform 46"/>
            <p:cNvSpPr>
              <a:spLocks/>
            </p:cNvSpPr>
            <p:nvPr/>
          </p:nvSpPr>
          <p:spPr bwMode="auto">
            <a:xfrm>
              <a:off x="2951163" y="2967038"/>
              <a:ext cx="225425" cy="7143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89"/>
                </a:cxn>
                <a:cxn ang="0">
                  <a:pos x="283" y="47"/>
                </a:cxn>
                <a:cxn ang="0">
                  <a:pos x="268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283" h="89">
                  <a:moveTo>
                    <a:pt x="0" y="32"/>
                  </a:moveTo>
                  <a:lnTo>
                    <a:pt x="0" y="89"/>
                  </a:lnTo>
                  <a:lnTo>
                    <a:pt x="283" y="47"/>
                  </a:lnTo>
                  <a:lnTo>
                    <a:pt x="268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11" name="Freeform 47"/>
            <p:cNvSpPr>
              <a:spLocks/>
            </p:cNvSpPr>
            <p:nvPr/>
          </p:nvSpPr>
          <p:spPr bwMode="auto">
            <a:xfrm>
              <a:off x="2451100" y="3892550"/>
              <a:ext cx="793750" cy="646113"/>
            </a:xfrm>
            <a:custGeom>
              <a:avLst/>
              <a:gdLst/>
              <a:ahLst/>
              <a:cxnLst>
                <a:cxn ang="0">
                  <a:pos x="914" y="289"/>
                </a:cxn>
                <a:cxn ang="0">
                  <a:pos x="871" y="243"/>
                </a:cxn>
                <a:cxn ang="0">
                  <a:pos x="827" y="201"/>
                </a:cxn>
                <a:cxn ang="0">
                  <a:pos x="762" y="159"/>
                </a:cxn>
                <a:cxn ang="0">
                  <a:pos x="721" y="135"/>
                </a:cxn>
                <a:cxn ang="0">
                  <a:pos x="681" y="120"/>
                </a:cxn>
                <a:cxn ang="0">
                  <a:pos x="637" y="108"/>
                </a:cxn>
                <a:cxn ang="0">
                  <a:pos x="595" y="99"/>
                </a:cxn>
                <a:cxn ang="0">
                  <a:pos x="542" y="99"/>
                </a:cxn>
                <a:cxn ang="0">
                  <a:pos x="494" y="104"/>
                </a:cxn>
                <a:cxn ang="0">
                  <a:pos x="441" y="114"/>
                </a:cxn>
                <a:cxn ang="0">
                  <a:pos x="392" y="139"/>
                </a:cxn>
                <a:cxn ang="0">
                  <a:pos x="344" y="171"/>
                </a:cxn>
                <a:cxn ang="0">
                  <a:pos x="308" y="216"/>
                </a:cxn>
                <a:cxn ang="0">
                  <a:pos x="268" y="268"/>
                </a:cxn>
                <a:cxn ang="0">
                  <a:pos x="232" y="321"/>
                </a:cxn>
                <a:cxn ang="0">
                  <a:pos x="202" y="382"/>
                </a:cxn>
                <a:cxn ang="0">
                  <a:pos x="175" y="443"/>
                </a:cxn>
                <a:cxn ang="0">
                  <a:pos x="150" y="503"/>
                </a:cxn>
                <a:cxn ang="0">
                  <a:pos x="130" y="566"/>
                </a:cxn>
                <a:cxn ang="0">
                  <a:pos x="112" y="621"/>
                </a:cxn>
                <a:cxn ang="0">
                  <a:pos x="99" y="673"/>
                </a:cxn>
                <a:cxn ang="0">
                  <a:pos x="88" y="714"/>
                </a:cxn>
                <a:cxn ang="0">
                  <a:pos x="78" y="751"/>
                </a:cxn>
                <a:cxn ang="0">
                  <a:pos x="73" y="783"/>
                </a:cxn>
                <a:cxn ang="0">
                  <a:pos x="0" y="811"/>
                </a:cxn>
                <a:cxn ang="0">
                  <a:pos x="0" y="775"/>
                </a:cxn>
                <a:cxn ang="0">
                  <a:pos x="4" y="733"/>
                </a:cxn>
                <a:cxn ang="0">
                  <a:pos x="6" y="695"/>
                </a:cxn>
                <a:cxn ang="0">
                  <a:pos x="12" y="654"/>
                </a:cxn>
                <a:cxn ang="0">
                  <a:pos x="21" y="612"/>
                </a:cxn>
                <a:cxn ang="0">
                  <a:pos x="31" y="566"/>
                </a:cxn>
                <a:cxn ang="0">
                  <a:pos x="40" y="515"/>
                </a:cxn>
                <a:cxn ang="0">
                  <a:pos x="55" y="467"/>
                </a:cxn>
                <a:cxn ang="0">
                  <a:pos x="73" y="416"/>
                </a:cxn>
                <a:cxn ang="0">
                  <a:pos x="93" y="367"/>
                </a:cxn>
                <a:cxn ang="0">
                  <a:pos x="114" y="319"/>
                </a:cxn>
                <a:cxn ang="0">
                  <a:pos x="145" y="273"/>
                </a:cxn>
                <a:cxn ang="0">
                  <a:pos x="175" y="232"/>
                </a:cxn>
                <a:cxn ang="0">
                  <a:pos x="211" y="192"/>
                </a:cxn>
                <a:cxn ang="0">
                  <a:pos x="247" y="156"/>
                </a:cxn>
                <a:cxn ang="0">
                  <a:pos x="283" y="123"/>
                </a:cxn>
                <a:cxn ang="0">
                  <a:pos x="323" y="93"/>
                </a:cxn>
                <a:cxn ang="0">
                  <a:pos x="360" y="68"/>
                </a:cxn>
                <a:cxn ang="0">
                  <a:pos x="396" y="44"/>
                </a:cxn>
                <a:cxn ang="0">
                  <a:pos x="436" y="26"/>
                </a:cxn>
                <a:cxn ang="0">
                  <a:pos x="477" y="13"/>
                </a:cxn>
                <a:cxn ang="0">
                  <a:pos x="515" y="5"/>
                </a:cxn>
                <a:cxn ang="0">
                  <a:pos x="555" y="0"/>
                </a:cxn>
                <a:cxn ang="0">
                  <a:pos x="595" y="0"/>
                </a:cxn>
                <a:cxn ang="0">
                  <a:pos x="633" y="2"/>
                </a:cxn>
                <a:cxn ang="0">
                  <a:pos x="673" y="11"/>
                </a:cxn>
                <a:cxn ang="0">
                  <a:pos x="711" y="26"/>
                </a:cxn>
                <a:cxn ang="0">
                  <a:pos x="755" y="44"/>
                </a:cxn>
                <a:cxn ang="0">
                  <a:pos x="793" y="72"/>
                </a:cxn>
                <a:cxn ang="0">
                  <a:pos x="833" y="102"/>
                </a:cxn>
                <a:cxn ang="0">
                  <a:pos x="884" y="144"/>
                </a:cxn>
                <a:cxn ang="0">
                  <a:pos x="932" y="192"/>
                </a:cxn>
                <a:cxn ang="0">
                  <a:pos x="966" y="228"/>
                </a:cxn>
                <a:cxn ang="0">
                  <a:pos x="989" y="262"/>
                </a:cxn>
                <a:cxn ang="0">
                  <a:pos x="1002" y="294"/>
                </a:cxn>
                <a:cxn ang="0">
                  <a:pos x="932" y="313"/>
                </a:cxn>
              </a:cxnLst>
              <a:rect l="0" t="0" r="r" b="b"/>
              <a:pathLst>
                <a:path w="1002" h="813">
                  <a:moveTo>
                    <a:pt x="932" y="313"/>
                  </a:moveTo>
                  <a:lnTo>
                    <a:pt x="930" y="310"/>
                  </a:lnTo>
                  <a:lnTo>
                    <a:pt x="922" y="300"/>
                  </a:lnTo>
                  <a:lnTo>
                    <a:pt x="914" y="289"/>
                  </a:lnTo>
                  <a:lnTo>
                    <a:pt x="901" y="273"/>
                  </a:lnTo>
                  <a:lnTo>
                    <a:pt x="892" y="264"/>
                  </a:lnTo>
                  <a:lnTo>
                    <a:pt x="884" y="253"/>
                  </a:lnTo>
                  <a:lnTo>
                    <a:pt x="871" y="243"/>
                  </a:lnTo>
                  <a:lnTo>
                    <a:pt x="863" y="235"/>
                  </a:lnTo>
                  <a:lnTo>
                    <a:pt x="850" y="222"/>
                  </a:lnTo>
                  <a:lnTo>
                    <a:pt x="838" y="213"/>
                  </a:lnTo>
                  <a:lnTo>
                    <a:pt x="827" y="201"/>
                  </a:lnTo>
                  <a:lnTo>
                    <a:pt x="814" y="192"/>
                  </a:lnTo>
                  <a:lnTo>
                    <a:pt x="797" y="180"/>
                  </a:lnTo>
                  <a:lnTo>
                    <a:pt x="781" y="167"/>
                  </a:lnTo>
                  <a:lnTo>
                    <a:pt x="762" y="159"/>
                  </a:lnTo>
                  <a:lnTo>
                    <a:pt x="749" y="150"/>
                  </a:lnTo>
                  <a:lnTo>
                    <a:pt x="738" y="144"/>
                  </a:lnTo>
                  <a:lnTo>
                    <a:pt x="730" y="140"/>
                  </a:lnTo>
                  <a:lnTo>
                    <a:pt x="721" y="135"/>
                  </a:lnTo>
                  <a:lnTo>
                    <a:pt x="709" y="131"/>
                  </a:lnTo>
                  <a:lnTo>
                    <a:pt x="700" y="125"/>
                  </a:lnTo>
                  <a:lnTo>
                    <a:pt x="690" y="123"/>
                  </a:lnTo>
                  <a:lnTo>
                    <a:pt x="681" y="120"/>
                  </a:lnTo>
                  <a:lnTo>
                    <a:pt x="669" y="120"/>
                  </a:lnTo>
                  <a:lnTo>
                    <a:pt x="658" y="114"/>
                  </a:lnTo>
                  <a:lnTo>
                    <a:pt x="648" y="110"/>
                  </a:lnTo>
                  <a:lnTo>
                    <a:pt x="637" y="108"/>
                  </a:lnTo>
                  <a:lnTo>
                    <a:pt x="627" y="108"/>
                  </a:lnTo>
                  <a:lnTo>
                    <a:pt x="616" y="104"/>
                  </a:lnTo>
                  <a:lnTo>
                    <a:pt x="603" y="102"/>
                  </a:lnTo>
                  <a:lnTo>
                    <a:pt x="595" y="99"/>
                  </a:lnTo>
                  <a:lnTo>
                    <a:pt x="582" y="99"/>
                  </a:lnTo>
                  <a:lnTo>
                    <a:pt x="570" y="99"/>
                  </a:lnTo>
                  <a:lnTo>
                    <a:pt x="559" y="99"/>
                  </a:lnTo>
                  <a:lnTo>
                    <a:pt x="542" y="99"/>
                  </a:lnTo>
                  <a:lnTo>
                    <a:pt x="534" y="99"/>
                  </a:lnTo>
                  <a:lnTo>
                    <a:pt x="519" y="99"/>
                  </a:lnTo>
                  <a:lnTo>
                    <a:pt x="506" y="102"/>
                  </a:lnTo>
                  <a:lnTo>
                    <a:pt x="494" y="104"/>
                  </a:lnTo>
                  <a:lnTo>
                    <a:pt x="483" y="108"/>
                  </a:lnTo>
                  <a:lnTo>
                    <a:pt x="468" y="108"/>
                  </a:lnTo>
                  <a:lnTo>
                    <a:pt x="456" y="110"/>
                  </a:lnTo>
                  <a:lnTo>
                    <a:pt x="441" y="114"/>
                  </a:lnTo>
                  <a:lnTo>
                    <a:pt x="428" y="120"/>
                  </a:lnTo>
                  <a:lnTo>
                    <a:pt x="417" y="123"/>
                  </a:lnTo>
                  <a:lnTo>
                    <a:pt x="403" y="131"/>
                  </a:lnTo>
                  <a:lnTo>
                    <a:pt x="392" y="139"/>
                  </a:lnTo>
                  <a:lnTo>
                    <a:pt x="380" y="146"/>
                  </a:lnTo>
                  <a:lnTo>
                    <a:pt x="367" y="154"/>
                  </a:lnTo>
                  <a:lnTo>
                    <a:pt x="360" y="161"/>
                  </a:lnTo>
                  <a:lnTo>
                    <a:pt x="344" y="171"/>
                  </a:lnTo>
                  <a:lnTo>
                    <a:pt x="335" y="182"/>
                  </a:lnTo>
                  <a:lnTo>
                    <a:pt x="325" y="192"/>
                  </a:lnTo>
                  <a:lnTo>
                    <a:pt x="318" y="205"/>
                  </a:lnTo>
                  <a:lnTo>
                    <a:pt x="308" y="216"/>
                  </a:lnTo>
                  <a:lnTo>
                    <a:pt x="299" y="228"/>
                  </a:lnTo>
                  <a:lnTo>
                    <a:pt x="287" y="241"/>
                  </a:lnTo>
                  <a:lnTo>
                    <a:pt x="278" y="253"/>
                  </a:lnTo>
                  <a:lnTo>
                    <a:pt x="268" y="268"/>
                  </a:lnTo>
                  <a:lnTo>
                    <a:pt x="261" y="279"/>
                  </a:lnTo>
                  <a:lnTo>
                    <a:pt x="251" y="294"/>
                  </a:lnTo>
                  <a:lnTo>
                    <a:pt x="238" y="310"/>
                  </a:lnTo>
                  <a:lnTo>
                    <a:pt x="232" y="321"/>
                  </a:lnTo>
                  <a:lnTo>
                    <a:pt x="226" y="338"/>
                  </a:lnTo>
                  <a:lnTo>
                    <a:pt x="217" y="351"/>
                  </a:lnTo>
                  <a:lnTo>
                    <a:pt x="207" y="367"/>
                  </a:lnTo>
                  <a:lnTo>
                    <a:pt x="202" y="382"/>
                  </a:lnTo>
                  <a:lnTo>
                    <a:pt x="196" y="397"/>
                  </a:lnTo>
                  <a:lnTo>
                    <a:pt x="187" y="412"/>
                  </a:lnTo>
                  <a:lnTo>
                    <a:pt x="181" y="427"/>
                  </a:lnTo>
                  <a:lnTo>
                    <a:pt x="175" y="443"/>
                  </a:lnTo>
                  <a:lnTo>
                    <a:pt x="169" y="460"/>
                  </a:lnTo>
                  <a:lnTo>
                    <a:pt x="164" y="477"/>
                  </a:lnTo>
                  <a:lnTo>
                    <a:pt x="156" y="490"/>
                  </a:lnTo>
                  <a:lnTo>
                    <a:pt x="150" y="503"/>
                  </a:lnTo>
                  <a:lnTo>
                    <a:pt x="145" y="521"/>
                  </a:lnTo>
                  <a:lnTo>
                    <a:pt x="143" y="534"/>
                  </a:lnTo>
                  <a:lnTo>
                    <a:pt x="135" y="549"/>
                  </a:lnTo>
                  <a:lnTo>
                    <a:pt x="130" y="566"/>
                  </a:lnTo>
                  <a:lnTo>
                    <a:pt x="128" y="581"/>
                  </a:lnTo>
                  <a:lnTo>
                    <a:pt x="122" y="595"/>
                  </a:lnTo>
                  <a:lnTo>
                    <a:pt x="118" y="606"/>
                  </a:lnTo>
                  <a:lnTo>
                    <a:pt x="112" y="621"/>
                  </a:lnTo>
                  <a:lnTo>
                    <a:pt x="109" y="636"/>
                  </a:lnTo>
                  <a:lnTo>
                    <a:pt x="107" y="648"/>
                  </a:lnTo>
                  <a:lnTo>
                    <a:pt x="103" y="659"/>
                  </a:lnTo>
                  <a:lnTo>
                    <a:pt x="99" y="673"/>
                  </a:lnTo>
                  <a:lnTo>
                    <a:pt x="97" y="684"/>
                  </a:lnTo>
                  <a:lnTo>
                    <a:pt x="93" y="693"/>
                  </a:lnTo>
                  <a:lnTo>
                    <a:pt x="92" y="705"/>
                  </a:lnTo>
                  <a:lnTo>
                    <a:pt x="88" y="714"/>
                  </a:lnTo>
                  <a:lnTo>
                    <a:pt x="88" y="726"/>
                  </a:lnTo>
                  <a:lnTo>
                    <a:pt x="86" y="733"/>
                  </a:lnTo>
                  <a:lnTo>
                    <a:pt x="82" y="741"/>
                  </a:lnTo>
                  <a:lnTo>
                    <a:pt x="78" y="751"/>
                  </a:lnTo>
                  <a:lnTo>
                    <a:pt x="78" y="756"/>
                  </a:lnTo>
                  <a:lnTo>
                    <a:pt x="76" y="770"/>
                  </a:lnTo>
                  <a:lnTo>
                    <a:pt x="73" y="777"/>
                  </a:lnTo>
                  <a:lnTo>
                    <a:pt x="73" y="783"/>
                  </a:lnTo>
                  <a:lnTo>
                    <a:pt x="73" y="787"/>
                  </a:lnTo>
                  <a:lnTo>
                    <a:pt x="0" y="813"/>
                  </a:lnTo>
                  <a:lnTo>
                    <a:pt x="0" y="813"/>
                  </a:lnTo>
                  <a:lnTo>
                    <a:pt x="0" y="811"/>
                  </a:lnTo>
                  <a:lnTo>
                    <a:pt x="0" y="804"/>
                  </a:lnTo>
                  <a:lnTo>
                    <a:pt x="0" y="796"/>
                  </a:lnTo>
                  <a:lnTo>
                    <a:pt x="0" y="787"/>
                  </a:lnTo>
                  <a:lnTo>
                    <a:pt x="0" y="775"/>
                  </a:lnTo>
                  <a:lnTo>
                    <a:pt x="4" y="760"/>
                  </a:lnTo>
                  <a:lnTo>
                    <a:pt x="4" y="747"/>
                  </a:lnTo>
                  <a:lnTo>
                    <a:pt x="4" y="739"/>
                  </a:lnTo>
                  <a:lnTo>
                    <a:pt x="4" y="733"/>
                  </a:lnTo>
                  <a:lnTo>
                    <a:pt x="4" y="722"/>
                  </a:lnTo>
                  <a:lnTo>
                    <a:pt x="6" y="714"/>
                  </a:lnTo>
                  <a:lnTo>
                    <a:pt x="6" y="705"/>
                  </a:lnTo>
                  <a:lnTo>
                    <a:pt x="6" y="695"/>
                  </a:lnTo>
                  <a:lnTo>
                    <a:pt x="10" y="688"/>
                  </a:lnTo>
                  <a:lnTo>
                    <a:pt x="10" y="678"/>
                  </a:lnTo>
                  <a:lnTo>
                    <a:pt x="10" y="665"/>
                  </a:lnTo>
                  <a:lnTo>
                    <a:pt x="12" y="654"/>
                  </a:lnTo>
                  <a:lnTo>
                    <a:pt x="12" y="644"/>
                  </a:lnTo>
                  <a:lnTo>
                    <a:pt x="15" y="636"/>
                  </a:lnTo>
                  <a:lnTo>
                    <a:pt x="17" y="623"/>
                  </a:lnTo>
                  <a:lnTo>
                    <a:pt x="21" y="612"/>
                  </a:lnTo>
                  <a:lnTo>
                    <a:pt x="25" y="600"/>
                  </a:lnTo>
                  <a:lnTo>
                    <a:pt x="29" y="591"/>
                  </a:lnTo>
                  <a:lnTo>
                    <a:pt x="29" y="578"/>
                  </a:lnTo>
                  <a:lnTo>
                    <a:pt x="31" y="566"/>
                  </a:lnTo>
                  <a:lnTo>
                    <a:pt x="33" y="551"/>
                  </a:lnTo>
                  <a:lnTo>
                    <a:pt x="36" y="540"/>
                  </a:lnTo>
                  <a:lnTo>
                    <a:pt x="36" y="526"/>
                  </a:lnTo>
                  <a:lnTo>
                    <a:pt x="40" y="515"/>
                  </a:lnTo>
                  <a:lnTo>
                    <a:pt x="42" y="503"/>
                  </a:lnTo>
                  <a:lnTo>
                    <a:pt x="50" y="490"/>
                  </a:lnTo>
                  <a:lnTo>
                    <a:pt x="52" y="479"/>
                  </a:lnTo>
                  <a:lnTo>
                    <a:pt x="55" y="467"/>
                  </a:lnTo>
                  <a:lnTo>
                    <a:pt x="57" y="452"/>
                  </a:lnTo>
                  <a:lnTo>
                    <a:pt x="65" y="439"/>
                  </a:lnTo>
                  <a:lnTo>
                    <a:pt x="67" y="427"/>
                  </a:lnTo>
                  <a:lnTo>
                    <a:pt x="73" y="416"/>
                  </a:lnTo>
                  <a:lnTo>
                    <a:pt x="76" y="403"/>
                  </a:lnTo>
                  <a:lnTo>
                    <a:pt x="86" y="391"/>
                  </a:lnTo>
                  <a:lnTo>
                    <a:pt x="88" y="380"/>
                  </a:lnTo>
                  <a:lnTo>
                    <a:pt x="93" y="367"/>
                  </a:lnTo>
                  <a:lnTo>
                    <a:pt x="97" y="355"/>
                  </a:lnTo>
                  <a:lnTo>
                    <a:pt x="103" y="340"/>
                  </a:lnTo>
                  <a:lnTo>
                    <a:pt x="109" y="327"/>
                  </a:lnTo>
                  <a:lnTo>
                    <a:pt x="114" y="319"/>
                  </a:lnTo>
                  <a:lnTo>
                    <a:pt x="122" y="306"/>
                  </a:lnTo>
                  <a:lnTo>
                    <a:pt x="130" y="294"/>
                  </a:lnTo>
                  <a:lnTo>
                    <a:pt x="135" y="283"/>
                  </a:lnTo>
                  <a:lnTo>
                    <a:pt x="145" y="273"/>
                  </a:lnTo>
                  <a:lnTo>
                    <a:pt x="150" y="262"/>
                  </a:lnTo>
                  <a:lnTo>
                    <a:pt x="160" y="249"/>
                  </a:lnTo>
                  <a:lnTo>
                    <a:pt x="166" y="241"/>
                  </a:lnTo>
                  <a:lnTo>
                    <a:pt x="175" y="232"/>
                  </a:lnTo>
                  <a:lnTo>
                    <a:pt x="187" y="222"/>
                  </a:lnTo>
                  <a:lnTo>
                    <a:pt x="196" y="213"/>
                  </a:lnTo>
                  <a:lnTo>
                    <a:pt x="202" y="201"/>
                  </a:lnTo>
                  <a:lnTo>
                    <a:pt x="211" y="192"/>
                  </a:lnTo>
                  <a:lnTo>
                    <a:pt x="221" y="182"/>
                  </a:lnTo>
                  <a:lnTo>
                    <a:pt x="228" y="175"/>
                  </a:lnTo>
                  <a:lnTo>
                    <a:pt x="238" y="165"/>
                  </a:lnTo>
                  <a:lnTo>
                    <a:pt x="247" y="156"/>
                  </a:lnTo>
                  <a:lnTo>
                    <a:pt x="257" y="146"/>
                  </a:lnTo>
                  <a:lnTo>
                    <a:pt x="266" y="139"/>
                  </a:lnTo>
                  <a:lnTo>
                    <a:pt x="274" y="129"/>
                  </a:lnTo>
                  <a:lnTo>
                    <a:pt x="283" y="123"/>
                  </a:lnTo>
                  <a:lnTo>
                    <a:pt x="297" y="114"/>
                  </a:lnTo>
                  <a:lnTo>
                    <a:pt x="304" y="108"/>
                  </a:lnTo>
                  <a:lnTo>
                    <a:pt x="314" y="99"/>
                  </a:lnTo>
                  <a:lnTo>
                    <a:pt x="323" y="93"/>
                  </a:lnTo>
                  <a:lnTo>
                    <a:pt x="331" y="85"/>
                  </a:lnTo>
                  <a:lnTo>
                    <a:pt x="341" y="82"/>
                  </a:lnTo>
                  <a:lnTo>
                    <a:pt x="350" y="74"/>
                  </a:lnTo>
                  <a:lnTo>
                    <a:pt x="360" y="68"/>
                  </a:lnTo>
                  <a:lnTo>
                    <a:pt x="367" y="63"/>
                  </a:lnTo>
                  <a:lnTo>
                    <a:pt x="377" y="57"/>
                  </a:lnTo>
                  <a:lnTo>
                    <a:pt x="386" y="49"/>
                  </a:lnTo>
                  <a:lnTo>
                    <a:pt x="396" y="44"/>
                  </a:lnTo>
                  <a:lnTo>
                    <a:pt x="407" y="42"/>
                  </a:lnTo>
                  <a:lnTo>
                    <a:pt x="417" y="36"/>
                  </a:lnTo>
                  <a:lnTo>
                    <a:pt x="426" y="32"/>
                  </a:lnTo>
                  <a:lnTo>
                    <a:pt x="436" y="26"/>
                  </a:lnTo>
                  <a:lnTo>
                    <a:pt x="443" y="23"/>
                  </a:lnTo>
                  <a:lnTo>
                    <a:pt x="456" y="21"/>
                  </a:lnTo>
                  <a:lnTo>
                    <a:pt x="464" y="17"/>
                  </a:lnTo>
                  <a:lnTo>
                    <a:pt x="477" y="13"/>
                  </a:lnTo>
                  <a:lnTo>
                    <a:pt x="485" y="11"/>
                  </a:lnTo>
                  <a:lnTo>
                    <a:pt x="494" y="11"/>
                  </a:lnTo>
                  <a:lnTo>
                    <a:pt x="504" y="5"/>
                  </a:lnTo>
                  <a:lnTo>
                    <a:pt x="515" y="5"/>
                  </a:lnTo>
                  <a:lnTo>
                    <a:pt x="525" y="2"/>
                  </a:lnTo>
                  <a:lnTo>
                    <a:pt x="534" y="2"/>
                  </a:lnTo>
                  <a:lnTo>
                    <a:pt x="542" y="0"/>
                  </a:lnTo>
                  <a:lnTo>
                    <a:pt x="555" y="0"/>
                  </a:lnTo>
                  <a:lnTo>
                    <a:pt x="563" y="0"/>
                  </a:lnTo>
                  <a:lnTo>
                    <a:pt x="576" y="0"/>
                  </a:lnTo>
                  <a:lnTo>
                    <a:pt x="586" y="0"/>
                  </a:lnTo>
                  <a:lnTo>
                    <a:pt x="595" y="0"/>
                  </a:lnTo>
                  <a:lnTo>
                    <a:pt x="603" y="0"/>
                  </a:lnTo>
                  <a:lnTo>
                    <a:pt x="616" y="0"/>
                  </a:lnTo>
                  <a:lnTo>
                    <a:pt x="624" y="0"/>
                  </a:lnTo>
                  <a:lnTo>
                    <a:pt x="633" y="2"/>
                  </a:lnTo>
                  <a:lnTo>
                    <a:pt x="643" y="5"/>
                  </a:lnTo>
                  <a:lnTo>
                    <a:pt x="654" y="7"/>
                  </a:lnTo>
                  <a:lnTo>
                    <a:pt x="664" y="7"/>
                  </a:lnTo>
                  <a:lnTo>
                    <a:pt x="673" y="11"/>
                  </a:lnTo>
                  <a:lnTo>
                    <a:pt x="681" y="13"/>
                  </a:lnTo>
                  <a:lnTo>
                    <a:pt x="694" y="17"/>
                  </a:lnTo>
                  <a:lnTo>
                    <a:pt x="702" y="21"/>
                  </a:lnTo>
                  <a:lnTo>
                    <a:pt x="711" y="26"/>
                  </a:lnTo>
                  <a:lnTo>
                    <a:pt x="724" y="28"/>
                  </a:lnTo>
                  <a:lnTo>
                    <a:pt x="736" y="36"/>
                  </a:lnTo>
                  <a:lnTo>
                    <a:pt x="745" y="38"/>
                  </a:lnTo>
                  <a:lnTo>
                    <a:pt x="755" y="44"/>
                  </a:lnTo>
                  <a:lnTo>
                    <a:pt x="762" y="49"/>
                  </a:lnTo>
                  <a:lnTo>
                    <a:pt x="772" y="59"/>
                  </a:lnTo>
                  <a:lnTo>
                    <a:pt x="783" y="63"/>
                  </a:lnTo>
                  <a:lnTo>
                    <a:pt x="793" y="72"/>
                  </a:lnTo>
                  <a:lnTo>
                    <a:pt x="806" y="78"/>
                  </a:lnTo>
                  <a:lnTo>
                    <a:pt x="814" y="85"/>
                  </a:lnTo>
                  <a:lnTo>
                    <a:pt x="823" y="93"/>
                  </a:lnTo>
                  <a:lnTo>
                    <a:pt x="833" y="102"/>
                  </a:lnTo>
                  <a:lnTo>
                    <a:pt x="840" y="108"/>
                  </a:lnTo>
                  <a:lnTo>
                    <a:pt x="850" y="118"/>
                  </a:lnTo>
                  <a:lnTo>
                    <a:pt x="865" y="129"/>
                  </a:lnTo>
                  <a:lnTo>
                    <a:pt x="884" y="144"/>
                  </a:lnTo>
                  <a:lnTo>
                    <a:pt x="895" y="156"/>
                  </a:lnTo>
                  <a:lnTo>
                    <a:pt x="911" y="167"/>
                  </a:lnTo>
                  <a:lnTo>
                    <a:pt x="920" y="180"/>
                  </a:lnTo>
                  <a:lnTo>
                    <a:pt x="932" y="192"/>
                  </a:lnTo>
                  <a:lnTo>
                    <a:pt x="941" y="201"/>
                  </a:lnTo>
                  <a:lnTo>
                    <a:pt x="951" y="211"/>
                  </a:lnTo>
                  <a:lnTo>
                    <a:pt x="958" y="220"/>
                  </a:lnTo>
                  <a:lnTo>
                    <a:pt x="966" y="228"/>
                  </a:lnTo>
                  <a:lnTo>
                    <a:pt x="972" y="237"/>
                  </a:lnTo>
                  <a:lnTo>
                    <a:pt x="977" y="243"/>
                  </a:lnTo>
                  <a:lnTo>
                    <a:pt x="981" y="253"/>
                  </a:lnTo>
                  <a:lnTo>
                    <a:pt x="989" y="262"/>
                  </a:lnTo>
                  <a:lnTo>
                    <a:pt x="992" y="270"/>
                  </a:lnTo>
                  <a:lnTo>
                    <a:pt x="998" y="279"/>
                  </a:lnTo>
                  <a:lnTo>
                    <a:pt x="998" y="289"/>
                  </a:lnTo>
                  <a:lnTo>
                    <a:pt x="1002" y="294"/>
                  </a:lnTo>
                  <a:lnTo>
                    <a:pt x="1002" y="304"/>
                  </a:lnTo>
                  <a:lnTo>
                    <a:pt x="1002" y="310"/>
                  </a:lnTo>
                  <a:lnTo>
                    <a:pt x="932" y="313"/>
                  </a:lnTo>
                  <a:lnTo>
                    <a:pt x="932" y="3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5" name="群組 52"/>
          <p:cNvGrpSpPr>
            <a:grpSpLocks noChangeAspect="1"/>
          </p:cNvGrpSpPr>
          <p:nvPr/>
        </p:nvGrpSpPr>
        <p:grpSpPr>
          <a:xfrm>
            <a:off x="2640240" y="3933056"/>
            <a:ext cx="1139672" cy="1240231"/>
            <a:chOff x="1285875" y="2857500"/>
            <a:chExt cx="2482850" cy="2701926"/>
          </a:xfrm>
        </p:grpSpPr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2466975" y="3979863"/>
              <a:ext cx="384175" cy="366713"/>
            </a:xfrm>
            <a:custGeom>
              <a:avLst/>
              <a:gdLst/>
              <a:ahLst/>
              <a:cxnLst>
                <a:cxn ang="0">
                  <a:pos x="65" y="57"/>
                </a:cxn>
                <a:cxn ang="0">
                  <a:pos x="76" y="91"/>
                </a:cxn>
                <a:cxn ang="0">
                  <a:pos x="91" y="122"/>
                </a:cxn>
                <a:cxn ang="0">
                  <a:pos x="107" y="152"/>
                </a:cxn>
                <a:cxn ang="0">
                  <a:pos x="128" y="175"/>
                </a:cxn>
                <a:cxn ang="0">
                  <a:pos x="150" y="200"/>
                </a:cxn>
                <a:cxn ang="0">
                  <a:pos x="181" y="220"/>
                </a:cxn>
                <a:cxn ang="0">
                  <a:pos x="215" y="239"/>
                </a:cxn>
                <a:cxn ang="0">
                  <a:pos x="253" y="255"/>
                </a:cxn>
                <a:cxn ang="0">
                  <a:pos x="299" y="266"/>
                </a:cxn>
                <a:cxn ang="0">
                  <a:pos x="335" y="272"/>
                </a:cxn>
                <a:cxn ang="0">
                  <a:pos x="361" y="276"/>
                </a:cxn>
                <a:cxn ang="0">
                  <a:pos x="390" y="278"/>
                </a:cxn>
                <a:cxn ang="0">
                  <a:pos x="426" y="281"/>
                </a:cxn>
                <a:cxn ang="0">
                  <a:pos x="456" y="291"/>
                </a:cxn>
                <a:cxn ang="0">
                  <a:pos x="483" y="308"/>
                </a:cxn>
                <a:cxn ang="0">
                  <a:pos x="477" y="342"/>
                </a:cxn>
                <a:cxn ang="0">
                  <a:pos x="468" y="369"/>
                </a:cxn>
                <a:cxn ang="0">
                  <a:pos x="458" y="399"/>
                </a:cxn>
                <a:cxn ang="0">
                  <a:pos x="441" y="420"/>
                </a:cxn>
                <a:cxn ang="0">
                  <a:pos x="416" y="441"/>
                </a:cxn>
                <a:cxn ang="0">
                  <a:pos x="390" y="452"/>
                </a:cxn>
                <a:cxn ang="0">
                  <a:pos x="371" y="462"/>
                </a:cxn>
                <a:cxn ang="0">
                  <a:pos x="380" y="435"/>
                </a:cxn>
                <a:cxn ang="0">
                  <a:pos x="396" y="405"/>
                </a:cxn>
                <a:cxn ang="0">
                  <a:pos x="407" y="369"/>
                </a:cxn>
                <a:cxn ang="0">
                  <a:pos x="415" y="338"/>
                </a:cxn>
                <a:cxn ang="0">
                  <a:pos x="411" y="321"/>
                </a:cxn>
                <a:cxn ang="0">
                  <a:pos x="390" y="312"/>
                </a:cxn>
                <a:cxn ang="0">
                  <a:pos x="356" y="308"/>
                </a:cxn>
                <a:cxn ang="0">
                  <a:pos x="310" y="302"/>
                </a:cxn>
                <a:cxn ang="0">
                  <a:pos x="283" y="297"/>
                </a:cxn>
                <a:cxn ang="0">
                  <a:pos x="253" y="291"/>
                </a:cxn>
                <a:cxn ang="0">
                  <a:pos x="224" y="281"/>
                </a:cxn>
                <a:cxn ang="0">
                  <a:pos x="194" y="270"/>
                </a:cxn>
                <a:cxn ang="0">
                  <a:pos x="158" y="249"/>
                </a:cxn>
                <a:cxn ang="0">
                  <a:pos x="129" y="228"/>
                </a:cxn>
                <a:cxn ang="0">
                  <a:pos x="101" y="203"/>
                </a:cxn>
                <a:cxn ang="0">
                  <a:pos x="78" y="175"/>
                </a:cxn>
                <a:cxn ang="0">
                  <a:pos x="55" y="152"/>
                </a:cxn>
                <a:cxn ang="0">
                  <a:pos x="31" y="112"/>
                </a:cxn>
                <a:cxn ang="0">
                  <a:pos x="10" y="72"/>
                </a:cxn>
                <a:cxn ang="0">
                  <a:pos x="0" y="46"/>
                </a:cxn>
                <a:cxn ang="0">
                  <a:pos x="4" y="15"/>
                </a:cxn>
                <a:cxn ang="0">
                  <a:pos x="29" y="0"/>
                </a:cxn>
                <a:cxn ang="0">
                  <a:pos x="46" y="21"/>
                </a:cxn>
                <a:cxn ang="0">
                  <a:pos x="55" y="40"/>
                </a:cxn>
              </a:cxnLst>
              <a:rect l="0" t="0" r="r" b="b"/>
              <a:pathLst>
                <a:path w="485" h="462">
                  <a:moveTo>
                    <a:pt x="55" y="40"/>
                  </a:moveTo>
                  <a:lnTo>
                    <a:pt x="61" y="49"/>
                  </a:lnTo>
                  <a:lnTo>
                    <a:pt x="65" y="57"/>
                  </a:lnTo>
                  <a:lnTo>
                    <a:pt x="67" y="70"/>
                  </a:lnTo>
                  <a:lnTo>
                    <a:pt x="71" y="78"/>
                  </a:lnTo>
                  <a:lnTo>
                    <a:pt x="76" y="91"/>
                  </a:lnTo>
                  <a:lnTo>
                    <a:pt x="78" y="101"/>
                  </a:lnTo>
                  <a:lnTo>
                    <a:pt x="86" y="112"/>
                  </a:lnTo>
                  <a:lnTo>
                    <a:pt x="91" y="122"/>
                  </a:lnTo>
                  <a:lnTo>
                    <a:pt x="93" y="131"/>
                  </a:lnTo>
                  <a:lnTo>
                    <a:pt x="101" y="139"/>
                  </a:lnTo>
                  <a:lnTo>
                    <a:pt x="107" y="152"/>
                  </a:lnTo>
                  <a:lnTo>
                    <a:pt x="114" y="160"/>
                  </a:lnTo>
                  <a:lnTo>
                    <a:pt x="122" y="167"/>
                  </a:lnTo>
                  <a:lnTo>
                    <a:pt x="128" y="175"/>
                  </a:lnTo>
                  <a:lnTo>
                    <a:pt x="135" y="184"/>
                  </a:lnTo>
                  <a:lnTo>
                    <a:pt x="145" y="194"/>
                  </a:lnTo>
                  <a:lnTo>
                    <a:pt x="150" y="200"/>
                  </a:lnTo>
                  <a:lnTo>
                    <a:pt x="160" y="209"/>
                  </a:lnTo>
                  <a:lnTo>
                    <a:pt x="171" y="215"/>
                  </a:lnTo>
                  <a:lnTo>
                    <a:pt x="181" y="220"/>
                  </a:lnTo>
                  <a:lnTo>
                    <a:pt x="190" y="228"/>
                  </a:lnTo>
                  <a:lnTo>
                    <a:pt x="204" y="232"/>
                  </a:lnTo>
                  <a:lnTo>
                    <a:pt x="215" y="239"/>
                  </a:lnTo>
                  <a:lnTo>
                    <a:pt x="230" y="245"/>
                  </a:lnTo>
                  <a:lnTo>
                    <a:pt x="242" y="249"/>
                  </a:lnTo>
                  <a:lnTo>
                    <a:pt x="253" y="255"/>
                  </a:lnTo>
                  <a:lnTo>
                    <a:pt x="268" y="257"/>
                  </a:lnTo>
                  <a:lnTo>
                    <a:pt x="283" y="264"/>
                  </a:lnTo>
                  <a:lnTo>
                    <a:pt x="299" y="266"/>
                  </a:lnTo>
                  <a:lnTo>
                    <a:pt x="318" y="270"/>
                  </a:lnTo>
                  <a:lnTo>
                    <a:pt x="325" y="270"/>
                  </a:lnTo>
                  <a:lnTo>
                    <a:pt x="335" y="272"/>
                  </a:lnTo>
                  <a:lnTo>
                    <a:pt x="344" y="272"/>
                  </a:lnTo>
                  <a:lnTo>
                    <a:pt x="356" y="276"/>
                  </a:lnTo>
                  <a:lnTo>
                    <a:pt x="361" y="276"/>
                  </a:lnTo>
                  <a:lnTo>
                    <a:pt x="371" y="276"/>
                  </a:lnTo>
                  <a:lnTo>
                    <a:pt x="380" y="276"/>
                  </a:lnTo>
                  <a:lnTo>
                    <a:pt x="390" y="278"/>
                  </a:lnTo>
                  <a:lnTo>
                    <a:pt x="401" y="278"/>
                  </a:lnTo>
                  <a:lnTo>
                    <a:pt x="416" y="281"/>
                  </a:lnTo>
                  <a:lnTo>
                    <a:pt x="426" y="281"/>
                  </a:lnTo>
                  <a:lnTo>
                    <a:pt x="437" y="285"/>
                  </a:lnTo>
                  <a:lnTo>
                    <a:pt x="447" y="287"/>
                  </a:lnTo>
                  <a:lnTo>
                    <a:pt x="456" y="291"/>
                  </a:lnTo>
                  <a:lnTo>
                    <a:pt x="468" y="297"/>
                  </a:lnTo>
                  <a:lnTo>
                    <a:pt x="477" y="302"/>
                  </a:lnTo>
                  <a:lnTo>
                    <a:pt x="483" y="308"/>
                  </a:lnTo>
                  <a:lnTo>
                    <a:pt x="485" y="314"/>
                  </a:lnTo>
                  <a:lnTo>
                    <a:pt x="483" y="327"/>
                  </a:lnTo>
                  <a:lnTo>
                    <a:pt x="477" y="342"/>
                  </a:lnTo>
                  <a:lnTo>
                    <a:pt x="473" y="350"/>
                  </a:lnTo>
                  <a:lnTo>
                    <a:pt x="472" y="359"/>
                  </a:lnTo>
                  <a:lnTo>
                    <a:pt x="468" y="369"/>
                  </a:lnTo>
                  <a:lnTo>
                    <a:pt x="468" y="380"/>
                  </a:lnTo>
                  <a:lnTo>
                    <a:pt x="462" y="388"/>
                  </a:lnTo>
                  <a:lnTo>
                    <a:pt x="458" y="399"/>
                  </a:lnTo>
                  <a:lnTo>
                    <a:pt x="453" y="405"/>
                  </a:lnTo>
                  <a:lnTo>
                    <a:pt x="449" y="414"/>
                  </a:lnTo>
                  <a:lnTo>
                    <a:pt x="441" y="420"/>
                  </a:lnTo>
                  <a:lnTo>
                    <a:pt x="432" y="430"/>
                  </a:lnTo>
                  <a:lnTo>
                    <a:pt x="422" y="435"/>
                  </a:lnTo>
                  <a:lnTo>
                    <a:pt x="416" y="441"/>
                  </a:lnTo>
                  <a:lnTo>
                    <a:pt x="407" y="445"/>
                  </a:lnTo>
                  <a:lnTo>
                    <a:pt x="399" y="447"/>
                  </a:lnTo>
                  <a:lnTo>
                    <a:pt x="390" y="452"/>
                  </a:lnTo>
                  <a:lnTo>
                    <a:pt x="382" y="456"/>
                  </a:lnTo>
                  <a:lnTo>
                    <a:pt x="375" y="460"/>
                  </a:lnTo>
                  <a:lnTo>
                    <a:pt x="371" y="462"/>
                  </a:lnTo>
                  <a:lnTo>
                    <a:pt x="371" y="456"/>
                  </a:lnTo>
                  <a:lnTo>
                    <a:pt x="377" y="445"/>
                  </a:lnTo>
                  <a:lnTo>
                    <a:pt x="380" y="435"/>
                  </a:lnTo>
                  <a:lnTo>
                    <a:pt x="386" y="426"/>
                  </a:lnTo>
                  <a:lnTo>
                    <a:pt x="392" y="416"/>
                  </a:lnTo>
                  <a:lnTo>
                    <a:pt x="396" y="405"/>
                  </a:lnTo>
                  <a:lnTo>
                    <a:pt x="399" y="393"/>
                  </a:lnTo>
                  <a:lnTo>
                    <a:pt x="405" y="380"/>
                  </a:lnTo>
                  <a:lnTo>
                    <a:pt x="407" y="369"/>
                  </a:lnTo>
                  <a:lnTo>
                    <a:pt x="411" y="359"/>
                  </a:lnTo>
                  <a:lnTo>
                    <a:pt x="415" y="348"/>
                  </a:lnTo>
                  <a:lnTo>
                    <a:pt x="415" y="338"/>
                  </a:lnTo>
                  <a:lnTo>
                    <a:pt x="415" y="333"/>
                  </a:lnTo>
                  <a:lnTo>
                    <a:pt x="415" y="327"/>
                  </a:lnTo>
                  <a:lnTo>
                    <a:pt x="411" y="321"/>
                  </a:lnTo>
                  <a:lnTo>
                    <a:pt x="405" y="317"/>
                  </a:lnTo>
                  <a:lnTo>
                    <a:pt x="399" y="314"/>
                  </a:lnTo>
                  <a:lnTo>
                    <a:pt x="390" y="312"/>
                  </a:lnTo>
                  <a:lnTo>
                    <a:pt x="377" y="312"/>
                  </a:lnTo>
                  <a:lnTo>
                    <a:pt x="367" y="308"/>
                  </a:lnTo>
                  <a:lnTo>
                    <a:pt x="356" y="308"/>
                  </a:lnTo>
                  <a:lnTo>
                    <a:pt x="344" y="308"/>
                  </a:lnTo>
                  <a:lnTo>
                    <a:pt x="325" y="306"/>
                  </a:lnTo>
                  <a:lnTo>
                    <a:pt x="310" y="302"/>
                  </a:lnTo>
                  <a:lnTo>
                    <a:pt x="302" y="302"/>
                  </a:lnTo>
                  <a:lnTo>
                    <a:pt x="293" y="298"/>
                  </a:lnTo>
                  <a:lnTo>
                    <a:pt x="283" y="297"/>
                  </a:lnTo>
                  <a:lnTo>
                    <a:pt x="276" y="297"/>
                  </a:lnTo>
                  <a:lnTo>
                    <a:pt x="262" y="293"/>
                  </a:lnTo>
                  <a:lnTo>
                    <a:pt x="253" y="291"/>
                  </a:lnTo>
                  <a:lnTo>
                    <a:pt x="245" y="287"/>
                  </a:lnTo>
                  <a:lnTo>
                    <a:pt x="236" y="285"/>
                  </a:lnTo>
                  <a:lnTo>
                    <a:pt x="224" y="281"/>
                  </a:lnTo>
                  <a:lnTo>
                    <a:pt x="211" y="276"/>
                  </a:lnTo>
                  <a:lnTo>
                    <a:pt x="204" y="272"/>
                  </a:lnTo>
                  <a:lnTo>
                    <a:pt x="194" y="270"/>
                  </a:lnTo>
                  <a:lnTo>
                    <a:pt x="181" y="260"/>
                  </a:lnTo>
                  <a:lnTo>
                    <a:pt x="169" y="255"/>
                  </a:lnTo>
                  <a:lnTo>
                    <a:pt x="158" y="249"/>
                  </a:lnTo>
                  <a:lnTo>
                    <a:pt x="148" y="241"/>
                  </a:lnTo>
                  <a:lnTo>
                    <a:pt x="139" y="232"/>
                  </a:lnTo>
                  <a:lnTo>
                    <a:pt x="129" y="228"/>
                  </a:lnTo>
                  <a:lnTo>
                    <a:pt x="122" y="217"/>
                  </a:lnTo>
                  <a:lnTo>
                    <a:pt x="109" y="211"/>
                  </a:lnTo>
                  <a:lnTo>
                    <a:pt x="101" y="203"/>
                  </a:lnTo>
                  <a:lnTo>
                    <a:pt x="91" y="194"/>
                  </a:lnTo>
                  <a:lnTo>
                    <a:pt x="86" y="184"/>
                  </a:lnTo>
                  <a:lnTo>
                    <a:pt x="78" y="175"/>
                  </a:lnTo>
                  <a:lnTo>
                    <a:pt x="71" y="167"/>
                  </a:lnTo>
                  <a:lnTo>
                    <a:pt x="65" y="158"/>
                  </a:lnTo>
                  <a:lnTo>
                    <a:pt x="55" y="152"/>
                  </a:lnTo>
                  <a:lnTo>
                    <a:pt x="52" y="143"/>
                  </a:lnTo>
                  <a:lnTo>
                    <a:pt x="40" y="125"/>
                  </a:lnTo>
                  <a:lnTo>
                    <a:pt x="31" y="112"/>
                  </a:lnTo>
                  <a:lnTo>
                    <a:pt x="21" y="97"/>
                  </a:lnTo>
                  <a:lnTo>
                    <a:pt x="15" y="86"/>
                  </a:lnTo>
                  <a:lnTo>
                    <a:pt x="10" y="72"/>
                  </a:lnTo>
                  <a:lnTo>
                    <a:pt x="8" y="67"/>
                  </a:lnTo>
                  <a:lnTo>
                    <a:pt x="4" y="61"/>
                  </a:lnTo>
                  <a:lnTo>
                    <a:pt x="0" y="46"/>
                  </a:lnTo>
                  <a:lnTo>
                    <a:pt x="0" y="34"/>
                  </a:lnTo>
                  <a:lnTo>
                    <a:pt x="4" y="25"/>
                  </a:lnTo>
                  <a:lnTo>
                    <a:pt x="4" y="15"/>
                  </a:lnTo>
                  <a:lnTo>
                    <a:pt x="10" y="4"/>
                  </a:lnTo>
                  <a:lnTo>
                    <a:pt x="19" y="0"/>
                  </a:lnTo>
                  <a:lnTo>
                    <a:pt x="29" y="0"/>
                  </a:lnTo>
                  <a:lnTo>
                    <a:pt x="36" y="10"/>
                  </a:lnTo>
                  <a:lnTo>
                    <a:pt x="44" y="15"/>
                  </a:lnTo>
                  <a:lnTo>
                    <a:pt x="46" y="21"/>
                  </a:lnTo>
                  <a:lnTo>
                    <a:pt x="52" y="29"/>
                  </a:lnTo>
                  <a:lnTo>
                    <a:pt x="55" y="40"/>
                  </a:lnTo>
                  <a:lnTo>
                    <a:pt x="55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2176463" y="3290888"/>
              <a:ext cx="171450" cy="338138"/>
            </a:xfrm>
            <a:custGeom>
              <a:avLst/>
              <a:gdLst/>
              <a:ahLst/>
              <a:cxnLst>
                <a:cxn ang="0">
                  <a:pos x="156" y="12"/>
                </a:cxn>
                <a:cxn ang="0">
                  <a:pos x="181" y="37"/>
                </a:cxn>
                <a:cxn ang="0">
                  <a:pos x="196" y="67"/>
                </a:cxn>
                <a:cxn ang="0">
                  <a:pos x="202" y="92"/>
                </a:cxn>
                <a:cxn ang="0">
                  <a:pos x="208" y="107"/>
                </a:cxn>
                <a:cxn ang="0">
                  <a:pos x="213" y="130"/>
                </a:cxn>
                <a:cxn ang="0">
                  <a:pos x="213" y="156"/>
                </a:cxn>
                <a:cxn ang="0">
                  <a:pos x="213" y="175"/>
                </a:cxn>
                <a:cxn ang="0">
                  <a:pos x="217" y="191"/>
                </a:cxn>
                <a:cxn ang="0">
                  <a:pos x="217" y="210"/>
                </a:cxn>
                <a:cxn ang="0">
                  <a:pos x="217" y="232"/>
                </a:cxn>
                <a:cxn ang="0">
                  <a:pos x="213" y="263"/>
                </a:cxn>
                <a:cxn ang="0">
                  <a:pos x="208" y="287"/>
                </a:cxn>
                <a:cxn ang="0">
                  <a:pos x="202" y="314"/>
                </a:cxn>
                <a:cxn ang="0">
                  <a:pos x="192" y="339"/>
                </a:cxn>
                <a:cxn ang="0">
                  <a:pos x="183" y="363"/>
                </a:cxn>
                <a:cxn ang="0">
                  <a:pos x="171" y="381"/>
                </a:cxn>
                <a:cxn ang="0">
                  <a:pos x="156" y="400"/>
                </a:cxn>
                <a:cxn ang="0">
                  <a:pos x="145" y="411"/>
                </a:cxn>
                <a:cxn ang="0">
                  <a:pos x="124" y="420"/>
                </a:cxn>
                <a:cxn ang="0">
                  <a:pos x="97" y="422"/>
                </a:cxn>
                <a:cxn ang="0">
                  <a:pos x="82" y="422"/>
                </a:cxn>
                <a:cxn ang="0">
                  <a:pos x="63" y="420"/>
                </a:cxn>
                <a:cxn ang="0">
                  <a:pos x="46" y="411"/>
                </a:cxn>
                <a:cxn ang="0">
                  <a:pos x="21" y="396"/>
                </a:cxn>
                <a:cxn ang="0">
                  <a:pos x="2" y="371"/>
                </a:cxn>
                <a:cxn ang="0">
                  <a:pos x="0" y="354"/>
                </a:cxn>
                <a:cxn ang="0">
                  <a:pos x="8" y="343"/>
                </a:cxn>
                <a:cxn ang="0">
                  <a:pos x="33" y="363"/>
                </a:cxn>
                <a:cxn ang="0">
                  <a:pos x="54" y="384"/>
                </a:cxn>
                <a:cxn ang="0">
                  <a:pos x="78" y="392"/>
                </a:cxn>
                <a:cxn ang="0">
                  <a:pos x="105" y="390"/>
                </a:cxn>
                <a:cxn ang="0">
                  <a:pos x="124" y="375"/>
                </a:cxn>
                <a:cxn ang="0">
                  <a:pos x="132" y="360"/>
                </a:cxn>
                <a:cxn ang="0">
                  <a:pos x="141" y="343"/>
                </a:cxn>
                <a:cxn ang="0">
                  <a:pos x="147" y="320"/>
                </a:cxn>
                <a:cxn ang="0">
                  <a:pos x="154" y="297"/>
                </a:cxn>
                <a:cxn ang="0">
                  <a:pos x="156" y="268"/>
                </a:cxn>
                <a:cxn ang="0">
                  <a:pos x="160" y="246"/>
                </a:cxn>
                <a:cxn ang="0">
                  <a:pos x="160" y="215"/>
                </a:cxn>
                <a:cxn ang="0">
                  <a:pos x="160" y="187"/>
                </a:cxn>
                <a:cxn ang="0">
                  <a:pos x="156" y="160"/>
                </a:cxn>
                <a:cxn ang="0">
                  <a:pos x="151" y="130"/>
                </a:cxn>
                <a:cxn ang="0">
                  <a:pos x="145" y="107"/>
                </a:cxn>
                <a:cxn ang="0">
                  <a:pos x="139" y="86"/>
                </a:cxn>
                <a:cxn ang="0">
                  <a:pos x="130" y="67"/>
                </a:cxn>
                <a:cxn ang="0">
                  <a:pos x="118" y="46"/>
                </a:cxn>
                <a:cxn ang="0">
                  <a:pos x="97" y="31"/>
                </a:cxn>
                <a:cxn ang="0">
                  <a:pos x="99" y="18"/>
                </a:cxn>
                <a:cxn ang="0">
                  <a:pos x="114" y="6"/>
                </a:cxn>
                <a:cxn ang="0">
                  <a:pos x="135" y="0"/>
                </a:cxn>
                <a:cxn ang="0">
                  <a:pos x="145" y="6"/>
                </a:cxn>
              </a:cxnLst>
              <a:rect l="0" t="0" r="r" b="b"/>
              <a:pathLst>
                <a:path w="217" h="426">
                  <a:moveTo>
                    <a:pt x="145" y="6"/>
                  </a:moveTo>
                  <a:lnTo>
                    <a:pt x="156" y="12"/>
                  </a:lnTo>
                  <a:lnTo>
                    <a:pt x="171" y="25"/>
                  </a:lnTo>
                  <a:lnTo>
                    <a:pt x="181" y="37"/>
                  </a:lnTo>
                  <a:lnTo>
                    <a:pt x="189" y="52"/>
                  </a:lnTo>
                  <a:lnTo>
                    <a:pt x="196" y="67"/>
                  </a:lnTo>
                  <a:lnTo>
                    <a:pt x="202" y="82"/>
                  </a:lnTo>
                  <a:lnTo>
                    <a:pt x="202" y="92"/>
                  </a:lnTo>
                  <a:lnTo>
                    <a:pt x="204" y="97"/>
                  </a:lnTo>
                  <a:lnTo>
                    <a:pt x="208" y="107"/>
                  </a:lnTo>
                  <a:lnTo>
                    <a:pt x="211" y="114"/>
                  </a:lnTo>
                  <a:lnTo>
                    <a:pt x="213" y="130"/>
                  </a:lnTo>
                  <a:lnTo>
                    <a:pt x="213" y="149"/>
                  </a:lnTo>
                  <a:lnTo>
                    <a:pt x="213" y="156"/>
                  </a:lnTo>
                  <a:lnTo>
                    <a:pt x="213" y="166"/>
                  </a:lnTo>
                  <a:lnTo>
                    <a:pt x="213" y="175"/>
                  </a:lnTo>
                  <a:lnTo>
                    <a:pt x="217" y="185"/>
                  </a:lnTo>
                  <a:lnTo>
                    <a:pt x="217" y="191"/>
                  </a:lnTo>
                  <a:lnTo>
                    <a:pt x="217" y="204"/>
                  </a:lnTo>
                  <a:lnTo>
                    <a:pt x="217" y="210"/>
                  </a:lnTo>
                  <a:lnTo>
                    <a:pt x="217" y="217"/>
                  </a:lnTo>
                  <a:lnTo>
                    <a:pt x="217" y="232"/>
                  </a:lnTo>
                  <a:lnTo>
                    <a:pt x="217" y="251"/>
                  </a:lnTo>
                  <a:lnTo>
                    <a:pt x="213" y="263"/>
                  </a:lnTo>
                  <a:lnTo>
                    <a:pt x="213" y="274"/>
                  </a:lnTo>
                  <a:lnTo>
                    <a:pt x="208" y="287"/>
                  </a:lnTo>
                  <a:lnTo>
                    <a:pt x="208" y="303"/>
                  </a:lnTo>
                  <a:lnTo>
                    <a:pt x="202" y="314"/>
                  </a:lnTo>
                  <a:lnTo>
                    <a:pt x="198" y="325"/>
                  </a:lnTo>
                  <a:lnTo>
                    <a:pt x="192" y="339"/>
                  </a:lnTo>
                  <a:lnTo>
                    <a:pt x="189" y="350"/>
                  </a:lnTo>
                  <a:lnTo>
                    <a:pt x="183" y="363"/>
                  </a:lnTo>
                  <a:lnTo>
                    <a:pt x="177" y="371"/>
                  </a:lnTo>
                  <a:lnTo>
                    <a:pt x="171" y="381"/>
                  </a:lnTo>
                  <a:lnTo>
                    <a:pt x="166" y="390"/>
                  </a:lnTo>
                  <a:lnTo>
                    <a:pt x="156" y="400"/>
                  </a:lnTo>
                  <a:lnTo>
                    <a:pt x="151" y="405"/>
                  </a:lnTo>
                  <a:lnTo>
                    <a:pt x="145" y="411"/>
                  </a:lnTo>
                  <a:lnTo>
                    <a:pt x="139" y="417"/>
                  </a:lnTo>
                  <a:lnTo>
                    <a:pt x="124" y="420"/>
                  </a:lnTo>
                  <a:lnTo>
                    <a:pt x="109" y="426"/>
                  </a:lnTo>
                  <a:lnTo>
                    <a:pt x="97" y="422"/>
                  </a:lnTo>
                  <a:lnTo>
                    <a:pt x="90" y="422"/>
                  </a:lnTo>
                  <a:lnTo>
                    <a:pt x="82" y="422"/>
                  </a:lnTo>
                  <a:lnTo>
                    <a:pt x="73" y="422"/>
                  </a:lnTo>
                  <a:lnTo>
                    <a:pt x="63" y="420"/>
                  </a:lnTo>
                  <a:lnTo>
                    <a:pt x="54" y="417"/>
                  </a:lnTo>
                  <a:lnTo>
                    <a:pt x="46" y="411"/>
                  </a:lnTo>
                  <a:lnTo>
                    <a:pt x="38" y="407"/>
                  </a:lnTo>
                  <a:lnTo>
                    <a:pt x="21" y="396"/>
                  </a:lnTo>
                  <a:lnTo>
                    <a:pt x="8" y="381"/>
                  </a:lnTo>
                  <a:lnTo>
                    <a:pt x="2" y="371"/>
                  </a:lnTo>
                  <a:lnTo>
                    <a:pt x="0" y="363"/>
                  </a:lnTo>
                  <a:lnTo>
                    <a:pt x="0" y="354"/>
                  </a:lnTo>
                  <a:lnTo>
                    <a:pt x="2" y="346"/>
                  </a:lnTo>
                  <a:lnTo>
                    <a:pt x="8" y="343"/>
                  </a:lnTo>
                  <a:lnTo>
                    <a:pt x="21" y="350"/>
                  </a:lnTo>
                  <a:lnTo>
                    <a:pt x="33" y="363"/>
                  </a:lnTo>
                  <a:lnTo>
                    <a:pt x="42" y="375"/>
                  </a:lnTo>
                  <a:lnTo>
                    <a:pt x="54" y="384"/>
                  </a:lnTo>
                  <a:lnTo>
                    <a:pt x="67" y="390"/>
                  </a:lnTo>
                  <a:lnTo>
                    <a:pt x="78" y="392"/>
                  </a:lnTo>
                  <a:lnTo>
                    <a:pt x="90" y="392"/>
                  </a:lnTo>
                  <a:lnTo>
                    <a:pt x="105" y="390"/>
                  </a:lnTo>
                  <a:lnTo>
                    <a:pt x="118" y="381"/>
                  </a:lnTo>
                  <a:lnTo>
                    <a:pt x="124" y="375"/>
                  </a:lnTo>
                  <a:lnTo>
                    <a:pt x="126" y="369"/>
                  </a:lnTo>
                  <a:lnTo>
                    <a:pt x="132" y="360"/>
                  </a:lnTo>
                  <a:lnTo>
                    <a:pt x="139" y="354"/>
                  </a:lnTo>
                  <a:lnTo>
                    <a:pt x="141" y="343"/>
                  </a:lnTo>
                  <a:lnTo>
                    <a:pt x="145" y="331"/>
                  </a:lnTo>
                  <a:lnTo>
                    <a:pt x="147" y="320"/>
                  </a:lnTo>
                  <a:lnTo>
                    <a:pt x="151" y="310"/>
                  </a:lnTo>
                  <a:lnTo>
                    <a:pt x="154" y="297"/>
                  </a:lnTo>
                  <a:lnTo>
                    <a:pt x="154" y="284"/>
                  </a:lnTo>
                  <a:lnTo>
                    <a:pt x="156" y="268"/>
                  </a:lnTo>
                  <a:lnTo>
                    <a:pt x="160" y="257"/>
                  </a:lnTo>
                  <a:lnTo>
                    <a:pt x="160" y="246"/>
                  </a:lnTo>
                  <a:lnTo>
                    <a:pt x="160" y="230"/>
                  </a:lnTo>
                  <a:lnTo>
                    <a:pt x="160" y="215"/>
                  </a:lnTo>
                  <a:lnTo>
                    <a:pt x="162" y="204"/>
                  </a:lnTo>
                  <a:lnTo>
                    <a:pt x="160" y="187"/>
                  </a:lnTo>
                  <a:lnTo>
                    <a:pt x="156" y="172"/>
                  </a:lnTo>
                  <a:lnTo>
                    <a:pt x="156" y="160"/>
                  </a:lnTo>
                  <a:lnTo>
                    <a:pt x="154" y="145"/>
                  </a:lnTo>
                  <a:lnTo>
                    <a:pt x="151" y="130"/>
                  </a:lnTo>
                  <a:lnTo>
                    <a:pt x="147" y="118"/>
                  </a:lnTo>
                  <a:lnTo>
                    <a:pt x="145" y="107"/>
                  </a:lnTo>
                  <a:lnTo>
                    <a:pt x="145" y="97"/>
                  </a:lnTo>
                  <a:lnTo>
                    <a:pt x="139" y="86"/>
                  </a:lnTo>
                  <a:lnTo>
                    <a:pt x="135" y="75"/>
                  </a:lnTo>
                  <a:lnTo>
                    <a:pt x="130" y="67"/>
                  </a:lnTo>
                  <a:lnTo>
                    <a:pt x="126" y="57"/>
                  </a:lnTo>
                  <a:lnTo>
                    <a:pt x="118" y="46"/>
                  </a:lnTo>
                  <a:lnTo>
                    <a:pt x="105" y="37"/>
                  </a:lnTo>
                  <a:lnTo>
                    <a:pt x="97" y="31"/>
                  </a:lnTo>
                  <a:lnTo>
                    <a:pt x="97" y="25"/>
                  </a:lnTo>
                  <a:lnTo>
                    <a:pt x="99" y="18"/>
                  </a:lnTo>
                  <a:lnTo>
                    <a:pt x="109" y="12"/>
                  </a:lnTo>
                  <a:lnTo>
                    <a:pt x="114" y="6"/>
                  </a:lnTo>
                  <a:lnTo>
                    <a:pt x="124" y="4"/>
                  </a:lnTo>
                  <a:lnTo>
                    <a:pt x="135" y="0"/>
                  </a:lnTo>
                  <a:lnTo>
                    <a:pt x="145" y="6"/>
                  </a:lnTo>
                  <a:lnTo>
                    <a:pt x="145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2178050" y="3584575"/>
              <a:ext cx="47625" cy="161925"/>
            </a:xfrm>
            <a:custGeom>
              <a:avLst/>
              <a:gdLst/>
              <a:ahLst/>
              <a:cxnLst>
                <a:cxn ang="0">
                  <a:pos x="61" y="30"/>
                </a:cxn>
                <a:cxn ang="0">
                  <a:pos x="55" y="40"/>
                </a:cxn>
                <a:cxn ang="0">
                  <a:pos x="48" y="49"/>
                </a:cxn>
                <a:cxn ang="0">
                  <a:pos x="46" y="57"/>
                </a:cxn>
                <a:cxn ang="0">
                  <a:pos x="44" y="70"/>
                </a:cxn>
                <a:cxn ang="0">
                  <a:pos x="40" y="86"/>
                </a:cxn>
                <a:cxn ang="0">
                  <a:pos x="40" y="103"/>
                </a:cxn>
                <a:cxn ang="0">
                  <a:pos x="40" y="118"/>
                </a:cxn>
                <a:cxn ang="0">
                  <a:pos x="44" y="133"/>
                </a:cxn>
                <a:cxn ang="0">
                  <a:pos x="46" y="143"/>
                </a:cxn>
                <a:cxn ang="0">
                  <a:pos x="48" y="152"/>
                </a:cxn>
                <a:cxn ang="0">
                  <a:pos x="55" y="160"/>
                </a:cxn>
                <a:cxn ang="0">
                  <a:pos x="61" y="169"/>
                </a:cxn>
                <a:cxn ang="0">
                  <a:pos x="61" y="181"/>
                </a:cxn>
                <a:cxn ang="0">
                  <a:pos x="61" y="190"/>
                </a:cxn>
                <a:cxn ang="0">
                  <a:pos x="55" y="196"/>
                </a:cxn>
                <a:cxn ang="0">
                  <a:pos x="46" y="203"/>
                </a:cxn>
                <a:cxn ang="0">
                  <a:pos x="36" y="203"/>
                </a:cxn>
                <a:cxn ang="0">
                  <a:pos x="27" y="203"/>
                </a:cxn>
                <a:cxn ang="0">
                  <a:pos x="19" y="196"/>
                </a:cxn>
                <a:cxn ang="0">
                  <a:pos x="15" y="188"/>
                </a:cxn>
                <a:cxn ang="0">
                  <a:pos x="10" y="173"/>
                </a:cxn>
                <a:cxn ang="0">
                  <a:pos x="6" y="164"/>
                </a:cxn>
                <a:cxn ang="0">
                  <a:pos x="4" y="152"/>
                </a:cxn>
                <a:cxn ang="0">
                  <a:pos x="0" y="143"/>
                </a:cxn>
                <a:cxn ang="0">
                  <a:pos x="0" y="131"/>
                </a:cxn>
                <a:cxn ang="0">
                  <a:pos x="0" y="118"/>
                </a:cxn>
                <a:cxn ang="0">
                  <a:pos x="0" y="110"/>
                </a:cxn>
                <a:cxn ang="0">
                  <a:pos x="0" y="99"/>
                </a:cxn>
                <a:cxn ang="0">
                  <a:pos x="0" y="91"/>
                </a:cxn>
                <a:cxn ang="0">
                  <a:pos x="4" y="82"/>
                </a:cxn>
                <a:cxn ang="0">
                  <a:pos x="6" y="70"/>
                </a:cxn>
                <a:cxn ang="0">
                  <a:pos x="14" y="61"/>
                </a:cxn>
                <a:cxn ang="0">
                  <a:pos x="15" y="49"/>
                </a:cxn>
                <a:cxn ang="0">
                  <a:pos x="21" y="40"/>
                </a:cxn>
                <a:cxn ang="0">
                  <a:pos x="25" y="29"/>
                </a:cxn>
                <a:cxn ang="0">
                  <a:pos x="34" y="15"/>
                </a:cxn>
                <a:cxn ang="0">
                  <a:pos x="36" y="8"/>
                </a:cxn>
                <a:cxn ang="0">
                  <a:pos x="44" y="4"/>
                </a:cxn>
                <a:cxn ang="0">
                  <a:pos x="48" y="0"/>
                </a:cxn>
                <a:cxn ang="0">
                  <a:pos x="55" y="4"/>
                </a:cxn>
                <a:cxn ang="0">
                  <a:pos x="59" y="8"/>
                </a:cxn>
                <a:cxn ang="0">
                  <a:pos x="61" y="13"/>
                </a:cxn>
                <a:cxn ang="0">
                  <a:pos x="61" y="21"/>
                </a:cxn>
                <a:cxn ang="0">
                  <a:pos x="61" y="30"/>
                </a:cxn>
                <a:cxn ang="0">
                  <a:pos x="61" y="30"/>
                </a:cxn>
              </a:cxnLst>
              <a:rect l="0" t="0" r="r" b="b"/>
              <a:pathLst>
                <a:path w="61" h="203">
                  <a:moveTo>
                    <a:pt x="61" y="30"/>
                  </a:moveTo>
                  <a:lnTo>
                    <a:pt x="55" y="40"/>
                  </a:lnTo>
                  <a:lnTo>
                    <a:pt x="48" y="49"/>
                  </a:lnTo>
                  <a:lnTo>
                    <a:pt x="46" y="57"/>
                  </a:lnTo>
                  <a:lnTo>
                    <a:pt x="44" y="70"/>
                  </a:lnTo>
                  <a:lnTo>
                    <a:pt x="40" y="86"/>
                  </a:lnTo>
                  <a:lnTo>
                    <a:pt x="40" y="103"/>
                  </a:lnTo>
                  <a:lnTo>
                    <a:pt x="40" y="118"/>
                  </a:lnTo>
                  <a:lnTo>
                    <a:pt x="44" y="133"/>
                  </a:lnTo>
                  <a:lnTo>
                    <a:pt x="46" y="143"/>
                  </a:lnTo>
                  <a:lnTo>
                    <a:pt x="48" y="152"/>
                  </a:lnTo>
                  <a:lnTo>
                    <a:pt x="55" y="160"/>
                  </a:lnTo>
                  <a:lnTo>
                    <a:pt x="61" y="169"/>
                  </a:lnTo>
                  <a:lnTo>
                    <a:pt x="61" y="181"/>
                  </a:lnTo>
                  <a:lnTo>
                    <a:pt x="61" y="190"/>
                  </a:lnTo>
                  <a:lnTo>
                    <a:pt x="55" y="196"/>
                  </a:lnTo>
                  <a:lnTo>
                    <a:pt x="46" y="203"/>
                  </a:lnTo>
                  <a:lnTo>
                    <a:pt x="36" y="203"/>
                  </a:lnTo>
                  <a:lnTo>
                    <a:pt x="27" y="203"/>
                  </a:lnTo>
                  <a:lnTo>
                    <a:pt x="19" y="196"/>
                  </a:lnTo>
                  <a:lnTo>
                    <a:pt x="15" y="188"/>
                  </a:lnTo>
                  <a:lnTo>
                    <a:pt x="10" y="173"/>
                  </a:lnTo>
                  <a:lnTo>
                    <a:pt x="6" y="164"/>
                  </a:lnTo>
                  <a:lnTo>
                    <a:pt x="4" y="152"/>
                  </a:lnTo>
                  <a:lnTo>
                    <a:pt x="0" y="143"/>
                  </a:lnTo>
                  <a:lnTo>
                    <a:pt x="0" y="131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99"/>
                  </a:lnTo>
                  <a:lnTo>
                    <a:pt x="0" y="91"/>
                  </a:lnTo>
                  <a:lnTo>
                    <a:pt x="4" y="82"/>
                  </a:lnTo>
                  <a:lnTo>
                    <a:pt x="6" y="70"/>
                  </a:lnTo>
                  <a:lnTo>
                    <a:pt x="14" y="61"/>
                  </a:lnTo>
                  <a:lnTo>
                    <a:pt x="15" y="49"/>
                  </a:lnTo>
                  <a:lnTo>
                    <a:pt x="21" y="40"/>
                  </a:lnTo>
                  <a:lnTo>
                    <a:pt x="25" y="29"/>
                  </a:lnTo>
                  <a:lnTo>
                    <a:pt x="34" y="15"/>
                  </a:lnTo>
                  <a:lnTo>
                    <a:pt x="36" y="8"/>
                  </a:lnTo>
                  <a:lnTo>
                    <a:pt x="44" y="4"/>
                  </a:lnTo>
                  <a:lnTo>
                    <a:pt x="48" y="0"/>
                  </a:lnTo>
                  <a:lnTo>
                    <a:pt x="55" y="4"/>
                  </a:lnTo>
                  <a:lnTo>
                    <a:pt x="59" y="8"/>
                  </a:lnTo>
                  <a:lnTo>
                    <a:pt x="61" y="13"/>
                  </a:lnTo>
                  <a:lnTo>
                    <a:pt x="61" y="21"/>
                  </a:lnTo>
                  <a:lnTo>
                    <a:pt x="61" y="30"/>
                  </a:lnTo>
                  <a:lnTo>
                    <a:pt x="61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auto">
            <a:xfrm>
              <a:off x="1989138" y="3546475"/>
              <a:ext cx="112713" cy="165100"/>
            </a:xfrm>
            <a:custGeom>
              <a:avLst/>
              <a:gdLst/>
              <a:ahLst/>
              <a:cxnLst>
                <a:cxn ang="0">
                  <a:pos x="142" y="30"/>
                </a:cxn>
                <a:cxn ang="0">
                  <a:pos x="138" y="39"/>
                </a:cxn>
                <a:cxn ang="0">
                  <a:pos x="138" y="47"/>
                </a:cxn>
                <a:cxn ang="0">
                  <a:pos x="138" y="57"/>
                </a:cxn>
                <a:cxn ang="0">
                  <a:pos x="138" y="66"/>
                </a:cxn>
                <a:cxn ang="0">
                  <a:pos x="135" y="76"/>
                </a:cxn>
                <a:cxn ang="0">
                  <a:pos x="135" y="83"/>
                </a:cxn>
                <a:cxn ang="0">
                  <a:pos x="135" y="93"/>
                </a:cxn>
                <a:cxn ang="0">
                  <a:pos x="135" y="104"/>
                </a:cxn>
                <a:cxn ang="0">
                  <a:pos x="133" y="112"/>
                </a:cxn>
                <a:cxn ang="0">
                  <a:pos x="129" y="123"/>
                </a:cxn>
                <a:cxn ang="0">
                  <a:pos x="123" y="129"/>
                </a:cxn>
                <a:cxn ang="0">
                  <a:pos x="119" y="138"/>
                </a:cxn>
                <a:cxn ang="0">
                  <a:pos x="108" y="154"/>
                </a:cxn>
                <a:cxn ang="0">
                  <a:pos x="99" y="165"/>
                </a:cxn>
                <a:cxn ang="0">
                  <a:pos x="87" y="178"/>
                </a:cxn>
                <a:cxn ang="0">
                  <a:pos x="72" y="190"/>
                </a:cxn>
                <a:cxn ang="0">
                  <a:pos x="57" y="199"/>
                </a:cxn>
                <a:cxn ang="0">
                  <a:pos x="42" y="207"/>
                </a:cxn>
                <a:cxn ang="0">
                  <a:pos x="26" y="207"/>
                </a:cxn>
                <a:cxn ang="0">
                  <a:pos x="15" y="205"/>
                </a:cxn>
                <a:cxn ang="0">
                  <a:pos x="5" y="199"/>
                </a:cxn>
                <a:cxn ang="0">
                  <a:pos x="3" y="190"/>
                </a:cxn>
                <a:cxn ang="0">
                  <a:pos x="0" y="180"/>
                </a:cxn>
                <a:cxn ang="0">
                  <a:pos x="0" y="169"/>
                </a:cxn>
                <a:cxn ang="0">
                  <a:pos x="5" y="159"/>
                </a:cxn>
                <a:cxn ang="0">
                  <a:pos x="19" y="154"/>
                </a:cxn>
                <a:cxn ang="0">
                  <a:pos x="30" y="146"/>
                </a:cxn>
                <a:cxn ang="0">
                  <a:pos x="40" y="142"/>
                </a:cxn>
                <a:cxn ang="0">
                  <a:pos x="47" y="134"/>
                </a:cxn>
                <a:cxn ang="0">
                  <a:pos x="57" y="133"/>
                </a:cxn>
                <a:cxn ang="0">
                  <a:pos x="72" y="117"/>
                </a:cxn>
                <a:cxn ang="0">
                  <a:pos x="83" y="102"/>
                </a:cxn>
                <a:cxn ang="0">
                  <a:pos x="87" y="93"/>
                </a:cxn>
                <a:cxn ang="0">
                  <a:pos x="93" y="87"/>
                </a:cxn>
                <a:cxn ang="0">
                  <a:pos x="97" y="77"/>
                </a:cxn>
                <a:cxn ang="0">
                  <a:pos x="102" y="66"/>
                </a:cxn>
                <a:cxn ang="0">
                  <a:pos x="104" y="55"/>
                </a:cxn>
                <a:cxn ang="0">
                  <a:pos x="108" y="45"/>
                </a:cxn>
                <a:cxn ang="0">
                  <a:pos x="110" y="32"/>
                </a:cxn>
                <a:cxn ang="0">
                  <a:pos x="114" y="20"/>
                </a:cxn>
                <a:cxn ang="0">
                  <a:pos x="118" y="7"/>
                </a:cxn>
                <a:cxn ang="0">
                  <a:pos x="119" y="1"/>
                </a:cxn>
                <a:cxn ang="0">
                  <a:pos x="125" y="0"/>
                </a:cxn>
                <a:cxn ang="0">
                  <a:pos x="133" y="0"/>
                </a:cxn>
                <a:cxn ang="0">
                  <a:pos x="135" y="1"/>
                </a:cxn>
                <a:cxn ang="0">
                  <a:pos x="138" y="7"/>
                </a:cxn>
                <a:cxn ang="0">
                  <a:pos x="142" y="19"/>
                </a:cxn>
                <a:cxn ang="0">
                  <a:pos x="142" y="30"/>
                </a:cxn>
                <a:cxn ang="0">
                  <a:pos x="142" y="30"/>
                </a:cxn>
              </a:cxnLst>
              <a:rect l="0" t="0" r="r" b="b"/>
              <a:pathLst>
                <a:path w="142" h="207">
                  <a:moveTo>
                    <a:pt x="142" y="30"/>
                  </a:moveTo>
                  <a:lnTo>
                    <a:pt x="138" y="39"/>
                  </a:lnTo>
                  <a:lnTo>
                    <a:pt x="138" y="47"/>
                  </a:lnTo>
                  <a:lnTo>
                    <a:pt x="138" y="57"/>
                  </a:lnTo>
                  <a:lnTo>
                    <a:pt x="138" y="66"/>
                  </a:lnTo>
                  <a:lnTo>
                    <a:pt x="135" y="76"/>
                  </a:lnTo>
                  <a:lnTo>
                    <a:pt x="135" y="83"/>
                  </a:lnTo>
                  <a:lnTo>
                    <a:pt x="135" y="93"/>
                  </a:lnTo>
                  <a:lnTo>
                    <a:pt x="135" y="104"/>
                  </a:lnTo>
                  <a:lnTo>
                    <a:pt x="133" y="112"/>
                  </a:lnTo>
                  <a:lnTo>
                    <a:pt x="129" y="123"/>
                  </a:lnTo>
                  <a:lnTo>
                    <a:pt x="123" y="129"/>
                  </a:lnTo>
                  <a:lnTo>
                    <a:pt x="119" y="138"/>
                  </a:lnTo>
                  <a:lnTo>
                    <a:pt x="108" y="154"/>
                  </a:lnTo>
                  <a:lnTo>
                    <a:pt x="99" y="165"/>
                  </a:lnTo>
                  <a:lnTo>
                    <a:pt x="87" y="178"/>
                  </a:lnTo>
                  <a:lnTo>
                    <a:pt x="72" y="190"/>
                  </a:lnTo>
                  <a:lnTo>
                    <a:pt x="57" y="199"/>
                  </a:lnTo>
                  <a:lnTo>
                    <a:pt x="42" y="207"/>
                  </a:lnTo>
                  <a:lnTo>
                    <a:pt x="26" y="207"/>
                  </a:lnTo>
                  <a:lnTo>
                    <a:pt x="15" y="205"/>
                  </a:lnTo>
                  <a:lnTo>
                    <a:pt x="5" y="199"/>
                  </a:lnTo>
                  <a:lnTo>
                    <a:pt x="3" y="190"/>
                  </a:lnTo>
                  <a:lnTo>
                    <a:pt x="0" y="180"/>
                  </a:lnTo>
                  <a:lnTo>
                    <a:pt x="0" y="169"/>
                  </a:lnTo>
                  <a:lnTo>
                    <a:pt x="5" y="159"/>
                  </a:lnTo>
                  <a:lnTo>
                    <a:pt x="19" y="154"/>
                  </a:lnTo>
                  <a:lnTo>
                    <a:pt x="30" y="146"/>
                  </a:lnTo>
                  <a:lnTo>
                    <a:pt x="40" y="142"/>
                  </a:lnTo>
                  <a:lnTo>
                    <a:pt x="47" y="134"/>
                  </a:lnTo>
                  <a:lnTo>
                    <a:pt x="57" y="133"/>
                  </a:lnTo>
                  <a:lnTo>
                    <a:pt x="72" y="117"/>
                  </a:lnTo>
                  <a:lnTo>
                    <a:pt x="83" y="102"/>
                  </a:lnTo>
                  <a:lnTo>
                    <a:pt x="87" y="93"/>
                  </a:lnTo>
                  <a:lnTo>
                    <a:pt x="93" y="87"/>
                  </a:lnTo>
                  <a:lnTo>
                    <a:pt x="97" y="77"/>
                  </a:lnTo>
                  <a:lnTo>
                    <a:pt x="102" y="66"/>
                  </a:lnTo>
                  <a:lnTo>
                    <a:pt x="104" y="55"/>
                  </a:lnTo>
                  <a:lnTo>
                    <a:pt x="108" y="45"/>
                  </a:lnTo>
                  <a:lnTo>
                    <a:pt x="110" y="32"/>
                  </a:lnTo>
                  <a:lnTo>
                    <a:pt x="114" y="20"/>
                  </a:lnTo>
                  <a:lnTo>
                    <a:pt x="118" y="7"/>
                  </a:lnTo>
                  <a:lnTo>
                    <a:pt x="119" y="1"/>
                  </a:lnTo>
                  <a:lnTo>
                    <a:pt x="125" y="0"/>
                  </a:lnTo>
                  <a:lnTo>
                    <a:pt x="133" y="0"/>
                  </a:lnTo>
                  <a:lnTo>
                    <a:pt x="135" y="1"/>
                  </a:lnTo>
                  <a:lnTo>
                    <a:pt x="138" y="7"/>
                  </a:lnTo>
                  <a:lnTo>
                    <a:pt x="142" y="19"/>
                  </a:lnTo>
                  <a:lnTo>
                    <a:pt x="142" y="30"/>
                  </a:lnTo>
                  <a:lnTo>
                    <a:pt x="142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2030413" y="3276600"/>
              <a:ext cx="280988" cy="331788"/>
            </a:xfrm>
            <a:custGeom>
              <a:avLst/>
              <a:gdLst/>
              <a:ahLst/>
              <a:cxnLst>
                <a:cxn ang="0">
                  <a:pos x="281" y="50"/>
                </a:cxn>
                <a:cxn ang="0">
                  <a:pos x="253" y="42"/>
                </a:cxn>
                <a:cxn ang="0">
                  <a:pos x="226" y="38"/>
                </a:cxn>
                <a:cxn ang="0">
                  <a:pos x="201" y="42"/>
                </a:cxn>
                <a:cxn ang="0">
                  <a:pos x="184" y="54"/>
                </a:cxn>
                <a:cxn ang="0">
                  <a:pos x="163" y="69"/>
                </a:cxn>
                <a:cxn ang="0">
                  <a:pos x="150" y="90"/>
                </a:cxn>
                <a:cxn ang="0">
                  <a:pos x="141" y="116"/>
                </a:cxn>
                <a:cxn ang="0">
                  <a:pos x="135" y="141"/>
                </a:cxn>
                <a:cxn ang="0">
                  <a:pos x="127" y="160"/>
                </a:cxn>
                <a:cxn ang="0">
                  <a:pos x="124" y="173"/>
                </a:cxn>
                <a:cxn ang="0">
                  <a:pos x="120" y="189"/>
                </a:cxn>
                <a:cxn ang="0">
                  <a:pos x="120" y="213"/>
                </a:cxn>
                <a:cxn ang="0">
                  <a:pos x="120" y="242"/>
                </a:cxn>
                <a:cxn ang="0">
                  <a:pos x="124" y="265"/>
                </a:cxn>
                <a:cxn ang="0">
                  <a:pos x="129" y="284"/>
                </a:cxn>
                <a:cxn ang="0">
                  <a:pos x="133" y="304"/>
                </a:cxn>
                <a:cxn ang="0">
                  <a:pos x="135" y="322"/>
                </a:cxn>
                <a:cxn ang="0">
                  <a:pos x="133" y="342"/>
                </a:cxn>
                <a:cxn ang="0">
                  <a:pos x="124" y="371"/>
                </a:cxn>
                <a:cxn ang="0">
                  <a:pos x="108" y="388"/>
                </a:cxn>
                <a:cxn ang="0">
                  <a:pos x="91" y="401"/>
                </a:cxn>
                <a:cxn ang="0">
                  <a:pos x="68" y="409"/>
                </a:cxn>
                <a:cxn ang="0">
                  <a:pos x="48" y="417"/>
                </a:cxn>
                <a:cxn ang="0">
                  <a:pos x="30" y="418"/>
                </a:cxn>
                <a:cxn ang="0">
                  <a:pos x="10" y="413"/>
                </a:cxn>
                <a:cxn ang="0">
                  <a:pos x="0" y="401"/>
                </a:cxn>
                <a:cxn ang="0">
                  <a:pos x="2" y="386"/>
                </a:cxn>
                <a:cxn ang="0">
                  <a:pos x="15" y="377"/>
                </a:cxn>
                <a:cxn ang="0">
                  <a:pos x="38" y="377"/>
                </a:cxn>
                <a:cxn ang="0">
                  <a:pos x="59" y="361"/>
                </a:cxn>
                <a:cxn ang="0">
                  <a:pos x="72" y="346"/>
                </a:cxn>
                <a:cxn ang="0">
                  <a:pos x="87" y="325"/>
                </a:cxn>
                <a:cxn ang="0">
                  <a:pos x="93" y="301"/>
                </a:cxn>
                <a:cxn ang="0">
                  <a:pos x="93" y="278"/>
                </a:cxn>
                <a:cxn ang="0">
                  <a:pos x="91" y="249"/>
                </a:cxn>
                <a:cxn ang="0">
                  <a:pos x="78" y="223"/>
                </a:cxn>
                <a:cxn ang="0">
                  <a:pos x="67" y="192"/>
                </a:cxn>
                <a:cxn ang="0">
                  <a:pos x="63" y="168"/>
                </a:cxn>
                <a:cxn ang="0">
                  <a:pos x="67" y="141"/>
                </a:cxn>
                <a:cxn ang="0">
                  <a:pos x="72" y="114"/>
                </a:cxn>
                <a:cxn ang="0">
                  <a:pos x="84" y="90"/>
                </a:cxn>
                <a:cxn ang="0">
                  <a:pos x="95" y="69"/>
                </a:cxn>
                <a:cxn ang="0">
                  <a:pos x="114" y="48"/>
                </a:cxn>
                <a:cxn ang="0">
                  <a:pos x="135" y="29"/>
                </a:cxn>
                <a:cxn ang="0">
                  <a:pos x="160" y="17"/>
                </a:cxn>
                <a:cxn ang="0">
                  <a:pos x="184" y="8"/>
                </a:cxn>
                <a:cxn ang="0">
                  <a:pos x="211" y="2"/>
                </a:cxn>
                <a:cxn ang="0">
                  <a:pos x="241" y="0"/>
                </a:cxn>
                <a:cxn ang="0">
                  <a:pos x="272" y="6"/>
                </a:cxn>
                <a:cxn ang="0">
                  <a:pos x="304" y="14"/>
                </a:cxn>
                <a:cxn ang="0">
                  <a:pos x="335" y="29"/>
                </a:cxn>
                <a:cxn ang="0">
                  <a:pos x="355" y="48"/>
                </a:cxn>
                <a:cxn ang="0">
                  <a:pos x="346" y="57"/>
                </a:cxn>
                <a:cxn ang="0">
                  <a:pos x="325" y="63"/>
                </a:cxn>
                <a:cxn ang="0">
                  <a:pos x="302" y="63"/>
                </a:cxn>
                <a:cxn ang="0">
                  <a:pos x="295" y="63"/>
                </a:cxn>
              </a:cxnLst>
              <a:rect l="0" t="0" r="r" b="b"/>
              <a:pathLst>
                <a:path w="355" h="418">
                  <a:moveTo>
                    <a:pt x="295" y="63"/>
                  </a:moveTo>
                  <a:lnTo>
                    <a:pt x="281" y="50"/>
                  </a:lnTo>
                  <a:lnTo>
                    <a:pt x="266" y="44"/>
                  </a:lnTo>
                  <a:lnTo>
                    <a:pt x="253" y="42"/>
                  </a:lnTo>
                  <a:lnTo>
                    <a:pt x="241" y="38"/>
                  </a:lnTo>
                  <a:lnTo>
                    <a:pt x="226" y="38"/>
                  </a:lnTo>
                  <a:lnTo>
                    <a:pt x="213" y="38"/>
                  </a:lnTo>
                  <a:lnTo>
                    <a:pt x="201" y="42"/>
                  </a:lnTo>
                  <a:lnTo>
                    <a:pt x="192" y="48"/>
                  </a:lnTo>
                  <a:lnTo>
                    <a:pt x="184" y="54"/>
                  </a:lnTo>
                  <a:lnTo>
                    <a:pt x="171" y="63"/>
                  </a:lnTo>
                  <a:lnTo>
                    <a:pt x="163" y="69"/>
                  </a:lnTo>
                  <a:lnTo>
                    <a:pt x="156" y="82"/>
                  </a:lnTo>
                  <a:lnTo>
                    <a:pt x="150" y="90"/>
                  </a:lnTo>
                  <a:lnTo>
                    <a:pt x="144" y="103"/>
                  </a:lnTo>
                  <a:lnTo>
                    <a:pt x="141" y="116"/>
                  </a:lnTo>
                  <a:lnTo>
                    <a:pt x="139" y="130"/>
                  </a:lnTo>
                  <a:lnTo>
                    <a:pt x="135" y="141"/>
                  </a:lnTo>
                  <a:lnTo>
                    <a:pt x="129" y="152"/>
                  </a:lnTo>
                  <a:lnTo>
                    <a:pt x="127" y="160"/>
                  </a:lnTo>
                  <a:lnTo>
                    <a:pt x="124" y="166"/>
                  </a:lnTo>
                  <a:lnTo>
                    <a:pt x="124" y="173"/>
                  </a:lnTo>
                  <a:lnTo>
                    <a:pt x="124" y="183"/>
                  </a:lnTo>
                  <a:lnTo>
                    <a:pt x="120" y="189"/>
                  </a:lnTo>
                  <a:lnTo>
                    <a:pt x="120" y="202"/>
                  </a:lnTo>
                  <a:lnTo>
                    <a:pt x="120" y="213"/>
                  </a:lnTo>
                  <a:lnTo>
                    <a:pt x="120" y="227"/>
                  </a:lnTo>
                  <a:lnTo>
                    <a:pt x="120" y="242"/>
                  </a:lnTo>
                  <a:lnTo>
                    <a:pt x="124" y="255"/>
                  </a:lnTo>
                  <a:lnTo>
                    <a:pt x="124" y="265"/>
                  </a:lnTo>
                  <a:lnTo>
                    <a:pt x="129" y="274"/>
                  </a:lnTo>
                  <a:lnTo>
                    <a:pt x="129" y="284"/>
                  </a:lnTo>
                  <a:lnTo>
                    <a:pt x="133" y="295"/>
                  </a:lnTo>
                  <a:lnTo>
                    <a:pt x="133" y="304"/>
                  </a:lnTo>
                  <a:lnTo>
                    <a:pt x="135" y="314"/>
                  </a:lnTo>
                  <a:lnTo>
                    <a:pt x="135" y="322"/>
                  </a:lnTo>
                  <a:lnTo>
                    <a:pt x="135" y="327"/>
                  </a:lnTo>
                  <a:lnTo>
                    <a:pt x="133" y="342"/>
                  </a:lnTo>
                  <a:lnTo>
                    <a:pt x="129" y="360"/>
                  </a:lnTo>
                  <a:lnTo>
                    <a:pt x="124" y="371"/>
                  </a:lnTo>
                  <a:lnTo>
                    <a:pt x="118" y="380"/>
                  </a:lnTo>
                  <a:lnTo>
                    <a:pt x="108" y="388"/>
                  </a:lnTo>
                  <a:lnTo>
                    <a:pt x="103" y="398"/>
                  </a:lnTo>
                  <a:lnTo>
                    <a:pt x="91" y="401"/>
                  </a:lnTo>
                  <a:lnTo>
                    <a:pt x="82" y="407"/>
                  </a:lnTo>
                  <a:lnTo>
                    <a:pt x="68" y="409"/>
                  </a:lnTo>
                  <a:lnTo>
                    <a:pt x="59" y="417"/>
                  </a:lnTo>
                  <a:lnTo>
                    <a:pt x="48" y="417"/>
                  </a:lnTo>
                  <a:lnTo>
                    <a:pt x="38" y="418"/>
                  </a:lnTo>
                  <a:lnTo>
                    <a:pt x="30" y="418"/>
                  </a:lnTo>
                  <a:lnTo>
                    <a:pt x="21" y="418"/>
                  </a:lnTo>
                  <a:lnTo>
                    <a:pt x="10" y="413"/>
                  </a:lnTo>
                  <a:lnTo>
                    <a:pt x="6" y="407"/>
                  </a:lnTo>
                  <a:lnTo>
                    <a:pt x="0" y="401"/>
                  </a:lnTo>
                  <a:lnTo>
                    <a:pt x="2" y="396"/>
                  </a:lnTo>
                  <a:lnTo>
                    <a:pt x="2" y="386"/>
                  </a:lnTo>
                  <a:lnTo>
                    <a:pt x="10" y="382"/>
                  </a:lnTo>
                  <a:lnTo>
                    <a:pt x="15" y="377"/>
                  </a:lnTo>
                  <a:lnTo>
                    <a:pt x="27" y="380"/>
                  </a:lnTo>
                  <a:lnTo>
                    <a:pt x="38" y="377"/>
                  </a:lnTo>
                  <a:lnTo>
                    <a:pt x="53" y="371"/>
                  </a:lnTo>
                  <a:lnTo>
                    <a:pt x="59" y="361"/>
                  </a:lnTo>
                  <a:lnTo>
                    <a:pt x="67" y="356"/>
                  </a:lnTo>
                  <a:lnTo>
                    <a:pt x="72" y="346"/>
                  </a:lnTo>
                  <a:lnTo>
                    <a:pt x="82" y="337"/>
                  </a:lnTo>
                  <a:lnTo>
                    <a:pt x="87" y="325"/>
                  </a:lnTo>
                  <a:lnTo>
                    <a:pt x="91" y="316"/>
                  </a:lnTo>
                  <a:lnTo>
                    <a:pt x="93" y="301"/>
                  </a:lnTo>
                  <a:lnTo>
                    <a:pt x="95" y="291"/>
                  </a:lnTo>
                  <a:lnTo>
                    <a:pt x="93" y="278"/>
                  </a:lnTo>
                  <a:lnTo>
                    <a:pt x="93" y="265"/>
                  </a:lnTo>
                  <a:lnTo>
                    <a:pt x="91" y="249"/>
                  </a:lnTo>
                  <a:lnTo>
                    <a:pt x="84" y="234"/>
                  </a:lnTo>
                  <a:lnTo>
                    <a:pt x="78" y="223"/>
                  </a:lnTo>
                  <a:lnTo>
                    <a:pt x="72" y="208"/>
                  </a:lnTo>
                  <a:lnTo>
                    <a:pt x="67" y="192"/>
                  </a:lnTo>
                  <a:lnTo>
                    <a:pt x="67" y="181"/>
                  </a:lnTo>
                  <a:lnTo>
                    <a:pt x="63" y="168"/>
                  </a:lnTo>
                  <a:lnTo>
                    <a:pt x="67" y="152"/>
                  </a:lnTo>
                  <a:lnTo>
                    <a:pt x="67" y="141"/>
                  </a:lnTo>
                  <a:lnTo>
                    <a:pt x="68" y="130"/>
                  </a:lnTo>
                  <a:lnTo>
                    <a:pt x="72" y="114"/>
                  </a:lnTo>
                  <a:lnTo>
                    <a:pt x="78" y="103"/>
                  </a:lnTo>
                  <a:lnTo>
                    <a:pt x="84" y="90"/>
                  </a:lnTo>
                  <a:lnTo>
                    <a:pt x="91" y="78"/>
                  </a:lnTo>
                  <a:lnTo>
                    <a:pt x="95" y="69"/>
                  </a:lnTo>
                  <a:lnTo>
                    <a:pt x="106" y="57"/>
                  </a:lnTo>
                  <a:lnTo>
                    <a:pt x="114" y="48"/>
                  </a:lnTo>
                  <a:lnTo>
                    <a:pt x="127" y="38"/>
                  </a:lnTo>
                  <a:lnTo>
                    <a:pt x="135" y="29"/>
                  </a:lnTo>
                  <a:lnTo>
                    <a:pt x="148" y="23"/>
                  </a:lnTo>
                  <a:lnTo>
                    <a:pt x="160" y="17"/>
                  </a:lnTo>
                  <a:lnTo>
                    <a:pt x="171" y="12"/>
                  </a:lnTo>
                  <a:lnTo>
                    <a:pt x="184" y="8"/>
                  </a:lnTo>
                  <a:lnTo>
                    <a:pt x="200" y="6"/>
                  </a:lnTo>
                  <a:lnTo>
                    <a:pt x="211" y="2"/>
                  </a:lnTo>
                  <a:lnTo>
                    <a:pt x="226" y="2"/>
                  </a:lnTo>
                  <a:lnTo>
                    <a:pt x="241" y="0"/>
                  </a:lnTo>
                  <a:lnTo>
                    <a:pt x="257" y="2"/>
                  </a:lnTo>
                  <a:lnTo>
                    <a:pt x="272" y="6"/>
                  </a:lnTo>
                  <a:lnTo>
                    <a:pt x="289" y="8"/>
                  </a:lnTo>
                  <a:lnTo>
                    <a:pt x="304" y="14"/>
                  </a:lnTo>
                  <a:lnTo>
                    <a:pt x="319" y="23"/>
                  </a:lnTo>
                  <a:lnTo>
                    <a:pt x="335" y="29"/>
                  </a:lnTo>
                  <a:lnTo>
                    <a:pt x="352" y="42"/>
                  </a:lnTo>
                  <a:lnTo>
                    <a:pt x="355" y="48"/>
                  </a:lnTo>
                  <a:lnTo>
                    <a:pt x="355" y="50"/>
                  </a:lnTo>
                  <a:lnTo>
                    <a:pt x="346" y="57"/>
                  </a:lnTo>
                  <a:lnTo>
                    <a:pt x="338" y="63"/>
                  </a:lnTo>
                  <a:lnTo>
                    <a:pt x="325" y="63"/>
                  </a:lnTo>
                  <a:lnTo>
                    <a:pt x="314" y="65"/>
                  </a:lnTo>
                  <a:lnTo>
                    <a:pt x="302" y="63"/>
                  </a:lnTo>
                  <a:lnTo>
                    <a:pt x="295" y="63"/>
                  </a:lnTo>
                  <a:lnTo>
                    <a:pt x="295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1822450" y="3141663"/>
              <a:ext cx="614363" cy="474663"/>
            </a:xfrm>
            <a:custGeom>
              <a:avLst/>
              <a:gdLst/>
              <a:ahLst/>
              <a:cxnLst>
                <a:cxn ang="0">
                  <a:pos x="703" y="430"/>
                </a:cxn>
                <a:cxn ang="0">
                  <a:pos x="728" y="373"/>
                </a:cxn>
                <a:cxn ang="0">
                  <a:pos x="709" y="327"/>
                </a:cxn>
                <a:cxn ang="0">
                  <a:pos x="672" y="276"/>
                </a:cxn>
                <a:cxn ang="0">
                  <a:pos x="667" y="219"/>
                </a:cxn>
                <a:cxn ang="0">
                  <a:pos x="667" y="156"/>
                </a:cxn>
                <a:cxn ang="0">
                  <a:pos x="655" y="101"/>
                </a:cxn>
                <a:cxn ang="0">
                  <a:pos x="610" y="59"/>
                </a:cxn>
                <a:cxn ang="0">
                  <a:pos x="568" y="54"/>
                </a:cxn>
                <a:cxn ang="0">
                  <a:pos x="505" y="61"/>
                </a:cxn>
                <a:cxn ang="0">
                  <a:pos x="435" y="50"/>
                </a:cxn>
                <a:cxn ang="0">
                  <a:pos x="368" y="38"/>
                </a:cxn>
                <a:cxn ang="0">
                  <a:pos x="311" y="74"/>
                </a:cxn>
                <a:cxn ang="0">
                  <a:pos x="285" y="118"/>
                </a:cxn>
                <a:cxn ang="0">
                  <a:pos x="254" y="162"/>
                </a:cxn>
                <a:cxn ang="0">
                  <a:pos x="205" y="179"/>
                </a:cxn>
                <a:cxn ang="0">
                  <a:pos x="148" y="164"/>
                </a:cxn>
                <a:cxn ang="0">
                  <a:pos x="97" y="192"/>
                </a:cxn>
                <a:cxn ang="0">
                  <a:pos x="79" y="263"/>
                </a:cxn>
                <a:cxn ang="0">
                  <a:pos x="123" y="323"/>
                </a:cxn>
                <a:cxn ang="0">
                  <a:pos x="97" y="373"/>
                </a:cxn>
                <a:cxn ang="0">
                  <a:pos x="64" y="405"/>
                </a:cxn>
                <a:cxn ang="0">
                  <a:pos x="60" y="460"/>
                </a:cxn>
                <a:cxn ang="0">
                  <a:pos x="102" y="498"/>
                </a:cxn>
                <a:cxn ang="0">
                  <a:pos x="182" y="502"/>
                </a:cxn>
                <a:cxn ang="0">
                  <a:pos x="224" y="502"/>
                </a:cxn>
                <a:cxn ang="0">
                  <a:pos x="281" y="517"/>
                </a:cxn>
                <a:cxn ang="0">
                  <a:pos x="308" y="557"/>
                </a:cxn>
                <a:cxn ang="0">
                  <a:pos x="296" y="599"/>
                </a:cxn>
                <a:cxn ang="0">
                  <a:pos x="266" y="578"/>
                </a:cxn>
                <a:cxn ang="0">
                  <a:pos x="230" y="563"/>
                </a:cxn>
                <a:cxn ang="0">
                  <a:pos x="178" y="557"/>
                </a:cxn>
                <a:cxn ang="0">
                  <a:pos x="131" y="559"/>
                </a:cxn>
                <a:cxn ang="0">
                  <a:pos x="85" y="553"/>
                </a:cxn>
                <a:cxn ang="0">
                  <a:pos x="40" y="527"/>
                </a:cxn>
                <a:cxn ang="0">
                  <a:pos x="13" y="487"/>
                </a:cxn>
                <a:cxn ang="0">
                  <a:pos x="0" y="441"/>
                </a:cxn>
                <a:cxn ang="0">
                  <a:pos x="13" y="392"/>
                </a:cxn>
                <a:cxn ang="0">
                  <a:pos x="40" y="348"/>
                </a:cxn>
                <a:cxn ang="0">
                  <a:pos x="38" y="310"/>
                </a:cxn>
                <a:cxn ang="0">
                  <a:pos x="28" y="261"/>
                </a:cxn>
                <a:cxn ang="0">
                  <a:pos x="38" y="206"/>
                </a:cxn>
                <a:cxn ang="0">
                  <a:pos x="60" y="162"/>
                </a:cxn>
                <a:cxn ang="0">
                  <a:pos x="117" y="128"/>
                </a:cxn>
                <a:cxn ang="0">
                  <a:pos x="176" y="124"/>
                </a:cxn>
                <a:cxn ang="0">
                  <a:pos x="218" y="128"/>
                </a:cxn>
                <a:cxn ang="0">
                  <a:pos x="260" y="86"/>
                </a:cxn>
                <a:cxn ang="0">
                  <a:pos x="296" y="29"/>
                </a:cxn>
                <a:cxn ang="0">
                  <a:pos x="355" y="0"/>
                </a:cxn>
                <a:cxn ang="0">
                  <a:pos x="425" y="8"/>
                </a:cxn>
                <a:cxn ang="0">
                  <a:pos x="501" y="14"/>
                </a:cxn>
                <a:cxn ang="0">
                  <a:pos x="576" y="0"/>
                </a:cxn>
                <a:cxn ang="0">
                  <a:pos x="646" y="17"/>
                </a:cxn>
                <a:cxn ang="0">
                  <a:pos x="693" y="61"/>
                </a:cxn>
                <a:cxn ang="0">
                  <a:pos x="718" y="124"/>
                </a:cxn>
                <a:cxn ang="0">
                  <a:pos x="714" y="183"/>
                </a:cxn>
                <a:cxn ang="0">
                  <a:pos x="718" y="230"/>
                </a:cxn>
                <a:cxn ang="0">
                  <a:pos x="748" y="285"/>
                </a:cxn>
                <a:cxn ang="0">
                  <a:pos x="773" y="360"/>
                </a:cxn>
                <a:cxn ang="0">
                  <a:pos x="758" y="413"/>
                </a:cxn>
                <a:cxn ang="0">
                  <a:pos x="712" y="462"/>
                </a:cxn>
                <a:cxn ang="0">
                  <a:pos x="663" y="477"/>
                </a:cxn>
              </a:cxnLst>
              <a:rect l="0" t="0" r="r" b="b"/>
              <a:pathLst>
                <a:path w="773" h="599">
                  <a:moveTo>
                    <a:pt x="669" y="466"/>
                  </a:moveTo>
                  <a:lnTo>
                    <a:pt x="680" y="456"/>
                  </a:lnTo>
                  <a:lnTo>
                    <a:pt x="688" y="449"/>
                  </a:lnTo>
                  <a:lnTo>
                    <a:pt x="697" y="439"/>
                  </a:lnTo>
                  <a:lnTo>
                    <a:pt x="703" y="430"/>
                  </a:lnTo>
                  <a:lnTo>
                    <a:pt x="712" y="418"/>
                  </a:lnTo>
                  <a:lnTo>
                    <a:pt x="718" y="409"/>
                  </a:lnTo>
                  <a:lnTo>
                    <a:pt x="722" y="399"/>
                  </a:lnTo>
                  <a:lnTo>
                    <a:pt x="728" y="388"/>
                  </a:lnTo>
                  <a:lnTo>
                    <a:pt x="728" y="373"/>
                  </a:lnTo>
                  <a:lnTo>
                    <a:pt x="729" y="363"/>
                  </a:lnTo>
                  <a:lnTo>
                    <a:pt x="728" y="354"/>
                  </a:lnTo>
                  <a:lnTo>
                    <a:pt x="724" y="344"/>
                  </a:lnTo>
                  <a:lnTo>
                    <a:pt x="714" y="337"/>
                  </a:lnTo>
                  <a:lnTo>
                    <a:pt x="709" y="327"/>
                  </a:lnTo>
                  <a:lnTo>
                    <a:pt x="701" y="316"/>
                  </a:lnTo>
                  <a:lnTo>
                    <a:pt x="693" y="306"/>
                  </a:lnTo>
                  <a:lnTo>
                    <a:pt x="684" y="297"/>
                  </a:lnTo>
                  <a:lnTo>
                    <a:pt x="680" y="285"/>
                  </a:lnTo>
                  <a:lnTo>
                    <a:pt x="672" y="276"/>
                  </a:lnTo>
                  <a:lnTo>
                    <a:pt x="669" y="263"/>
                  </a:lnTo>
                  <a:lnTo>
                    <a:pt x="667" y="253"/>
                  </a:lnTo>
                  <a:lnTo>
                    <a:pt x="667" y="242"/>
                  </a:lnTo>
                  <a:lnTo>
                    <a:pt x="667" y="230"/>
                  </a:lnTo>
                  <a:lnTo>
                    <a:pt x="667" y="219"/>
                  </a:lnTo>
                  <a:lnTo>
                    <a:pt x="667" y="206"/>
                  </a:lnTo>
                  <a:lnTo>
                    <a:pt x="667" y="194"/>
                  </a:lnTo>
                  <a:lnTo>
                    <a:pt x="667" y="183"/>
                  </a:lnTo>
                  <a:lnTo>
                    <a:pt x="667" y="171"/>
                  </a:lnTo>
                  <a:lnTo>
                    <a:pt x="667" y="156"/>
                  </a:lnTo>
                  <a:lnTo>
                    <a:pt x="667" y="143"/>
                  </a:lnTo>
                  <a:lnTo>
                    <a:pt x="663" y="131"/>
                  </a:lnTo>
                  <a:lnTo>
                    <a:pt x="663" y="118"/>
                  </a:lnTo>
                  <a:lnTo>
                    <a:pt x="657" y="111"/>
                  </a:lnTo>
                  <a:lnTo>
                    <a:pt x="655" y="101"/>
                  </a:lnTo>
                  <a:lnTo>
                    <a:pt x="648" y="92"/>
                  </a:lnTo>
                  <a:lnTo>
                    <a:pt x="646" y="86"/>
                  </a:lnTo>
                  <a:lnTo>
                    <a:pt x="631" y="74"/>
                  </a:lnTo>
                  <a:lnTo>
                    <a:pt x="619" y="65"/>
                  </a:lnTo>
                  <a:lnTo>
                    <a:pt x="610" y="59"/>
                  </a:lnTo>
                  <a:lnTo>
                    <a:pt x="600" y="55"/>
                  </a:lnTo>
                  <a:lnTo>
                    <a:pt x="591" y="54"/>
                  </a:lnTo>
                  <a:lnTo>
                    <a:pt x="583" y="54"/>
                  </a:lnTo>
                  <a:lnTo>
                    <a:pt x="574" y="54"/>
                  </a:lnTo>
                  <a:lnTo>
                    <a:pt x="568" y="54"/>
                  </a:lnTo>
                  <a:lnTo>
                    <a:pt x="558" y="55"/>
                  </a:lnTo>
                  <a:lnTo>
                    <a:pt x="549" y="59"/>
                  </a:lnTo>
                  <a:lnTo>
                    <a:pt x="534" y="61"/>
                  </a:lnTo>
                  <a:lnTo>
                    <a:pt x="518" y="65"/>
                  </a:lnTo>
                  <a:lnTo>
                    <a:pt x="505" y="61"/>
                  </a:lnTo>
                  <a:lnTo>
                    <a:pt x="490" y="61"/>
                  </a:lnTo>
                  <a:lnTo>
                    <a:pt x="473" y="59"/>
                  </a:lnTo>
                  <a:lnTo>
                    <a:pt x="461" y="55"/>
                  </a:lnTo>
                  <a:lnTo>
                    <a:pt x="446" y="54"/>
                  </a:lnTo>
                  <a:lnTo>
                    <a:pt x="435" y="50"/>
                  </a:lnTo>
                  <a:lnTo>
                    <a:pt x="420" y="44"/>
                  </a:lnTo>
                  <a:lnTo>
                    <a:pt x="408" y="40"/>
                  </a:lnTo>
                  <a:lnTo>
                    <a:pt x="395" y="38"/>
                  </a:lnTo>
                  <a:lnTo>
                    <a:pt x="380" y="38"/>
                  </a:lnTo>
                  <a:lnTo>
                    <a:pt x="368" y="38"/>
                  </a:lnTo>
                  <a:lnTo>
                    <a:pt x="355" y="44"/>
                  </a:lnTo>
                  <a:lnTo>
                    <a:pt x="344" y="46"/>
                  </a:lnTo>
                  <a:lnTo>
                    <a:pt x="328" y="59"/>
                  </a:lnTo>
                  <a:lnTo>
                    <a:pt x="319" y="65"/>
                  </a:lnTo>
                  <a:lnTo>
                    <a:pt x="311" y="74"/>
                  </a:lnTo>
                  <a:lnTo>
                    <a:pt x="306" y="82"/>
                  </a:lnTo>
                  <a:lnTo>
                    <a:pt x="298" y="92"/>
                  </a:lnTo>
                  <a:lnTo>
                    <a:pt x="292" y="97"/>
                  </a:lnTo>
                  <a:lnTo>
                    <a:pt x="287" y="107"/>
                  </a:lnTo>
                  <a:lnTo>
                    <a:pt x="285" y="118"/>
                  </a:lnTo>
                  <a:lnTo>
                    <a:pt x="277" y="128"/>
                  </a:lnTo>
                  <a:lnTo>
                    <a:pt x="271" y="137"/>
                  </a:lnTo>
                  <a:lnTo>
                    <a:pt x="266" y="147"/>
                  </a:lnTo>
                  <a:lnTo>
                    <a:pt x="260" y="152"/>
                  </a:lnTo>
                  <a:lnTo>
                    <a:pt x="254" y="162"/>
                  </a:lnTo>
                  <a:lnTo>
                    <a:pt x="249" y="164"/>
                  </a:lnTo>
                  <a:lnTo>
                    <a:pt x="239" y="173"/>
                  </a:lnTo>
                  <a:lnTo>
                    <a:pt x="228" y="177"/>
                  </a:lnTo>
                  <a:lnTo>
                    <a:pt x="218" y="179"/>
                  </a:lnTo>
                  <a:lnTo>
                    <a:pt x="205" y="179"/>
                  </a:lnTo>
                  <a:lnTo>
                    <a:pt x="197" y="173"/>
                  </a:lnTo>
                  <a:lnTo>
                    <a:pt x="184" y="168"/>
                  </a:lnTo>
                  <a:lnTo>
                    <a:pt x="176" y="164"/>
                  </a:lnTo>
                  <a:lnTo>
                    <a:pt x="159" y="164"/>
                  </a:lnTo>
                  <a:lnTo>
                    <a:pt x="148" y="164"/>
                  </a:lnTo>
                  <a:lnTo>
                    <a:pt x="136" y="168"/>
                  </a:lnTo>
                  <a:lnTo>
                    <a:pt x="123" y="173"/>
                  </a:lnTo>
                  <a:lnTo>
                    <a:pt x="112" y="177"/>
                  </a:lnTo>
                  <a:lnTo>
                    <a:pt x="102" y="183"/>
                  </a:lnTo>
                  <a:lnTo>
                    <a:pt x="97" y="192"/>
                  </a:lnTo>
                  <a:lnTo>
                    <a:pt x="91" y="200"/>
                  </a:lnTo>
                  <a:lnTo>
                    <a:pt x="81" y="215"/>
                  </a:lnTo>
                  <a:lnTo>
                    <a:pt x="79" y="230"/>
                  </a:lnTo>
                  <a:lnTo>
                    <a:pt x="76" y="245"/>
                  </a:lnTo>
                  <a:lnTo>
                    <a:pt x="79" y="263"/>
                  </a:lnTo>
                  <a:lnTo>
                    <a:pt x="81" y="280"/>
                  </a:lnTo>
                  <a:lnTo>
                    <a:pt x="87" y="295"/>
                  </a:lnTo>
                  <a:lnTo>
                    <a:pt x="97" y="302"/>
                  </a:lnTo>
                  <a:lnTo>
                    <a:pt x="110" y="316"/>
                  </a:lnTo>
                  <a:lnTo>
                    <a:pt x="123" y="323"/>
                  </a:lnTo>
                  <a:lnTo>
                    <a:pt x="127" y="337"/>
                  </a:lnTo>
                  <a:lnTo>
                    <a:pt x="123" y="348"/>
                  </a:lnTo>
                  <a:lnTo>
                    <a:pt x="112" y="360"/>
                  </a:lnTo>
                  <a:lnTo>
                    <a:pt x="102" y="367"/>
                  </a:lnTo>
                  <a:lnTo>
                    <a:pt x="97" y="373"/>
                  </a:lnTo>
                  <a:lnTo>
                    <a:pt x="87" y="375"/>
                  </a:lnTo>
                  <a:lnTo>
                    <a:pt x="81" y="384"/>
                  </a:lnTo>
                  <a:lnTo>
                    <a:pt x="76" y="392"/>
                  </a:lnTo>
                  <a:lnTo>
                    <a:pt x="70" y="399"/>
                  </a:lnTo>
                  <a:lnTo>
                    <a:pt x="64" y="405"/>
                  </a:lnTo>
                  <a:lnTo>
                    <a:pt x="60" y="418"/>
                  </a:lnTo>
                  <a:lnTo>
                    <a:pt x="59" y="430"/>
                  </a:lnTo>
                  <a:lnTo>
                    <a:pt x="59" y="439"/>
                  </a:lnTo>
                  <a:lnTo>
                    <a:pt x="59" y="449"/>
                  </a:lnTo>
                  <a:lnTo>
                    <a:pt x="60" y="460"/>
                  </a:lnTo>
                  <a:lnTo>
                    <a:pt x="64" y="466"/>
                  </a:lnTo>
                  <a:lnTo>
                    <a:pt x="74" y="475"/>
                  </a:lnTo>
                  <a:lnTo>
                    <a:pt x="79" y="485"/>
                  </a:lnTo>
                  <a:lnTo>
                    <a:pt x="87" y="493"/>
                  </a:lnTo>
                  <a:lnTo>
                    <a:pt x="102" y="498"/>
                  </a:lnTo>
                  <a:lnTo>
                    <a:pt x="117" y="502"/>
                  </a:lnTo>
                  <a:lnTo>
                    <a:pt x="133" y="502"/>
                  </a:lnTo>
                  <a:lnTo>
                    <a:pt x="148" y="506"/>
                  </a:lnTo>
                  <a:lnTo>
                    <a:pt x="163" y="502"/>
                  </a:lnTo>
                  <a:lnTo>
                    <a:pt x="182" y="502"/>
                  </a:lnTo>
                  <a:lnTo>
                    <a:pt x="188" y="502"/>
                  </a:lnTo>
                  <a:lnTo>
                    <a:pt x="197" y="502"/>
                  </a:lnTo>
                  <a:lnTo>
                    <a:pt x="205" y="502"/>
                  </a:lnTo>
                  <a:lnTo>
                    <a:pt x="218" y="502"/>
                  </a:lnTo>
                  <a:lnTo>
                    <a:pt x="224" y="502"/>
                  </a:lnTo>
                  <a:lnTo>
                    <a:pt x="235" y="502"/>
                  </a:lnTo>
                  <a:lnTo>
                    <a:pt x="241" y="506"/>
                  </a:lnTo>
                  <a:lnTo>
                    <a:pt x="251" y="506"/>
                  </a:lnTo>
                  <a:lnTo>
                    <a:pt x="262" y="512"/>
                  </a:lnTo>
                  <a:lnTo>
                    <a:pt x="281" y="517"/>
                  </a:lnTo>
                  <a:lnTo>
                    <a:pt x="290" y="523"/>
                  </a:lnTo>
                  <a:lnTo>
                    <a:pt x="298" y="534"/>
                  </a:lnTo>
                  <a:lnTo>
                    <a:pt x="302" y="538"/>
                  </a:lnTo>
                  <a:lnTo>
                    <a:pt x="306" y="548"/>
                  </a:lnTo>
                  <a:lnTo>
                    <a:pt x="308" y="557"/>
                  </a:lnTo>
                  <a:lnTo>
                    <a:pt x="311" y="567"/>
                  </a:lnTo>
                  <a:lnTo>
                    <a:pt x="311" y="574"/>
                  </a:lnTo>
                  <a:lnTo>
                    <a:pt x="308" y="584"/>
                  </a:lnTo>
                  <a:lnTo>
                    <a:pt x="302" y="593"/>
                  </a:lnTo>
                  <a:lnTo>
                    <a:pt x="296" y="599"/>
                  </a:lnTo>
                  <a:lnTo>
                    <a:pt x="287" y="599"/>
                  </a:lnTo>
                  <a:lnTo>
                    <a:pt x="277" y="599"/>
                  </a:lnTo>
                  <a:lnTo>
                    <a:pt x="271" y="595"/>
                  </a:lnTo>
                  <a:lnTo>
                    <a:pt x="270" y="589"/>
                  </a:lnTo>
                  <a:lnTo>
                    <a:pt x="266" y="578"/>
                  </a:lnTo>
                  <a:lnTo>
                    <a:pt x="260" y="572"/>
                  </a:lnTo>
                  <a:lnTo>
                    <a:pt x="254" y="567"/>
                  </a:lnTo>
                  <a:lnTo>
                    <a:pt x="249" y="567"/>
                  </a:lnTo>
                  <a:lnTo>
                    <a:pt x="239" y="563"/>
                  </a:lnTo>
                  <a:lnTo>
                    <a:pt x="230" y="563"/>
                  </a:lnTo>
                  <a:lnTo>
                    <a:pt x="218" y="559"/>
                  </a:lnTo>
                  <a:lnTo>
                    <a:pt x="209" y="559"/>
                  </a:lnTo>
                  <a:lnTo>
                    <a:pt x="197" y="557"/>
                  </a:lnTo>
                  <a:lnTo>
                    <a:pt x="188" y="557"/>
                  </a:lnTo>
                  <a:lnTo>
                    <a:pt x="178" y="557"/>
                  </a:lnTo>
                  <a:lnTo>
                    <a:pt x="167" y="557"/>
                  </a:lnTo>
                  <a:lnTo>
                    <a:pt x="157" y="557"/>
                  </a:lnTo>
                  <a:lnTo>
                    <a:pt x="148" y="557"/>
                  </a:lnTo>
                  <a:lnTo>
                    <a:pt x="138" y="557"/>
                  </a:lnTo>
                  <a:lnTo>
                    <a:pt x="131" y="559"/>
                  </a:lnTo>
                  <a:lnTo>
                    <a:pt x="121" y="557"/>
                  </a:lnTo>
                  <a:lnTo>
                    <a:pt x="112" y="557"/>
                  </a:lnTo>
                  <a:lnTo>
                    <a:pt x="102" y="557"/>
                  </a:lnTo>
                  <a:lnTo>
                    <a:pt x="95" y="557"/>
                  </a:lnTo>
                  <a:lnTo>
                    <a:pt x="85" y="553"/>
                  </a:lnTo>
                  <a:lnTo>
                    <a:pt x="76" y="551"/>
                  </a:lnTo>
                  <a:lnTo>
                    <a:pt x="64" y="548"/>
                  </a:lnTo>
                  <a:lnTo>
                    <a:pt x="59" y="544"/>
                  </a:lnTo>
                  <a:lnTo>
                    <a:pt x="49" y="534"/>
                  </a:lnTo>
                  <a:lnTo>
                    <a:pt x="40" y="527"/>
                  </a:lnTo>
                  <a:lnTo>
                    <a:pt x="30" y="519"/>
                  </a:lnTo>
                  <a:lnTo>
                    <a:pt x="28" y="513"/>
                  </a:lnTo>
                  <a:lnTo>
                    <a:pt x="21" y="506"/>
                  </a:lnTo>
                  <a:lnTo>
                    <a:pt x="17" y="496"/>
                  </a:lnTo>
                  <a:lnTo>
                    <a:pt x="13" y="487"/>
                  </a:lnTo>
                  <a:lnTo>
                    <a:pt x="5" y="481"/>
                  </a:lnTo>
                  <a:lnTo>
                    <a:pt x="3" y="470"/>
                  </a:lnTo>
                  <a:lnTo>
                    <a:pt x="0" y="460"/>
                  </a:lnTo>
                  <a:lnTo>
                    <a:pt x="0" y="451"/>
                  </a:lnTo>
                  <a:lnTo>
                    <a:pt x="0" y="441"/>
                  </a:lnTo>
                  <a:lnTo>
                    <a:pt x="0" y="430"/>
                  </a:lnTo>
                  <a:lnTo>
                    <a:pt x="0" y="420"/>
                  </a:lnTo>
                  <a:lnTo>
                    <a:pt x="3" y="413"/>
                  </a:lnTo>
                  <a:lnTo>
                    <a:pt x="5" y="403"/>
                  </a:lnTo>
                  <a:lnTo>
                    <a:pt x="13" y="392"/>
                  </a:lnTo>
                  <a:lnTo>
                    <a:pt x="17" y="379"/>
                  </a:lnTo>
                  <a:lnTo>
                    <a:pt x="21" y="369"/>
                  </a:lnTo>
                  <a:lnTo>
                    <a:pt x="28" y="363"/>
                  </a:lnTo>
                  <a:lnTo>
                    <a:pt x="30" y="354"/>
                  </a:lnTo>
                  <a:lnTo>
                    <a:pt x="40" y="348"/>
                  </a:lnTo>
                  <a:lnTo>
                    <a:pt x="45" y="342"/>
                  </a:lnTo>
                  <a:lnTo>
                    <a:pt x="55" y="339"/>
                  </a:lnTo>
                  <a:lnTo>
                    <a:pt x="49" y="331"/>
                  </a:lnTo>
                  <a:lnTo>
                    <a:pt x="43" y="318"/>
                  </a:lnTo>
                  <a:lnTo>
                    <a:pt x="38" y="310"/>
                  </a:lnTo>
                  <a:lnTo>
                    <a:pt x="34" y="301"/>
                  </a:lnTo>
                  <a:lnTo>
                    <a:pt x="30" y="291"/>
                  </a:lnTo>
                  <a:lnTo>
                    <a:pt x="30" y="282"/>
                  </a:lnTo>
                  <a:lnTo>
                    <a:pt x="28" y="270"/>
                  </a:lnTo>
                  <a:lnTo>
                    <a:pt x="28" y="261"/>
                  </a:lnTo>
                  <a:lnTo>
                    <a:pt x="28" y="249"/>
                  </a:lnTo>
                  <a:lnTo>
                    <a:pt x="28" y="240"/>
                  </a:lnTo>
                  <a:lnTo>
                    <a:pt x="30" y="228"/>
                  </a:lnTo>
                  <a:lnTo>
                    <a:pt x="34" y="219"/>
                  </a:lnTo>
                  <a:lnTo>
                    <a:pt x="38" y="206"/>
                  </a:lnTo>
                  <a:lnTo>
                    <a:pt x="43" y="198"/>
                  </a:lnTo>
                  <a:lnTo>
                    <a:pt x="45" y="188"/>
                  </a:lnTo>
                  <a:lnTo>
                    <a:pt x="53" y="179"/>
                  </a:lnTo>
                  <a:lnTo>
                    <a:pt x="59" y="171"/>
                  </a:lnTo>
                  <a:lnTo>
                    <a:pt x="60" y="162"/>
                  </a:lnTo>
                  <a:lnTo>
                    <a:pt x="66" y="156"/>
                  </a:lnTo>
                  <a:lnTo>
                    <a:pt x="76" y="149"/>
                  </a:lnTo>
                  <a:lnTo>
                    <a:pt x="87" y="139"/>
                  </a:lnTo>
                  <a:lnTo>
                    <a:pt x="102" y="135"/>
                  </a:lnTo>
                  <a:lnTo>
                    <a:pt x="117" y="128"/>
                  </a:lnTo>
                  <a:lnTo>
                    <a:pt x="136" y="124"/>
                  </a:lnTo>
                  <a:lnTo>
                    <a:pt x="146" y="124"/>
                  </a:lnTo>
                  <a:lnTo>
                    <a:pt x="155" y="124"/>
                  </a:lnTo>
                  <a:lnTo>
                    <a:pt x="163" y="124"/>
                  </a:lnTo>
                  <a:lnTo>
                    <a:pt x="176" y="124"/>
                  </a:lnTo>
                  <a:lnTo>
                    <a:pt x="184" y="124"/>
                  </a:lnTo>
                  <a:lnTo>
                    <a:pt x="193" y="128"/>
                  </a:lnTo>
                  <a:lnTo>
                    <a:pt x="199" y="131"/>
                  </a:lnTo>
                  <a:lnTo>
                    <a:pt x="212" y="131"/>
                  </a:lnTo>
                  <a:lnTo>
                    <a:pt x="218" y="128"/>
                  </a:lnTo>
                  <a:lnTo>
                    <a:pt x="228" y="124"/>
                  </a:lnTo>
                  <a:lnTo>
                    <a:pt x="235" y="118"/>
                  </a:lnTo>
                  <a:lnTo>
                    <a:pt x="241" y="112"/>
                  </a:lnTo>
                  <a:lnTo>
                    <a:pt x="251" y="101"/>
                  </a:lnTo>
                  <a:lnTo>
                    <a:pt x="260" y="86"/>
                  </a:lnTo>
                  <a:lnTo>
                    <a:pt x="266" y="67"/>
                  </a:lnTo>
                  <a:lnTo>
                    <a:pt x="277" y="54"/>
                  </a:lnTo>
                  <a:lnTo>
                    <a:pt x="285" y="44"/>
                  </a:lnTo>
                  <a:lnTo>
                    <a:pt x="290" y="38"/>
                  </a:lnTo>
                  <a:lnTo>
                    <a:pt x="296" y="29"/>
                  </a:lnTo>
                  <a:lnTo>
                    <a:pt x="306" y="25"/>
                  </a:lnTo>
                  <a:lnTo>
                    <a:pt x="317" y="14"/>
                  </a:lnTo>
                  <a:lnTo>
                    <a:pt x="328" y="8"/>
                  </a:lnTo>
                  <a:lnTo>
                    <a:pt x="344" y="0"/>
                  </a:lnTo>
                  <a:lnTo>
                    <a:pt x="355" y="0"/>
                  </a:lnTo>
                  <a:lnTo>
                    <a:pt x="372" y="0"/>
                  </a:lnTo>
                  <a:lnTo>
                    <a:pt x="384" y="0"/>
                  </a:lnTo>
                  <a:lnTo>
                    <a:pt x="399" y="4"/>
                  </a:lnTo>
                  <a:lnTo>
                    <a:pt x="414" y="8"/>
                  </a:lnTo>
                  <a:lnTo>
                    <a:pt x="425" y="8"/>
                  </a:lnTo>
                  <a:lnTo>
                    <a:pt x="441" y="10"/>
                  </a:lnTo>
                  <a:lnTo>
                    <a:pt x="456" y="14"/>
                  </a:lnTo>
                  <a:lnTo>
                    <a:pt x="471" y="17"/>
                  </a:lnTo>
                  <a:lnTo>
                    <a:pt x="482" y="14"/>
                  </a:lnTo>
                  <a:lnTo>
                    <a:pt x="501" y="14"/>
                  </a:lnTo>
                  <a:lnTo>
                    <a:pt x="517" y="14"/>
                  </a:lnTo>
                  <a:lnTo>
                    <a:pt x="534" y="10"/>
                  </a:lnTo>
                  <a:lnTo>
                    <a:pt x="549" y="4"/>
                  </a:lnTo>
                  <a:lnTo>
                    <a:pt x="562" y="0"/>
                  </a:lnTo>
                  <a:lnTo>
                    <a:pt x="576" y="0"/>
                  </a:lnTo>
                  <a:lnTo>
                    <a:pt x="589" y="0"/>
                  </a:lnTo>
                  <a:lnTo>
                    <a:pt x="604" y="0"/>
                  </a:lnTo>
                  <a:lnTo>
                    <a:pt x="619" y="8"/>
                  </a:lnTo>
                  <a:lnTo>
                    <a:pt x="631" y="10"/>
                  </a:lnTo>
                  <a:lnTo>
                    <a:pt x="646" y="17"/>
                  </a:lnTo>
                  <a:lnTo>
                    <a:pt x="657" y="23"/>
                  </a:lnTo>
                  <a:lnTo>
                    <a:pt x="667" y="31"/>
                  </a:lnTo>
                  <a:lnTo>
                    <a:pt x="676" y="40"/>
                  </a:lnTo>
                  <a:lnTo>
                    <a:pt x="688" y="54"/>
                  </a:lnTo>
                  <a:lnTo>
                    <a:pt x="693" y="61"/>
                  </a:lnTo>
                  <a:lnTo>
                    <a:pt x="703" y="76"/>
                  </a:lnTo>
                  <a:lnTo>
                    <a:pt x="709" y="90"/>
                  </a:lnTo>
                  <a:lnTo>
                    <a:pt x="714" y="103"/>
                  </a:lnTo>
                  <a:lnTo>
                    <a:pt x="714" y="112"/>
                  </a:lnTo>
                  <a:lnTo>
                    <a:pt x="718" y="124"/>
                  </a:lnTo>
                  <a:lnTo>
                    <a:pt x="718" y="137"/>
                  </a:lnTo>
                  <a:lnTo>
                    <a:pt x="718" y="149"/>
                  </a:lnTo>
                  <a:lnTo>
                    <a:pt x="718" y="158"/>
                  </a:lnTo>
                  <a:lnTo>
                    <a:pt x="714" y="171"/>
                  </a:lnTo>
                  <a:lnTo>
                    <a:pt x="714" y="183"/>
                  </a:lnTo>
                  <a:lnTo>
                    <a:pt x="714" y="192"/>
                  </a:lnTo>
                  <a:lnTo>
                    <a:pt x="714" y="200"/>
                  </a:lnTo>
                  <a:lnTo>
                    <a:pt x="714" y="209"/>
                  </a:lnTo>
                  <a:lnTo>
                    <a:pt x="714" y="219"/>
                  </a:lnTo>
                  <a:lnTo>
                    <a:pt x="718" y="230"/>
                  </a:lnTo>
                  <a:lnTo>
                    <a:pt x="722" y="240"/>
                  </a:lnTo>
                  <a:lnTo>
                    <a:pt x="724" y="249"/>
                  </a:lnTo>
                  <a:lnTo>
                    <a:pt x="729" y="259"/>
                  </a:lnTo>
                  <a:lnTo>
                    <a:pt x="739" y="270"/>
                  </a:lnTo>
                  <a:lnTo>
                    <a:pt x="748" y="285"/>
                  </a:lnTo>
                  <a:lnTo>
                    <a:pt x="758" y="297"/>
                  </a:lnTo>
                  <a:lnTo>
                    <a:pt x="764" y="312"/>
                  </a:lnTo>
                  <a:lnTo>
                    <a:pt x="773" y="331"/>
                  </a:lnTo>
                  <a:lnTo>
                    <a:pt x="773" y="344"/>
                  </a:lnTo>
                  <a:lnTo>
                    <a:pt x="773" y="360"/>
                  </a:lnTo>
                  <a:lnTo>
                    <a:pt x="773" y="369"/>
                  </a:lnTo>
                  <a:lnTo>
                    <a:pt x="769" y="379"/>
                  </a:lnTo>
                  <a:lnTo>
                    <a:pt x="769" y="392"/>
                  </a:lnTo>
                  <a:lnTo>
                    <a:pt x="766" y="399"/>
                  </a:lnTo>
                  <a:lnTo>
                    <a:pt x="758" y="413"/>
                  </a:lnTo>
                  <a:lnTo>
                    <a:pt x="750" y="424"/>
                  </a:lnTo>
                  <a:lnTo>
                    <a:pt x="743" y="436"/>
                  </a:lnTo>
                  <a:lnTo>
                    <a:pt x="733" y="449"/>
                  </a:lnTo>
                  <a:lnTo>
                    <a:pt x="724" y="455"/>
                  </a:lnTo>
                  <a:lnTo>
                    <a:pt x="712" y="462"/>
                  </a:lnTo>
                  <a:lnTo>
                    <a:pt x="701" y="475"/>
                  </a:lnTo>
                  <a:lnTo>
                    <a:pt x="691" y="487"/>
                  </a:lnTo>
                  <a:lnTo>
                    <a:pt x="680" y="493"/>
                  </a:lnTo>
                  <a:lnTo>
                    <a:pt x="669" y="491"/>
                  </a:lnTo>
                  <a:lnTo>
                    <a:pt x="663" y="477"/>
                  </a:lnTo>
                  <a:lnTo>
                    <a:pt x="669" y="466"/>
                  </a:lnTo>
                  <a:lnTo>
                    <a:pt x="669" y="4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auto">
            <a:xfrm>
              <a:off x="1968500" y="3660775"/>
              <a:ext cx="331788" cy="252413"/>
            </a:xfrm>
            <a:custGeom>
              <a:avLst/>
              <a:gdLst/>
              <a:ahLst/>
              <a:cxnLst>
                <a:cxn ang="0">
                  <a:pos x="38" y="8"/>
                </a:cxn>
                <a:cxn ang="0">
                  <a:pos x="67" y="27"/>
                </a:cxn>
                <a:cxn ang="0">
                  <a:pos x="88" y="48"/>
                </a:cxn>
                <a:cxn ang="0">
                  <a:pos x="105" y="69"/>
                </a:cxn>
                <a:cxn ang="0">
                  <a:pos x="124" y="95"/>
                </a:cxn>
                <a:cxn ang="0">
                  <a:pos x="137" y="120"/>
                </a:cxn>
                <a:cxn ang="0">
                  <a:pos x="156" y="150"/>
                </a:cxn>
                <a:cxn ang="0">
                  <a:pos x="171" y="177"/>
                </a:cxn>
                <a:cxn ang="0">
                  <a:pos x="190" y="203"/>
                </a:cxn>
                <a:cxn ang="0">
                  <a:pos x="211" y="224"/>
                </a:cxn>
                <a:cxn ang="0">
                  <a:pos x="234" y="243"/>
                </a:cxn>
                <a:cxn ang="0">
                  <a:pos x="259" y="257"/>
                </a:cxn>
                <a:cxn ang="0">
                  <a:pos x="285" y="259"/>
                </a:cxn>
                <a:cxn ang="0">
                  <a:pos x="310" y="257"/>
                </a:cxn>
                <a:cxn ang="0">
                  <a:pos x="335" y="243"/>
                </a:cxn>
                <a:cxn ang="0">
                  <a:pos x="352" y="222"/>
                </a:cxn>
                <a:cxn ang="0">
                  <a:pos x="371" y="198"/>
                </a:cxn>
                <a:cxn ang="0">
                  <a:pos x="373" y="177"/>
                </a:cxn>
                <a:cxn ang="0">
                  <a:pos x="367" y="156"/>
                </a:cxn>
                <a:cxn ang="0">
                  <a:pos x="359" y="135"/>
                </a:cxn>
                <a:cxn ang="0">
                  <a:pos x="346" y="114"/>
                </a:cxn>
                <a:cxn ang="0">
                  <a:pos x="346" y="95"/>
                </a:cxn>
                <a:cxn ang="0">
                  <a:pos x="356" y="86"/>
                </a:cxn>
                <a:cxn ang="0">
                  <a:pos x="373" y="93"/>
                </a:cxn>
                <a:cxn ang="0">
                  <a:pos x="388" y="116"/>
                </a:cxn>
                <a:cxn ang="0">
                  <a:pos x="407" y="150"/>
                </a:cxn>
                <a:cxn ang="0">
                  <a:pos x="418" y="181"/>
                </a:cxn>
                <a:cxn ang="0">
                  <a:pos x="418" y="207"/>
                </a:cxn>
                <a:cxn ang="0">
                  <a:pos x="413" y="224"/>
                </a:cxn>
                <a:cxn ang="0">
                  <a:pos x="403" y="243"/>
                </a:cxn>
                <a:cxn ang="0">
                  <a:pos x="388" y="264"/>
                </a:cxn>
                <a:cxn ang="0">
                  <a:pos x="371" y="279"/>
                </a:cxn>
                <a:cxn ang="0">
                  <a:pos x="352" y="295"/>
                </a:cxn>
                <a:cxn ang="0">
                  <a:pos x="335" y="304"/>
                </a:cxn>
                <a:cxn ang="0">
                  <a:pos x="312" y="314"/>
                </a:cxn>
                <a:cxn ang="0">
                  <a:pos x="295" y="316"/>
                </a:cxn>
                <a:cxn ang="0">
                  <a:pos x="278" y="319"/>
                </a:cxn>
                <a:cxn ang="0">
                  <a:pos x="255" y="316"/>
                </a:cxn>
                <a:cxn ang="0">
                  <a:pos x="234" y="314"/>
                </a:cxn>
                <a:cxn ang="0">
                  <a:pos x="217" y="306"/>
                </a:cxn>
                <a:cxn ang="0">
                  <a:pos x="198" y="298"/>
                </a:cxn>
                <a:cxn ang="0">
                  <a:pos x="181" y="285"/>
                </a:cxn>
                <a:cxn ang="0">
                  <a:pos x="162" y="272"/>
                </a:cxn>
                <a:cxn ang="0">
                  <a:pos x="146" y="253"/>
                </a:cxn>
                <a:cxn ang="0">
                  <a:pos x="131" y="236"/>
                </a:cxn>
                <a:cxn ang="0">
                  <a:pos x="120" y="211"/>
                </a:cxn>
                <a:cxn ang="0">
                  <a:pos x="108" y="183"/>
                </a:cxn>
                <a:cxn ang="0">
                  <a:pos x="95" y="156"/>
                </a:cxn>
                <a:cxn ang="0">
                  <a:pos x="84" y="129"/>
                </a:cxn>
                <a:cxn ang="0">
                  <a:pos x="72" y="101"/>
                </a:cxn>
                <a:cxn ang="0">
                  <a:pos x="59" y="74"/>
                </a:cxn>
                <a:cxn ang="0">
                  <a:pos x="42" y="57"/>
                </a:cxn>
                <a:cxn ang="0">
                  <a:pos x="21" y="38"/>
                </a:cxn>
                <a:cxn ang="0">
                  <a:pos x="0" y="21"/>
                </a:cxn>
                <a:cxn ang="0">
                  <a:pos x="6" y="2"/>
                </a:cxn>
                <a:cxn ang="0">
                  <a:pos x="17" y="0"/>
                </a:cxn>
                <a:cxn ang="0">
                  <a:pos x="27" y="2"/>
                </a:cxn>
              </a:cxnLst>
              <a:rect l="0" t="0" r="r" b="b"/>
              <a:pathLst>
                <a:path w="418" h="319">
                  <a:moveTo>
                    <a:pt x="27" y="2"/>
                  </a:moveTo>
                  <a:lnTo>
                    <a:pt x="38" y="8"/>
                  </a:lnTo>
                  <a:lnTo>
                    <a:pt x="53" y="17"/>
                  </a:lnTo>
                  <a:lnTo>
                    <a:pt x="67" y="27"/>
                  </a:lnTo>
                  <a:lnTo>
                    <a:pt x="78" y="38"/>
                  </a:lnTo>
                  <a:lnTo>
                    <a:pt x="88" y="48"/>
                  </a:lnTo>
                  <a:lnTo>
                    <a:pt x="95" y="59"/>
                  </a:lnTo>
                  <a:lnTo>
                    <a:pt x="105" y="69"/>
                  </a:lnTo>
                  <a:lnTo>
                    <a:pt x="116" y="84"/>
                  </a:lnTo>
                  <a:lnTo>
                    <a:pt x="124" y="95"/>
                  </a:lnTo>
                  <a:lnTo>
                    <a:pt x="131" y="108"/>
                  </a:lnTo>
                  <a:lnTo>
                    <a:pt x="137" y="120"/>
                  </a:lnTo>
                  <a:lnTo>
                    <a:pt x="146" y="135"/>
                  </a:lnTo>
                  <a:lnTo>
                    <a:pt x="156" y="150"/>
                  </a:lnTo>
                  <a:lnTo>
                    <a:pt x="165" y="162"/>
                  </a:lnTo>
                  <a:lnTo>
                    <a:pt x="171" y="177"/>
                  </a:lnTo>
                  <a:lnTo>
                    <a:pt x="181" y="192"/>
                  </a:lnTo>
                  <a:lnTo>
                    <a:pt x="190" y="203"/>
                  </a:lnTo>
                  <a:lnTo>
                    <a:pt x="198" y="217"/>
                  </a:lnTo>
                  <a:lnTo>
                    <a:pt x="211" y="224"/>
                  </a:lnTo>
                  <a:lnTo>
                    <a:pt x="222" y="238"/>
                  </a:lnTo>
                  <a:lnTo>
                    <a:pt x="234" y="243"/>
                  </a:lnTo>
                  <a:lnTo>
                    <a:pt x="247" y="249"/>
                  </a:lnTo>
                  <a:lnTo>
                    <a:pt x="259" y="257"/>
                  </a:lnTo>
                  <a:lnTo>
                    <a:pt x="274" y="259"/>
                  </a:lnTo>
                  <a:lnTo>
                    <a:pt x="285" y="259"/>
                  </a:lnTo>
                  <a:lnTo>
                    <a:pt x="298" y="259"/>
                  </a:lnTo>
                  <a:lnTo>
                    <a:pt x="310" y="257"/>
                  </a:lnTo>
                  <a:lnTo>
                    <a:pt x="323" y="249"/>
                  </a:lnTo>
                  <a:lnTo>
                    <a:pt x="335" y="243"/>
                  </a:lnTo>
                  <a:lnTo>
                    <a:pt x="344" y="236"/>
                  </a:lnTo>
                  <a:lnTo>
                    <a:pt x="352" y="222"/>
                  </a:lnTo>
                  <a:lnTo>
                    <a:pt x="365" y="211"/>
                  </a:lnTo>
                  <a:lnTo>
                    <a:pt x="371" y="198"/>
                  </a:lnTo>
                  <a:lnTo>
                    <a:pt x="373" y="190"/>
                  </a:lnTo>
                  <a:lnTo>
                    <a:pt x="373" y="177"/>
                  </a:lnTo>
                  <a:lnTo>
                    <a:pt x="373" y="165"/>
                  </a:lnTo>
                  <a:lnTo>
                    <a:pt x="367" y="156"/>
                  </a:lnTo>
                  <a:lnTo>
                    <a:pt x="365" y="145"/>
                  </a:lnTo>
                  <a:lnTo>
                    <a:pt x="359" y="135"/>
                  </a:lnTo>
                  <a:lnTo>
                    <a:pt x="352" y="122"/>
                  </a:lnTo>
                  <a:lnTo>
                    <a:pt x="346" y="114"/>
                  </a:lnTo>
                  <a:lnTo>
                    <a:pt x="346" y="105"/>
                  </a:lnTo>
                  <a:lnTo>
                    <a:pt x="346" y="95"/>
                  </a:lnTo>
                  <a:lnTo>
                    <a:pt x="352" y="89"/>
                  </a:lnTo>
                  <a:lnTo>
                    <a:pt x="356" y="86"/>
                  </a:lnTo>
                  <a:lnTo>
                    <a:pt x="365" y="86"/>
                  </a:lnTo>
                  <a:lnTo>
                    <a:pt x="373" y="93"/>
                  </a:lnTo>
                  <a:lnTo>
                    <a:pt x="380" y="101"/>
                  </a:lnTo>
                  <a:lnTo>
                    <a:pt x="388" y="116"/>
                  </a:lnTo>
                  <a:lnTo>
                    <a:pt x="401" y="135"/>
                  </a:lnTo>
                  <a:lnTo>
                    <a:pt x="407" y="150"/>
                  </a:lnTo>
                  <a:lnTo>
                    <a:pt x="416" y="165"/>
                  </a:lnTo>
                  <a:lnTo>
                    <a:pt x="418" y="181"/>
                  </a:lnTo>
                  <a:lnTo>
                    <a:pt x="418" y="198"/>
                  </a:lnTo>
                  <a:lnTo>
                    <a:pt x="418" y="207"/>
                  </a:lnTo>
                  <a:lnTo>
                    <a:pt x="416" y="217"/>
                  </a:lnTo>
                  <a:lnTo>
                    <a:pt x="413" y="224"/>
                  </a:lnTo>
                  <a:lnTo>
                    <a:pt x="409" y="236"/>
                  </a:lnTo>
                  <a:lnTo>
                    <a:pt x="403" y="243"/>
                  </a:lnTo>
                  <a:lnTo>
                    <a:pt x="394" y="257"/>
                  </a:lnTo>
                  <a:lnTo>
                    <a:pt x="388" y="264"/>
                  </a:lnTo>
                  <a:lnTo>
                    <a:pt x="380" y="274"/>
                  </a:lnTo>
                  <a:lnTo>
                    <a:pt x="371" y="279"/>
                  </a:lnTo>
                  <a:lnTo>
                    <a:pt x="365" y="289"/>
                  </a:lnTo>
                  <a:lnTo>
                    <a:pt x="352" y="295"/>
                  </a:lnTo>
                  <a:lnTo>
                    <a:pt x="346" y="300"/>
                  </a:lnTo>
                  <a:lnTo>
                    <a:pt x="335" y="304"/>
                  </a:lnTo>
                  <a:lnTo>
                    <a:pt x="325" y="310"/>
                  </a:lnTo>
                  <a:lnTo>
                    <a:pt x="312" y="314"/>
                  </a:lnTo>
                  <a:lnTo>
                    <a:pt x="304" y="316"/>
                  </a:lnTo>
                  <a:lnTo>
                    <a:pt x="295" y="316"/>
                  </a:lnTo>
                  <a:lnTo>
                    <a:pt x="285" y="319"/>
                  </a:lnTo>
                  <a:lnTo>
                    <a:pt x="278" y="319"/>
                  </a:lnTo>
                  <a:lnTo>
                    <a:pt x="268" y="319"/>
                  </a:lnTo>
                  <a:lnTo>
                    <a:pt x="255" y="316"/>
                  </a:lnTo>
                  <a:lnTo>
                    <a:pt x="247" y="316"/>
                  </a:lnTo>
                  <a:lnTo>
                    <a:pt x="234" y="314"/>
                  </a:lnTo>
                  <a:lnTo>
                    <a:pt x="226" y="310"/>
                  </a:lnTo>
                  <a:lnTo>
                    <a:pt x="217" y="306"/>
                  </a:lnTo>
                  <a:lnTo>
                    <a:pt x="207" y="300"/>
                  </a:lnTo>
                  <a:lnTo>
                    <a:pt x="198" y="298"/>
                  </a:lnTo>
                  <a:lnTo>
                    <a:pt x="190" y="293"/>
                  </a:lnTo>
                  <a:lnTo>
                    <a:pt x="181" y="285"/>
                  </a:lnTo>
                  <a:lnTo>
                    <a:pt x="171" y="278"/>
                  </a:lnTo>
                  <a:lnTo>
                    <a:pt x="162" y="272"/>
                  </a:lnTo>
                  <a:lnTo>
                    <a:pt x="156" y="262"/>
                  </a:lnTo>
                  <a:lnTo>
                    <a:pt x="146" y="253"/>
                  </a:lnTo>
                  <a:lnTo>
                    <a:pt x="141" y="243"/>
                  </a:lnTo>
                  <a:lnTo>
                    <a:pt x="131" y="236"/>
                  </a:lnTo>
                  <a:lnTo>
                    <a:pt x="129" y="224"/>
                  </a:lnTo>
                  <a:lnTo>
                    <a:pt x="120" y="211"/>
                  </a:lnTo>
                  <a:lnTo>
                    <a:pt x="114" y="198"/>
                  </a:lnTo>
                  <a:lnTo>
                    <a:pt x="108" y="183"/>
                  </a:lnTo>
                  <a:lnTo>
                    <a:pt x="103" y="171"/>
                  </a:lnTo>
                  <a:lnTo>
                    <a:pt x="95" y="156"/>
                  </a:lnTo>
                  <a:lnTo>
                    <a:pt x="89" y="145"/>
                  </a:lnTo>
                  <a:lnTo>
                    <a:pt x="84" y="129"/>
                  </a:lnTo>
                  <a:lnTo>
                    <a:pt x="80" y="116"/>
                  </a:lnTo>
                  <a:lnTo>
                    <a:pt x="72" y="101"/>
                  </a:lnTo>
                  <a:lnTo>
                    <a:pt x="67" y="89"/>
                  </a:lnTo>
                  <a:lnTo>
                    <a:pt x="59" y="74"/>
                  </a:lnTo>
                  <a:lnTo>
                    <a:pt x="51" y="65"/>
                  </a:lnTo>
                  <a:lnTo>
                    <a:pt x="42" y="57"/>
                  </a:lnTo>
                  <a:lnTo>
                    <a:pt x="32" y="48"/>
                  </a:lnTo>
                  <a:lnTo>
                    <a:pt x="21" y="38"/>
                  </a:lnTo>
                  <a:lnTo>
                    <a:pt x="10" y="32"/>
                  </a:lnTo>
                  <a:lnTo>
                    <a:pt x="0" y="21"/>
                  </a:lnTo>
                  <a:lnTo>
                    <a:pt x="2" y="8"/>
                  </a:lnTo>
                  <a:lnTo>
                    <a:pt x="6" y="2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auto">
            <a:xfrm>
              <a:off x="1671638" y="3657600"/>
              <a:ext cx="654050" cy="890588"/>
            </a:xfrm>
            <a:custGeom>
              <a:avLst/>
              <a:gdLst/>
              <a:ahLst/>
              <a:cxnLst>
                <a:cxn ang="0">
                  <a:pos x="345" y="46"/>
                </a:cxn>
                <a:cxn ang="0">
                  <a:pos x="292" y="61"/>
                </a:cxn>
                <a:cxn ang="0">
                  <a:pos x="211" y="99"/>
                </a:cxn>
                <a:cxn ang="0">
                  <a:pos x="152" y="158"/>
                </a:cxn>
                <a:cxn ang="0">
                  <a:pos x="96" y="240"/>
                </a:cxn>
                <a:cxn ang="0">
                  <a:pos x="74" y="302"/>
                </a:cxn>
                <a:cxn ang="0">
                  <a:pos x="60" y="360"/>
                </a:cxn>
                <a:cxn ang="0">
                  <a:pos x="58" y="415"/>
                </a:cxn>
                <a:cxn ang="0">
                  <a:pos x="60" y="462"/>
                </a:cxn>
                <a:cxn ang="0">
                  <a:pos x="55" y="534"/>
                </a:cxn>
                <a:cxn ang="0">
                  <a:pos x="53" y="589"/>
                </a:cxn>
                <a:cxn ang="0">
                  <a:pos x="49" y="646"/>
                </a:cxn>
                <a:cxn ang="0">
                  <a:pos x="49" y="709"/>
                </a:cxn>
                <a:cxn ang="0">
                  <a:pos x="53" y="770"/>
                </a:cxn>
                <a:cxn ang="0">
                  <a:pos x="60" y="831"/>
                </a:cxn>
                <a:cxn ang="0">
                  <a:pos x="76" y="884"/>
                </a:cxn>
                <a:cxn ang="0">
                  <a:pos x="116" y="956"/>
                </a:cxn>
                <a:cxn ang="0">
                  <a:pos x="188" y="1008"/>
                </a:cxn>
                <a:cxn ang="0">
                  <a:pos x="250" y="1036"/>
                </a:cxn>
                <a:cxn ang="0">
                  <a:pos x="326" y="1048"/>
                </a:cxn>
                <a:cxn ang="0">
                  <a:pos x="402" y="1053"/>
                </a:cxn>
                <a:cxn ang="0">
                  <a:pos x="482" y="1053"/>
                </a:cxn>
                <a:cxn ang="0">
                  <a:pos x="556" y="1048"/>
                </a:cxn>
                <a:cxn ang="0">
                  <a:pos x="627" y="1042"/>
                </a:cxn>
                <a:cxn ang="0">
                  <a:pos x="695" y="1036"/>
                </a:cxn>
                <a:cxn ang="0">
                  <a:pos x="766" y="1027"/>
                </a:cxn>
                <a:cxn ang="0">
                  <a:pos x="821" y="1044"/>
                </a:cxn>
                <a:cxn ang="0">
                  <a:pos x="779" y="1084"/>
                </a:cxn>
                <a:cxn ang="0">
                  <a:pos x="716" y="1089"/>
                </a:cxn>
                <a:cxn ang="0">
                  <a:pos x="651" y="1099"/>
                </a:cxn>
                <a:cxn ang="0">
                  <a:pos x="577" y="1108"/>
                </a:cxn>
                <a:cxn ang="0">
                  <a:pos x="492" y="1116"/>
                </a:cxn>
                <a:cxn ang="0">
                  <a:pos x="402" y="1124"/>
                </a:cxn>
                <a:cxn ang="0">
                  <a:pos x="313" y="1124"/>
                </a:cxn>
                <a:cxn ang="0">
                  <a:pos x="233" y="1116"/>
                </a:cxn>
                <a:cxn ang="0">
                  <a:pos x="154" y="1095"/>
                </a:cxn>
                <a:cxn ang="0">
                  <a:pos x="95" y="1067"/>
                </a:cxn>
                <a:cxn ang="0">
                  <a:pos x="34" y="996"/>
                </a:cxn>
                <a:cxn ang="0">
                  <a:pos x="19" y="935"/>
                </a:cxn>
                <a:cxn ang="0">
                  <a:pos x="11" y="875"/>
                </a:cxn>
                <a:cxn ang="0">
                  <a:pos x="3" y="810"/>
                </a:cxn>
                <a:cxn ang="0">
                  <a:pos x="3" y="740"/>
                </a:cxn>
                <a:cxn ang="0">
                  <a:pos x="3" y="671"/>
                </a:cxn>
                <a:cxn ang="0">
                  <a:pos x="3" y="603"/>
                </a:cxn>
                <a:cxn ang="0">
                  <a:pos x="3" y="544"/>
                </a:cxn>
                <a:cxn ang="0">
                  <a:pos x="7" y="474"/>
                </a:cxn>
                <a:cxn ang="0">
                  <a:pos x="0" y="417"/>
                </a:cxn>
                <a:cxn ang="0">
                  <a:pos x="3" y="354"/>
                </a:cxn>
                <a:cxn ang="0">
                  <a:pos x="15" y="287"/>
                </a:cxn>
                <a:cxn ang="0">
                  <a:pos x="39" y="223"/>
                </a:cxn>
                <a:cxn ang="0">
                  <a:pos x="70" y="166"/>
                </a:cxn>
                <a:cxn ang="0">
                  <a:pos x="110" y="114"/>
                </a:cxn>
                <a:cxn ang="0">
                  <a:pos x="174" y="61"/>
                </a:cxn>
                <a:cxn ang="0">
                  <a:pos x="233" y="42"/>
                </a:cxn>
                <a:cxn ang="0">
                  <a:pos x="290" y="27"/>
                </a:cxn>
                <a:cxn ang="0">
                  <a:pos x="349" y="8"/>
                </a:cxn>
                <a:cxn ang="0">
                  <a:pos x="402" y="19"/>
                </a:cxn>
              </a:cxnLst>
              <a:rect l="0" t="0" r="r" b="b"/>
              <a:pathLst>
                <a:path w="823" h="1124">
                  <a:moveTo>
                    <a:pt x="393" y="27"/>
                  </a:moveTo>
                  <a:lnTo>
                    <a:pt x="383" y="31"/>
                  </a:lnTo>
                  <a:lnTo>
                    <a:pt x="372" y="33"/>
                  </a:lnTo>
                  <a:lnTo>
                    <a:pt x="363" y="40"/>
                  </a:lnTo>
                  <a:lnTo>
                    <a:pt x="353" y="42"/>
                  </a:lnTo>
                  <a:lnTo>
                    <a:pt x="345" y="46"/>
                  </a:lnTo>
                  <a:lnTo>
                    <a:pt x="336" y="48"/>
                  </a:lnTo>
                  <a:lnTo>
                    <a:pt x="326" y="52"/>
                  </a:lnTo>
                  <a:lnTo>
                    <a:pt x="321" y="55"/>
                  </a:lnTo>
                  <a:lnTo>
                    <a:pt x="311" y="57"/>
                  </a:lnTo>
                  <a:lnTo>
                    <a:pt x="300" y="61"/>
                  </a:lnTo>
                  <a:lnTo>
                    <a:pt x="292" y="61"/>
                  </a:lnTo>
                  <a:lnTo>
                    <a:pt x="285" y="67"/>
                  </a:lnTo>
                  <a:lnTo>
                    <a:pt x="269" y="69"/>
                  </a:lnTo>
                  <a:lnTo>
                    <a:pt x="254" y="78"/>
                  </a:lnTo>
                  <a:lnTo>
                    <a:pt x="239" y="84"/>
                  </a:lnTo>
                  <a:lnTo>
                    <a:pt x="228" y="93"/>
                  </a:lnTo>
                  <a:lnTo>
                    <a:pt x="211" y="99"/>
                  </a:lnTo>
                  <a:lnTo>
                    <a:pt x="199" y="112"/>
                  </a:lnTo>
                  <a:lnTo>
                    <a:pt x="186" y="120"/>
                  </a:lnTo>
                  <a:lnTo>
                    <a:pt x="173" y="137"/>
                  </a:lnTo>
                  <a:lnTo>
                    <a:pt x="163" y="143"/>
                  </a:lnTo>
                  <a:lnTo>
                    <a:pt x="161" y="149"/>
                  </a:lnTo>
                  <a:lnTo>
                    <a:pt x="152" y="158"/>
                  </a:lnTo>
                  <a:lnTo>
                    <a:pt x="146" y="166"/>
                  </a:lnTo>
                  <a:lnTo>
                    <a:pt x="133" y="179"/>
                  </a:lnTo>
                  <a:lnTo>
                    <a:pt x="125" y="194"/>
                  </a:lnTo>
                  <a:lnTo>
                    <a:pt x="116" y="207"/>
                  </a:lnTo>
                  <a:lnTo>
                    <a:pt x="106" y="223"/>
                  </a:lnTo>
                  <a:lnTo>
                    <a:pt x="96" y="240"/>
                  </a:lnTo>
                  <a:lnTo>
                    <a:pt x="89" y="257"/>
                  </a:lnTo>
                  <a:lnTo>
                    <a:pt x="85" y="266"/>
                  </a:lnTo>
                  <a:lnTo>
                    <a:pt x="81" y="276"/>
                  </a:lnTo>
                  <a:lnTo>
                    <a:pt x="79" y="283"/>
                  </a:lnTo>
                  <a:lnTo>
                    <a:pt x="76" y="297"/>
                  </a:lnTo>
                  <a:lnTo>
                    <a:pt x="74" y="302"/>
                  </a:lnTo>
                  <a:lnTo>
                    <a:pt x="70" y="310"/>
                  </a:lnTo>
                  <a:lnTo>
                    <a:pt x="68" y="320"/>
                  </a:lnTo>
                  <a:lnTo>
                    <a:pt x="68" y="329"/>
                  </a:lnTo>
                  <a:lnTo>
                    <a:pt x="64" y="339"/>
                  </a:lnTo>
                  <a:lnTo>
                    <a:pt x="60" y="350"/>
                  </a:lnTo>
                  <a:lnTo>
                    <a:pt x="60" y="360"/>
                  </a:lnTo>
                  <a:lnTo>
                    <a:pt x="60" y="369"/>
                  </a:lnTo>
                  <a:lnTo>
                    <a:pt x="58" y="375"/>
                  </a:lnTo>
                  <a:lnTo>
                    <a:pt x="58" y="382"/>
                  </a:lnTo>
                  <a:lnTo>
                    <a:pt x="58" y="392"/>
                  </a:lnTo>
                  <a:lnTo>
                    <a:pt x="58" y="405"/>
                  </a:lnTo>
                  <a:lnTo>
                    <a:pt x="58" y="415"/>
                  </a:lnTo>
                  <a:lnTo>
                    <a:pt x="58" y="422"/>
                  </a:lnTo>
                  <a:lnTo>
                    <a:pt x="60" y="432"/>
                  </a:lnTo>
                  <a:lnTo>
                    <a:pt x="60" y="441"/>
                  </a:lnTo>
                  <a:lnTo>
                    <a:pt x="60" y="447"/>
                  </a:lnTo>
                  <a:lnTo>
                    <a:pt x="60" y="453"/>
                  </a:lnTo>
                  <a:lnTo>
                    <a:pt x="60" y="462"/>
                  </a:lnTo>
                  <a:lnTo>
                    <a:pt x="60" y="474"/>
                  </a:lnTo>
                  <a:lnTo>
                    <a:pt x="58" y="483"/>
                  </a:lnTo>
                  <a:lnTo>
                    <a:pt x="58" y="498"/>
                  </a:lnTo>
                  <a:lnTo>
                    <a:pt x="58" y="513"/>
                  </a:lnTo>
                  <a:lnTo>
                    <a:pt x="58" y="529"/>
                  </a:lnTo>
                  <a:lnTo>
                    <a:pt x="55" y="534"/>
                  </a:lnTo>
                  <a:lnTo>
                    <a:pt x="55" y="544"/>
                  </a:lnTo>
                  <a:lnTo>
                    <a:pt x="53" y="553"/>
                  </a:lnTo>
                  <a:lnTo>
                    <a:pt x="53" y="561"/>
                  </a:lnTo>
                  <a:lnTo>
                    <a:pt x="53" y="570"/>
                  </a:lnTo>
                  <a:lnTo>
                    <a:pt x="53" y="580"/>
                  </a:lnTo>
                  <a:lnTo>
                    <a:pt x="53" y="589"/>
                  </a:lnTo>
                  <a:lnTo>
                    <a:pt x="53" y="597"/>
                  </a:lnTo>
                  <a:lnTo>
                    <a:pt x="49" y="610"/>
                  </a:lnTo>
                  <a:lnTo>
                    <a:pt x="49" y="618"/>
                  </a:lnTo>
                  <a:lnTo>
                    <a:pt x="49" y="627"/>
                  </a:lnTo>
                  <a:lnTo>
                    <a:pt x="49" y="637"/>
                  </a:lnTo>
                  <a:lnTo>
                    <a:pt x="49" y="646"/>
                  </a:lnTo>
                  <a:lnTo>
                    <a:pt x="49" y="658"/>
                  </a:lnTo>
                  <a:lnTo>
                    <a:pt x="49" y="671"/>
                  </a:lnTo>
                  <a:lnTo>
                    <a:pt x="49" y="679"/>
                  </a:lnTo>
                  <a:lnTo>
                    <a:pt x="49" y="688"/>
                  </a:lnTo>
                  <a:lnTo>
                    <a:pt x="49" y="698"/>
                  </a:lnTo>
                  <a:lnTo>
                    <a:pt x="49" y="709"/>
                  </a:lnTo>
                  <a:lnTo>
                    <a:pt x="49" y="721"/>
                  </a:lnTo>
                  <a:lnTo>
                    <a:pt x="49" y="730"/>
                  </a:lnTo>
                  <a:lnTo>
                    <a:pt x="49" y="740"/>
                  </a:lnTo>
                  <a:lnTo>
                    <a:pt x="49" y="749"/>
                  </a:lnTo>
                  <a:lnTo>
                    <a:pt x="53" y="761"/>
                  </a:lnTo>
                  <a:lnTo>
                    <a:pt x="53" y="770"/>
                  </a:lnTo>
                  <a:lnTo>
                    <a:pt x="53" y="781"/>
                  </a:lnTo>
                  <a:lnTo>
                    <a:pt x="53" y="791"/>
                  </a:lnTo>
                  <a:lnTo>
                    <a:pt x="55" y="800"/>
                  </a:lnTo>
                  <a:lnTo>
                    <a:pt x="55" y="812"/>
                  </a:lnTo>
                  <a:lnTo>
                    <a:pt x="58" y="821"/>
                  </a:lnTo>
                  <a:lnTo>
                    <a:pt x="60" y="831"/>
                  </a:lnTo>
                  <a:lnTo>
                    <a:pt x="64" y="842"/>
                  </a:lnTo>
                  <a:lnTo>
                    <a:pt x="64" y="848"/>
                  </a:lnTo>
                  <a:lnTo>
                    <a:pt x="68" y="859"/>
                  </a:lnTo>
                  <a:lnTo>
                    <a:pt x="70" y="869"/>
                  </a:lnTo>
                  <a:lnTo>
                    <a:pt x="74" y="878"/>
                  </a:lnTo>
                  <a:lnTo>
                    <a:pt x="76" y="884"/>
                  </a:lnTo>
                  <a:lnTo>
                    <a:pt x="79" y="894"/>
                  </a:lnTo>
                  <a:lnTo>
                    <a:pt x="81" y="903"/>
                  </a:lnTo>
                  <a:lnTo>
                    <a:pt x="89" y="913"/>
                  </a:lnTo>
                  <a:lnTo>
                    <a:pt x="95" y="926"/>
                  </a:lnTo>
                  <a:lnTo>
                    <a:pt x="106" y="941"/>
                  </a:lnTo>
                  <a:lnTo>
                    <a:pt x="116" y="956"/>
                  </a:lnTo>
                  <a:lnTo>
                    <a:pt x="131" y="971"/>
                  </a:lnTo>
                  <a:lnTo>
                    <a:pt x="142" y="985"/>
                  </a:lnTo>
                  <a:lnTo>
                    <a:pt x="161" y="996"/>
                  </a:lnTo>
                  <a:lnTo>
                    <a:pt x="169" y="998"/>
                  </a:lnTo>
                  <a:lnTo>
                    <a:pt x="178" y="1006"/>
                  </a:lnTo>
                  <a:lnTo>
                    <a:pt x="188" y="1008"/>
                  </a:lnTo>
                  <a:lnTo>
                    <a:pt x="199" y="1017"/>
                  </a:lnTo>
                  <a:lnTo>
                    <a:pt x="209" y="1019"/>
                  </a:lnTo>
                  <a:lnTo>
                    <a:pt x="220" y="1023"/>
                  </a:lnTo>
                  <a:lnTo>
                    <a:pt x="230" y="1027"/>
                  </a:lnTo>
                  <a:lnTo>
                    <a:pt x="243" y="1032"/>
                  </a:lnTo>
                  <a:lnTo>
                    <a:pt x="250" y="1036"/>
                  </a:lnTo>
                  <a:lnTo>
                    <a:pt x="266" y="1038"/>
                  </a:lnTo>
                  <a:lnTo>
                    <a:pt x="275" y="1042"/>
                  </a:lnTo>
                  <a:lnTo>
                    <a:pt x="290" y="1044"/>
                  </a:lnTo>
                  <a:lnTo>
                    <a:pt x="300" y="1044"/>
                  </a:lnTo>
                  <a:lnTo>
                    <a:pt x="313" y="1048"/>
                  </a:lnTo>
                  <a:lnTo>
                    <a:pt x="326" y="1048"/>
                  </a:lnTo>
                  <a:lnTo>
                    <a:pt x="338" y="1051"/>
                  </a:lnTo>
                  <a:lnTo>
                    <a:pt x="349" y="1051"/>
                  </a:lnTo>
                  <a:lnTo>
                    <a:pt x="366" y="1051"/>
                  </a:lnTo>
                  <a:lnTo>
                    <a:pt x="378" y="1053"/>
                  </a:lnTo>
                  <a:lnTo>
                    <a:pt x="389" y="1053"/>
                  </a:lnTo>
                  <a:lnTo>
                    <a:pt x="402" y="1053"/>
                  </a:lnTo>
                  <a:lnTo>
                    <a:pt x="414" y="1053"/>
                  </a:lnTo>
                  <a:lnTo>
                    <a:pt x="429" y="1053"/>
                  </a:lnTo>
                  <a:lnTo>
                    <a:pt x="441" y="1053"/>
                  </a:lnTo>
                  <a:lnTo>
                    <a:pt x="452" y="1053"/>
                  </a:lnTo>
                  <a:lnTo>
                    <a:pt x="467" y="1053"/>
                  </a:lnTo>
                  <a:lnTo>
                    <a:pt x="482" y="1053"/>
                  </a:lnTo>
                  <a:lnTo>
                    <a:pt x="496" y="1053"/>
                  </a:lnTo>
                  <a:lnTo>
                    <a:pt x="507" y="1053"/>
                  </a:lnTo>
                  <a:lnTo>
                    <a:pt x="518" y="1051"/>
                  </a:lnTo>
                  <a:lnTo>
                    <a:pt x="532" y="1051"/>
                  </a:lnTo>
                  <a:lnTo>
                    <a:pt x="545" y="1051"/>
                  </a:lnTo>
                  <a:lnTo>
                    <a:pt x="556" y="1048"/>
                  </a:lnTo>
                  <a:lnTo>
                    <a:pt x="570" y="1048"/>
                  </a:lnTo>
                  <a:lnTo>
                    <a:pt x="583" y="1048"/>
                  </a:lnTo>
                  <a:lnTo>
                    <a:pt x="594" y="1048"/>
                  </a:lnTo>
                  <a:lnTo>
                    <a:pt x="606" y="1044"/>
                  </a:lnTo>
                  <a:lnTo>
                    <a:pt x="615" y="1044"/>
                  </a:lnTo>
                  <a:lnTo>
                    <a:pt x="627" y="1042"/>
                  </a:lnTo>
                  <a:lnTo>
                    <a:pt x="640" y="1042"/>
                  </a:lnTo>
                  <a:lnTo>
                    <a:pt x="651" y="1038"/>
                  </a:lnTo>
                  <a:lnTo>
                    <a:pt x="661" y="1038"/>
                  </a:lnTo>
                  <a:lnTo>
                    <a:pt x="672" y="1036"/>
                  </a:lnTo>
                  <a:lnTo>
                    <a:pt x="682" y="1036"/>
                  </a:lnTo>
                  <a:lnTo>
                    <a:pt x="695" y="1036"/>
                  </a:lnTo>
                  <a:lnTo>
                    <a:pt x="703" y="1032"/>
                  </a:lnTo>
                  <a:lnTo>
                    <a:pt x="712" y="1032"/>
                  </a:lnTo>
                  <a:lnTo>
                    <a:pt x="722" y="1032"/>
                  </a:lnTo>
                  <a:lnTo>
                    <a:pt x="737" y="1030"/>
                  </a:lnTo>
                  <a:lnTo>
                    <a:pt x="754" y="1030"/>
                  </a:lnTo>
                  <a:lnTo>
                    <a:pt x="766" y="1027"/>
                  </a:lnTo>
                  <a:lnTo>
                    <a:pt x="775" y="1027"/>
                  </a:lnTo>
                  <a:lnTo>
                    <a:pt x="785" y="1027"/>
                  </a:lnTo>
                  <a:lnTo>
                    <a:pt x="796" y="1027"/>
                  </a:lnTo>
                  <a:lnTo>
                    <a:pt x="809" y="1030"/>
                  </a:lnTo>
                  <a:lnTo>
                    <a:pt x="817" y="1038"/>
                  </a:lnTo>
                  <a:lnTo>
                    <a:pt x="821" y="1044"/>
                  </a:lnTo>
                  <a:lnTo>
                    <a:pt x="823" y="1057"/>
                  </a:lnTo>
                  <a:lnTo>
                    <a:pt x="817" y="1067"/>
                  </a:lnTo>
                  <a:lnTo>
                    <a:pt x="811" y="1078"/>
                  </a:lnTo>
                  <a:lnTo>
                    <a:pt x="802" y="1084"/>
                  </a:lnTo>
                  <a:lnTo>
                    <a:pt x="788" y="1087"/>
                  </a:lnTo>
                  <a:lnTo>
                    <a:pt x="779" y="1084"/>
                  </a:lnTo>
                  <a:lnTo>
                    <a:pt x="769" y="1084"/>
                  </a:lnTo>
                  <a:lnTo>
                    <a:pt x="754" y="1084"/>
                  </a:lnTo>
                  <a:lnTo>
                    <a:pt x="743" y="1087"/>
                  </a:lnTo>
                  <a:lnTo>
                    <a:pt x="733" y="1087"/>
                  </a:lnTo>
                  <a:lnTo>
                    <a:pt x="724" y="1087"/>
                  </a:lnTo>
                  <a:lnTo>
                    <a:pt x="716" y="1089"/>
                  </a:lnTo>
                  <a:lnTo>
                    <a:pt x="707" y="1089"/>
                  </a:lnTo>
                  <a:lnTo>
                    <a:pt x="695" y="1093"/>
                  </a:lnTo>
                  <a:lnTo>
                    <a:pt x="684" y="1093"/>
                  </a:lnTo>
                  <a:lnTo>
                    <a:pt x="672" y="1095"/>
                  </a:lnTo>
                  <a:lnTo>
                    <a:pt x="663" y="1099"/>
                  </a:lnTo>
                  <a:lnTo>
                    <a:pt x="651" y="1099"/>
                  </a:lnTo>
                  <a:lnTo>
                    <a:pt x="640" y="1099"/>
                  </a:lnTo>
                  <a:lnTo>
                    <a:pt x="627" y="1101"/>
                  </a:lnTo>
                  <a:lnTo>
                    <a:pt x="615" y="1101"/>
                  </a:lnTo>
                  <a:lnTo>
                    <a:pt x="600" y="1105"/>
                  </a:lnTo>
                  <a:lnTo>
                    <a:pt x="589" y="1105"/>
                  </a:lnTo>
                  <a:lnTo>
                    <a:pt x="577" y="1108"/>
                  </a:lnTo>
                  <a:lnTo>
                    <a:pt x="564" y="1110"/>
                  </a:lnTo>
                  <a:lnTo>
                    <a:pt x="549" y="1110"/>
                  </a:lnTo>
                  <a:lnTo>
                    <a:pt x="534" y="1110"/>
                  </a:lnTo>
                  <a:lnTo>
                    <a:pt x="518" y="1114"/>
                  </a:lnTo>
                  <a:lnTo>
                    <a:pt x="507" y="1116"/>
                  </a:lnTo>
                  <a:lnTo>
                    <a:pt x="492" y="1116"/>
                  </a:lnTo>
                  <a:lnTo>
                    <a:pt x="477" y="1120"/>
                  </a:lnTo>
                  <a:lnTo>
                    <a:pt x="461" y="1120"/>
                  </a:lnTo>
                  <a:lnTo>
                    <a:pt x="450" y="1124"/>
                  </a:lnTo>
                  <a:lnTo>
                    <a:pt x="435" y="1124"/>
                  </a:lnTo>
                  <a:lnTo>
                    <a:pt x="418" y="1124"/>
                  </a:lnTo>
                  <a:lnTo>
                    <a:pt x="402" y="1124"/>
                  </a:lnTo>
                  <a:lnTo>
                    <a:pt x="389" y="1124"/>
                  </a:lnTo>
                  <a:lnTo>
                    <a:pt x="374" y="1124"/>
                  </a:lnTo>
                  <a:lnTo>
                    <a:pt x="357" y="1124"/>
                  </a:lnTo>
                  <a:lnTo>
                    <a:pt x="345" y="1124"/>
                  </a:lnTo>
                  <a:lnTo>
                    <a:pt x="328" y="1124"/>
                  </a:lnTo>
                  <a:lnTo>
                    <a:pt x="313" y="1124"/>
                  </a:lnTo>
                  <a:lnTo>
                    <a:pt x="300" y="1124"/>
                  </a:lnTo>
                  <a:lnTo>
                    <a:pt x="287" y="1120"/>
                  </a:lnTo>
                  <a:lnTo>
                    <a:pt x="271" y="1120"/>
                  </a:lnTo>
                  <a:lnTo>
                    <a:pt x="256" y="1120"/>
                  </a:lnTo>
                  <a:lnTo>
                    <a:pt x="245" y="1116"/>
                  </a:lnTo>
                  <a:lnTo>
                    <a:pt x="233" y="1116"/>
                  </a:lnTo>
                  <a:lnTo>
                    <a:pt x="220" y="1114"/>
                  </a:lnTo>
                  <a:lnTo>
                    <a:pt x="207" y="1110"/>
                  </a:lnTo>
                  <a:lnTo>
                    <a:pt x="190" y="1108"/>
                  </a:lnTo>
                  <a:lnTo>
                    <a:pt x="178" y="1105"/>
                  </a:lnTo>
                  <a:lnTo>
                    <a:pt x="169" y="1101"/>
                  </a:lnTo>
                  <a:lnTo>
                    <a:pt x="154" y="1095"/>
                  </a:lnTo>
                  <a:lnTo>
                    <a:pt x="142" y="1093"/>
                  </a:lnTo>
                  <a:lnTo>
                    <a:pt x="133" y="1089"/>
                  </a:lnTo>
                  <a:lnTo>
                    <a:pt x="125" y="1087"/>
                  </a:lnTo>
                  <a:lnTo>
                    <a:pt x="112" y="1080"/>
                  </a:lnTo>
                  <a:lnTo>
                    <a:pt x="104" y="1074"/>
                  </a:lnTo>
                  <a:lnTo>
                    <a:pt x="95" y="1067"/>
                  </a:lnTo>
                  <a:lnTo>
                    <a:pt x="85" y="1063"/>
                  </a:lnTo>
                  <a:lnTo>
                    <a:pt x="70" y="1048"/>
                  </a:lnTo>
                  <a:lnTo>
                    <a:pt x="58" y="1036"/>
                  </a:lnTo>
                  <a:lnTo>
                    <a:pt x="49" y="1023"/>
                  </a:lnTo>
                  <a:lnTo>
                    <a:pt x="43" y="1011"/>
                  </a:lnTo>
                  <a:lnTo>
                    <a:pt x="34" y="996"/>
                  </a:lnTo>
                  <a:lnTo>
                    <a:pt x="32" y="985"/>
                  </a:lnTo>
                  <a:lnTo>
                    <a:pt x="28" y="975"/>
                  </a:lnTo>
                  <a:lnTo>
                    <a:pt x="24" y="966"/>
                  </a:lnTo>
                  <a:lnTo>
                    <a:pt x="22" y="954"/>
                  </a:lnTo>
                  <a:lnTo>
                    <a:pt x="22" y="949"/>
                  </a:lnTo>
                  <a:lnTo>
                    <a:pt x="19" y="935"/>
                  </a:lnTo>
                  <a:lnTo>
                    <a:pt x="15" y="926"/>
                  </a:lnTo>
                  <a:lnTo>
                    <a:pt x="15" y="918"/>
                  </a:lnTo>
                  <a:lnTo>
                    <a:pt x="15" y="909"/>
                  </a:lnTo>
                  <a:lnTo>
                    <a:pt x="13" y="897"/>
                  </a:lnTo>
                  <a:lnTo>
                    <a:pt x="11" y="888"/>
                  </a:lnTo>
                  <a:lnTo>
                    <a:pt x="11" y="875"/>
                  </a:lnTo>
                  <a:lnTo>
                    <a:pt x="11" y="867"/>
                  </a:lnTo>
                  <a:lnTo>
                    <a:pt x="7" y="852"/>
                  </a:lnTo>
                  <a:lnTo>
                    <a:pt x="7" y="842"/>
                  </a:lnTo>
                  <a:lnTo>
                    <a:pt x="7" y="831"/>
                  </a:lnTo>
                  <a:lnTo>
                    <a:pt x="7" y="821"/>
                  </a:lnTo>
                  <a:lnTo>
                    <a:pt x="3" y="810"/>
                  </a:lnTo>
                  <a:lnTo>
                    <a:pt x="3" y="797"/>
                  </a:lnTo>
                  <a:lnTo>
                    <a:pt x="3" y="785"/>
                  </a:lnTo>
                  <a:lnTo>
                    <a:pt x="3" y="774"/>
                  </a:lnTo>
                  <a:lnTo>
                    <a:pt x="3" y="761"/>
                  </a:lnTo>
                  <a:lnTo>
                    <a:pt x="3" y="749"/>
                  </a:lnTo>
                  <a:lnTo>
                    <a:pt x="3" y="740"/>
                  </a:lnTo>
                  <a:lnTo>
                    <a:pt x="3" y="728"/>
                  </a:lnTo>
                  <a:lnTo>
                    <a:pt x="3" y="715"/>
                  </a:lnTo>
                  <a:lnTo>
                    <a:pt x="3" y="704"/>
                  </a:lnTo>
                  <a:lnTo>
                    <a:pt x="3" y="692"/>
                  </a:lnTo>
                  <a:lnTo>
                    <a:pt x="3" y="683"/>
                  </a:lnTo>
                  <a:lnTo>
                    <a:pt x="3" y="671"/>
                  </a:lnTo>
                  <a:lnTo>
                    <a:pt x="3" y="658"/>
                  </a:lnTo>
                  <a:lnTo>
                    <a:pt x="3" y="646"/>
                  </a:lnTo>
                  <a:lnTo>
                    <a:pt x="3" y="637"/>
                  </a:lnTo>
                  <a:lnTo>
                    <a:pt x="3" y="624"/>
                  </a:lnTo>
                  <a:lnTo>
                    <a:pt x="3" y="612"/>
                  </a:lnTo>
                  <a:lnTo>
                    <a:pt x="3" y="603"/>
                  </a:lnTo>
                  <a:lnTo>
                    <a:pt x="3" y="591"/>
                  </a:lnTo>
                  <a:lnTo>
                    <a:pt x="3" y="582"/>
                  </a:lnTo>
                  <a:lnTo>
                    <a:pt x="3" y="574"/>
                  </a:lnTo>
                  <a:lnTo>
                    <a:pt x="3" y="565"/>
                  </a:lnTo>
                  <a:lnTo>
                    <a:pt x="3" y="555"/>
                  </a:lnTo>
                  <a:lnTo>
                    <a:pt x="3" y="544"/>
                  </a:lnTo>
                  <a:lnTo>
                    <a:pt x="3" y="534"/>
                  </a:lnTo>
                  <a:lnTo>
                    <a:pt x="3" y="525"/>
                  </a:lnTo>
                  <a:lnTo>
                    <a:pt x="3" y="519"/>
                  </a:lnTo>
                  <a:lnTo>
                    <a:pt x="3" y="504"/>
                  </a:lnTo>
                  <a:lnTo>
                    <a:pt x="7" y="489"/>
                  </a:lnTo>
                  <a:lnTo>
                    <a:pt x="7" y="474"/>
                  </a:lnTo>
                  <a:lnTo>
                    <a:pt x="7" y="464"/>
                  </a:lnTo>
                  <a:lnTo>
                    <a:pt x="7" y="456"/>
                  </a:lnTo>
                  <a:lnTo>
                    <a:pt x="7" y="453"/>
                  </a:lnTo>
                  <a:lnTo>
                    <a:pt x="3" y="437"/>
                  </a:lnTo>
                  <a:lnTo>
                    <a:pt x="0" y="428"/>
                  </a:lnTo>
                  <a:lnTo>
                    <a:pt x="0" y="417"/>
                  </a:lnTo>
                  <a:lnTo>
                    <a:pt x="0" y="407"/>
                  </a:lnTo>
                  <a:lnTo>
                    <a:pt x="0" y="396"/>
                  </a:lnTo>
                  <a:lnTo>
                    <a:pt x="0" y="386"/>
                  </a:lnTo>
                  <a:lnTo>
                    <a:pt x="3" y="375"/>
                  </a:lnTo>
                  <a:lnTo>
                    <a:pt x="3" y="365"/>
                  </a:lnTo>
                  <a:lnTo>
                    <a:pt x="3" y="354"/>
                  </a:lnTo>
                  <a:lnTo>
                    <a:pt x="3" y="341"/>
                  </a:lnTo>
                  <a:lnTo>
                    <a:pt x="7" y="329"/>
                  </a:lnTo>
                  <a:lnTo>
                    <a:pt x="11" y="320"/>
                  </a:lnTo>
                  <a:lnTo>
                    <a:pt x="11" y="308"/>
                  </a:lnTo>
                  <a:lnTo>
                    <a:pt x="13" y="299"/>
                  </a:lnTo>
                  <a:lnTo>
                    <a:pt x="15" y="287"/>
                  </a:lnTo>
                  <a:lnTo>
                    <a:pt x="22" y="278"/>
                  </a:lnTo>
                  <a:lnTo>
                    <a:pt x="22" y="266"/>
                  </a:lnTo>
                  <a:lnTo>
                    <a:pt x="24" y="257"/>
                  </a:lnTo>
                  <a:lnTo>
                    <a:pt x="32" y="244"/>
                  </a:lnTo>
                  <a:lnTo>
                    <a:pt x="34" y="236"/>
                  </a:lnTo>
                  <a:lnTo>
                    <a:pt x="39" y="223"/>
                  </a:lnTo>
                  <a:lnTo>
                    <a:pt x="43" y="215"/>
                  </a:lnTo>
                  <a:lnTo>
                    <a:pt x="49" y="206"/>
                  </a:lnTo>
                  <a:lnTo>
                    <a:pt x="55" y="196"/>
                  </a:lnTo>
                  <a:lnTo>
                    <a:pt x="58" y="185"/>
                  </a:lnTo>
                  <a:lnTo>
                    <a:pt x="64" y="175"/>
                  </a:lnTo>
                  <a:lnTo>
                    <a:pt x="70" y="166"/>
                  </a:lnTo>
                  <a:lnTo>
                    <a:pt x="76" y="158"/>
                  </a:lnTo>
                  <a:lnTo>
                    <a:pt x="79" y="149"/>
                  </a:lnTo>
                  <a:lnTo>
                    <a:pt x="89" y="139"/>
                  </a:lnTo>
                  <a:lnTo>
                    <a:pt x="95" y="130"/>
                  </a:lnTo>
                  <a:lnTo>
                    <a:pt x="104" y="124"/>
                  </a:lnTo>
                  <a:lnTo>
                    <a:pt x="110" y="114"/>
                  </a:lnTo>
                  <a:lnTo>
                    <a:pt x="116" y="105"/>
                  </a:lnTo>
                  <a:lnTo>
                    <a:pt x="121" y="99"/>
                  </a:lnTo>
                  <a:lnTo>
                    <a:pt x="131" y="93"/>
                  </a:lnTo>
                  <a:lnTo>
                    <a:pt x="142" y="78"/>
                  </a:lnTo>
                  <a:lnTo>
                    <a:pt x="161" y="69"/>
                  </a:lnTo>
                  <a:lnTo>
                    <a:pt x="174" y="61"/>
                  </a:lnTo>
                  <a:lnTo>
                    <a:pt x="190" y="55"/>
                  </a:lnTo>
                  <a:lnTo>
                    <a:pt x="199" y="52"/>
                  </a:lnTo>
                  <a:lnTo>
                    <a:pt x="209" y="48"/>
                  </a:lnTo>
                  <a:lnTo>
                    <a:pt x="218" y="46"/>
                  </a:lnTo>
                  <a:lnTo>
                    <a:pt x="228" y="46"/>
                  </a:lnTo>
                  <a:lnTo>
                    <a:pt x="233" y="42"/>
                  </a:lnTo>
                  <a:lnTo>
                    <a:pt x="243" y="40"/>
                  </a:lnTo>
                  <a:lnTo>
                    <a:pt x="250" y="36"/>
                  </a:lnTo>
                  <a:lnTo>
                    <a:pt x="264" y="33"/>
                  </a:lnTo>
                  <a:lnTo>
                    <a:pt x="271" y="31"/>
                  </a:lnTo>
                  <a:lnTo>
                    <a:pt x="281" y="31"/>
                  </a:lnTo>
                  <a:lnTo>
                    <a:pt x="290" y="27"/>
                  </a:lnTo>
                  <a:lnTo>
                    <a:pt x="300" y="25"/>
                  </a:lnTo>
                  <a:lnTo>
                    <a:pt x="311" y="21"/>
                  </a:lnTo>
                  <a:lnTo>
                    <a:pt x="321" y="19"/>
                  </a:lnTo>
                  <a:lnTo>
                    <a:pt x="328" y="16"/>
                  </a:lnTo>
                  <a:lnTo>
                    <a:pt x="342" y="16"/>
                  </a:lnTo>
                  <a:lnTo>
                    <a:pt x="349" y="8"/>
                  </a:lnTo>
                  <a:lnTo>
                    <a:pt x="359" y="6"/>
                  </a:lnTo>
                  <a:lnTo>
                    <a:pt x="372" y="4"/>
                  </a:lnTo>
                  <a:lnTo>
                    <a:pt x="383" y="0"/>
                  </a:lnTo>
                  <a:lnTo>
                    <a:pt x="395" y="0"/>
                  </a:lnTo>
                  <a:lnTo>
                    <a:pt x="402" y="8"/>
                  </a:lnTo>
                  <a:lnTo>
                    <a:pt x="402" y="19"/>
                  </a:lnTo>
                  <a:lnTo>
                    <a:pt x="393" y="27"/>
                  </a:lnTo>
                  <a:lnTo>
                    <a:pt x="393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auto">
            <a:xfrm>
              <a:off x="1846263" y="3892550"/>
              <a:ext cx="573088" cy="495300"/>
            </a:xfrm>
            <a:custGeom>
              <a:avLst/>
              <a:gdLst/>
              <a:ahLst/>
              <a:cxnLst>
                <a:cxn ang="0">
                  <a:pos x="46" y="57"/>
                </a:cxn>
                <a:cxn ang="0">
                  <a:pos x="46" y="114"/>
                </a:cxn>
                <a:cxn ang="0">
                  <a:pos x="48" y="175"/>
                </a:cxn>
                <a:cxn ang="0">
                  <a:pos x="57" y="237"/>
                </a:cxn>
                <a:cxn ang="0">
                  <a:pos x="69" y="298"/>
                </a:cxn>
                <a:cxn ang="0">
                  <a:pos x="82" y="349"/>
                </a:cxn>
                <a:cxn ang="0">
                  <a:pos x="93" y="388"/>
                </a:cxn>
                <a:cxn ang="0">
                  <a:pos x="105" y="422"/>
                </a:cxn>
                <a:cxn ang="0">
                  <a:pos x="148" y="452"/>
                </a:cxn>
                <a:cxn ang="0">
                  <a:pos x="192" y="473"/>
                </a:cxn>
                <a:cxn ang="0">
                  <a:pos x="232" y="484"/>
                </a:cxn>
                <a:cxn ang="0">
                  <a:pos x="280" y="498"/>
                </a:cxn>
                <a:cxn ang="0">
                  <a:pos x="327" y="513"/>
                </a:cxn>
                <a:cxn ang="0">
                  <a:pos x="382" y="521"/>
                </a:cxn>
                <a:cxn ang="0">
                  <a:pos x="433" y="530"/>
                </a:cxn>
                <a:cxn ang="0">
                  <a:pos x="483" y="540"/>
                </a:cxn>
                <a:cxn ang="0">
                  <a:pos x="530" y="545"/>
                </a:cxn>
                <a:cxn ang="0">
                  <a:pos x="576" y="555"/>
                </a:cxn>
                <a:cxn ang="0">
                  <a:pos x="614" y="560"/>
                </a:cxn>
                <a:cxn ang="0">
                  <a:pos x="652" y="566"/>
                </a:cxn>
                <a:cxn ang="0">
                  <a:pos x="690" y="572"/>
                </a:cxn>
                <a:cxn ang="0">
                  <a:pos x="711" y="591"/>
                </a:cxn>
                <a:cxn ang="0">
                  <a:pos x="720" y="621"/>
                </a:cxn>
                <a:cxn ang="0">
                  <a:pos x="686" y="621"/>
                </a:cxn>
                <a:cxn ang="0">
                  <a:pos x="644" y="621"/>
                </a:cxn>
                <a:cxn ang="0">
                  <a:pos x="597" y="621"/>
                </a:cxn>
                <a:cxn ang="0">
                  <a:pos x="557" y="621"/>
                </a:cxn>
                <a:cxn ang="0">
                  <a:pos x="513" y="612"/>
                </a:cxn>
                <a:cxn ang="0">
                  <a:pos x="473" y="602"/>
                </a:cxn>
                <a:cxn ang="0">
                  <a:pos x="437" y="597"/>
                </a:cxn>
                <a:cxn ang="0">
                  <a:pos x="397" y="591"/>
                </a:cxn>
                <a:cxn ang="0">
                  <a:pos x="359" y="581"/>
                </a:cxn>
                <a:cxn ang="0">
                  <a:pos x="316" y="572"/>
                </a:cxn>
                <a:cxn ang="0">
                  <a:pos x="278" y="562"/>
                </a:cxn>
                <a:cxn ang="0">
                  <a:pos x="234" y="551"/>
                </a:cxn>
                <a:cxn ang="0">
                  <a:pos x="196" y="540"/>
                </a:cxn>
                <a:cxn ang="0">
                  <a:pos x="156" y="526"/>
                </a:cxn>
                <a:cxn ang="0">
                  <a:pos x="124" y="513"/>
                </a:cxn>
                <a:cxn ang="0">
                  <a:pos x="74" y="481"/>
                </a:cxn>
                <a:cxn ang="0">
                  <a:pos x="38" y="445"/>
                </a:cxn>
                <a:cxn ang="0">
                  <a:pos x="27" y="397"/>
                </a:cxn>
                <a:cxn ang="0">
                  <a:pos x="15" y="342"/>
                </a:cxn>
                <a:cxn ang="0">
                  <a:pos x="10" y="292"/>
                </a:cxn>
                <a:cxn ang="0">
                  <a:pos x="2" y="241"/>
                </a:cxn>
                <a:cxn ang="0">
                  <a:pos x="0" y="186"/>
                </a:cxn>
                <a:cxn ang="0">
                  <a:pos x="0" y="131"/>
                </a:cxn>
                <a:cxn ang="0">
                  <a:pos x="2" y="82"/>
                </a:cxn>
                <a:cxn ang="0">
                  <a:pos x="12" y="28"/>
                </a:cxn>
                <a:cxn ang="0">
                  <a:pos x="32" y="0"/>
                </a:cxn>
                <a:cxn ang="0">
                  <a:pos x="53" y="7"/>
                </a:cxn>
              </a:cxnLst>
              <a:rect l="0" t="0" r="r" b="b"/>
              <a:pathLst>
                <a:path w="722" h="623">
                  <a:moveTo>
                    <a:pt x="53" y="17"/>
                  </a:moveTo>
                  <a:lnTo>
                    <a:pt x="51" y="28"/>
                  </a:lnTo>
                  <a:lnTo>
                    <a:pt x="48" y="42"/>
                  </a:lnTo>
                  <a:lnTo>
                    <a:pt x="46" y="57"/>
                  </a:lnTo>
                  <a:lnTo>
                    <a:pt x="46" y="68"/>
                  </a:lnTo>
                  <a:lnTo>
                    <a:pt x="46" y="83"/>
                  </a:lnTo>
                  <a:lnTo>
                    <a:pt x="46" y="95"/>
                  </a:lnTo>
                  <a:lnTo>
                    <a:pt x="46" y="114"/>
                  </a:lnTo>
                  <a:lnTo>
                    <a:pt x="46" y="129"/>
                  </a:lnTo>
                  <a:lnTo>
                    <a:pt x="46" y="144"/>
                  </a:lnTo>
                  <a:lnTo>
                    <a:pt x="48" y="159"/>
                  </a:lnTo>
                  <a:lnTo>
                    <a:pt x="48" y="175"/>
                  </a:lnTo>
                  <a:lnTo>
                    <a:pt x="51" y="192"/>
                  </a:lnTo>
                  <a:lnTo>
                    <a:pt x="53" y="207"/>
                  </a:lnTo>
                  <a:lnTo>
                    <a:pt x="57" y="222"/>
                  </a:lnTo>
                  <a:lnTo>
                    <a:pt x="57" y="237"/>
                  </a:lnTo>
                  <a:lnTo>
                    <a:pt x="63" y="256"/>
                  </a:lnTo>
                  <a:lnTo>
                    <a:pt x="63" y="270"/>
                  </a:lnTo>
                  <a:lnTo>
                    <a:pt x="67" y="283"/>
                  </a:lnTo>
                  <a:lnTo>
                    <a:pt x="69" y="298"/>
                  </a:lnTo>
                  <a:lnTo>
                    <a:pt x="74" y="313"/>
                  </a:lnTo>
                  <a:lnTo>
                    <a:pt x="74" y="325"/>
                  </a:lnTo>
                  <a:lnTo>
                    <a:pt x="78" y="338"/>
                  </a:lnTo>
                  <a:lnTo>
                    <a:pt x="82" y="349"/>
                  </a:lnTo>
                  <a:lnTo>
                    <a:pt x="88" y="361"/>
                  </a:lnTo>
                  <a:lnTo>
                    <a:pt x="89" y="370"/>
                  </a:lnTo>
                  <a:lnTo>
                    <a:pt x="93" y="380"/>
                  </a:lnTo>
                  <a:lnTo>
                    <a:pt x="93" y="388"/>
                  </a:lnTo>
                  <a:lnTo>
                    <a:pt x="95" y="395"/>
                  </a:lnTo>
                  <a:lnTo>
                    <a:pt x="99" y="407"/>
                  </a:lnTo>
                  <a:lnTo>
                    <a:pt x="103" y="416"/>
                  </a:lnTo>
                  <a:lnTo>
                    <a:pt x="105" y="422"/>
                  </a:lnTo>
                  <a:lnTo>
                    <a:pt x="114" y="431"/>
                  </a:lnTo>
                  <a:lnTo>
                    <a:pt x="120" y="437"/>
                  </a:lnTo>
                  <a:lnTo>
                    <a:pt x="135" y="445"/>
                  </a:lnTo>
                  <a:lnTo>
                    <a:pt x="148" y="452"/>
                  </a:lnTo>
                  <a:lnTo>
                    <a:pt x="165" y="460"/>
                  </a:lnTo>
                  <a:lnTo>
                    <a:pt x="171" y="464"/>
                  </a:lnTo>
                  <a:lnTo>
                    <a:pt x="181" y="469"/>
                  </a:lnTo>
                  <a:lnTo>
                    <a:pt x="192" y="473"/>
                  </a:lnTo>
                  <a:lnTo>
                    <a:pt x="205" y="477"/>
                  </a:lnTo>
                  <a:lnTo>
                    <a:pt x="213" y="479"/>
                  </a:lnTo>
                  <a:lnTo>
                    <a:pt x="223" y="481"/>
                  </a:lnTo>
                  <a:lnTo>
                    <a:pt x="232" y="484"/>
                  </a:lnTo>
                  <a:lnTo>
                    <a:pt x="243" y="488"/>
                  </a:lnTo>
                  <a:lnTo>
                    <a:pt x="257" y="490"/>
                  </a:lnTo>
                  <a:lnTo>
                    <a:pt x="268" y="494"/>
                  </a:lnTo>
                  <a:lnTo>
                    <a:pt x="280" y="498"/>
                  </a:lnTo>
                  <a:lnTo>
                    <a:pt x="291" y="503"/>
                  </a:lnTo>
                  <a:lnTo>
                    <a:pt x="304" y="503"/>
                  </a:lnTo>
                  <a:lnTo>
                    <a:pt x="316" y="509"/>
                  </a:lnTo>
                  <a:lnTo>
                    <a:pt x="327" y="513"/>
                  </a:lnTo>
                  <a:lnTo>
                    <a:pt x="344" y="515"/>
                  </a:lnTo>
                  <a:lnTo>
                    <a:pt x="356" y="515"/>
                  </a:lnTo>
                  <a:lnTo>
                    <a:pt x="367" y="521"/>
                  </a:lnTo>
                  <a:lnTo>
                    <a:pt x="382" y="521"/>
                  </a:lnTo>
                  <a:lnTo>
                    <a:pt x="395" y="526"/>
                  </a:lnTo>
                  <a:lnTo>
                    <a:pt x="407" y="526"/>
                  </a:lnTo>
                  <a:lnTo>
                    <a:pt x="422" y="530"/>
                  </a:lnTo>
                  <a:lnTo>
                    <a:pt x="433" y="530"/>
                  </a:lnTo>
                  <a:lnTo>
                    <a:pt x="445" y="534"/>
                  </a:lnTo>
                  <a:lnTo>
                    <a:pt x="458" y="536"/>
                  </a:lnTo>
                  <a:lnTo>
                    <a:pt x="470" y="540"/>
                  </a:lnTo>
                  <a:lnTo>
                    <a:pt x="483" y="540"/>
                  </a:lnTo>
                  <a:lnTo>
                    <a:pt x="498" y="541"/>
                  </a:lnTo>
                  <a:lnTo>
                    <a:pt x="506" y="541"/>
                  </a:lnTo>
                  <a:lnTo>
                    <a:pt x="521" y="545"/>
                  </a:lnTo>
                  <a:lnTo>
                    <a:pt x="530" y="545"/>
                  </a:lnTo>
                  <a:lnTo>
                    <a:pt x="542" y="549"/>
                  </a:lnTo>
                  <a:lnTo>
                    <a:pt x="555" y="551"/>
                  </a:lnTo>
                  <a:lnTo>
                    <a:pt x="563" y="551"/>
                  </a:lnTo>
                  <a:lnTo>
                    <a:pt x="576" y="555"/>
                  </a:lnTo>
                  <a:lnTo>
                    <a:pt x="587" y="557"/>
                  </a:lnTo>
                  <a:lnTo>
                    <a:pt x="597" y="557"/>
                  </a:lnTo>
                  <a:lnTo>
                    <a:pt x="605" y="557"/>
                  </a:lnTo>
                  <a:lnTo>
                    <a:pt x="614" y="560"/>
                  </a:lnTo>
                  <a:lnTo>
                    <a:pt x="624" y="562"/>
                  </a:lnTo>
                  <a:lnTo>
                    <a:pt x="633" y="562"/>
                  </a:lnTo>
                  <a:lnTo>
                    <a:pt x="641" y="562"/>
                  </a:lnTo>
                  <a:lnTo>
                    <a:pt x="652" y="566"/>
                  </a:lnTo>
                  <a:lnTo>
                    <a:pt x="656" y="566"/>
                  </a:lnTo>
                  <a:lnTo>
                    <a:pt x="669" y="570"/>
                  </a:lnTo>
                  <a:lnTo>
                    <a:pt x="681" y="570"/>
                  </a:lnTo>
                  <a:lnTo>
                    <a:pt x="690" y="572"/>
                  </a:lnTo>
                  <a:lnTo>
                    <a:pt x="696" y="572"/>
                  </a:lnTo>
                  <a:lnTo>
                    <a:pt x="700" y="576"/>
                  </a:lnTo>
                  <a:lnTo>
                    <a:pt x="705" y="581"/>
                  </a:lnTo>
                  <a:lnTo>
                    <a:pt x="711" y="591"/>
                  </a:lnTo>
                  <a:lnTo>
                    <a:pt x="717" y="600"/>
                  </a:lnTo>
                  <a:lnTo>
                    <a:pt x="720" y="608"/>
                  </a:lnTo>
                  <a:lnTo>
                    <a:pt x="722" y="616"/>
                  </a:lnTo>
                  <a:lnTo>
                    <a:pt x="720" y="621"/>
                  </a:lnTo>
                  <a:lnTo>
                    <a:pt x="717" y="623"/>
                  </a:lnTo>
                  <a:lnTo>
                    <a:pt x="709" y="621"/>
                  </a:lnTo>
                  <a:lnTo>
                    <a:pt x="700" y="621"/>
                  </a:lnTo>
                  <a:lnTo>
                    <a:pt x="686" y="621"/>
                  </a:lnTo>
                  <a:lnTo>
                    <a:pt x="679" y="621"/>
                  </a:lnTo>
                  <a:lnTo>
                    <a:pt x="665" y="621"/>
                  </a:lnTo>
                  <a:lnTo>
                    <a:pt x="654" y="621"/>
                  </a:lnTo>
                  <a:lnTo>
                    <a:pt x="644" y="621"/>
                  </a:lnTo>
                  <a:lnTo>
                    <a:pt x="633" y="621"/>
                  </a:lnTo>
                  <a:lnTo>
                    <a:pt x="620" y="621"/>
                  </a:lnTo>
                  <a:lnTo>
                    <a:pt x="608" y="621"/>
                  </a:lnTo>
                  <a:lnTo>
                    <a:pt x="597" y="621"/>
                  </a:lnTo>
                  <a:lnTo>
                    <a:pt x="587" y="621"/>
                  </a:lnTo>
                  <a:lnTo>
                    <a:pt x="576" y="621"/>
                  </a:lnTo>
                  <a:lnTo>
                    <a:pt x="567" y="621"/>
                  </a:lnTo>
                  <a:lnTo>
                    <a:pt x="557" y="621"/>
                  </a:lnTo>
                  <a:lnTo>
                    <a:pt x="548" y="621"/>
                  </a:lnTo>
                  <a:lnTo>
                    <a:pt x="536" y="616"/>
                  </a:lnTo>
                  <a:lnTo>
                    <a:pt x="527" y="616"/>
                  </a:lnTo>
                  <a:lnTo>
                    <a:pt x="513" y="612"/>
                  </a:lnTo>
                  <a:lnTo>
                    <a:pt x="498" y="608"/>
                  </a:lnTo>
                  <a:lnTo>
                    <a:pt x="489" y="606"/>
                  </a:lnTo>
                  <a:lnTo>
                    <a:pt x="483" y="606"/>
                  </a:lnTo>
                  <a:lnTo>
                    <a:pt x="473" y="602"/>
                  </a:lnTo>
                  <a:lnTo>
                    <a:pt x="464" y="602"/>
                  </a:lnTo>
                  <a:lnTo>
                    <a:pt x="454" y="600"/>
                  </a:lnTo>
                  <a:lnTo>
                    <a:pt x="445" y="600"/>
                  </a:lnTo>
                  <a:lnTo>
                    <a:pt x="437" y="597"/>
                  </a:lnTo>
                  <a:lnTo>
                    <a:pt x="428" y="597"/>
                  </a:lnTo>
                  <a:lnTo>
                    <a:pt x="418" y="595"/>
                  </a:lnTo>
                  <a:lnTo>
                    <a:pt x="407" y="595"/>
                  </a:lnTo>
                  <a:lnTo>
                    <a:pt x="397" y="591"/>
                  </a:lnTo>
                  <a:lnTo>
                    <a:pt x="388" y="587"/>
                  </a:lnTo>
                  <a:lnTo>
                    <a:pt x="376" y="583"/>
                  </a:lnTo>
                  <a:lnTo>
                    <a:pt x="367" y="583"/>
                  </a:lnTo>
                  <a:lnTo>
                    <a:pt x="359" y="581"/>
                  </a:lnTo>
                  <a:lnTo>
                    <a:pt x="350" y="581"/>
                  </a:lnTo>
                  <a:lnTo>
                    <a:pt x="338" y="578"/>
                  </a:lnTo>
                  <a:lnTo>
                    <a:pt x="327" y="576"/>
                  </a:lnTo>
                  <a:lnTo>
                    <a:pt x="316" y="572"/>
                  </a:lnTo>
                  <a:lnTo>
                    <a:pt x="306" y="572"/>
                  </a:lnTo>
                  <a:lnTo>
                    <a:pt x="295" y="570"/>
                  </a:lnTo>
                  <a:lnTo>
                    <a:pt x="285" y="566"/>
                  </a:lnTo>
                  <a:lnTo>
                    <a:pt x="278" y="562"/>
                  </a:lnTo>
                  <a:lnTo>
                    <a:pt x="268" y="562"/>
                  </a:lnTo>
                  <a:lnTo>
                    <a:pt x="257" y="557"/>
                  </a:lnTo>
                  <a:lnTo>
                    <a:pt x="243" y="555"/>
                  </a:lnTo>
                  <a:lnTo>
                    <a:pt x="234" y="551"/>
                  </a:lnTo>
                  <a:lnTo>
                    <a:pt x="226" y="549"/>
                  </a:lnTo>
                  <a:lnTo>
                    <a:pt x="213" y="545"/>
                  </a:lnTo>
                  <a:lnTo>
                    <a:pt x="205" y="541"/>
                  </a:lnTo>
                  <a:lnTo>
                    <a:pt x="196" y="540"/>
                  </a:lnTo>
                  <a:lnTo>
                    <a:pt x="186" y="536"/>
                  </a:lnTo>
                  <a:lnTo>
                    <a:pt x="175" y="534"/>
                  </a:lnTo>
                  <a:lnTo>
                    <a:pt x="165" y="530"/>
                  </a:lnTo>
                  <a:lnTo>
                    <a:pt x="156" y="526"/>
                  </a:lnTo>
                  <a:lnTo>
                    <a:pt x="150" y="524"/>
                  </a:lnTo>
                  <a:lnTo>
                    <a:pt x="139" y="519"/>
                  </a:lnTo>
                  <a:lnTo>
                    <a:pt x="129" y="515"/>
                  </a:lnTo>
                  <a:lnTo>
                    <a:pt x="124" y="513"/>
                  </a:lnTo>
                  <a:lnTo>
                    <a:pt x="118" y="509"/>
                  </a:lnTo>
                  <a:lnTo>
                    <a:pt x="103" y="500"/>
                  </a:lnTo>
                  <a:lnTo>
                    <a:pt x="88" y="490"/>
                  </a:lnTo>
                  <a:lnTo>
                    <a:pt x="74" y="481"/>
                  </a:lnTo>
                  <a:lnTo>
                    <a:pt x="67" y="477"/>
                  </a:lnTo>
                  <a:lnTo>
                    <a:pt x="53" y="467"/>
                  </a:lnTo>
                  <a:lnTo>
                    <a:pt x="48" y="454"/>
                  </a:lnTo>
                  <a:lnTo>
                    <a:pt x="38" y="445"/>
                  </a:lnTo>
                  <a:lnTo>
                    <a:pt x="36" y="437"/>
                  </a:lnTo>
                  <a:lnTo>
                    <a:pt x="32" y="424"/>
                  </a:lnTo>
                  <a:lnTo>
                    <a:pt x="31" y="412"/>
                  </a:lnTo>
                  <a:lnTo>
                    <a:pt x="27" y="397"/>
                  </a:lnTo>
                  <a:lnTo>
                    <a:pt x="25" y="386"/>
                  </a:lnTo>
                  <a:lnTo>
                    <a:pt x="21" y="370"/>
                  </a:lnTo>
                  <a:lnTo>
                    <a:pt x="17" y="359"/>
                  </a:lnTo>
                  <a:lnTo>
                    <a:pt x="15" y="342"/>
                  </a:lnTo>
                  <a:lnTo>
                    <a:pt x="15" y="330"/>
                  </a:lnTo>
                  <a:lnTo>
                    <a:pt x="12" y="319"/>
                  </a:lnTo>
                  <a:lnTo>
                    <a:pt x="10" y="306"/>
                  </a:lnTo>
                  <a:lnTo>
                    <a:pt x="10" y="292"/>
                  </a:lnTo>
                  <a:lnTo>
                    <a:pt x="6" y="279"/>
                  </a:lnTo>
                  <a:lnTo>
                    <a:pt x="6" y="264"/>
                  </a:lnTo>
                  <a:lnTo>
                    <a:pt x="2" y="253"/>
                  </a:lnTo>
                  <a:lnTo>
                    <a:pt x="2" y="241"/>
                  </a:lnTo>
                  <a:lnTo>
                    <a:pt x="2" y="228"/>
                  </a:lnTo>
                  <a:lnTo>
                    <a:pt x="0" y="213"/>
                  </a:lnTo>
                  <a:lnTo>
                    <a:pt x="0" y="201"/>
                  </a:lnTo>
                  <a:lnTo>
                    <a:pt x="0" y="186"/>
                  </a:lnTo>
                  <a:lnTo>
                    <a:pt x="0" y="175"/>
                  </a:lnTo>
                  <a:lnTo>
                    <a:pt x="0" y="159"/>
                  </a:lnTo>
                  <a:lnTo>
                    <a:pt x="0" y="146"/>
                  </a:lnTo>
                  <a:lnTo>
                    <a:pt x="0" y="131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2" y="93"/>
                  </a:lnTo>
                  <a:lnTo>
                    <a:pt x="2" y="82"/>
                  </a:lnTo>
                  <a:lnTo>
                    <a:pt x="6" y="68"/>
                  </a:lnTo>
                  <a:lnTo>
                    <a:pt x="6" y="57"/>
                  </a:lnTo>
                  <a:lnTo>
                    <a:pt x="10" y="42"/>
                  </a:lnTo>
                  <a:lnTo>
                    <a:pt x="12" y="28"/>
                  </a:lnTo>
                  <a:lnTo>
                    <a:pt x="17" y="17"/>
                  </a:lnTo>
                  <a:lnTo>
                    <a:pt x="21" y="7"/>
                  </a:lnTo>
                  <a:lnTo>
                    <a:pt x="27" y="5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1" y="5"/>
                  </a:lnTo>
                  <a:lnTo>
                    <a:pt x="53" y="7"/>
                  </a:lnTo>
                  <a:lnTo>
                    <a:pt x="53" y="17"/>
                  </a:lnTo>
                  <a:lnTo>
                    <a:pt x="53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2282825" y="4344988"/>
              <a:ext cx="136525" cy="188913"/>
            </a:xfrm>
            <a:custGeom>
              <a:avLst/>
              <a:gdLst/>
              <a:ahLst/>
              <a:cxnLst>
                <a:cxn ang="0">
                  <a:pos x="171" y="30"/>
                </a:cxn>
                <a:cxn ang="0">
                  <a:pos x="166" y="42"/>
                </a:cxn>
                <a:cxn ang="0">
                  <a:pos x="164" y="57"/>
                </a:cxn>
                <a:cxn ang="0">
                  <a:pos x="160" y="68"/>
                </a:cxn>
                <a:cxn ang="0">
                  <a:pos x="158" y="82"/>
                </a:cxn>
                <a:cxn ang="0">
                  <a:pos x="150" y="95"/>
                </a:cxn>
                <a:cxn ang="0">
                  <a:pos x="149" y="110"/>
                </a:cxn>
                <a:cxn ang="0">
                  <a:pos x="143" y="123"/>
                </a:cxn>
                <a:cxn ang="0">
                  <a:pos x="139" y="139"/>
                </a:cxn>
                <a:cxn ang="0">
                  <a:pos x="133" y="150"/>
                </a:cxn>
                <a:cxn ang="0">
                  <a:pos x="124" y="163"/>
                </a:cxn>
                <a:cxn ang="0">
                  <a:pos x="118" y="175"/>
                </a:cxn>
                <a:cxn ang="0">
                  <a:pos x="112" y="186"/>
                </a:cxn>
                <a:cxn ang="0">
                  <a:pos x="105" y="200"/>
                </a:cxn>
                <a:cxn ang="0">
                  <a:pos x="97" y="211"/>
                </a:cxn>
                <a:cxn ang="0">
                  <a:pos x="90" y="220"/>
                </a:cxn>
                <a:cxn ang="0">
                  <a:pos x="84" y="232"/>
                </a:cxn>
                <a:cxn ang="0">
                  <a:pos x="76" y="234"/>
                </a:cxn>
                <a:cxn ang="0">
                  <a:pos x="69" y="238"/>
                </a:cxn>
                <a:cxn ang="0">
                  <a:pos x="61" y="238"/>
                </a:cxn>
                <a:cxn ang="0">
                  <a:pos x="52" y="238"/>
                </a:cxn>
                <a:cxn ang="0">
                  <a:pos x="42" y="234"/>
                </a:cxn>
                <a:cxn ang="0">
                  <a:pos x="33" y="234"/>
                </a:cxn>
                <a:cxn ang="0">
                  <a:pos x="21" y="228"/>
                </a:cxn>
                <a:cxn ang="0">
                  <a:pos x="16" y="226"/>
                </a:cxn>
                <a:cxn ang="0">
                  <a:pos x="10" y="217"/>
                </a:cxn>
                <a:cxn ang="0">
                  <a:pos x="4" y="207"/>
                </a:cxn>
                <a:cxn ang="0">
                  <a:pos x="0" y="200"/>
                </a:cxn>
                <a:cxn ang="0">
                  <a:pos x="4" y="190"/>
                </a:cxn>
                <a:cxn ang="0">
                  <a:pos x="4" y="175"/>
                </a:cxn>
                <a:cxn ang="0">
                  <a:pos x="10" y="163"/>
                </a:cxn>
                <a:cxn ang="0">
                  <a:pos x="19" y="150"/>
                </a:cxn>
                <a:cxn ang="0">
                  <a:pos x="36" y="135"/>
                </a:cxn>
                <a:cxn ang="0">
                  <a:pos x="48" y="120"/>
                </a:cxn>
                <a:cxn ang="0">
                  <a:pos x="63" y="108"/>
                </a:cxn>
                <a:cxn ang="0">
                  <a:pos x="76" y="95"/>
                </a:cxn>
                <a:cxn ang="0">
                  <a:pos x="88" y="84"/>
                </a:cxn>
                <a:cxn ang="0">
                  <a:pos x="97" y="68"/>
                </a:cxn>
                <a:cxn ang="0">
                  <a:pos x="105" y="57"/>
                </a:cxn>
                <a:cxn ang="0">
                  <a:pos x="109" y="46"/>
                </a:cxn>
                <a:cxn ang="0">
                  <a:pos x="114" y="38"/>
                </a:cxn>
                <a:cxn ang="0">
                  <a:pos x="118" y="30"/>
                </a:cxn>
                <a:cxn ang="0">
                  <a:pos x="122" y="21"/>
                </a:cxn>
                <a:cxn ang="0">
                  <a:pos x="124" y="8"/>
                </a:cxn>
                <a:cxn ang="0">
                  <a:pos x="133" y="2"/>
                </a:cxn>
                <a:cxn ang="0">
                  <a:pos x="143" y="0"/>
                </a:cxn>
                <a:cxn ang="0">
                  <a:pos x="150" y="0"/>
                </a:cxn>
                <a:cxn ang="0">
                  <a:pos x="160" y="2"/>
                </a:cxn>
                <a:cxn ang="0">
                  <a:pos x="166" y="8"/>
                </a:cxn>
                <a:cxn ang="0">
                  <a:pos x="169" y="17"/>
                </a:cxn>
                <a:cxn ang="0">
                  <a:pos x="171" y="30"/>
                </a:cxn>
                <a:cxn ang="0">
                  <a:pos x="171" y="30"/>
                </a:cxn>
              </a:cxnLst>
              <a:rect l="0" t="0" r="r" b="b"/>
              <a:pathLst>
                <a:path w="171" h="238">
                  <a:moveTo>
                    <a:pt x="171" y="30"/>
                  </a:moveTo>
                  <a:lnTo>
                    <a:pt x="166" y="42"/>
                  </a:lnTo>
                  <a:lnTo>
                    <a:pt x="164" y="57"/>
                  </a:lnTo>
                  <a:lnTo>
                    <a:pt x="160" y="68"/>
                  </a:lnTo>
                  <a:lnTo>
                    <a:pt x="158" y="82"/>
                  </a:lnTo>
                  <a:lnTo>
                    <a:pt x="150" y="95"/>
                  </a:lnTo>
                  <a:lnTo>
                    <a:pt x="149" y="110"/>
                  </a:lnTo>
                  <a:lnTo>
                    <a:pt x="143" y="123"/>
                  </a:lnTo>
                  <a:lnTo>
                    <a:pt x="139" y="139"/>
                  </a:lnTo>
                  <a:lnTo>
                    <a:pt x="133" y="150"/>
                  </a:lnTo>
                  <a:lnTo>
                    <a:pt x="124" y="163"/>
                  </a:lnTo>
                  <a:lnTo>
                    <a:pt x="118" y="175"/>
                  </a:lnTo>
                  <a:lnTo>
                    <a:pt x="112" y="186"/>
                  </a:lnTo>
                  <a:lnTo>
                    <a:pt x="105" y="200"/>
                  </a:lnTo>
                  <a:lnTo>
                    <a:pt x="97" y="211"/>
                  </a:lnTo>
                  <a:lnTo>
                    <a:pt x="90" y="220"/>
                  </a:lnTo>
                  <a:lnTo>
                    <a:pt x="84" y="232"/>
                  </a:lnTo>
                  <a:lnTo>
                    <a:pt x="76" y="234"/>
                  </a:lnTo>
                  <a:lnTo>
                    <a:pt x="69" y="238"/>
                  </a:lnTo>
                  <a:lnTo>
                    <a:pt x="61" y="238"/>
                  </a:lnTo>
                  <a:lnTo>
                    <a:pt x="52" y="238"/>
                  </a:lnTo>
                  <a:lnTo>
                    <a:pt x="42" y="234"/>
                  </a:lnTo>
                  <a:lnTo>
                    <a:pt x="33" y="234"/>
                  </a:lnTo>
                  <a:lnTo>
                    <a:pt x="21" y="228"/>
                  </a:lnTo>
                  <a:lnTo>
                    <a:pt x="16" y="226"/>
                  </a:lnTo>
                  <a:lnTo>
                    <a:pt x="10" y="217"/>
                  </a:lnTo>
                  <a:lnTo>
                    <a:pt x="4" y="207"/>
                  </a:lnTo>
                  <a:lnTo>
                    <a:pt x="0" y="200"/>
                  </a:lnTo>
                  <a:lnTo>
                    <a:pt x="4" y="190"/>
                  </a:lnTo>
                  <a:lnTo>
                    <a:pt x="4" y="175"/>
                  </a:lnTo>
                  <a:lnTo>
                    <a:pt x="10" y="163"/>
                  </a:lnTo>
                  <a:lnTo>
                    <a:pt x="19" y="150"/>
                  </a:lnTo>
                  <a:lnTo>
                    <a:pt x="36" y="135"/>
                  </a:lnTo>
                  <a:lnTo>
                    <a:pt x="48" y="120"/>
                  </a:lnTo>
                  <a:lnTo>
                    <a:pt x="63" y="108"/>
                  </a:lnTo>
                  <a:lnTo>
                    <a:pt x="76" y="95"/>
                  </a:lnTo>
                  <a:lnTo>
                    <a:pt x="88" y="84"/>
                  </a:lnTo>
                  <a:lnTo>
                    <a:pt x="97" y="68"/>
                  </a:lnTo>
                  <a:lnTo>
                    <a:pt x="105" y="57"/>
                  </a:lnTo>
                  <a:lnTo>
                    <a:pt x="109" y="46"/>
                  </a:lnTo>
                  <a:lnTo>
                    <a:pt x="114" y="38"/>
                  </a:lnTo>
                  <a:lnTo>
                    <a:pt x="118" y="30"/>
                  </a:lnTo>
                  <a:lnTo>
                    <a:pt x="122" y="21"/>
                  </a:lnTo>
                  <a:lnTo>
                    <a:pt x="124" y="8"/>
                  </a:lnTo>
                  <a:lnTo>
                    <a:pt x="133" y="2"/>
                  </a:lnTo>
                  <a:lnTo>
                    <a:pt x="143" y="0"/>
                  </a:lnTo>
                  <a:lnTo>
                    <a:pt x="150" y="0"/>
                  </a:lnTo>
                  <a:lnTo>
                    <a:pt x="160" y="2"/>
                  </a:lnTo>
                  <a:lnTo>
                    <a:pt x="166" y="8"/>
                  </a:lnTo>
                  <a:lnTo>
                    <a:pt x="169" y="17"/>
                  </a:lnTo>
                  <a:lnTo>
                    <a:pt x="171" y="30"/>
                  </a:lnTo>
                  <a:lnTo>
                    <a:pt x="171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auto">
            <a:xfrm>
              <a:off x="2395538" y="4322763"/>
              <a:ext cx="325438" cy="84138"/>
            </a:xfrm>
            <a:custGeom>
              <a:avLst/>
              <a:gdLst/>
              <a:ahLst/>
              <a:cxnLst>
                <a:cxn ang="0">
                  <a:pos x="38" y="42"/>
                </a:cxn>
                <a:cxn ang="0">
                  <a:pos x="64" y="42"/>
                </a:cxn>
                <a:cxn ang="0">
                  <a:pos x="93" y="40"/>
                </a:cxn>
                <a:cxn ang="0">
                  <a:pos x="118" y="37"/>
                </a:cxn>
                <a:cxn ang="0">
                  <a:pos x="139" y="31"/>
                </a:cxn>
                <a:cxn ang="0">
                  <a:pos x="165" y="25"/>
                </a:cxn>
                <a:cxn ang="0">
                  <a:pos x="190" y="19"/>
                </a:cxn>
                <a:cxn ang="0">
                  <a:pos x="218" y="14"/>
                </a:cxn>
                <a:cxn ang="0">
                  <a:pos x="247" y="8"/>
                </a:cxn>
                <a:cxn ang="0">
                  <a:pos x="270" y="4"/>
                </a:cxn>
                <a:cxn ang="0">
                  <a:pos x="294" y="0"/>
                </a:cxn>
                <a:cxn ang="0">
                  <a:pos x="319" y="4"/>
                </a:cxn>
                <a:cxn ang="0">
                  <a:pos x="340" y="8"/>
                </a:cxn>
                <a:cxn ang="0">
                  <a:pos x="361" y="16"/>
                </a:cxn>
                <a:cxn ang="0">
                  <a:pos x="378" y="31"/>
                </a:cxn>
                <a:cxn ang="0">
                  <a:pos x="393" y="50"/>
                </a:cxn>
                <a:cxn ang="0">
                  <a:pos x="409" y="75"/>
                </a:cxn>
                <a:cxn ang="0">
                  <a:pos x="409" y="92"/>
                </a:cxn>
                <a:cxn ang="0">
                  <a:pos x="399" y="103"/>
                </a:cxn>
                <a:cxn ang="0">
                  <a:pos x="388" y="101"/>
                </a:cxn>
                <a:cxn ang="0">
                  <a:pos x="367" y="80"/>
                </a:cxn>
                <a:cxn ang="0">
                  <a:pos x="342" y="65"/>
                </a:cxn>
                <a:cxn ang="0">
                  <a:pos x="329" y="59"/>
                </a:cxn>
                <a:cxn ang="0">
                  <a:pos x="306" y="59"/>
                </a:cxn>
                <a:cxn ang="0">
                  <a:pos x="289" y="59"/>
                </a:cxn>
                <a:cxn ang="0">
                  <a:pos x="270" y="61"/>
                </a:cxn>
                <a:cxn ang="0">
                  <a:pos x="253" y="65"/>
                </a:cxn>
                <a:cxn ang="0">
                  <a:pos x="224" y="67"/>
                </a:cxn>
                <a:cxn ang="0">
                  <a:pos x="196" y="75"/>
                </a:cxn>
                <a:cxn ang="0">
                  <a:pos x="171" y="80"/>
                </a:cxn>
                <a:cxn ang="0">
                  <a:pos x="144" y="86"/>
                </a:cxn>
                <a:cxn ang="0">
                  <a:pos x="120" y="88"/>
                </a:cxn>
                <a:cxn ang="0">
                  <a:pos x="97" y="92"/>
                </a:cxn>
                <a:cxn ang="0">
                  <a:pos x="68" y="95"/>
                </a:cxn>
                <a:cxn ang="0">
                  <a:pos x="38" y="95"/>
                </a:cxn>
                <a:cxn ang="0">
                  <a:pos x="11" y="92"/>
                </a:cxn>
                <a:cxn ang="0">
                  <a:pos x="0" y="80"/>
                </a:cxn>
                <a:cxn ang="0">
                  <a:pos x="0" y="61"/>
                </a:cxn>
                <a:cxn ang="0">
                  <a:pos x="11" y="46"/>
                </a:cxn>
                <a:cxn ang="0">
                  <a:pos x="23" y="46"/>
                </a:cxn>
              </a:cxnLst>
              <a:rect l="0" t="0" r="r" b="b"/>
              <a:pathLst>
                <a:path w="409" h="107">
                  <a:moveTo>
                    <a:pt x="23" y="46"/>
                  </a:moveTo>
                  <a:lnTo>
                    <a:pt x="38" y="42"/>
                  </a:lnTo>
                  <a:lnTo>
                    <a:pt x="53" y="42"/>
                  </a:lnTo>
                  <a:lnTo>
                    <a:pt x="64" y="42"/>
                  </a:lnTo>
                  <a:lnTo>
                    <a:pt x="78" y="42"/>
                  </a:lnTo>
                  <a:lnTo>
                    <a:pt x="93" y="40"/>
                  </a:lnTo>
                  <a:lnTo>
                    <a:pt x="104" y="37"/>
                  </a:lnTo>
                  <a:lnTo>
                    <a:pt x="118" y="37"/>
                  </a:lnTo>
                  <a:lnTo>
                    <a:pt x="129" y="35"/>
                  </a:lnTo>
                  <a:lnTo>
                    <a:pt x="139" y="31"/>
                  </a:lnTo>
                  <a:lnTo>
                    <a:pt x="154" y="29"/>
                  </a:lnTo>
                  <a:lnTo>
                    <a:pt x="165" y="25"/>
                  </a:lnTo>
                  <a:lnTo>
                    <a:pt x="177" y="21"/>
                  </a:lnTo>
                  <a:lnTo>
                    <a:pt x="190" y="19"/>
                  </a:lnTo>
                  <a:lnTo>
                    <a:pt x="203" y="16"/>
                  </a:lnTo>
                  <a:lnTo>
                    <a:pt x="218" y="14"/>
                  </a:lnTo>
                  <a:lnTo>
                    <a:pt x="234" y="10"/>
                  </a:lnTo>
                  <a:lnTo>
                    <a:pt x="247" y="8"/>
                  </a:lnTo>
                  <a:lnTo>
                    <a:pt x="258" y="4"/>
                  </a:lnTo>
                  <a:lnTo>
                    <a:pt x="270" y="4"/>
                  </a:lnTo>
                  <a:lnTo>
                    <a:pt x="283" y="4"/>
                  </a:lnTo>
                  <a:lnTo>
                    <a:pt x="294" y="0"/>
                  </a:lnTo>
                  <a:lnTo>
                    <a:pt x="306" y="0"/>
                  </a:lnTo>
                  <a:lnTo>
                    <a:pt x="319" y="4"/>
                  </a:lnTo>
                  <a:lnTo>
                    <a:pt x="331" y="8"/>
                  </a:lnTo>
                  <a:lnTo>
                    <a:pt x="340" y="8"/>
                  </a:lnTo>
                  <a:lnTo>
                    <a:pt x="350" y="14"/>
                  </a:lnTo>
                  <a:lnTo>
                    <a:pt x="361" y="16"/>
                  </a:lnTo>
                  <a:lnTo>
                    <a:pt x="370" y="25"/>
                  </a:lnTo>
                  <a:lnTo>
                    <a:pt x="378" y="31"/>
                  </a:lnTo>
                  <a:lnTo>
                    <a:pt x="388" y="40"/>
                  </a:lnTo>
                  <a:lnTo>
                    <a:pt x="393" y="50"/>
                  </a:lnTo>
                  <a:lnTo>
                    <a:pt x="403" y="61"/>
                  </a:lnTo>
                  <a:lnTo>
                    <a:pt x="409" y="75"/>
                  </a:lnTo>
                  <a:lnTo>
                    <a:pt x="409" y="86"/>
                  </a:lnTo>
                  <a:lnTo>
                    <a:pt x="409" y="92"/>
                  </a:lnTo>
                  <a:lnTo>
                    <a:pt x="407" y="101"/>
                  </a:lnTo>
                  <a:lnTo>
                    <a:pt x="399" y="103"/>
                  </a:lnTo>
                  <a:lnTo>
                    <a:pt x="393" y="107"/>
                  </a:lnTo>
                  <a:lnTo>
                    <a:pt x="388" y="101"/>
                  </a:lnTo>
                  <a:lnTo>
                    <a:pt x="378" y="92"/>
                  </a:lnTo>
                  <a:lnTo>
                    <a:pt x="367" y="80"/>
                  </a:lnTo>
                  <a:lnTo>
                    <a:pt x="351" y="67"/>
                  </a:lnTo>
                  <a:lnTo>
                    <a:pt x="342" y="65"/>
                  </a:lnTo>
                  <a:lnTo>
                    <a:pt x="336" y="61"/>
                  </a:lnTo>
                  <a:lnTo>
                    <a:pt x="329" y="59"/>
                  </a:lnTo>
                  <a:lnTo>
                    <a:pt x="319" y="59"/>
                  </a:lnTo>
                  <a:lnTo>
                    <a:pt x="306" y="59"/>
                  </a:lnTo>
                  <a:lnTo>
                    <a:pt x="296" y="59"/>
                  </a:lnTo>
                  <a:lnTo>
                    <a:pt x="289" y="59"/>
                  </a:lnTo>
                  <a:lnTo>
                    <a:pt x="279" y="61"/>
                  </a:lnTo>
                  <a:lnTo>
                    <a:pt x="270" y="61"/>
                  </a:lnTo>
                  <a:lnTo>
                    <a:pt x="260" y="61"/>
                  </a:lnTo>
                  <a:lnTo>
                    <a:pt x="253" y="65"/>
                  </a:lnTo>
                  <a:lnTo>
                    <a:pt x="243" y="67"/>
                  </a:lnTo>
                  <a:lnTo>
                    <a:pt x="224" y="67"/>
                  </a:lnTo>
                  <a:lnTo>
                    <a:pt x="211" y="71"/>
                  </a:lnTo>
                  <a:lnTo>
                    <a:pt x="196" y="75"/>
                  </a:lnTo>
                  <a:lnTo>
                    <a:pt x="182" y="80"/>
                  </a:lnTo>
                  <a:lnTo>
                    <a:pt x="171" y="80"/>
                  </a:lnTo>
                  <a:lnTo>
                    <a:pt x="160" y="82"/>
                  </a:lnTo>
                  <a:lnTo>
                    <a:pt x="144" y="86"/>
                  </a:lnTo>
                  <a:lnTo>
                    <a:pt x="135" y="88"/>
                  </a:lnTo>
                  <a:lnTo>
                    <a:pt x="120" y="88"/>
                  </a:lnTo>
                  <a:lnTo>
                    <a:pt x="108" y="92"/>
                  </a:lnTo>
                  <a:lnTo>
                    <a:pt x="97" y="92"/>
                  </a:lnTo>
                  <a:lnTo>
                    <a:pt x="83" y="95"/>
                  </a:lnTo>
                  <a:lnTo>
                    <a:pt x="68" y="95"/>
                  </a:lnTo>
                  <a:lnTo>
                    <a:pt x="53" y="95"/>
                  </a:lnTo>
                  <a:lnTo>
                    <a:pt x="38" y="95"/>
                  </a:lnTo>
                  <a:lnTo>
                    <a:pt x="23" y="95"/>
                  </a:lnTo>
                  <a:lnTo>
                    <a:pt x="11" y="92"/>
                  </a:lnTo>
                  <a:lnTo>
                    <a:pt x="6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0" y="61"/>
                  </a:lnTo>
                  <a:lnTo>
                    <a:pt x="6" y="54"/>
                  </a:lnTo>
                  <a:lnTo>
                    <a:pt x="11" y="46"/>
                  </a:lnTo>
                  <a:lnTo>
                    <a:pt x="23" y="46"/>
                  </a:lnTo>
                  <a:lnTo>
                    <a:pt x="23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auto">
            <a:xfrm>
              <a:off x="2270125" y="3689350"/>
              <a:ext cx="215900" cy="26511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44" y="0"/>
                </a:cxn>
                <a:cxn ang="0">
                  <a:pos x="59" y="0"/>
                </a:cxn>
                <a:cxn ang="0">
                  <a:pos x="78" y="6"/>
                </a:cxn>
                <a:cxn ang="0">
                  <a:pos x="99" y="15"/>
                </a:cxn>
                <a:cxn ang="0">
                  <a:pos x="120" y="23"/>
                </a:cxn>
                <a:cxn ang="0">
                  <a:pos x="141" y="36"/>
                </a:cxn>
                <a:cxn ang="0">
                  <a:pos x="160" y="44"/>
                </a:cxn>
                <a:cxn ang="0">
                  <a:pos x="177" y="59"/>
                </a:cxn>
                <a:cxn ang="0">
                  <a:pos x="192" y="74"/>
                </a:cxn>
                <a:cxn ang="0">
                  <a:pos x="211" y="90"/>
                </a:cxn>
                <a:cxn ang="0">
                  <a:pos x="224" y="110"/>
                </a:cxn>
                <a:cxn ang="0">
                  <a:pos x="238" y="135"/>
                </a:cxn>
                <a:cxn ang="0">
                  <a:pos x="245" y="162"/>
                </a:cxn>
                <a:cxn ang="0">
                  <a:pos x="257" y="183"/>
                </a:cxn>
                <a:cxn ang="0">
                  <a:pos x="261" y="207"/>
                </a:cxn>
                <a:cxn ang="0">
                  <a:pos x="264" y="228"/>
                </a:cxn>
                <a:cxn ang="0">
                  <a:pos x="268" y="253"/>
                </a:cxn>
                <a:cxn ang="0">
                  <a:pos x="268" y="278"/>
                </a:cxn>
                <a:cxn ang="0">
                  <a:pos x="270" y="304"/>
                </a:cxn>
                <a:cxn ang="0">
                  <a:pos x="270" y="329"/>
                </a:cxn>
                <a:cxn ang="0">
                  <a:pos x="257" y="331"/>
                </a:cxn>
                <a:cxn ang="0">
                  <a:pos x="245" y="310"/>
                </a:cxn>
                <a:cxn ang="0">
                  <a:pos x="240" y="283"/>
                </a:cxn>
                <a:cxn ang="0">
                  <a:pos x="234" y="262"/>
                </a:cxn>
                <a:cxn ang="0">
                  <a:pos x="228" y="242"/>
                </a:cxn>
                <a:cxn ang="0">
                  <a:pos x="223" y="223"/>
                </a:cxn>
                <a:cxn ang="0">
                  <a:pos x="213" y="202"/>
                </a:cxn>
                <a:cxn ang="0">
                  <a:pos x="202" y="181"/>
                </a:cxn>
                <a:cxn ang="0">
                  <a:pos x="188" y="162"/>
                </a:cxn>
                <a:cxn ang="0">
                  <a:pos x="177" y="141"/>
                </a:cxn>
                <a:cxn ang="0">
                  <a:pos x="166" y="124"/>
                </a:cxn>
                <a:cxn ang="0">
                  <a:pos x="150" y="103"/>
                </a:cxn>
                <a:cxn ang="0">
                  <a:pos x="120" y="78"/>
                </a:cxn>
                <a:cxn ang="0">
                  <a:pos x="95" y="65"/>
                </a:cxn>
                <a:cxn ang="0">
                  <a:pos x="78" y="57"/>
                </a:cxn>
                <a:cxn ang="0">
                  <a:pos x="53" y="44"/>
                </a:cxn>
                <a:cxn ang="0">
                  <a:pos x="29" y="36"/>
                </a:cxn>
                <a:cxn ang="0">
                  <a:pos x="8" y="36"/>
                </a:cxn>
                <a:cxn ang="0">
                  <a:pos x="0" y="27"/>
                </a:cxn>
                <a:cxn ang="0">
                  <a:pos x="0" y="15"/>
                </a:cxn>
                <a:cxn ang="0">
                  <a:pos x="6" y="2"/>
                </a:cxn>
                <a:cxn ang="0">
                  <a:pos x="14" y="2"/>
                </a:cxn>
              </a:cxnLst>
              <a:rect l="0" t="0" r="r" b="b"/>
              <a:pathLst>
                <a:path w="274" h="335">
                  <a:moveTo>
                    <a:pt x="14" y="2"/>
                  </a:moveTo>
                  <a:lnTo>
                    <a:pt x="23" y="0"/>
                  </a:lnTo>
                  <a:lnTo>
                    <a:pt x="33" y="0"/>
                  </a:lnTo>
                  <a:lnTo>
                    <a:pt x="44" y="0"/>
                  </a:lnTo>
                  <a:lnTo>
                    <a:pt x="53" y="0"/>
                  </a:lnTo>
                  <a:lnTo>
                    <a:pt x="59" y="0"/>
                  </a:lnTo>
                  <a:lnTo>
                    <a:pt x="69" y="2"/>
                  </a:lnTo>
                  <a:lnTo>
                    <a:pt x="78" y="6"/>
                  </a:lnTo>
                  <a:lnTo>
                    <a:pt x="86" y="8"/>
                  </a:lnTo>
                  <a:lnTo>
                    <a:pt x="99" y="15"/>
                  </a:lnTo>
                  <a:lnTo>
                    <a:pt x="110" y="21"/>
                  </a:lnTo>
                  <a:lnTo>
                    <a:pt x="120" y="23"/>
                  </a:lnTo>
                  <a:lnTo>
                    <a:pt x="131" y="29"/>
                  </a:lnTo>
                  <a:lnTo>
                    <a:pt x="141" y="36"/>
                  </a:lnTo>
                  <a:lnTo>
                    <a:pt x="150" y="38"/>
                  </a:lnTo>
                  <a:lnTo>
                    <a:pt x="160" y="44"/>
                  </a:lnTo>
                  <a:lnTo>
                    <a:pt x="171" y="53"/>
                  </a:lnTo>
                  <a:lnTo>
                    <a:pt x="177" y="59"/>
                  </a:lnTo>
                  <a:lnTo>
                    <a:pt x="186" y="65"/>
                  </a:lnTo>
                  <a:lnTo>
                    <a:pt x="192" y="74"/>
                  </a:lnTo>
                  <a:lnTo>
                    <a:pt x="202" y="84"/>
                  </a:lnTo>
                  <a:lnTo>
                    <a:pt x="211" y="90"/>
                  </a:lnTo>
                  <a:lnTo>
                    <a:pt x="217" y="103"/>
                  </a:lnTo>
                  <a:lnTo>
                    <a:pt x="224" y="110"/>
                  </a:lnTo>
                  <a:lnTo>
                    <a:pt x="232" y="126"/>
                  </a:lnTo>
                  <a:lnTo>
                    <a:pt x="238" y="135"/>
                  </a:lnTo>
                  <a:lnTo>
                    <a:pt x="243" y="147"/>
                  </a:lnTo>
                  <a:lnTo>
                    <a:pt x="245" y="162"/>
                  </a:lnTo>
                  <a:lnTo>
                    <a:pt x="253" y="175"/>
                  </a:lnTo>
                  <a:lnTo>
                    <a:pt x="257" y="183"/>
                  </a:lnTo>
                  <a:lnTo>
                    <a:pt x="259" y="196"/>
                  </a:lnTo>
                  <a:lnTo>
                    <a:pt x="261" y="207"/>
                  </a:lnTo>
                  <a:lnTo>
                    <a:pt x="264" y="221"/>
                  </a:lnTo>
                  <a:lnTo>
                    <a:pt x="264" y="228"/>
                  </a:lnTo>
                  <a:lnTo>
                    <a:pt x="264" y="242"/>
                  </a:lnTo>
                  <a:lnTo>
                    <a:pt x="268" y="253"/>
                  </a:lnTo>
                  <a:lnTo>
                    <a:pt x="268" y="264"/>
                  </a:lnTo>
                  <a:lnTo>
                    <a:pt x="268" y="278"/>
                  </a:lnTo>
                  <a:lnTo>
                    <a:pt x="270" y="289"/>
                  </a:lnTo>
                  <a:lnTo>
                    <a:pt x="270" y="304"/>
                  </a:lnTo>
                  <a:lnTo>
                    <a:pt x="274" y="320"/>
                  </a:lnTo>
                  <a:lnTo>
                    <a:pt x="270" y="329"/>
                  </a:lnTo>
                  <a:lnTo>
                    <a:pt x="261" y="335"/>
                  </a:lnTo>
                  <a:lnTo>
                    <a:pt x="257" y="331"/>
                  </a:lnTo>
                  <a:lnTo>
                    <a:pt x="249" y="321"/>
                  </a:lnTo>
                  <a:lnTo>
                    <a:pt x="245" y="310"/>
                  </a:lnTo>
                  <a:lnTo>
                    <a:pt x="243" y="295"/>
                  </a:lnTo>
                  <a:lnTo>
                    <a:pt x="240" y="283"/>
                  </a:lnTo>
                  <a:lnTo>
                    <a:pt x="240" y="274"/>
                  </a:lnTo>
                  <a:lnTo>
                    <a:pt x="234" y="262"/>
                  </a:lnTo>
                  <a:lnTo>
                    <a:pt x="232" y="253"/>
                  </a:lnTo>
                  <a:lnTo>
                    <a:pt x="228" y="242"/>
                  </a:lnTo>
                  <a:lnTo>
                    <a:pt x="224" y="232"/>
                  </a:lnTo>
                  <a:lnTo>
                    <a:pt x="223" y="223"/>
                  </a:lnTo>
                  <a:lnTo>
                    <a:pt x="217" y="213"/>
                  </a:lnTo>
                  <a:lnTo>
                    <a:pt x="213" y="202"/>
                  </a:lnTo>
                  <a:lnTo>
                    <a:pt x="207" y="192"/>
                  </a:lnTo>
                  <a:lnTo>
                    <a:pt x="202" y="181"/>
                  </a:lnTo>
                  <a:lnTo>
                    <a:pt x="196" y="171"/>
                  </a:lnTo>
                  <a:lnTo>
                    <a:pt x="188" y="162"/>
                  </a:lnTo>
                  <a:lnTo>
                    <a:pt x="183" y="150"/>
                  </a:lnTo>
                  <a:lnTo>
                    <a:pt x="177" y="141"/>
                  </a:lnTo>
                  <a:lnTo>
                    <a:pt x="171" y="131"/>
                  </a:lnTo>
                  <a:lnTo>
                    <a:pt x="166" y="124"/>
                  </a:lnTo>
                  <a:lnTo>
                    <a:pt x="162" y="118"/>
                  </a:lnTo>
                  <a:lnTo>
                    <a:pt x="150" y="103"/>
                  </a:lnTo>
                  <a:lnTo>
                    <a:pt x="135" y="90"/>
                  </a:lnTo>
                  <a:lnTo>
                    <a:pt x="120" y="78"/>
                  </a:lnTo>
                  <a:lnTo>
                    <a:pt x="105" y="69"/>
                  </a:lnTo>
                  <a:lnTo>
                    <a:pt x="95" y="65"/>
                  </a:lnTo>
                  <a:lnTo>
                    <a:pt x="86" y="59"/>
                  </a:lnTo>
                  <a:lnTo>
                    <a:pt x="78" y="57"/>
                  </a:lnTo>
                  <a:lnTo>
                    <a:pt x="69" y="53"/>
                  </a:lnTo>
                  <a:lnTo>
                    <a:pt x="53" y="44"/>
                  </a:lnTo>
                  <a:lnTo>
                    <a:pt x="44" y="42"/>
                  </a:lnTo>
                  <a:lnTo>
                    <a:pt x="29" y="36"/>
                  </a:lnTo>
                  <a:lnTo>
                    <a:pt x="17" y="36"/>
                  </a:lnTo>
                  <a:lnTo>
                    <a:pt x="8" y="36"/>
                  </a:lnTo>
                  <a:lnTo>
                    <a:pt x="2" y="33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2" y="8"/>
                  </a:lnTo>
                  <a:lnTo>
                    <a:pt x="6" y="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6" name="Freeform 21"/>
            <p:cNvSpPr>
              <a:spLocks/>
            </p:cNvSpPr>
            <p:nvPr/>
          </p:nvSpPr>
          <p:spPr bwMode="auto">
            <a:xfrm>
              <a:off x="2324100" y="4430713"/>
              <a:ext cx="334963" cy="93663"/>
            </a:xfrm>
            <a:custGeom>
              <a:avLst/>
              <a:gdLst/>
              <a:ahLst/>
              <a:cxnLst>
                <a:cxn ang="0">
                  <a:pos x="21" y="82"/>
                </a:cxn>
                <a:cxn ang="0">
                  <a:pos x="49" y="69"/>
                </a:cxn>
                <a:cxn ang="0">
                  <a:pos x="72" y="57"/>
                </a:cxn>
                <a:cxn ang="0">
                  <a:pos x="98" y="52"/>
                </a:cxn>
                <a:cxn ang="0">
                  <a:pos x="123" y="52"/>
                </a:cxn>
                <a:cxn ang="0">
                  <a:pos x="144" y="52"/>
                </a:cxn>
                <a:cxn ang="0">
                  <a:pos x="163" y="48"/>
                </a:cxn>
                <a:cxn ang="0">
                  <a:pos x="184" y="48"/>
                </a:cxn>
                <a:cxn ang="0">
                  <a:pos x="199" y="48"/>
                </a:cxn>
                <a:cxn ang="0">
                  <a:pos x="216" y="44"/>
                </a:cxn>
                <a:cxn ang="0">
                  <a:pos x="232" y="42"/>
                </a:cxn>
                <a:cxn ang="0">
                  <a:pos x="252" y="38"/>
                </a:cxn>
                <a:cxn ang="0">
                  <a:pos x="277" y="33"/>
                </a:cxn>
                <a:cxn ang="0">
                  <a:pos x="302" y="27"/>
                </a:cxn>
                <a:cxn ang="0">
                  <a:pos x="319" y="23"/>
                </a:cxn>
                <a:cxn ang="0">
                  <a:pos x="334" y="17"/>
                </a:cxn>
                <a:cxn ang="0">
                  <a:pos x="355" y="12"/>
                </a:cxn>
                <a:cxn ang="0">
                  <a:pos x="374" y="6"/>
                </a:cxn>
                <a:cxn ang="0">
                  <a:pos x="391" y="0"/>
                </a:cxn>
                <a:cxn ang="0">
                  <a:pos x="416" y="0"/>
                </a:cxn>
                <a:cxn ang="0">
                  <a:pos x="422" y="17"/>
                </a:cxn>
                <a:cxn ang="0">
                  <a:pos x="401" y="31"/>
                </a:cxn>
                <a:cxn ang="0">
                  <a:pos x="380" y="36"/>
                </a:cxn>
                <a:cxn ang="0">
                  <a:pos x="361" y="44"/>
                </a:cxn>
                <a:cxn ang="0">
                  <a:pos x="344" y="52"/>
                </a:cxn>
                <a:cxn ang="0">
                  <a:pos x="325" y="61"/>
                </a:cxn>
                <a:cxn ang="0">
                  <a:pos x="308" y="67"/>
                </a:cxn>
                <a:cxn ang="0">
                  <a:pos x="281" y="76"/>
                </a:cxn>
                <a:cxn ang="0">
                  <a:pos x="256" y="84"/>
                </a:cxn>
                <a:cxn ang="0">
                  <a:pos x="237" y="88"/>
                </a:cxn>
                <a:cxn ang="0">
                  <a:pos x="220" y="93"/>
                </a:cxn>
                <a:cxn ang="0">
                  <a:pos x="205" y="99"/>
                </a:cxn>
                <a:cxn ang="0">
                  <a:pos x="188" y="103"/>
                </a:cxn>
                <a:cxn ang="0">
                  <a:pos x="165" y="105"/>
                </a:cxn>
                <a:cxn ang="0">
                  <a:pos x="148" y="105"/>
                </a:cxn>
                <a:cxn ang="0">
                  <a:pos x="123" y="105"/>
                </a:cxn>
                <a:cxn ang="0">
                  <a:pos x="102" y="105"/>
                </a:cxn>
                <a:cxn ang="0">
                  <a:pos x="78" y="105"/>
                </a:cxn>
                <a:cxn ang="0">
                  <a:pos x="57" y="105"/>
                </a:cxn>
                <a:cxn ang="0">
                  <a:pos x="36" y="112"/>
                </a:cxn>
                <a:cxn ang="0">
                  <a:pos x="9" y="118"/>
                </a:cxn>
                <a:cxn ang="0">
                  <a:pos x="0" y="99"/>
                </a:cxn>
                <a:cxn ang="0">
                  <a:pos x="9" y="92"/>
                </a:cxn>
              </a:cxnLst>
              <a:rect l="0" t="0" r="r" b="b"/>
              <a:pathLst>
                <a:path w="422" h="118">
                  <a:moveTo>
                    <a:pt x="9" y="92"/>
                  </a:moveTo>
                  <a:lnTo>
                    <a:pt x="21" y="82"/>
                  </a:lnTo>
                  <a:lnTo>
                    <a:pt x="36" y="76"/>
                  </a:lnTo>
                  <a:lnTo>
                    <a:pt x="49" y="69"/>
                  </a:lnTo>
                  <a:lnTo>
                    <a:pt x="60" y="63"/>
                  </a:lnTo>
                  <a:lnTo>
                    <a:pt x="72" y="57"/>
                  </a:lnTo>
                  <a:lnTo>
                    <a:pt x="87" y="55"/>
                  </a:lnTo>
                  <a:lnTo>
                    <a:pt x="98" y="52"/>
                  </a:lnTo>
                  <a:lnTo>
                    <a:pt x="114" y="52"/>
                  </a:lnTo>
                  <a:lnTo>
                    <a:pt x="123" y="52"/>
                  </a:lnTo>
                  <a:lnTo>
                    <a:pt x="133" y="52"/>
                  </a:lnTo>
                  <a:lnTo>
                    <a:pt x="144" y="52"/>
                  </a:lnTo>
                  <a:lnTo>
                    <a:pt x="154" y="52"/>
                  </a:lnTo>
                  <a:lnTo>
                    <a:pt x="163" y="48"/>
                  </a:lnTo>
                  <a:lnTo>
                    <a:pt x="171" y="48"/>
                  </a:lnTo>
                  <a:lnTo>
                    <a:pt x="184" y="48"/>
                  </a:lnTo>
                  <a:lnTo>
                    <a:pt x="192" y="48"/>
                  </a:lnTo>
                  <a:lnTo>
                    <a:pt x="199" y="48"/>
                  </a:lnTo>
                  <a:lnTo>
                    <a:pt x="209" y="44"/>
                  </a:lnTo>
                  <a:lnTo>
                    <a:pt x="216" y="44"/>
                  </a:lnTo>
                  <a:lnTo>
                    <a:pt x="226" y="44"/>
                  </a:lnTo>
                  <a:lnTo>
                    <a:pt x="232" y="42"/>
                  </a:lnTo>
                  <a:lnTo>
                    <a:pt x="245" y="42"/>
                  </a:lnTo>
                  <a:lnTo>
                    <a:pt x="252" y="38"/>
                  </a:lnTo>
                  <a:lnTo>
                    <a:pt x="262" y="38"/>
                  </a:lnTo>
                  <a:lnTo>
                    <a:pt x="277" y="33"/>
                  </a:lnTo>
                  <a:lnTo>
                    <a:pt x="294" y="31"/>
                  </a:lnTo>
                  <a:lnTo>
                    <a:pt x="302" y="27"/>
                  </a:lnTo>
                  <a:lnTo>
                    <a:pt x="309" y="27"/>
                  </a:lnTo>
                  <a:lnTo>
                    <a:pt x="319" y="23"/>
                  </a:lnTo>
                  <a:lnTo>
                    <a:pt x="328" y="21"/>
                  </a:lnTo>
                  <a:lnTo>
                    <a:pt x="334" y="17"/>
                  </a:lnTo>
                  <a:lnTo>
                    <a:pt x="346" y="15"/>
                  </a:lnTo>
                  <a:lnTo>
                    <a:pt x="355" y="12"/>
                  </a:lnTo>
                  <a:lnTo>
                    <a:pt x="365" y="12"/>
                  </a:lnTo>
                  <a:lnTo>
                    <a:pt x="374" y="6"/>
                  </a:lnTo>
                  <a:lnTo>
                    <a:pt x="384" y="6"/>
                  </a:lnTo>
                  <a:lnTo>
                    <a:pt x="391" y="0"/>
                  </a:lnTo>
                  <a:lnTo>
                    <a:pt x="404" y="0"/>
                  </a:lnTo>
                  <a:lnTo>
                    <a:pt x="416" y="0"/>
                  </a:lnTo>
                  <a:lnTo>
                    <a:pt x="422" y="10"/>
                  </a:lnTo>
                  <a:lnTo>
                    <a:pt x="422" y="17"/>
                  </a:lnTo>
                  <a:lnTo>
                    <a:pt x="412" y="27"/>
                  </a:lnTo>
                  <a:lnTo>
                    <a:pt x="401" y="31"/>
                  </a:lnTo>
                  <a:lnTo>
                    <a:pt x="387" y="33"/>
                  </a:lnTo>
                  <a:lnTo>
                    <a:pt x="380" y="36"/>
                  </a:lnTo>
                  <a:lnTo>
                    <a:pt x="370" y="42"/>
                  </a:lnTo>
                  <a:lnTo>
                    <a:pt x="361" y="44"/>
                  </a:lnTo>
                  <a:lnTo>
                    <a:pt x="351" y="48"/>
                  </a:lnTo>
                  <a:lnTo>
                    <a:pt x="344" y="52"/>
                  </a:lnTo>
                  <a:lnTo>
                    <a:pt x="334" y="57"/>
                  </a:lnTo>
                  <a:lnTo>
                    <a:pt x="325" y="61"/>
                  </a:lnTo>
                  <a:lnTo>
                    <a:pt x="315" y="63"/>
                  </a:lnTo>
                  <a:lnTo>
                    <a:pt x="308" y="67"/>
                  </a:lnTo>
                  <a:lnTo>
                    <a:pt x="298" y="69"/>
                  </a:lnTo>
                  <a:lnTo>
                    <a:pt x="281" y="76"/>
                  </a:lnTo>
                  <a:lnTo>
                    <a:pt x="266" y="82"/>
                  </a:lnTo>
                  <a:lnTo>
                    <a:pt x="256" y="84"/>
                  </a:lnTo>
                  <a:lnTo>
                    <a:pt x="247" y="88"/>
                  </a:lnTo>
                  <a:lnTo>
                    <a:pt x="237" y="88"/>
                  </a:lnTo>
                  <a:lnTo>
                    <a:pt x="230" y="92"/>
                  </a:lnTo>
                  <a:lnTo>
                    <a:pt x="220" y="93"/>
                  </a:lnTo>
                  <a:lnTo>
                    <a:pt x="214" y="97"/>
                  </a:lnTo>
                  <a:lnTo>
                    <a:pt x="205" y="99"/>
                  </a:lnTo>
                  <a:lnTo>
                    <a:pt x="195" y="103"/>
                  </a:lnTo>
                  <a:lnTo>
                    <a:pt x="188" y="103"/>
                  </a:lnTo>
                  <a:lnTo>
                    <a:pt x="174" y="103"/>
                  </a:lnTo>
                  <a:lnTo>
                    <a:pt x="165" y="105"/>
                  </a:lnTo>
                  <a:lnTo>
                    <a:pt x="155" y="105"/>
                  </a:lnTo>
                  <a:lnTo>
                    <a:pt x="148" y="105"/>
                  </a:lnTo>
                  <a:lnTo>
                    <a:pt x="135" y="105"/>
                  </a:lnTo>
                  <a:lnTo>
                    <a:pt x="123" y="105"/>
                  </a:lnTo>
                  <a:lnTo>
                    <a:pt x="114" y="109"/>
                  </a:lnTo>
                  <a:lnTo>
                    <a:pt x="102" y="105"/>
                  </a:lnTo>
                  <a:lnTo>
                    <a:pt x="91" y="105"/>
                  </a:lnTo>
                  <a:lnTo>
                    <a:pt x="78" y="105"/>
                  </a:lnTo>
                  <a:lnTo>
                    <a:pt x="66" y="105"/>
                  </a:lnTo>
                  <a:lnTo>
                    <a:pt x="57" y="105"/>
                  </a:lnTo>
                  <a:lnTo>
                    <a:pt x="45" y="109"/>
                  </a:lnTo>
                  <a:lnTo>
                    <a:pt x="36" y="112"/>
                  </a:lnTo>
                  <a:lnTo>
                    <a:pt x="24" y="118"/>
                  </a:lnTo>
                  <a:lnTo>
                    <a:pt x="9" y="118"/>
                  </a:lnTo>
                  <a:lnTo>
                    <a:pt x="2" y="112"/>
                  </a:lnTo>
                  <a:lnTo>
                    <a:pt x="0" y="99"/>
                  </a:lnTo>
                  <a:lnTo>
                    <a:pt x="9" y="92"/>
                  </a:lnTo>
                  <a:lnTo>
                    <a:pt x="9" y="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7" name="Freeform 37"/>
            <p:cNvSpPr>
              <a:spLocks/>
            </p:cNvSpPr>
            <p:nvPr/>
          </p:nvSpPr>
          <p:spPr bwMode="auto">
            <a:xfrm>
              <a:off x="1981200" y="4595813"/>
              <a:ext cx="1787525" cy="963613"/>
            </a:xfrm>
            <a:custGeom>
              <a:avLst/>
              <a:gdLst/>
              <a:ahLst/>
              <a:cxnLst>
                <a:cxn ang="0">
                  <a:pos x="217" y="1034"/>
                </a:cxn>
                <a:cxn ang="0">
                  <a:pos x="323" y="979"/>
                </a:cxn>
                <a:cxn ang="0">
                  <a:pos x="426" y="928"/>
                </a:cxn>
                <a:cxn ang="0">
                  <a:pos x="525" y="877"/>
                </a:cxn>
                <a:cxn ang="0">
                  <a:pos x="622" y="821"/>
                </a:cxn>
                <a:cxn ang="0">
                  <a:pos x="713" y="770"/>
                </a:cxn>
                <a:cxn ang="0">
                  <a:pos x="806" y="719"/>
                </a:cxn>
                <a:cxn ang="0">
                  <a:pos x="893" y="668"/>
                </a:cxn>
                <a:cxn ang="0">
                  <a:pos x="979" y="620"/>
                </a:cxn>
                <a:cxn ang="0">
                  <a:pos x="1070" y="569"/>
                </a:cxn>
                <a:cxn ang="0">
                  <a:pos x="1161" y="521"/>
                </a:cxn>
                <a:cxn ang="0">
                  <a:pos x="1245" y="468"/>
                </a:cxn>
                <a:cxn ang="0">
                  <a:pos x="1336" y="419"/>
                </a:cxn>
                <a:cxn ang="0">
                  <a:pos x="1426" y="369"/>
                </a:cxn>
                <a:cxn ang="0">
                  <a:pos x="1517" y="322"/>
                </a:cxn>
                <a:cxn ang="0">
                  <a:pos x="1614" y="270"/>
                </a:cxn>
                <a:cxn ang="0">
                  <a:pos x="1711" y="225"/>
                </a:cxn>
                <a:cxn ang="0">
                  <a:pos x="1810" y="173"/>
                </a:cxn>
                <a:cxn ang="0">
                  <a:pos x="1914" y="128"/>
                </a:cxn>
                <a:cxn ang="0">
                  <a:pos x="2021" y="80"/>
                </a:cxn>
                <a:cxn ang="0">
                  <a:pos x="2135" y="35"/>
                </a:cxn>
                <a:cxn ang="0">
                  <a:pos x="2228" y="0"/>
                </a:cxn>
                <a:cxn ang="0">
                  <a:pos x="2252" y="23"/>
                </a:cxn>
                <a:cxn ang="0">
                  <a:pos x="2233" y="61"/>
                </a:cxn>
                <a:cxn ang="0">
                  <a:pos x="2163" y="94"/>
                </a:cxn>
                <a:cxn ang="0">
                  <a:pos x="2072" y="133"/>
                </a:cxn>
                <a:cxn ang="0">
                  <a:pos x="1981" y="179"/>
                </a:cxn>
                <a:cxn ang="0">
                  <a:pos x="1886" y="225"/>
                </a:cxn>
                <a:cxn ang="0">
                  <a:pos x="1789" y="276"/>
                </a:cxn>
                <a:cxn ang="0">
                  <a:pos x="1688" y="327"/>
                </a:cxn>
                <a:cxn ang="0">
                  <a:pos x="1589" y="382"/>
                </a:cxn>
                <a:cxn ang="0">
                  <a:pos x="1486" y="439"/>
                </a:cxn>
                <a:cxn ang="0">
                  <a:pos x="1384" y="497"/>
                </a:cxn>
                <a:cxn ang="0">
                  <a:pos x="1281" y="554"/>
                </a:cxn>
                <a:cxn ang="0">
                  <a:pos x="1182" y="614"/>
                </a:cxn>
                <a:cxn ang="0">
                  <a:pos x="1080" y="671"/>
                </a:cxn>
                <a:cxn ang="0">
                  <a:pos x="983" y="728"/>
                </a:cxn>
                <a:cxn ang="0">
                  <a:pos x="888" y="783"/>
                </a:cxn>
                <a:cxn ang="0">
                  <a:pos x="793" y="841"/>
                </a:cxn>
                <a:cxn ang="0">
                  <a:pos x="700" y="892"/>
                </a:cxn>
                <a:cxn ang="0">
                  <a:pos x="616" y="939"/>
                </a:cxn>
                <a:cxn ang="0">
                  <a:pos x="530" y="987"/>
                </a:cxn>
                <a:cxn ang="0">
                  <a:pos x="453" y="1034"/>
                </a:cxn>
                <a:cxn ang="0">
                  <a:pos x="377" y="1072"/>
                </a:cxn>
                <a:cxn ang="0">
                  <a:pos x="312" y="1108"/>
                </a:cxn>
                <a:cxn ang="0">
                  <a:pos x="251" y="1139"/>
                </a:cxn>
                <a:cxn ang="0">
                  <a:pos x="205" y="1160"/>
                </a:cxn>
                <a:cxn ang="0">
                  <a:pos x="164" y="1179"/>
                </a:cxn>
                <a:cxn ang="0">
                  <a:pos x="124" y="1194"/>
                </a:cxn>
                <a:cxn ang="0">
                  <a:pos x="93" y="1202"/>
                </a:cxn>
                <a:cxn ang="0">
                  <a:pos x="71" y="1211"/>
                </a:cxn>
                <a:cxn ang="0">
                  <a:pos x="29" y="1215"/>
                </a:cxn>
                <a:cxn ang="0">
                  <a:pos x="6" y="1209"/>
                </a:cxn>
                <a:cxn ang="0">
                  <a:pos x="0" y="1186"/>
                </a:cxn>
                <a:cxn ang="0">
                  <a:pos x="15" y="1158"/>
                </a:cxn>
                <a:cxn ang="0">
                  <a:pos x="42" y="1129"/>
                </a:cxn>
                <a:cxn ang="0">
                  <a:pos x="82" y="1103"/>
                </a:cxn>
                <a:cxn ang="0">
                  <a:pos x="118" y="1078"/>
                </a:cxn>
                <a:cxn ang="0">
                  <a:pos x="145" y="1069"/>
                </a:cxn>
              </a:cxnLst>
              <a:rect l="0" t="0" r="r" b="b"/>
              <a:pathLst>
                <a:path w="2252" h="1215">
                  <a:moveTo>
                    <a:pt x="145" y="1069"/>
                  </a:moveTo>
                  <a:lnTo>
                    <a:pt x="181" y="1048"/>
                  </a:lnTo>
                  <a:lnTo>
                    <a:pt x="217" y="1034"/>
                  </a:lnTo>
                  <a:lnTo>
                    <a:pt x="253" y="1015"/>
                  </a:lnTo>
                  <a:lnTo>
                    <a:pt x="287" y="998"/>
                  </a:lnTo>
                  <a:lnTo>
                    <a:pt x="323" y="979"/>
                  </a:lnTo>
                  <a:lnTo>
                    <a:pt x="356" y="964"/>
                  </a:lnTo>
                  <a:lnTo>
                    <a:pt x="390" y="945"/>
                  </a:lnTo>
                  <a:lnTo>
                    <a:pt x="426" y="928"/>
                  </a:lnTo>
                  <a:lnTo>
                    <a:pt x="458" y="909"/>
                  </a:lnTo>
                  <a:lnTo>
                    <a:pt x="492" y="892"/>
                  </a:lnTo>
                  <a:lnTo>
                    <a:pt x="525" y="877"/>
                  </a:lnTo>
                  <a:lnTo>
                    <a:pt x="555" y="860"/>
                  </a:lnTo>
                  <a:lnTo>
                    <a:pt x="587" y="841"/>
                  </a:lnTo>
                  <a:lnTo>
                    <a:pt x="622" y="821"/>
                  </a:lnTo>
                  <a:lnTo>
                    <a:pt x="652" y="806"/>
                  </a:lnTo>
                  <a:lnTo>
                    <a:pt x="684" y="789"/>
                  </a:lnTo>
                  <a:lnTo>
                    <a:pt x="713" y="770"/>
                  </a:lnTo>
                  <a:lnTo>
                    <a:pt x="745" y="753"/>
                  </a:lnTo>
                  <a:lnTo>
                    <a:pt x="772" y="738"/>
                  </a:lnTo>
                  <a:lnTo>
                    <a:pt x="806" y="719"/>
                  </a:lnTo>
                  <a:lnTo>
                    <a:pt x="836" y="702"/>
                  </a:lnTo>
                  <a:lnTo>
                    <a:pt x="863" y="687"/>
                  </a:lnTo>
                  <a:lnTo>
                    <a:pt x="893" y="668"/>
                  </a:lnTo>
                  <a:lnTo>
                    <a:pt x="922" y="652"/>
                  </a:lnTo>
                  <a:lnTo>
                    <a:pt x="952" y="635"/>
                  </a:lnTo>
                  <a:lnTo>
                    <a:pt x="979" y="620"/>
                  </a:lnTo>
                  <a:lnTo>
                    <a:pt x="1011" y="603"/>
                  </a:lnTo>
                  <a:lnTo>
                    <a:pt x="1044" y="584"/>
                  </a:lnTo>
                  <a:lnTo>
                    <a:pt x="1070" y="569"/>
                  </a:lnTo>
                  <a:lnTo>
                    <a:pt x="1097" y="550"/>
                  </a:lnTo>
                  <a:lnTo>
                    <a:pt x="1127" y="535"/>
                  </a:lnTo>
                  <a:lnTo>
                    <a:pt x="1161" y="521"/>
                  </a:lnTo>
                  <a:lnTo>
                    <a:pt x="1188" y="502"/>
                  </a:lnTo>
                  <a:lnTo>
                    <a:pt x="1218" y="483"/>
                  </a:lnTo>
                  <a:lnTo>
                    <a:pt x="1245" y="468"/>
                  </a:lnTo>
                  <a:lnTo>
                    <a:pt x="1276" y="453"/>
                  </a:lnTo>
                  <a:lnTo>
                    <a:pt x="1306" y="432"/>
                  </a:lnTo>
                  <a:lnTo>
                    <a:pt x="1336" y="419"/>
                  </a:lnTo>
                  <a:lnTo>
                    <a:pt x="1363" y="403"/>
                  </a:lnTo>
                  <a:lnTo>
                    <a:pt x="1397" y="384"/>
                  </a:lnTo>
                  <a:lnTo>
                    <a:pt x="1426" y="369"/>
                  </a:lnTo>
                  <a:lnTo>
                    <a:pt x="1456" y="354"/>
                  </a:lnTo>
                  <a:lnTo>
                    <a:pt x="1486" y="337"/>
                  </a:lnTo>
                  <a:lnTo>
                    <a:pt x="1517" y="322"/>
                  </a:lnTo>
                  <a:lnTo>
                    <a:pt x="1547" y="303"/>
                  </a:lnTo>
                  <a:lnTo>
                    <a:pt x="1580" y="287"/>
                  </a:lnTo>
                  <a:lnTo>
                    <a:pt x="1614" y="270"/>
                  </a:lnTo>
                  <a:lnTo>
                    <a:pt x="1646" y="257"/>
                  </a:lnTo>
                  <a:lnTo>
                    <a:pt x="1677" y="240"/>
                  </a:lnTo>
                  <a:lnTo>
                    <a:pt x="1711" y="225"/>
                  </a:lnTo>
                  <a:lnTo>
                    <a:pt x="1743" y="208"/>
                  </a:lnTo>
                  <a:lnTo>
                    <a:pt x="1775" y="191"/>
                  </a:lnTo>
                  <a:lnTo>
                    <a:pt x="1810" y="173"/>
                  </a:lnTo>
                  <a:lnTo>
                    <a:pt x="1842" y="162"/>
                  </a:lnTo>
                  <a:lnTo>
                    <a:pt x="1876" y="143"/>
                  </a:lnTo>
                  <a:lnTo>
                    <a:pt x="1914" y="128"/>
                  </a:lnTo>
                  <a:lnTo>
                    <a:pt x="1948" y="113"/>
                  </a:lnTo>
                  <a:lnTo>
                    <a:pt x="1984" y="97"/>
                  </a:lnTo>
                  <a:lnTo>
                    <a:pt x="2021" y="80"/>
                  </a:lnTo>
                  <a:lnTo>
                    <a:pt x="2057" y="67"/>
                  </a:lnTo>
                  <a:lnTo>
                    <a:pt x="2095" y="52"/>
                  </a:lnTo>
                  <a:lnTo>
                    <a:pt x="2135" y="35"/>
                  </a:lnTo>
                  <a:lnTo>
                    <a:pt x="2175" y="19"/>
                  </a:lnTo>
                  <a:lnTo>
                    <a:pt x="2213" y="8"/>
                  </a:lnTo>
                  <a:lnTo>
                    <a:pt x="2228" y="0"/>
                  </a:lnTo>
                  <a:lnTo>
                    <a:pt x="2241" y="4"/>
                  </a:lnTo>
                  <a:lnTo>
                    <a:pt x="2247" y="10"/>
                  </a:lnTo>
                  <a:lnTo>
                    <a:pt x="2252" y="23"/>
                  </a:lnTo>
                  <a:lnTo>
                    <a:pt x="2249" y="35"/>
                  </a:lnTo>
                  <a:lnTo>
                    <a:pt x="2247" y="50"/>
                  </a:lnTo>
                  <a:lnTo>
                    <a:pt x="2233" y="61"/>
                  </a:lnTo>
                  <a:lnTo>
                    <a:pt x="2220" y="71"/>
                  </a:lnTo>
                  <a:lnTo>
                    <a:pt x="2192" y="82"/>
                  </a:lnTo>
                  <a:lnTo>
                    <a:pt x="2163" y="94"/>
                  </a:lnTo>
                  <a:lnTo>
                    <a:pt x="2131" y="107"/>
                  </a:lnTo>
                  <a:lnTo>
                    <a:pt x="2102" y="122"/>
                  </a:lnTo>
                  <a:lnTo>
                    <a:pt x="2072" y="133"/>
                  </a:lnTo>
                  <a:lnTo>
                    <a:pt x="2041" y="149"/>
                  </a:lnTo>
                  <a:lnTo>
                    <a:pt x="2011" y="164"/>
                  </a:lnTo>
                  <a:lnTo>
                    <a:pt x="1981" y="179"/>
                  </a:lnTo>
                  <a:lnTo>
                    <a:pt x="1948" y="194"/>
                  </a:lnTo>
                  <a:lnTo>
                    <a:pt x="1918" y="210"/>
                  </a:lnTo>
                  <a:lnTo>
                    <a:pt x="1886" y="225"/>
                  </a:lnTo>
                  <a:lnTo>
                    <a:pt x="1855" y="244"/>
                  </a:lnTo>
                  <a:lnTo>
                    <a:pt x="1821" y="257"/>
                  </a:lnTo>
                  <a:lnTo>
                    <a:pt x="1789" y="276"/>
                  </a:lnTo>
                  <a:lnTo>
                    <a:pt x="1754" y="293"/>
                  </a:lnTo>
                  <a:lnTo>
                    <a:pt x="1722" y="312"/>
                  </a:lnTo>
                  <a:lnTo>
                    <a:pt x="1688" y="327"/>
                  </a:lnTo>
                  <a:lnTo>
                    <a:pt x="1656" y="346"/>
                  </a:lnTo>
                  <a:lnTo>
                    <a:pt x="1620" y="363"/>
                  </a:lnTo>
                  <a:lnTo>
                    <a:pt x="1589" y="382"/>
                  </a:lnTo>
                  <a:lnTo>
                    <a:pt x="1553" y="403"/>
                  </a:lnTo>
                  <a:lnTo>
                    <a:pt x="1521" y="420"/>
                  </a:lnTo>
                  <a:lnTo>
                    <a:pt x="1486" y="439"/>
                  </a:lnTo>
                  <a:lnTo>
                    <a:pt x="1454" y="460"/>
                  </a:lnTo>
                  <a:lnTo>
                    <a:pt x="1418" y="477"/>
                  </a:lnTo>
                  <a:lnTo>
                    <a:pt x="1384" y="497"/>
                  </a:lnTo>
                  <a:lnTo>
                    <a:pt x="1348" y="514"/>
                  </a:lnTo>
                  <a:lnTo>
                    <a:pt x="1317" y="535"/>
                  </a:lnTo>
                  <a:lnTo>
                    <a:pt x="1281" y="554"/>
                  </a:lnTo>
                  <a:lnTo>
                    <a:pt x="1249" y="574"/>
                  </a:lnTo>
                  <a:lnTo>
                    <a:pt x="1215" y="593"/>
                  </a:lnTo>
                  <a:lnTo>
                    <a:pt x="1182" y="614"/>
                  </a:lnTo>
                  <a:lnTo>
                    <a:pt x="1150" y="631"/>
                  </a:lnTo>
                  <a:lnTo>
                    <a:pt x="1116" y="652"/>
                  </a:lnTo>
                  <a:lnTo>
                    <a:pt x="1080" y="671"/>
                  </a:lnTo>
                  <a:lnTo>
                    <a:pt x="1049" y="688"/>
                  </a:lnTo>
                  <a:lnTo>
                    <a:pt x="1017" y="709"/>
                  </a:lnTo>
                  <a:lnTo>
                    <a:pt x="983" y="728"/>
                  </a:lnTo>
                  <a:lnTo>
                    <a:pt x="951" y="745"/>
                  </a:lnTo>
                  <a:lnTo>
                    <a:pt x="916" y="768"/>
                  </a:lnTo>
                  <a:lnTo>
                    <a:pt x="888" y="783"/>
                  </a:lnTo>
                  <a:lnTo>
                    <a:pt x="854" y="801"/>
                  </a:lnTo>
                  <a:lnTo>
                    <a:pt x="819" y="821"/>
                  </a:lnTo>
                  <a:lnTo>
                    <a:pt x="793" y="841"/>
                  </a:lnTo>
                  <a:lnTo>
                    <a:pt x="760" y="856"/>
                  </a:lnTo>
                  <a:lnTo>
                    <a:pt x="730" y="873"/>
                  </a:lnTo>
                  <a:lnTo>
                    <a:pt x="700" y="892"/>
                  </a:lnTo>
                  <a:lnTo>
                    <a:pt x="673" y="909"/>
                  </a:lnTo>
                  <a:lnTo>
                    <a:pt x="643" y="924"/>
                  </a:lnTo>
                  <a:lnTo>
                    <a:pt x="616" y="939"/>
                  </a:lnTo>
                  <a:lnTo>
                    <a:pt x="586" y="955"/>
                  </a:lnTo>
                  <a:lnTo>
                    <a:pt x="559" y="974"/>
                  </a:lnTo>
                  <a:lnTo>
                    <a:pt x="530" y="987"/>
                  </a:lnTo>
                  <a:lnTo>
                    <a:pt x="504" y="1004"/>
                  </a:lnTo>
                  <a:lnTo>
                    <a:pt x="477" y="1019"/>
                  </a:lnTo>
                  <a:lnTo>
                    <a:pt x="453" y="1034"/>
                  </a:lnTo>
                  <a:lnTo>
                    <a:pt x="426" y="1046"/>
                  </a:lnTo>
                  <a:lnTo>
                    <a:pt x="401" y="1061"/>
                  </a:lnTo>
                  <a:lnTo>
                    <a:pt x="377" y="1072"/>
                  </a:lnTo>
                  <a:lnTo>
                    <a:pt x="356" y="1088"/>
                  </a:lnTo>
                  <a:lnTo>
                    <a:pt x="333" y="1097"/>
                  </a:lnTo>
                  <a:lnTo>
                    <a:pt x="312" y="1108"/>
                  </a:lnTo>
                  <a:lnTo>
                    <a:pt x="287" y="1122"/>
                  </a:lnTo>
                  <a:lnTo>
                    <a:pt x="268" y="1133"/>
                  </a:lnTo>
                  <a:lnTo>
                    <a:pt x="251" y="1139"/>
                  </a:lnTo>
                  <a:lnTo>
                    <a:pt x="236" y="1148"/>
                  </a:lnTo>
                  <a:lnTo>
                    <a:pt x="217" y="1154"/>
                  </a:lnTo>
                  <a:lnTo>
                    <a:pt x="205" y="1160"/>
                  </a:lnTo>
                  <a:lnTo>
                    <a:pt x="190" y="1169"/>
                  </a:lnTo>
                  <a:lnTo>
                    <a:pt x="175" y="1175"/>
                  </a:lnTo>
                  <a:lnTo>
                    <a:pt x="164" y="1179"/>
                  </a:lnTo>
                  <a:lnTo>
                    <a:pt x="152" y="1185"/>
                  </a:lnTo>
                  <a:lnTo>
                    <a:pt x="135" y="1186"/>
                  </a:lnTo>
                  <a:lnTo>
                    <a:pt x="124" y="1194"/>
                  </a:lnTo>
                  <a:lnTo>
                    <a:pt x="114" y="1196"/>
                  </a:lnTo>
                  <a:lnTo>
                    <a:pt x="107" y="1200"/>
                  </a:lnTo>
                  <a:lnTo>
                    <a:pt x="93" y="1202"/>
                  </a:lnTo>
                  <a:lnTo>
                    <a:pt x="86" y="1205"/>
                  </a:lnTo>
                  <a:lnTo>
                    <a:pt x="76" y="1209"/>
                  </a:lnTo>
                  <a:lnTo>
                    <a:pt x="71" y="1211"/>
                  </a:lnTo>
                  <a:lnTo>
                    <a:pt x="55" y="1211"/>
                  </a:lnTo>
                  <a:lnTo>
                    <a:pt x="40" y="1215"/>
                  </a:lnTo>
                  <a:lnTo>
                    <a:pt x="29" y="1215"/>
                  </a:lnTo>
                  <a:lnTo>
                    <a:pt x="21" y="1215"/>
                  </a:lnTo>
                  <a:lnTo>
                    <a:pt x="13" y="1211"/>
                  </a:lnTo>
                  <a:lnTo>
                    <a:pt x="6" y="1209"/>
                  </a:lnTo>
                  <a:lnTo>
                    <a:pt x="0" y="1205"/>
                  </a:lnTo>
                  <a:lnTo>
                    <a:pt x="0" y="1202"/>
                  </a:lnTo>
                  <a:lnTo>
                    <a:pt x="0" y="1186"/>
                  </a:lnTo>
                  <a:lnTo>
                    <a:pt x="6" y="1175"/>
                  </a:lnTo>
                  <a:lnTo>
                    <a:pt x="10" y="1164"/>
                  </a:lnTo>
                  <a:lnTo>
                    <a:pt x="15" y="1158"/>
                  </a:lnTo>
                  <a:lnTo>
                    <a:pt x="25" y="1148"/>
                  </a:lnTo>
                  <a:lnTo>
                    <a:pt x="34" y="1139"/>
                  </a:lnTo>
                  <a:lnTo>
                    <a:pt x="42" y="1129"/>
                  </a:lnTo>
                  <a:lnTo>
                    <a:pt x="55" y="1122"/>
                  </a:lnTo>
                  <a:lnTo>
                    <a:pt x="67" y="1112"/>
                  </a:lnTo>
                  <a:lnTo>
                    <a:pt x="82" y="1103"/>
                  </a:lnTo>
                  <a:lnTo>
                    <a:pt x="97" y="1093"/>
                  </a:lnTo>
                  <a:lnTo>
                    <a:pt x="112" y="1084"/>
                  </a:lnTo>
                  <a:lnTo>
                    <a:pt x="118" y="1078"/>
                  </a:lnTo>
                  <a:lnTo>
                    <a:pt x="128" y="1076"/>
                  </a:lnTo>
                  <a:lnTo>
                    <a:pt x="135" y="1072"/>
                  </a:lnTo>
                  <a:lnTo>
                    <a:pt x="145" y="1069"/>
                  </a:lnTo>
                  <a:lnTo>
                    <a:pt x="145" y="10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8" name="Freeform 38"/>
            <p:cNvSpPr>
              <a:spLocks/>
            </p:cNvSpPr>
            <p:nvPr/>
          </p:nvSpPr>
          <p:spPr bwMode="auto">
            <a:xfrm>
              <a:off x="1285875" y="4541838"/>
              <a:ext cx="755650" cy="312738"/>
            </a:xfrm>
            <a:custGeom>
              <a:avLst/>
              <a:gdLst/>
              <a:ahLst/>
              <a:cxnLst>
                <a:cxn ang="0">
                  <a:pos x="57" y="317"/>
                </a:cxn>
                <a:cxn ang="0">
                  <a:pos x="99" y="298"/>
                </a:cxn>
                <a:cxn ang="0">
                  <a:pos x="139" y="283"/>
                </a:cxn>
                <a:cxn ang="0">
                  <a:pos x="177" y="268"/>
                </a:cxn>
                <a:cxn ang="0">
                  <a:pos x="213" y="253"/>
                </a:cxn>
                <a:cxn ang="0">
                  <a:pos x="249" y="241"/>
                </a:cxn>
                <a:cxn ang="0">
                  <a:pos x="283" y="226"/>
                </a:cxn>
                <a:cxn ang="0">
                  <a:pos x="319" y="215"/>
                </a:cxn>
                <a:cxn ang="0">
                  <a:pos x="371" y="190"/>
                </a:cxn>
                <a:cxn ang="0">
                  <a:pos x="403" y="179"/>
                </a:cxn>
                <a:cxn ang="0">
                  <a:pos x="439" y="162"/>
                </a:cxn>
                <a:cxn ang="0">
                  <a:pos x="475" y="150"/>
                </a:cxn>
                <a:cxn ang="0">
                  <a:pos x="511" y="135"/>
                </a:cxn>
                <a:cxn ang="0">
                  <a:pos x="555" y="124"/>
                </a:cxn>
                <a:cxn ang="0">
                  <a:pos x="593" y="108"/>
                </a:cxn>
                <a:cxn ang="0">
                  <a:pos x="635" y="93"/>
                </a:cxn>
                <a:cxn ang="0">
                  <a:pos x="673" y="82"/>
                </a:cxn>
                <a:cxn ang="0">
                  <a:pos x="715" y="68"/>
                </a:cxn>
                <a:cxn ang="0">
                  <a:pos x="777" y="48"/>
                </a:cxn>
                <a:cxn ang="0">
                  <a:pos x="836" y="23"/>
                </a:cxn>
                <a:cxn ang="0">
                  <a:pos x="882" y="10"/>
                </a:cxn>
                <a:cxn ang="0">
                  <a:pos x="918" y="0"/>
                </a:cxn>
                <a:cxn ang="0">
                  <a:pos x="952" y="40"/>
                </a:cxn>
                <a:cxn ang="0">
                  <a:pos x="933" y="72"/>
                </a:cxn>
                <a:cxn ang="0">
                  <a:pos x="897" y="84"/>
                </a:cxn>
                <a:cxn ang="0">
                  <a:pos x="861" y="97"/>
                </a:cxn>
                <a:cxn ang="0">
                  <a:pos x="808" y="120"/>
                </a:cxn>
                <a:cxn ang="0">
                  <a:pos x="743" y="139"/>
                </a:cxn>
                <a:cxn ang="0">
                  <a:pos x="701" y="154"/>
                </a:cxn>
                <a:cxn ang="0">
                  <a:pos x="665" y="165"/>
                </a:cxn>
                <a:cxn ang="0">
                  <a:pos x="623" y="181"/>
                </a:cxn>
                <a:cxn ang="0">
                  <a:pos x="582" y="194"/>
                </a:cxn>
                <a:cxn ang="0">
                  <a:pos x="542" y="207"/>
                </a:cxn>
                <a:cxn ang="0">
                  <a:pos x="506" y="220"/>
                </a:cxn>
                <a:cxn ang="0">
                  <a:pos x="469" y="232"/>
                </a:cxn>
                <a:cxn ang="0">
                  <a:pos x="433" y="243"/>
                </a:cxn>
                <a:cxn ang="0">
                  <a:pos x="397" y="257"/>
                </a:cxn>
                <a:cxn ang="0">
                  <a:pos x="348" y="278"/>
                </a:cxn>
                <a:cxn ang="0">
                  <a:pos x="312" y="289"/>
                </a:cxn>
                <a:cxn ang="0">
                  <a:pos x="279" y="304"/>
                </a:cxn>
                <a:cxn ang="0">
                  <a:pos x="243" y="319"/>
                </a:cxn>
                <a:cxn ang="0">
                  <a:pos x="205" y="333"/>
                </a:cxn>
                <a:cxn ang="0">
                  <a:pos x="169" y="348"/>
                </a:cxn>
                <a:cxn ang="0">
                  <a:pos x="125" y="361"/>
                </a:cxn>
                <a:cxn ang="0">
                  <a:pos x="84" y="380"/>
                </a:cxn>
                <a:cxn ang="0">
                  <a:pos x="42" y="392"/>
                </a:cxn>
                <a:cxn ang="0">
                  <a:pos x="10" y="382"/>
                </a:cxn>
                <a:cxn ang="0">
                  <a:pos x="2" y="340"/>
                </a:cxn>
                <a:cxn ang="0">
                  <a:pos x="23" y="329"/>
                </a:cxn>
              </a:cxnLst>
              <a:rect l="0" t="0" r="r" b="b"/>
              <a:pathLst>
                <a:path w="952" h="395">
                  <a:moveTo>
                    <a:pt x="23" y="329"/>
                  </a:moveTo>
                  <a:lnTo>
                    <a:pt x="32" y="325"/>
                  </a:lnTo>
                  <a:lnTo>
                    <a:pt x="46" y="319"/>
                  </a:lnTo>
                  <a:lnTo>
                    <a:pt x="57" y="317"/>
                  </a:lnTo>
                  <a:lnTo>
                    <a:pt x="68" y="312"/>
                  </a:lnTo>
                  <a:lnTo>
                    <a:pt x="78" y="304"/>
                  </a:lnTo>
                  <a:lnTo>
                    <a:pt x="87" y="302"/>
                  </a:lnTo>
                  <a:lnTo>
                    <a:pt x="99" y="298"/>
                  </a:lnTo>
                  <a:lnTo>
                    <a:pt x="110" y="297"/>
                  </a:lnTo>
                  <a:lnTo>
                    <a:pt x="120" y="289"/>
                  </a:lnTo>
                  <a:lnTo>
                    <a:pt x="129" y="287"/>
                  </a:lnTo>
                  <a:lnTo>
                    <a:pt x="139" y="283"/>
                  </a:lnTo>
                  <a:lnTo>
                    <a:pt x="146" y="279"/>
                  </a:lnTo>
                  <a:lnTo>
                    <a:pt x="160" y="276"/>
                  </a:lnTo>
                  <a:lnTo>
                    <a:pt x="169" y="272"/>
                  </a:lnTo>
                  <a:lnTo>
                    <a:pt x="177" y="268"/>
                  </a:lnTo>
                  <a:lnTo>
                    <a:pt x="186" y="266"/>
                  </a:lnTo>
                  <a:lnTo>
                    <a:pt x="196" y="262"/>
                  </a:lnTo>
                  <a:lnTo>
                    <a:pt x="205" y="257"/>
                  </a:lnTo>
                  <a:lnTo>
                    <a:pt x="213" y="253"/>
                  </a:lnTo>
                  <a:lnTo>
                    <a:pt x="222" y="251"/>
                  </a:lnTo>
                  <a:lnTo>
                    <a:pt x="232" y="247"/>
                  </a:lnTo>
                  <a:lnTo>
                    <a:pt x="241" y="243"/>
                  </a:lnTo>
                  <a:lnTo>
                    <a:pt x="249" y="241"/>
                  </a:lnTo>
                  <a:lnTo>
                    <a:pt x="258" y="238"/>
                  </a:lnTo>
                  <a:lnTo>
                    <a:pt x="268" y="232"/>
                  </a:lnTo>
                  <a:lnTo>
                    <a:pt x="277" y="230"/>
                  </a:lnTo>
                  <a:lnTo>
                    <a:pt x="283" y="226"/>
                  </a:lnTo>
                  <a:lnTo>
                    <a:pt x="291" y="222"/>
                  </a:lnTo>
                  <a:lnTo>
                    <a:pt x="300" y="220"/>
                  </a:lnTo>
                  <a:lnTo>
                    <a:pt x="310" y="217"/>
                  </a:lnTo>
                  <a:lnTo>
                    <a:pt x="319" y="215"/>
                  </a:lnTo>
                  <a:lnTo>
                    <a:pt x="327" y="211"/>
                  </a:lnTo>
                  <a:lnTo>
                    <a:pt x="342" y="201"/>
                  </a:lnTo>
                  <a:lnTo>
                    <a:pt x="361" y="196"/>
                  </a:lnTo>
                  <a:lnTo>
                    <a:pt x="371" y="190"/>
                  </a:lnTo>
                  <a:lnTo>
                    <a:pt x="380" y="186"/>
                  </a:lnTo>
                  <a:lnTo>
                    <a:pt x="386" y="184"/>
                  </a:lnTo>
                  <a:lnTo>
                    <a:pt x="393" y="181"/>
                  </a:lnTo>
                  <a:lnTo>
                    <a:pt x="403" y="179"/>
                  </a:lnTo>
                  <a:lnTo>
                    <a:pt x="412" y="175"/>
                  </a:lnTo>
                  <a:lnTo>
                    <a:pt x="422" y="173"/>
                  </a:lnTo>
                  <a:lnTo>
                    <a:pt x="430" y="169"/>
                  </a:lnTo>
                  <a:lnTo>
                    <a:pt x="439" y="162"/>
                  </a:lnTo>
                  <a:lnTo>
                    <a:pt x="449" y="162"/>
                  </a:lnTo>
                  <a:lnTo>
                    <a:pt x="458" y="156"/>
                  </a:lnTo>
                  <a:lnTo>
                    <a:pt x="466" y="156"/>
                  </a:lnTo>
                  <a:lnTo>
                    <a:pt x="475" y="150"/>
                  </a:lnTo>
                  <a:lnTo>
                    <a:pt x="485" y="148"/>
                  </a:lnTo>
                  <a:lnTo>
                    <a:pt x="494" y="144"/>
                  </a:lnTo>
                  <a:lnTo>
                    <a:pt x="502" y="141"/>
                  </a:lnTo>
                  <a:lnTo>
                    <a:pt x="511" y="135"/>
                  </a:lnTo>
                  <a:lnTo>
                    <a:pt x="521" y="133"/>
                  </a:lnTo>
                  <a:lnTo>
                    <a:pt x="532" y="129"/>
                  </a:lnTo>
                  <a:lnTo>
                    <a:pt x="545" y="125"/>
                  </a:lnTo>
                  <a:lnTo>
                    <a:pt x="555" y="124"/>
                  </a:lnTo>
                  <a:lnTo>
                    <a:pt x="563" y="120"/>
                  </a:lnTo>
                  <a:lnTo>
                    <a:pt x="572" y="118"/>
                  </a:lnTo>
                  <a:lnTo>
                    <a:pt x="583" y="114"/>
                  </a:lnTo>
                  <a:lnTo>
                    <a:pt x="593" y="108"/>
                  </a:lnTo>
                  <a:lnTo>
                    <a:pt x="604" y="105"/>
                  </a:lnTo>
                  <a:lnTo>
                    <a:pt x="618" y="103"/>
                  </a:lnTo>
                  <a:lnTo>
                    <a:pt x="629" y="99"/>
                  </a:lnTo>
                  <a:lnTo>
                    <a:pt x="635" y="93"/>
                  </a:lnTo>
                  <a:lnTo>
                    <a:pt x="648" y="91"/>
                  </a:lnTo>
                  <a:lnTo>
                    <a:pt x="656" y="87"/>
                  </a:lnTo>
                  <a:lnTo>
                    <a:pt x="665" y="84"/>
                  </a:lnTo>
                  <a:lnTo>
                    <a:pt x="673" y="82"/>
                  </a:lnTo>
                  <a:lnTo>
                    <a:pt x="680" y="78"/>
                  </a:lnTo>
                  <a:lnTo>
                    <a:pt x="690" y="76"/>
                  </a:lnTo>
                  <a:lnTo>
                    <a:pt x="698" y="76"/>
                  </a:lnTo>
                  <a:lnTo>
                    <a:pt x="715" y="68"/>
                  </a:lnTo>
                  <a:lnTo>
                    <a:pt x="730" y="63"/>
                  </a:lnTo>
                  <a:lnTo>
                    <a:pt x="743" y="61"/>
                  </a:lnTo>
                  <a:lnTo>
                    <a:pt x="762" y="55"/>
                  </a:lnTo>
                  <a:lnTo>
                    <a:pt x="777" y="48"/>
                  </a:lnTo>
                  <a:lnTo>
                    <a:pt x="793" y="42"/>
                  </a:lnTo>
                  <a:lnTo>
                    <a:pt x="808" y="36"/>
                  </a:lnTo>
                  <a:lnTo>
                    <a:pt x="823" y="30"/>
                  </a:lnTo>
                  <a:lnTo>
                    <a:pt x="836" y="23"/>
                  </a:lnTo>
                  <a:lnTo>
                    <a:pt x="855" y="19"/>
                  </a:lnTo>
                  <a:lnTo>
                    <a:pt x="865" y="15"/>
                  </a:lnTo>
                  <a:lnTo>
                    <a:pt x="874" y="11"/>
                  </a:lnTo>
                  <a:lnTo>
                    <a:pt x="882" y="10"/>
                  </a:lnTo>
                  <a:lnTo>
                    <a:pt x="895" y="6"/>
                  </a:lnTo>
                  <a:lnTo>
                    <a:pt x="901" y="2"/>
                  </a:lnTo>
                  <a:lnTo>
                    <a:pt x="912" y="0"/>
                  </a:lnTo>
                  <a:lnTo>
                    <a:pt x="918" y="0"/>
                  </a:lnTo>
                  <a:lnTo>
                    <a:pt x="928" y="6"/>
                  </a:lnTo>
                  <a:lnTo>
                    <a:pt x="939" y="11"/>
                  </a:lnTo>
                  <a:lnTo>
                    <a:pt x="948" y="27"/>
                  </a:lnTo>
                  <a:lnTo>
                    <a:pt x="952" y="40"/>
                  </a:lnTo>
                  <a:lnTo>
                    <a:pt x="948" y="55"/>
                  </a:lnTo>
                  <a:lnTo>
                    <a:pt x="947" y="61"/>
                  </a:lnTo>
                  <a:lnTo>
                    <a:pt x="939" y="67"/>
                  </a:lnTo>
                  <a:lnTo>
                    <a:pt x="933" y="72"/>
                  </a:lnTo>
                  <a:lnTo>
                    <a:pt x="928" y="78"/>
                  </a:lnTo>
                  <a:lnTo>
                    <a:pt x="916" y="78"/>
                  </a:lnTo>
                  <a:lnTo>
                    <a:pt x="907" y="84"/>
                  </a:lnTo>
                  <a:lnTo>
                    <a:pt x="897" y="84"/>
                  </a:lnTo>
                  <a:lnTo>
                    <a:pt x="889" y="91"/>
                  </a:lnTo>
                  <a:lnTo>
                    <a:pt x="880" y="91"/>
                  </a:lnTo>
                  <a:lnTo>
                    <a:pt x="870" y="97"/>
                  </a:lnTo>
                  <a:lnTo>
                    <a:pt x="861" y="97"/>
                  </a:lnTo>
                  <a:lnTo>
                    <a:pt x="855" y="103"/>
                  </a:lnTo>
                  <a:lnTo>
                    <a:pt x="836" y="108"/>
                  </a:lnTo>
                  <a:lnTo>
                    <a:pt x="823" y="114"/>
                  </a:lnTo>
                  <a:lnTo>
                    <a:pt x="808" y="120"/>
                  </a:lnTo>
                  <a:lnTo>
                    <a:pt x="793" y="125"/>
                  </a:lnTo>
                  <a:lnTo>
                    <a:pt x="774" y="129"/>
                  </a:lnTo>
                  <a:lnTo>
                    <a:pt x="758" y="135"/>
                  </a:lnTo>
                  <a:lnTo>
                    <a:pt x="743" y="139"/>
                  </a:lnTo>
                  <a:lnTo>
                    <a:pt x="730" y="144"/>
                  </a:lnTo>
                  <a:lnTo>
                    <a:pt x="720" y="148"/>
                  </a:lnTo>
                  <a:lnTo>
                    <a:pt x="711" y="150"/>
                  </a:lnTo>
                  <a:lnTo>
                    <a:pt x="701" y="154"/>
                  </a:lnTo>
                  <a:lnTo>
                    <a:pt x="696" y="156"/>
                  </a:lnTo>
                  <a:lnTo>
                    <a:pt x="682" y="160"/>
                  </a:lnTo>
                  <a:lnTo>
                    <a:pt x="675" y="162"/>
                  </a:lnTo>
                  <a:lnTo>
                    <a:pt x="665" y="165"/>
                  </a:lnTo>
                  <a:lnTo>
                    <a:pt x="660" y="173"/>
                  </a:lnTo>
                  <a:lnTo>
                    <a:pt x="648" y="175"/>
                  </a:lnTo>
                  <a:lnTo>
                    <a:pt x="635" y="179"/>
                  </a:lnTo>
                  <a:lnTo>
                    <a:pt x="623" y="181"/>
                  </a:lnTo>
                  <a:lnTo>
                    <a:pt x="614" y="184"/>
                  </a:lnTo>
                  <a:lnTo>
                    <a:pt x="603" y="186"/>
                  </a:lnTo>
                  <a:lnTo>
                    <a:pt x="593" y="190"/>
                  </a:lnTo>
                  <a:lnTo>
                    <a:pt x="582" y="194"/>
                  </a:lnTo>
                  <a:lnTo>
                    <a:pt x="572" y="200"/>
                  </a:lnTo>
                  <a:lnTo>
                    <a:pt x="563" y="200"/>
                  </a:lnTo>
                  <a:lnTo>
                    <a:pt x="551" y="205"/>
                  </a:lnTo>
                  <a:lnTo>
                    <a:pt x="542" y="207"/>
                  </a:lnTo>
                  <a:lnTo>
                    <a:pt x="532" y="211"/>
                  </a:lnTo>
                  <a:lnTo>
                    <a:pt x="525" y="215"/>
                  </a:lnTo>
                  <a:lnTo>
                    <a:pt x="515" y="217"/>
                  </a:lnTo>
                  <a:lnTo>
                    <a:pt x="506" y="220"/>
                  </a:lnTo>
                  <a:lnTo>
                    <a:pt x="498" y="226"/>
                  </a:lnTo>
                  <a:lnTo>
                    <a:pt x="487" y="226"/>
                  </a:lnTo>
                  <a:lnTo>
                    <a:pt x="479" y="230"/>
                  </a:lnTo>
                  <a:lnTo>
                    <a:pt x="469" y="232"/>
                  </a:lnTo>
                  <a:lnTo>
                    <a:pt x="460" y="238"/>
                  </a:lnTo>
                  <a:lnTo>
                    <a:pt x="450" y="238"/>
                  </a:lnTo>
                  <a:lnTo>
                    <a:pt x="443" y="241"/>
                  </a:lnTo>
                  <a:lnTo>
                    <a:pt x="433" y="243"/>
                  </a:lnTo>
                  <a:lnTo>
                    <a:pt x="424" y="251"/>
                  </a:lnTo>
                  <a:lnTo>
                    <a:pt x="416" y="251"/>
                  </a:lnTo>
                  <a:lnTo>
                    <a:pt x="407" y="257"/>
                  </a:lnTo>
                  <a:lnTo>
                    <a:pt x="397" y="257"/>
                  </a:lnTo>
                  <a:lnTo>
                    <a:pt x="392" y="262"/>
                  </a:lnTo>
                  <a:lnTo>
                    <a:pt x="373" y="268"/>
                  </a:lnTo>
                  <a:lnTo>
                    <a:pt x="359" y="278"/>
                  </a:lnTo>
                  <a:lnTo>
                    <a:pt x="348" y="278"/>
                  </a:lnTo>
                  <a:lnTo>
                    <a:pt x="340" y="279"/>
                  </a:lnTo>
                  <a:lnTo>
                    <a:pt x="331" y="283"/>
                  </a:lnTo>
                  <a:lnTo>
                    <a:pt x="321" y="289"/>
                  </a:lnTo>
                  <a:lnTo>
                    <a:pt x="312" y="289"/>
                  </a:lnTo>
                  <a:lnTo>
                    <a:pt x="304" y="293"/>
                  </a:lnTo>
                  <a:lnTo>
                    <a:pt x="295" y="297"/>
                  </a:lnTo>
                  <a:lnTo>
                    <a:pt x="289" y="302"/>
                  </a:lnTo>
                  <a:lnTo>
                    <a:pt x="279" y="304"/>
                  </a:lnTo>
                  <a:lnTo>
                    <a:pt x="270" y="308"/>
                  </a:lnTo>
                  <a:lnTo>
                    <a:pt x="262" y="312"/>
                  </a:lnTo>
                  <a:lnTo>
                    <a:pt x="253" y="317"/>
                  </a:lnTo>
                  <a:lnTo>
                    <a:pt x="243" y="319"/>
                  </a:lnTo>
                  <a:lnTo>
                    <a:pt x="234" y="323"/>
                  </a:lnTo>
                  <a:lnTo>
                    <a:pt x="226" y="325"/>
                  </a:lnTo>
                  <a:lnTo>
                    <a:pt x="217" y="329"/>
                  </a:lnTo>
                  <a:lnTo>
                    <a:pt x="205" y="333"/>
                  </a:lnTo>
                  <a:lnTo>
                    <a:pt x="196" y="335"/>
                  </a:lnTo>
                  <a:lnTo>
                    <a:pt x="186" y="338"/>
                  </a:lnTo>
                  <a:lnTo>
                    <a:pt x="177" y="344"/>
                  </a:lnTo>
                  <a:lnTo>
                    <a:pt x="169" y="348"/>
                  </a:lnTo>
                  <a:lnTo>
                    <a:pt x="160" y="350"/>
                  </a:lnTo>
                  <a:lnTo>
                    <a:pt x="146" y="354"/>
                  </a:lnTo>
                  <a:lnTo>
                    <a:pt x="139" y="359"/>
                  </a:lnTo>
                  <a:lnTo>
                    <a:pt x="125" y="361"/>
                  </a:lnTo>
                  <a:lnTo>
                    <a:pt x="116" y="369"/>
                  </a:lnTo>
                  <a:lnTo>
                    <a:pt x="105" y="371"/>
                  </a:lnTo>
                  <a:lnTo>
                    <a:pt x="95" y="374"/>
                  </a:lnTo>
                  <a:lnTo>
                    <a:pt x="84" y="380"/>
                  </a:lnTo>
                  <a:lnTo>
                    <a:pt x="74" y="382"/>
                  </a:lnTo>
                  <a:lnTo>
                    <a:pt x="63" y="390"/>
                  </a:lnTo>
                  <a:lnTo>
                    <a:pt x="53" y="392"/>
                  </a:lnTo>
                  <a:lnTo>
                    <a:pt x="42" y="392"/>
                  </a:lnTo>
                  <a:lnTo>
                    <a:pt x="32" y="395"/>
                  </a:lnTo>
                  <a:lnTo>
                    <a:pt x="27" y="392"/>
                  </a:lnTo>
                  <a:lnTo>
                    <a:pt x="21" y="392"/>
                  </a:lnTo>
                  <a:lnTo>
                    <a:pt x="10" y="382"/>
                  </a:lnTo>
                  <a:lnTo>
                    <a:pt x="2" y="374"/>
                  </a:lnTo>
                  <a:lnTo>
                    <a:pt x="0" y="361"/>
                  </a:lnTo>
                  <a:lnTo>
                    <a:pt x="2" y="350"/>
                  </a:lnTo>
                  <a:lnTo>
                    <a:pt x="2" y="340"/>
                  </a:lnTo>
                  <a:lnTo>
                    <a:pt x="10" y="338"/>
                  </a:lnTo>
                  <a:lnTo>
                    <a:pt x="13" y="333"/>
                  </a:lnTo>
                  <a:lnTo>
                    <a:pt x="23" y="329"/>
                  </a:lnTo>
                  <a:lnTo>
                    <a:pt x="23" y="3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282825" y="3986213"/>
              <a:ext cx="111125" cy="373063"/>
            </a:xfrm>
            <a:custGeom>
              <a:avLst/>
              <a:gdLst/>
              <a:ahLst/>
              <a:cxnLst>
                <a:cxn ang="0">
                  <a:pos x="103" y="2"/>
                </a:cxn>
                <a:cxn ang="0">
                  <a:pos x="105" y="17"/>
                </a:cxn>
                <a:cxn ang="0">
                  <a:pos x="112" y="41"/>
                </a:cxn>
                <a:cxn ang="0">
                  <a:pos x="122" y="64"/>
                </a:cxn>
                <a:cxn ang="0">
                  <a:pos x="128" y="95"/>
                </a:cxn>
                <a:cxn ang="0">
                  <a:pos x="133" y="125"/>
                </a:cxn>
                <a:cxn ang="0">
                  <a:pos x="135" y="155"/>
                </a:cxn>
                <a:cxn ang="0">
                  <a:pos x="139" y="182"/>
                </a:cxn>
                <a:cxn ang="0">
                  <a:pos x="135" y="207"/>
                </a:cxn>
                <a:cxn ang="0">
                  <a:pos x="130" y="220"/>
                </a:cxn>
                <a:cxn ang="0">
                  <a:pos x="124" y="241"/>
                </a:cxn>
                <a:cxn ang="0">
                  <a:pos x="114" y="256"/>
                </a:cxn>
                <a:cxn ang="0">
                  <a:pos x="109" y="273"/>
                </a:cxn>
                <a:cxn ang="0">
                  <a:pos x="103" y="290"/>
                </a:cxn>
                <a:cxn ang="0">
                  <a:pos x="93" y="313"/>
                </a:cxn>
                <a:cxn ang="0">
                  <a:pos x="84" y="327"/>
                </a:cxn>
                <a:cxn ang="0">
                  <a:pos x="78" y="349"/>
                </a:cxn>
                <a:cxn ang="0">
                  <a:pos x="63" y="380"/>
                </a:cxn>
                <a:cxn ang="0">
                  <a:pos x="54" y="408"/>
                </a:cxn>
                <a:cxn ang="0">
                  <a:pos x="52" y="431"/>
                </a:cxn>
                <a:cxn ang="0">
                  <a:pos x="42" y="454"/>
                </a:cxn>
                <a:cxn ang="0">
                  <a:pos x="27" y="465"/>
                </a:cxn>
                <a:cxn ang="0">
                  <a:pos x="10" y="465"/>
                </a:cxn>
                <a:cxn ang="0">
                  <a:pos x="0" y="469"/>
                </a:cxn>
                <a:cxn ang="0">
                  <a:pos x="4" y="460"/>
                </a:cxn>
                <a:cxn ang="0">
                  <a:pos x="10" y="442"/>
                </a:cxn>
                <a:cxn ang="0">
                  <a:pos x="19" y="412"/>
                </a:cxn>
                <a:cxn ang="0">
                  <a:pos x="33" y="380"/>
                </a:cxn>
                <a:cxn ang="0">
                  <a:pos x="40" y="361"/>
                </a:cxn>
                <a:cxn ang="0">
                  <a:pos x="46" y="342"/>
                </a:cxn>
                <a:cxn ang="0">
                  <a:pos x="52" y="325"/>
                </a:cxn>
                <a:cxn ang="0">
                  <a:pos x="57" y="306"/>
                </a:cxn>
                <a:cxn ang="0">
                  <a:pos x="61" y="289"/>
                </a:cxn>
                <a:cxn ang="0">
                  <a:pos x="67" y="273"/>
                </a:cxn>
                <a:cxn ang="0">
                  <a:pos x="73" y="249"/>
                </a:cxn>
                <a:cxn ang="0">
                  <a:pos x="76" y="224"/>
                </a:cxn>
                <a:cxn ang="0">
                  <a:pos x="78" y="203"/>
                </a:cxn>
                <a:cxn ang="0">
                  <a:pos x="78" y="180"/>
                </a:cxn>
                <a:cxn ang="0">
                  <a:pos x="78" y="159"/>
                </a:cxn>
                <a:cxn ang="0">
                  <a:pos x="78" y="135"/>
                </a:cxn>
                <a:cxn ang="0">
                  <a:pos x="78" y="114"/>
                </a:cxn>
                <a:cxn ang="0">
                  <a:pos x="76" y="93"/>
                </a:cxn>
                <a:cxn ang="0">
                  <a:pos x="73" y="70"/>
                </a:cxn>
                <a:cxn ang="0">
                  <a:pos x="69" y="49"/>
                </a:cxn>
                <a:cxn ang="0">
                  <a:pos x="73" y="36"/>
                </a:cxn>
                <a:cxn ang="0">
                  <a:pos x="84" y="11"/>
                </a:cxn>
                <a:cxn ang="0">
                  <a:pos x="103" y="0"/>
                </a:cxn>
              </a:cxnLst>
              <a:rect l="0" t="0" r="r" b="b"/>
              <a:pathLst>
                <a:path w="139" h="469">
                  <a:moveTo>
                    <a:pt x="103" y="0"/>
                  </a:moveTo>
                  <a:lnTo>
                    <a:pt x="103" y="2"/>
                  </a:lnTo>
                  <a:lnTo>
                    <a:pt x="103" y="7"/>
                  </a:lnTo>
                  <a:lnTo>
                    <a:pt x="105" y="17"/>
                  </a:lnTo>
                  <a:lnTo>
                    <a:pt x="109" y="26"/>
                  </a:lnTo>
                  <a:lnTo>
                    <a:pt x="112" y="41"/>
                  </a:lnTo>
                  <a:lnTo>
                    <a:pt x="114" y="53"/>
                  </a:lnTo>
                  <a:lnTo>
                    <a:pt x="122" y="64"/>
                  </a:lnTo>
                  <a:lnTo>
                    <a:pt x="124" y="81"/>
                  </a:lnTo>
                  <a:lnTo>
                    <a:pt x="128" y="95"/>
                  </a:lnTo>
                  <a:lnTo>
                    <a:pt x="130" y="110"/>
                  </a:lnTo>
                  <a:lnTo>
                    <a:pt x="133" y="125"/>
                  </a:lnTo>
                  <a:lnTo>
                    <a:pt x="135" y="140"/>
                  </a:lnTo>
                  <a:lnTo>
                    <a:pt x="135" y="155"/>
                  </a:lnTo>
                  <a:lnTo>
                    <a:pt x="139" y="167"/>
                  </a:lnTo>
                  <a:lnTo>
                    <a:pt x="139" y="182"/>
                  </a:lnTo>
                  <a:lnTo>
                    <a:pt x="139" y="192"/>
                  </a:lnTo>
                  <a:lnTo>
                    <a:pt x="135" y="207"/>
                  </a:lnTo>
                  <a:lnTo>
                    <a:pt x="133" y="212"/>
                  </a:lnTo>
                  <a:lnTo>
                    <a:pt x="130" y="220"/>
                  </a:lnTo>
                  <a:lnTo>
                    <a:pt x="124" y="228"/>
                  </a:lnTo>
                  <a:lnTo>
                    <a:pt x="124" y="241"/>
                  </a:lnTo>
                  <a:lnTo>
                    <a:pt x="118" y="247"/>
                  </a:lnTo>
                  <a:lnTo>
                    <a:pt x="114" y="256"/>
                  </a:lnTo>
                  <a:lnTo>
                    <a:pt x="112" y="264"/>
                  </a:lnTo>
                  <a:lnTo>
                    <a:pt x="109" y="273"/>
                  </a:lnTo>
                  <a:lnTo>
                    <a:pt x="105" y="283"/>
                  </a:lnTo>
                  <a:lnTo>
                    <a:pt x="103" y="290"/>
                  </a:lnTo>
                  <a:lnTo>
                    <a:pt x="97" y="300"/>
                  </a:lnTo>
                  <a:lnTo>
                    <a:pt x="93" y="313"/>
                  </a:lnTo>
                  <a:lnTo>
                    <a:pt x="90" y="319"/>
                  </a:lnTo>
                  <a:lnTo>
                    <a:pt x="84" y="327"/>
                  </a:lnTo>
                  <a:lnTo>
                    <a:pt x="82" y="336"/>
                  </a:lnTo>
                  <a:lnTo>
                    <a:pt x="78" y="349"/>
                  </a:lnTo>
                  <a:lnTo>
                    <a:pt x="69" y="363"/>
                  </a:lnTo>
                  <a:lnTo>
                    <a:pt x="63" y="380"/>
                  </a:lnTo>
                  <a:lnTo>
                    <a:pt x="57" y="395"/>
                  </a:lnTo>
                  <a:lnTo>
                    <a:pt x="54" y="408"/>
                  </a:lnTo>
                  <a:lnTo>
                    <a:pt x="52" y="418"/>
                  </a:lnTo>
                  <a:lnTo>
                    <a:pt x="52" y="431"/>
                  </a:lnTo>
                  <a:lnTo>
                    <a:pt x="48" y="444"/>
                  </a:lnTo>
                  <a:lnTo>
                    <a:pt x="42" y="454"/>
                  </a:lnTo>
                  <a:lnTo>
                    <a:pt x="33" y="460"/>
                  </a:lnTo>
                  <a:lnTo>
                    <a:pt x="27" y="465"/>
                  </a:lnTo>
                  <a:lnTo>
                    <a:pt x="16" y="465"/>
                  </a:lnTo>
                  <a:lnTo>
                    <a:pt x="10" y="465"/>
                  </a:lnTo>
                  <a:lnTo>
                    <a:pt x="4" y="465"/>
                  </a:lnTo>
                  <a:lnTo>
                    <a:pt x="0" y="469"/>
                  </a:lnTo>
                  <a:lnTo>
                    <a:pt x="0" y="465"/>
                  </a:lnTo>
                  <a:lnTo>
                    <a:pt x="4" y="460"/>
                  </a:lnTo>
                  <a:lnTo>
                    <a:pt x="6" y="452"/>
                  </a:lnTo>
                  <a:lnTo>
                    <a:pt x="10" y="442"/>
                  </a:lnTo>
                  <a:lnTo>
                    <a:pt x="16" y="427"/>
                  </a:lnTo>
                  <a:lnTo>
                    <a:pt x="19" y="412"/>
                  </a:lnTo>
                  <a:lnTo>
                    <a:pt x="27" y="397"/>
                  </a:lnTo>
                  <a:lnTo>
                    <a:pt x="33" y="380"/>
                  </a:lnTo>
                  <a:lnTo>
                    <a:pt x="36" y="370"/>
                  </a:lnTo>
                  <a:lnTo>
                    <a:pt x="40" y="361"/>
                  </a:lnTo>
                  <a:lnTo>
                    <a:pt x="42" y="351"/>
                  </a:lnTo>
                  <a:lnTo>
                    <a:pt x="46" y="342"/>
                  </a:lnTo>
                  <a:lnTo>
                    <a:pt x="48" y="334"/>
                  </a:lnTo>
                  <a:lnTo>
                    <a:pt x="52" y="325"/>
                  </a:lnTo>
                  <a:lnTo>
                    <a:pt x="54" y="315"/>
                  </a:lnTo>
                  <a:lnTo>
                    <a:pt x="57" y="306"/>
                  </a:lnTo>
                  <a:lnTo>
                    <a:pt x="61" y="298"/>
                  </a:lnTo>
                  <a:lnTo>
                    <a:pt x="61" y="289"/>
                  </a:lnTo>
                  <a:lnTo>
                    <a:pt x="63" y="279"/>
                  </a:lnTo>
                  <a:lnTo>
                    <a:pt x="67" y="273"/>
                  </a:lnTo>
                  <a:lnTo>
                    <a:pt x="69" y="258"/>
                  </a:lnTo>
                  <a:lnTo>
                    <a:pt x="73" y="249"/>
                  </a:lnTo>
                  <a:lnTo>
                    <a:pt x="73" y="237"/>
                  </a:lnTo>
                  <a:lnTo>
                    <a:pt x="76" y="224"/>
                  </a:lnTo>
                  <a:lnTo>
                    <a:pt x="76" y="212"/>
                  </a:lnTo>
                  <a:lnTo>
                    <a:pt x="78" y="203"/>
                  </a:lnTo>
                  <a:lnTo>
                    <a:pt x="78" y="192"/>
                  </a:lnTo>
                  <a:lnTo>
                    <a:pt x="78" y="180"/>
                  </a:lnTo>
                  <a:lnTo>
                    <a:pt x="78" y="167"/>
                  </a:lnTo>
                  <a:lnTo>
                    <a:pt x="78" y="159"/>
                  </a:lnTo>
                  <a:lnTo>
                    <a:pt x="78" y="146"/>
                  </a:lnTo>
                  <a:lnTo>
                    <a:pt x="78" y="135"/>
                  </a:lnTo>
                  <a:lnTo>
                    <a:pt x="78" y="125"/>
                  </a:lnTo>
                  <a:lnTo>
                    <a:pt x="78" y="114"/>
                  </a:lnTo>
                  <a:lnTo>
                    <a:pt x="76" y="102"/>
                  </a:lnTo>
                  <a:lnTo>
                    <a:pt x="76" y="93"/>
                  </a:lnTo>
                  <a:lnTo>
                    <a:pt x="73" y="81"/>
                  </a:lnTo>
                  <a:lnTo>
                    <a:pt x="73" y="70"/>
                  </a:lnTo>
                  <a:lnTo>
                    <a:pt x="69" y="59"/>
                  </a:lnTo>
                  <a:lnTo>
                    <a:pt x="69" y="49"/>
                  </a:lnTo>
                  <a:lnTo>
                    <a:pt x="73" y="41"/>
                  </a:lnTo>
                  <a:lnTo>
                    <a:pt x="73" y="36"/>
                  </a:lnTo>
                  <a:lnTo>
                    <a:pt x="78" y="21"/>
                  </a:lnTo>
                  <a:lnTo>
                    <a:pt x="84" y="11"/>
                  </a:lnTo>
                  <a:lnTo>
                    <a:pt x="97" y="0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28863" y="4206875"/>
              <a:ext cx="227013" cy="1524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2"/>
                </a:cxn>
                <a:cxn ang="0">
                  <a:pos x="44" y="17"/>
                </a:cxn>
                <a:cxn ang="0">
                  <a:pos x="46" y="23"/>
                </a:cxn>
                <a:cxn ang="0">
                  <a:pos x="52" y="32"/>
                </a:cxn>
                <a:cxn ang="0">
                  <a:pos x="55" y="44"/>
                </a:cxn>
                <a:cxn ang="0">
                  <a:pos x="65" y="53"/>
                </a:cxn>
                <a:cxn ang="0">
                  <a:pos x="67" y="63"/>
                </a:cxn>
                <a:cxn ang="0">
                  <a:pos x="76" y="74"/>
                </a:cxn>
                <a:cxn ang="0">
                  <a:pos x="82" y="84"/>
                </a:cxn>
                <a:cxn ang="0">
                  <a:pos x="92" y="95"/>
                </a:cxn>
                <a:cxn ang="0">
                  <a:pos x="101" y="103"/>
                </a:cxn>
                <a:cxn ang="0">
                  <a:pos x="109" y="108"/>
                </a:cxn>
                <a:cxn ang="0">
                  <a:pos x="118" y="114"/>
                </a:cxn>
                <a:cxn ang="0">
                  <a:pos x="133" y="118"/>
                </a:cxn>
                <a:cxn ang="0">
                  <a:pos x="143" y="118"/>
                </a:cxn>
                <a:cxn ang="0">
                  <a:pos x="154" y="120"/>
                </a:cxn>
                <a:cxn ang="0">
                  <a:pos x="166" y="124"/>
                </a:cxn>
                <a:cxn ang="0">
                  <a:pos x="183" y="126"/>
                </a:cxn>
                <a:cxn ang="0">
                  <a:pos x="194" y="131"/>
                </a:cxn>
                <a:cxn ang="0">
                  <a:pos x="206" y="135"/>
                </a:cxn>
                <a:cxn ang="0">
                  <a:pos x="219" y="141"/>
                </a:cxn>
                <a:cxn ang="0">
                  <a:pos x="230" y="145"/>
                </a:cxn>
                <a:cxn ang="0">
                  <a:pos x="242" y="146"/>
                </a:cxn>
                <a:cxn ang="0">
                  <a:pos x="253" y="154"/>
                </a:cxn>
                <a:cxn ang="0">
                  <a:pos x="261" y="156"/>
                </a:cxn>
                <a:cxn ang="0">
                  <a:pos x="268" y="160"/>
                </a:cxn>
                <a:cxn ang="0">
                  <a:pos x="282" y="165"/>
                </a:cxn>
                <a:cxn ang="0">
                  <a:pos x="287" y="167"/>
                </a:cxn>
                <a:cxn ang="0">
                  <a:pos x="221" y="192"/>
                </a:cxn>
                <a:cxn ang="0">
                  <a:pos x="215" y="188"/>
                </a:cxn>
                <a:cxn ang="0">
                  <a:pos x="209" y="186"/>
                </a:cxn>
                <a:cxn ang="0">
                  <a:pos x="200" y="183"/>
                </a:cxn>
                <a:cxn ang="0">
                  <a:pos x="194" y="181"/>
                </a:cxn>
                <a:cxn ang="0">
                  <a:pos x="185" y="177"/>
                </a:cxn>
                <a:cxn ang="0">
                  <a:pos x="179" y="175"/>
                </a:cxn>
                <a:cxn ang="0">
                  <a:pos x="166" y="171"/>
                </a:cxn>
                <a:cxn ang="0">
                  <a:pos x="154" y="165"/>
                </a:cxn>
                <a:cxn ang="0">
                  <a:pos x="145" y="160"/>
                </a:cxn>
                <a:cxn ang="0">
                  <a:pos x="133" y="156"/>
                </a:cxn>
                <a:cxn ang="0">
                  <a:pos x="122" y="154"/>
                </a:cxn>
                <a:cxn ang="0">
                  <a:pos x="109" y="146"/>
                </a:cxn>
                <a:cxn ang="0">
                  <a:pos x="97" y="145"/>
                </a:cxn>
                <a:cxn ang="0">
                  <a:pos x="88" y="139"/>
                </a:cxn>
                <a:cxn ang="0">
                  <a:pos x="76" y="131"/>
                </a:cxn>
                <a:cxn ang="0">
                  <a:pos x="65" y="129"/>
                </a:cxn>
                <a:cxn ang="0">
                  <a:pos x="55" y="124"/>
                </a:cxn>
                <a:cxn ang="0">
                  <a:pos x="46" y="120"/>
                </a:cxn>
                <a:cxn ang="0">
                  <a:pos x="36" y="114"/>
                </a:cxn>
                <a:cxn ang="0">
                  <a:pos x="27" y="108"/>
                </a:cxn>
                <a:cxn ang="0">
                  <a:pos x="19" y="105"/>
                </a:cxn>
                <a:cxn ang="0">
                  <a:pos x="12" y="103"/>
                </a:cxn>
                <a:cxn ang="0">
                  <a:pos x="4" y="95"/>
                </a:cxn>
                <a:cxn ang="0">
                  <a:pos x="0" y="89"/>
                </a:cxn>
                <a:cxn ang="0">
                  <a:pos x="4" y="86"/>
                </a:cxn>
                <a:cxn ang="0">
                  <a:pos x="16" y="86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287" h="192">
                  <a:moveTo>
                    <a:pt x="40" y="0"/>
                  </a:moveTo>
                  <a:lnTo>
                    <a:pt x="40" y="2"/>
                  </a:lnTo>
                  <a:lnTo>
                    <a:pt x="44" y="17"/>
                  </a:lnTo>
                  <a:lnTo>
                    <a:pt x="46" y="23"/>
                  </a:lnTo>
                  <a:lnTo>
                    <a:pt x="52" y="32"/>
                  </a:lnTo>
                  <a:lnTo>
                    <a:pt x="55" y="44"/>
                  </a:lnTo>
                  <a:lnTo>
                    <a:pt x="65" y="53"/>
                  </a:lnTo>
                  <a:lnTo>
                    <a:pt x="67" y="63"/>
                  </a:lnTo>
                  <a:lnTo>
                    <a:pt x="76" y="74"/>
                  </a:lnTo>
                  <a:lnTo>
                    <a:pt x="82" y="84"/>
                  </a:lnTo>
                  <a:lnTo>
                    <a:pt x="92" y="95"/>
                  </a:lnTo>
                  <a:lnTo>
                    <a:pt x="101" y="103"/>
                  </a:lnTo>
                  <a:lnTo>
                    <a:pt x="109" y="108"/>
                  </a:lnTo>
                  <a:lnTo>
                    <a:pt x="118" y="114"/>
                  </a:lnTo>
                  <a:lnTo>
                    <a:pt x="133" y="118"/>
                  </a:lnTo>
                  <a:lnTo>
                    <a:pt x="143" y="118"/>
                  </a:lnTo>
                  <a:lnTo>
                    <a:pt x="154" y="120"/>
                  </a:lnTo>
                  <a:lnTo>
                    <a:pt x="166" y="124"/>
                  </a:lnTo>
                  <a:lnTo>
                    <a:pt x="183" y="126"/>
                  </a:lnTo>
                  <a:lnTo>
                    <a:pt x="194" y="131"/>
                  </a:lnTo>
                  <a:lnTo>
                    <a:pt x="206" y="135"/>
                  </a:lnTo>
                  <a:lnTo>
                    <a:pt x="219" y="141"/>
                  </a:lnTo>
                  <a:lnTo>
                    <a:pt x="230" y="145"/>
                  </a:lnTo>
                  <a:lnTo>
                    <a:pt x="242" y="146"/>
                  </a:lnTo>
                  <a:lnTo>
                    <a:pt x="253" y="154"/>
                  </a:lnTo>
                  <a:lnTo>
                    <a:pt x="261" y="156"/>
                  </a:lnTo>
                  <a:lnTo>
                    <a:pt x="268" y="160"/>
                  </a:lnTo>
                  <a:lnTo>
                    <a:pt x="282" y="165"/>
                  </a:lnTo>
                  <a:lnTo>
                    <a:pt x="287" y="167"/>
                  </a:lnTo>
                  <a:lnTo>
                    <a:pt x="221" y="192"/>
                  </a:lnTo>
                  <a:lnTo>
                    <a:pt x="215" y="188"/>
                  </a:lnTo>
                  <a:lnTo>
                    <a:pt x="209" y="186"/>
                  </a:lnTo>
                  <a:lnTo>
                    <a:pt x="200" y="183"/>
                  </a:lnTo>
                  <a:lnTo>
                    <a:pt x="194" y="181"/>
                  </a:lnTo>
                  <a:lnTo>
                    <a:pt x="185" y="177"/>
                  </a:lnTo>
                  <a:lnTo>
                    <a:pt x="179" y="175"/>
                  </a:lnTo>
                  <a:lnTo>
                    <a:pt x="166" y="171"/>
                  </a:lnTo>
                  <a:lnTo>
                    <a:pt x="154" y="165"/>
                  </a:lnTo>
                  <a:lnTo>
                    <a:pt x="145" y="160"/>
                  </a:lnTo>
                  <a:lnTo>
                    <a:pt x="133" y="156"/>
                  </a:lnTo>
                  <a:lnTo>
                    <a:pt x="122" y="154"/>
                  </a:lnTo>
                  <a:lnTo>
                    <a:pt x="109" y="146"/>
                  </a:lnTo>
                  <a:lnTo>
                    <a:pt x="97" y="145"/>
                  </a:lnTo>
                  <a:lnTo>
                    <a:pt x="88" y="139"/>
                  </a:lnTo>
                  <a:lnTo>
                    <a:pt x="76" y="131"/>
                  </a:lnTo>
                  <a:lnTo>
                    <a:pt x="65" y="129"/>
                  </a:lnTo>
                  <a:lnTo>
                    <a:pt x="55" y="124"/>
                  </a:lnTo>
                  <a:lnTo>
                    <a:pt x="46" y="120"/>
                  </a:lnTo>
                  <a:lnTo>
                    <a:pt x="36" y="114"/>
                  </a:lnTo>
                  <a:lnTo>
                    <a:pt x="27" y="108"/>
                  </a:lnTo>
                  <a:lnTo>
                    <a:pt x="19" y="105"/>
                  </a:lnTo>
                  <a:lnTo>
                    <a:pt x="12" y="103"/>
                  </a:lnTo>
                  <a:lnTo>
                    <a:pt x="4" y="95"/>
                  </a:lnTo>
                  <a:lnTo>
                    <a:pt x="0" y="89"/>
                  </a:lnTo>
                  <a:lnTo>
                    <a:pt x="4" y="86"/>
                  </a:lnTo>
                  <a:lnTo>
                    <a:pt x="16" y="86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1" name="Freeform 44"/>
            <p:cNvSpPr>
              <a:spLocks/>
            </p:cNvSpPr>
            <p:nvPr/>
          </p:nvSpPr>
          <p:spPr bwMode="auto">
            <a:xfrm>
              <a:off x="2519363" y="3165475"/>
              <a:ext cx="225425" cy="7143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0" y="91"/>
                </a:cxn>
                <a:cxn ang="0">
                  <a:pos x="283" y="45"/>
                </a:cxn>
                <a:cxn ang="0">
                  <a:pos x="268" y="0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83" h="91">
                  <a:moveTo>
                    <a:pt x="0" y="28"/>
                  </a:moveTo>
                  <a:lnTo>
                    <a:pt x="0" y="91"/>
                  </a:lnTo>
                  <a:lnTo>
                    <a:pt x="283" y="45"/>
                  </a:lnTo>
                  <a:lnTo>
                    <a:pt x="268" y="0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2" name="Freeform 45"/>
            <p:cNvSpPr>
              <a:spLocks/>
            </p:cNvSpPr>
            <p:nvPr/>
          </p:nvSpPr>
          <p:spPr bwMode="auto">
            <a:xfrm>
              <a:off x="1301750" y="2857500"/>
              <a:ext cx="1487488" cy="1736725"/>
            </a:xfrm>
            <a:custGeom>
              <a:avLst/>
              <a:gdLst/>
              <a:ahLst/>
              <a:cxnLst>
                <a:cxn ang="0">
                  <a:pos x="344" y="593"/>
                </a:cxn>
                <a:cxn ang="0">
                  <a:pos x="32" y="2176"/>
                </a:cxn>
                <a:cxn ang="0">
                  <a:pos x="51" y="2188"/>
                </a:cxn>
                <a:cxn ang="0">
                  <a:pos x="63" y="2188"/>
                </a:cxn>
                <a:cxn ang="0">
                  <a:pos x="68" y="2176"/>
                </a:cxn>
                <a:cxn ang="0">
                  <a:pos x="72" y="2161"/>
                </a:cxn>
                <a:cxn ang="0">
                  <a:pos x="72" y="2148"/>
                </a:cxn>
                <a:cxn ang="0">
                  <a:pos x="72" y="2132"/>
                </a:cxn>
                <a:cxn ang="0">
                  <a:pos x="72" y="2106"/>
                </a:cxn>
                <a:cxn ang="0">
                  <a:pos x="72" y="2075"/>
                </a:cxn>
                <a:cxn ang="0">
                  <a:pos x="72" y="2037"/>
                </a:cxn>
                <a:cxn ang="0">
                  <a:pos x="72" y="1994"/>
                </a:cxn>
                <a:cxn ang="0">
                  <a:pos x="72" y="1946"/>
                </a:cxn>
                <a:cxn ang="0">
                  <a:pos x="74" y="1895"/>
                </a:cxn>
                <a:cxn ang="0">
                  <a:pos x="72" y="1838"/>
                </a:cxn>
                <a:cxn ang="0">
                  <a:pos x="72" y="1781"/>
                </a:cxn>
                <a:cxn ang="0">
                  <a:pos x="72" y="1716"/>
                </a:cxn>
                <a:cxn ang="0">
                  <a:pos x="72" y="1650"/>
                </a:cxn>
                <a:cxn ang="0">
                  <a:pos x="72" y="1583"/>
                </a:cxn>
                <a:cxn ang="0">
                  <a:pos x="72" y="1515"/>
                </a:cxn>
                <a:cxn ang="0">
                  <a:pos x="72" y="1444"/>
                </a:cxn>
                <a:cxn ang="0">
                  <a:pos x="72" y="1376"/>
                </a:cxn>
                <a:cxn ang="0">
                  <a:pos x="68" y="1306"/>
                </a:cxn>
                <a:cxn ang="0">
                  <a:pos x="68" y="1235"/>
                </a:cxn>
                <a:cxn ang="0">
                  <a:pos x="68" y="1167"/>
                </a:cxn>
                <a:cxn ang="0">
                  <a:pos x="68" y="1104"/>
                </a:cxn>
                <a:cxn ang="0">
                  <a:pos x="68" y="1038"/>
                </a:cxn>
                <a:cxn ang="0">
                  <a:pos x="68" y="977"/>
                </a:cxn>
                <a:cxn ang="0">
                  <a:pos x="68" y="920"/>
                </a:cxn>
                <a:cxn ang="0">
                  <a:pos x="68" y="865"/>
                </a:cxn>
                <a:cxn ang="0">
                  <a:pos x="66" y="813"/>
                </a:cxn>
                <a:cxn ang="0">
                  <a:pos x="66" y="772"/>
                </a:cxn>
                <a:cxn ang="0">
                  <a:pos x="66" y="730"/>
                </a:cxn>
                <a:cxn ang="0">
                  <a:pos x="66" y="699"/>
                </a:cxn>
                <a:cxn ang="0">
                  <a:pos x="66" y="673"/>
                </a:cxn>
                <a:cxn ang="0">
                  <a:pos x="66" y="654"/>
                </a:cxn>
                <a:cxn ang="0">
                  <a:pos x="66" y="639"/>
                </a:cxn>
                <a:cxn ang="0">
                  <a:pos x="372" y="213"/>
                </a:cxn>
                <a:cxn ang="0">
                  <a:pos x="1328" y="274"/>
                </a:cxn>
                <a:cxn ang="0">
                  <a:pos x="1868" y="89"/>
                </a:cxn>
                <a:cxn ang="0">
                  <a:pos x="1811" y="0"/>
                </a:cxn>
                <a:cxn ang="0">
                  <a:pos x="1395" y="219"/>
                </a:cxn>
                <a:cxn ang="0">
                  <a:pos x="291" y="171"/>
                </a:cxn>
                <a:cxn ang="0">
                  <a:pos x="334" y="412"/>
                </a:cxn>
              </a:cxnLst>
              <a:rect l="0" t="0" r="r" b="b"/>
              <a:pathLst>
                <a:path w="1874" h="2188">
                  <a:moveTo>
                    <a:pt x="334" y="412"/>
                  </a:moveTo>
                  <a:lnTo>
                    <a:pt x="344" y="593"/>
                  </a:lnTo>
                  <a:lnTo>
                    <a:pt x="0" y="587"/>
                  </a:lnTo>
                  <a:lnTo>
                    <a:pt x="32" y="2176"/>
                  </a:lnTo>
                  <a:lnTo>
                    <a:pt x="36" y="2178"/>
                  </a:lnTo>
                  <a:lnTo>
                    <a:pt x="51" y="2188"/>
                  </a:lnTo>
                  <a:lnTo>
                    <a:pt x="57" y="2188"/>
                  </a:lnTo>
                  <a:lnTo>
                    <a:pt x="63" y="2188"/>
                  </a:lnTo>
                  <a:lnTo>
                    <a:pt x="66" y="2182"/>
                  </a:lnTo>
                  <a:lnTo>
                    <a:pt x="68" y="2176"/>
                  </a:lnTo>
                  <a:lnTo>
                    <a:pt x="68" y="2167"/>
                  </a:lnTo>
                  <a:lnTo>
                    <a:pt x="72" y="2161"/>
                  </a:lnTo>
                  <a:lnTo>
                    <a:pt x="72" y="2155"/>
                  </a:lnTo>
                  <a:lnTo>
                    <a:pt x="72" y="2148"/>
                  </a:lnTo>
                  <a:lnTo>
                    <a:pt x="72" y="2140"/>
                  </a:lnTo>
                  <a:lnTo>
                    <a:pt x="72" y="2132"/>
                  </a:lnTo>
                  <a:lnTo>
                    <a:pt x="72" y="2117"/>
                  </a:lnTo>
                  <a:lnTo>
                    <a:pt x="72" y="2106"/>
                  </a:lnTo>
                  <a:lnTo>
                    <a:pt x="72" y="2091"/>
                  </a:lnTo>
                  <a:lnTo>
                    <a:pt x="72" y="2075"/>
                  </a:lnTo>
                  <a:lnTo>
                    <a:pt x="72" y="2055"/>
                  </a:lnTo>
                  <a:lnTo>
                    <a:pt x="72" y="2037"/>
                  </a:lnTo>
                  <a:lnTo>
                    <a:pt x="72" y="2015"/>
                  </a:lnTo>
                  <a:lnTo>
                    <a:pt x="72" y="1994"/>
                  </a:lnTo>
                  <a:lnTo>
                    <a:pt x="72" y="1969"/>
                  </a:lnTo>
                  <a:lnTo>
                    <a:pt x="72" y="1946"/>
                  </a:lnTo>
                  <a:lnTo>
                    <a:pt x="72" y="1920"/>
                  </a:lnTo>
                  <a:lnTo>
                    <a:pt x="74" y="1895"/>
                  </a:lnTo>
                  <a:lnTo>
                    <a:pt x="72" y="1866"/>
                  </a:lnTo>
                  <a:lnTo>
                    <a:pt x="72" y="1838"/>
                  </a:lnTo>
                  <a:lnTo>
                    <a:pt x="72" y="1807"/>
                  </a:lnTo>
                  <a:lnTo>
                    <a:pt x="72" y="1781"/>
                  </a:lnTo>
                  <a:lnTo>
                    <a:pt x="72" y="1747"/>
                  </a:lnTo>
                  <a:lnTo>
                    <a:pt x="72" y="1716"/>
                  </a:lnTo>
                  <a:lnTo>
                    <a:pt x="72" y="1684"/>
                  </a:lnTo>
                  <a:lnTo>
                    <a:pt x="72" y="1650"/>
                  </a:lnTo>
                  <a:lnTo>
                    <a:pt x="72" y="1617"/>
                  </a:lnTo>
                  <a:lnTo>
                    <a:pt x="72" y="1583"/>
                  </a:lnTo>
                  <a:lnTo>
                    <a:pt x="72" y="1547"/>
                  </a:lnTo>
                  <a:lnTo>
                    <a:pt x="72" y="1515"/>
                  </a:lnTo>
                  <a:lnTo>
                    <a:pt x="72" y="1479"/>
                  </a:lnTo>
                  <a:lnTo>
                    <a:pt x="72" y="1444"/>
                  </a:lnTo>
                  <a:lnTo>
                    <a:pt x="72" y="1412"/>
                  </a:lnTo>
                  <a:lnTo>
                    <a:pt x="72" y="1376"/>
                  </a:lnTo>
                  <a:lnTo>
                    <a:pt x="68" y="1340"/>
                  </a:lnTo>
                  <a:lnTo>
                    <a:pt x="68" y="1306"/>
                  </a:lnTo>
                  <a:lnTo>
                    <a:pt x="68" y="1270"/>
                  </a:lnTo>
                  <a:lnTo>
                    <a:pt x="68" y="1235"/>
                  </a:lnTo>
                  <a:lnTo>
                    <a:pt x="68" y="1203"/>
                  </a:lnTo>
                  <a:lnTo>
                    <a:pt x="68" y="1167"/>
                  </a:lnTo>
                  <a:lnTo>
                    <a:pt x="68" y="1133"/>
                  </a:lnTo>
                  <a:lnTo>
                    <a:pt x="68" y="1104"/>
                  </a:lnTo>
                  <a:lnTo>
                    <a:pt x="68" y="1070"/>
                  </a:lnTo>
                  <a:lnTo>
                    <a:pt x="68" y="1038"/>
                  </a:lnTo>
                  <a:lnTo>
                    <a:pt x="68" y="1007"/>
                  </a:lnTo>
                  <a:lnTo>
                    <a:pt x="68" y="977"/>
                  </a:lnTo>
                  <a:lnTo>
                    <a:pt x="68" y="946"/>
                  </a:lnTo>
                  <a:lnTo>
                    <a:pt x="68" y="920"/>
                  </a:lnTo>
                  <a:lnTo>
                    <a:pt x="68" y="891"/>
                  </a:lnTo>
                  <a:lnTo>
                    <a:pt x="68" y="865"/>
                  </a:lnTo>
                  <a:lnTo>
                    <a:pt x="66" y="838"/>
                  </a:lnTo>
                  <a:lnTo>
                    <a:pt x="66" y="813"/>
                  </a:lnTo>
                  <a:lnTo>
                    <a:pt x="66" y="793"/>
                  </a:lnTo>
                  <a:lnTo>
                    <a:pt x="66" y="772"/>
                  </a:lnTo>
                  <a:lnTo>
                    <a:pt x="66" y="751"/>
                  </a:lnTo>
                  <a:lnTo>
                    <a:pt x="66" y="730"/>
                  </a:lnTo>
                  <a:lnTo>
                    <a:pt x="66" y="715"/>
                  </a:lnTo>
                  <a:lnTo>
                    <a:pt x="66" y="699"/>
                  </a:lnTo>
                  <a:lnTo>
                    <a:pt x="66" y="684"/>
                  </a:lnTo>
                  <a:lnTo>
                    <a:pt x="66" y="673"/>
                  </a:lnTo>
                  <a:lnTo>
                    <a:pt x="66" y="659"/>
                  </a:lnTo>
                  <a:lnTo>
                    <a:pt x="66" y="654"/>
                  </a:lnTo>
                  <a:lnTo>
                    <a:pt x="66" y="642"/>
                  </a:lnTo>
                  <a:lnTo>
                    <a:pt x="66" y="639"/>
                  </a:lnTo>
                  <a:lnTo>
                    <a:pt x="382" y="652"/>
                  </a:lnTo>
                  <a:lnTo>
                    <a:pt x="372" y="213"/>
                  </a:lnTo>
                  <a:lnTo>
                    <a:pt x="1241" y="120"/>
                  </a:lnTo>
                  <a:lnTo>
                    <a:pt x="1328" y="274"/>
                  </a:lnTo>
                  <a:lnTo>
                    <a:pt x="1868" y="219"/>
                  </a:lnTo>
                  <a:lnTo>
                    <a:pt x="1868" y="89"/>
                  </a:lnTo>
                  <a:lnTo>
                    <a:pt x="1874" y="0"/>
                  </a:lnTo>
                  <a:lnTo>
                    <a:pt x="1811" y="0"/>
                  </a:lnTo>
                  <a:lnTo>
                    <a:pt x="1826" y="177"/>
                  </a:lnTo>
                  <a:lnTo>
                    <a:pt x="1395" y="219"/>
                  </a:lnTo>
                  <a:lnTo>
                    <a:pt x="1302" y="80"/>
                  </a:lnTo>
                  <a:lnTo>
                    <a:pt x="291" y="171"/>
                  </a:lnTo>
                  <a:lnTo>
                    <a:pt x="334" y="412"/>
                  </a:lnTo>
                  <a:lnTo>
                    <a:pt x="334" y="4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3" name="Freeform 46"/>
            <p:cNvSpPr>
              <a:spLocks/>
            </p:cNvSpPr>
            <p:nvPr/>
          </p:nvSpPr>
          <p:spPr bwMode="auto">
            <a:xfrm>
              <a:off x="2951163" y="2967038"/>
              <a:ext cx="225425" cy="7143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89"/>
                </a:cxn>
                <a:cxn ang="0">
                  <a:pos x="283" y="47"/>
                </a:cxn>
                <a:cxn ang="0">
                  <a:pos x="268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283" h="89">
                  <a:moveTo>
                    <a:pt x="0" y="32"/>
                  </a:moveTo>
                  <a:lnTo>
                    <a:pt x="0" y="89"/>
                  </a:lnTo>
                  <a:lnTo>
                    <a:pt x="283" y="47"/>
                  </a:lnTo>
                  <a:lnTo>
                    <a:pt x="268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4" name="Freeform 47"/>
            <p:cNvSpPr>
              <a:spLocks/>
            </p:cNvSpPr>
            <p:nvPr/>
          </p:nvSpPr>
          <p:spPr bwMode="auto">
            <a:xfrm>
              <a:off x="2451100" y="3892550"/>
              <a:ext cx="793750" cy="646113"/>
            </a:xfrm>
            <a:custGeom>
              <a:avLst/>
              <a:gdLst/>
              <a:ahLst/>
              <a:cxnLst>
                <a:cxn ang="0">
                  <a:pos x="914" y="289"/>
                </a:cxn>
                <a:cxn ang="0">
                  <a:pos x="871" y="243"/>
                </a:cxn>
                <a:cxn ang="0">
                  <a:pos x="827" y="201"/>
                </a:cxn>
                <a:cxn ang="0">
                  <a:pos x="762" y="159"/>
                </a:cxn>
                <a:cxn ang="0">
                  <a:pos x="721" y="135"/>
                </a:cxn>
                <a:cxn ang="0">
                  <a:pos x="681" y="120"/>
                </a:cxn>
                <a:cxn ang="0">
                  <a:pos x="637" y="108"/>
                </a:cxn>
                <a:cxn ang="0">
                  <a:pos x="595" y="99"/>
                </a:cxn>
                <a:cxn ang="0">
                  <a:pos x="542" y="99"/>
                </a:cxn>
                <a:cxn ang="0">
                  <a:pos x="494" y="104"/>
                </a:cxn>
                <a:cxn ang="0">
                  <a:pos x="441" y="114"/>
                </a:cxn>
                <a:cxn ang="0">
                  <a:pos x="392" y="139"/>
                </a:cxn>
                <a:cxn ang="0">
                  <a:pos x="344" y="171"/>
                </a:cxn>
                <a:cxn ang="0">
                  <a:pos x="308" y="216"/>
                </a:cxn>
                <a:cxn ang="0">
                  <a:pos x="268" y="268"/>
                </a:cxn>
                <a:cxn ang="0">
                  <a:pos x="232" y="321"/>
                </a:cxn>
                <a:cxn ang="0">
                  <a:pos x="202" y="382"/>
                </a:cxn>
                <a:cxn ang="0">
                  <a:pos x="175" y="443"/>
                </a:cxn>
                <a:cxn ang="0">
                  <a:pos x="150" y="503"/>
                </a:cxn>
                <a:cxn ang="0">
                  <a:pos x="130" y="566"/>
                </a:cxn>
                <a:cxn ang="0">
                  <a:pos x="112" y="621"/>
                </a:cxn>
                <a:cxn ang="0">
                  <a:pos x="99" y="673"/>
                </a:cxn>
                <a:cxn ang="0">
                  <a:pos x="88" y="714"/>
                </a:cxn>
                <a:cxn ang="0">
                  <a:pos x="78" y="751"/>
                </a:cxn>
                <a:cxn ang="0">
                  <a:pos x="73" y="783"/>
                </a:cxn>
                <a:cxn ang="0">
                  <a:pos x="0" y="811"/>
                </a:cxn>
                <a:cxn ang="0">
                  <a:pos x="0" y="775"/>
                </a:cxn>
                <a:cxn ang="0">
                  <a:pos x="4" y="733"/>
                </a:cxn>
                <a:cxn ang="0">
                  <a:pos x="6" y="695"/>
                </a:cxn>
                <a:cxn ang="0">
                  <a:pos x="12" y="654"/>
                </a:cxn>
                <a:cxn ang="0">
                  <a:pos x="21" y="612"/>
                </a:cxn>
                <a:cxn ang="0">
                  <a:pos x="31" y="566"/>
                </a:cxn>
                <a:cxn ang="0">
                  <a:pos x="40" y="515"/>
                </a:cxn>
                <a:cxn ang="0">
                  <a:pos x="55" y="467"/>
                </a:cxn>
                <a:cxn ang="0">
                  <a:pos x="73" y="416"/>
                </a:cxn>
                <a:cxn ang="0">
                  <a:pos x="93" y="367"/>
                </a:cxn>
                <a:cxn ang="0">
                  <a:pos x="114" y="319"/>
                </a:cxn>
                <a:cxn ang="0">
                  <a:pos x="145" y="273"/>
                </a:cxn>
                <a:cxn ang="0">
                  <a:pos x="175" y="232"/>
                </a:cxn>
                <a:cxn ang="0">
                  <a:pos x="211" y="192"/>
                </a:cxn>
                <a:cxn ang="0">
                  <a:pos x="247" y="156"/>
                </a:cxn>
                <a:cxn ang="0">
                  <a:pos x="283" y="123"/>
                </a:cxn>
                <a:cxn ang="0">
                  <a:pos x="323" y="93"/>
                </a:cxn>
                <a:cxn ang="0">
                  <a:pos x="360" y="68"/>
                </a:cxn>
                <a:cxn ang="0">
                  <a:pos x="396" y="44"/>
                </a:cxn>
                <a:cxn ang="0">
                  <a:pos x="436" y="26"/>
                </a:cxn>
                <a:cxn ang="0">
                  <a:pos x="477" y="13"/>
                </a:cxn>
                <a:cxn ang="0">
                  <a:pos x="515" y="5"/>
                </a:cxn>
                <a:cxn ang="0">
                  <a:pos x="555" y="0"/>
                </a:cxn>
                <a:cxn ang="0">
                  <a:pos x="595" y="0"/>
                </a:cxn>
                <a:cxn ang="0">
                  <a:pos x="633" y="2"/>
                </a:cxn>
                <a:cxn ang="0">
                  <a:pos x="673" y="11"/>
                </a:cxn>
                <a:cxn ang="0">
                  <a:pos x="711" y="26"/>
                </a:cxn>
                <a:cxn ang="0">
                  <a:pos x="755" y="44"/>
                </a:cxn>
                <a:cxn ang="0">
                  <a:pos x="793" y="72"/>
                </a:cxn>
                <a:cxn ang="0">
                  <a:pos x="833" y="102"/>
                </a:cxn>
                <a:cxn ang="0">
                  <a:pos x="884" y="144"/>
                </a:cxn>
                <a:cxn ang="0">
                  <a:pos x="932" y="192"/>
                </a:cxn>
                <a:cxn ang="0">
                  <a:pos x="966" y="228"/>
                </a:cxn>
                <a:cxn ang="0">
                  <a:pos x="989" y="262"/>
                </a:cxn>
                <a:cxn ang="0">
                  <a:pos x="1002" y="294"/>
                </a:cxn>
                <a:cxn ang="0">
                  <a:pos x="932" y="313"/>
                </a:cxn>
              </a:cxnLst>
              <a:rect l="0" t="0" r="r" b="b"/>
              <a:pathLst>
                <a:path w="1002" h="813">
                  <a:moveTo>
                    <a:pt x="932" y="313"/>
                  </a:moveTo>
                  <a:lnTo>
                    <a:pt x="930" y="310"/>
                  </a:lnTo>
                  <a:lnTo>
                    <a:pt x="922" y="300"/>
                  </a:lnTo>
                  <a:lnTo>
                    <a:pt x="914" y="289"/>
                  </a:lnTo>
                  <a:lnTo>
                    <a:pt x="901" y="273"/>
                  </a:lnTo>
                  <a:lnTo>
                    <a:pt x="892" y="264"/>
                  </a:lnTo>
                  <a:lnTo>
                    <a:pt x="884" y="253"/>
                  </a:lnTo>
                  <a:lnTo>
                    <a:pt x="871" y="243"/>
                  </a:lnTo>
                  <a:lnTo>
                    <a:pt x="863" y="235"/>
                  </a:lnTo>
                  <a:lnTo>
                    <a:pt x="850" y="222"/>
                  </a:lnTo>
                  <a:lnTo>
                    <a:pt x="838" y="213"/>
                  </a:lnTo>
                  <a:lnTo>
                    <a:pt x="827" y="201"/>
                  </a:lnTo>
                  <a:lnTo>
                    <a:pt x="814" y="192"/>
                  </a:lnTo>
                  <a:lnTo>
                    <a:pt x="797" y="180"/>
                  </a:lnTo>
                  <a:lnTo>
                    <a:pt x="781" y="167"/>
                  </a:lnTo>
                  <a:lnTo>
                    <a:pt x="762" y="159"/>
                  </a:lnTo>
                  <a:lnTo>
                    <a:pt x="749" y="150"/>
                  </a:lnTo>
                  <a:lnTo>
                    <a:pt x="738" y="144"/>
                  </a:lnTo>
                  <a:lnTo>
                    <a:pt x="730" y="140"/>
                  </a:lnTo>
                  <a:lnTo>
                    <a:pt x="721" y="135"/>
                  </a:lnTo>
                  <a:lnTo>
                    <a:pt x="709" y="131"/>
                  </a:lnTo>
                  <a:lnTo>
                    <a:pt x="700" y="125"/>
                  </a:lnTo>
                  <a:lnTo>
                    <a:pt x="690" y="123"/>
                  </a:lnTo>
                  <a:lnTo>
                    <a:pt x="681" y="120"/>
                  </a:lnTo>
                  <a:lnTo>
                    <a:pt x="669" y="120"/>
                  </a:lnTo>
                  <a:lnTo>
                    <a:pt x="658" y="114"/>
                  </a:lnTo>
                  <a:lnTo>
                    <a:pt x="648" y="110"/>
                  </a:lnTo>
                  <a:lnTo>
                    <a:pt x="637" y="108"/>
                  </a:lnTo>
                  <a:lnTo>
                    <a:pt x="627" y="108"/>
                  </a:lnTo>
                  <a:lnTo>
                    <a:pt x="616" y="104"/>
                  </a:lnTo>
                  <a:lnTo>
                    <a:pt x="603" y="102"/>
                  </a:lnTo>
                  <a:lnTo>
                    <a:pt x="595" y="99"/>
                  </a:lnTo>
                  <a:lnTo>
                    <a:pt x="582" y="99"/>
                  </a:lnTo>
                  <a:lnTo>
                    <a:pt x="570" y="99"/>
                  </a:lnTo>
                  <a:lnTo>
                    <a:pt x="559" y="99"/>
                  </a:lnTo>
                  <a:lnTo>
                    <a:pt x="542" y="99"/>
                  </a:lnTo>
                  <a:lnTo>
                    <a:pt x="534" y="99"/>
                  </a:lnTo>
                  <a:lnTo>
                    <a:pt x="519" y="99"/>
                  </a:lnTo>
                  <a:lnTo>
                    <a:pt x="506" y="102"/>
                  </a:lnTo>
                  <a:lnTo>
                    <a:pt x="494" y="104"/>
                  </a:lnTo>
                  <a:lnTo>
                    <a:pt x="483" y="108"/>
                  </a:lnTo>
                  <a:lnTo>
                    <a:pt x="468" y="108"/>
                  </a:lnTo>
                  <a:lnTo>
                    <a:pt x="456" y="110"/>
                  </a:lnTo>
                  <a:lnTo>
                    <a:pt x="441" y="114"/>
                  </a:lnTo>
                  <a:lnTo>
                    <a:pt x="428" y="120"/>
                  </a:lnTo>
                  <a:lnTo>
                    <a:pt x="417" y="123"/>
                  </a:lnTo>
                  <a:lnTo>
                    <a:pt x="403" y="131"/>
                  </a:lnTo>
                  <a:lnTo>
                    <a:pt x="392" y="139"/>
                  </a:lnTo>
                  <a:lnTo>
                    <a:pt x="380" y="146"/>
                  </a:lnTo>
                  <a:lnTo>
                    <a:pt x="367" y="154"/>
                  </a:lnTo>
                  <a:lnTo>
                    <a:pt x="360" y="161"/>
                  </a:lnTo>
                  <a:lnTo>
                    <a:pt x="344" y="171"/>
                  </a:lnTo>
                  <a:lnTo>
                    <a:pt x="335" y="182"/>
                  </a:lnTo>
                  <a:lnTo>
                    <a:pt x="325" y="192"/>
                  </a:lnTo>
                  <a:lnTo>
                    <a:pt x="318" y="205"/>
                  </a:lnTo>
                  <a:lnTo>
                    <a:pt x="308" y="216"/>
                  </a:lnTo>
                  <a:lnTo>
                    <a:pt x="299" y="228"/>
                  </a:lnTo>
                  <a:lnTo>
                    <a:pt x="287" y="241"/>
                  </a:lnTo>
                  <a:lnTo>
                    <a:pt x="278" y="253"/>
                  </a:lnTo>
                  <a:lnTo>
                    <a:pt x="268" y="268"/>
                  </a:lnTo>
                  <a:lnTo>
                    <a:pt x="261" y="279"/>
                  </a:lnTo>
                  <a:lnTo>
                    <a:pt x="251" y="294"/>
                  </a:lnTo>
                  <a:lnTo>
                    <a:pt x="238" y="310"/>
                  </a:lnTo>
                  <a:lnTo>
                    <a:pt x="232" y="321"/>
                  </a:lnTo>
                  <a:lnTo>
                    <a:pt x="226" y="338"/>
                  </a:lnTo>
                  <a:lnTo>
                    <a:pt x="217" y="351"/>
                  </a:lnTo>
                  <a:lnTo>
                    <a:pt x="207" y="367"/>
                  </a:lnTo>
                  <a:lnTo>
                    <a:pt x="202" y="382"/>
                  </a:lnTo>
                  <a:lnTo>
                    <a:pt x="196" y="397"/>
                  </a:lnTo>
                  <a:lnTo>
                    <a:pt x="187" y="412"/>
                  </a:lnTo>
                  <a:lnTo>
                    <a:pt x="181" y="427"/>
                  </a:lnTo>
                  <a:lnTo>
                    <a:pt x="175" y="443"/>
                  </a:lnTo>
                  <a:lnTo>
                    <a:pt x="169" y="460"/>
                  </a:lnTo>
                  <a:lnTo>
                    <a:pt x="164" y="477"/>
                  </a:lnTo>
                  <a:lnTo>
                    <a:pt x="156" y="490"/>
                  </a:lnTo>
                  <a:lnTo>
                    <a:pt x="150" y="503"/>
                  </a:lnTo>
                  <a:lnTo>
                    <a:pt x="145" y="521"/>
                  </a:lnTo>
                  <a:lnTo>
                    <a:pt x="143" y="534"/>
                  </a:lnTo>
                  <a:lnTo>
                    <a:pt x="135" y="549"/>
                  </a:lnTo>
                  <a:lnTo>
                    <a:pt x="130" y="566"/>
                  </a:lnTo>
                  <a:lnTo>
                    <a:pt x="128" y="581"/>
                  </a:lnTo>
                  <a:lnTo>
                    <a:pt x="122" y="595"/>
                  </a:lnTo>
                  <a:lnTo>
                    <a:pt x="118" y="606"/>
                  </a:lnTo>
                  <a:lnTo>
                    <a:pt x="112" y="621"/>
                  </a:lnTo>
                  <a:lnTo>
                    <a:pt x="109" y="636"/>
                  </a:lnTo>
                  <a:lnTo>
                    <a:pt x="107" y="648"/>
                  </a:lnTo>
                  <a:lnTo>
                    <a:pt x="103" y="659"/>
                  </a:lnTo>
                  <a:lnTo>
                    <a:pt x="99" y="673"/>
                  </a:lnTo>
                  <a:lnTo>
                    <a:pt x="97" y="684"/>
                  </a:lnTo>
                  <a:lnTo>
                    <a:pt x="93" y="693"/>
                  </a:lnTo>
                  <a:lnTo>
                    <a:pt x="92" y="705"/>
                  </a:lnTo>
                  <a:lnTo>
                    <a:pt x="88" y="714"/>
                  </a:lnTo>
                  <a:lnTo>
                    <a:pt x="88" y="726"/>
                  </a:lnTo>
                  <a:lnTo>
                    <a:pt x="86" y="733"/>
                  </a:lnTo>
                  <a:lnTo>
                    <a:pt x="82" y="741"/>
                  </a:lnTo>
                  <a:lnTo>
                    <a:pt x="78" y="751"/>
                  </a:lnTo>
                  <a:lnTo>
                    <a:pt x="78" y="756"/>
                  </a:lnTo>
                  <a:lnTo>
                    <a:pt x="76" y="770"/>
                  </a:lnTo>
                  <a:lnTo>
                    <a:pt x="73" y="777"/>
                  </a:lnTo>
                  <a:lnTo>
                    <a:pt x="73" y="783"/>
                  </a:lnTo>
                  <a:lnTo>
                    <a:pt x="73" y="787"/>
                  </a:lnTo>
                  <a:lnTo>
                    <a:pt x="0" y="813"/>
                  </a:lnTo>
                  <a:lnTo>
                    <a:pt x="0" y="813"/>
                  </a:lnTo>
                  <a:lnTo>
                    <a:pt x="0" y="811"/>
                  </a:lnTo>
                  <a:lnTo>
                    <a:pt x="0" y="804"/>
                  </a:lnTo>
                  <a:lnTo>
                    <a:pt x="0" y="796"/>
                  </a:lnTo>
                  <a:lnTo>
                    <a:pt x="0" y="787"/>
                  </a:lnTo>
                  <a:lnTo>
                    <a:pt x="0" y="775"/>
                  </a:lnTo>
                  <a:lnTo>
                    <a:pt x="4" y="760"/>
                  </a:lnTo>
                  <a:lnTo>
                    <a:pt x="4" y="747"/>
                  </a:lnTo>
                  <a:lnTo>
                    <a:pt x="4" y="739"/>
                  </a:lnTo>
                  <a:lnTo>
                    <a:pt x="4" y="733"/>
                  </a:lnTo>
                  <a:lnTo>
                    <a:pt x="4" y="722"/>
                  </a:lnTo>
                  <a:lnTo>
                    <a:pt x="6" y="714"/>
                  </a:lnTo>
                  <a:lnTo>
                    <a:pt x="6" y="705"/>
                  </a:lnTo>
                  <a:lnTo>
                    <a:pt x="6" y="695"/>
                  </a:lnTo>
                  <a:lnTo>
                    <a:pt x="10" y="688"/>
                  </a:lnTo>
                  <a:lnTo>
                    <a:pt x="10" y="678"/>
                  </a:lnTo>
                  <a:lnTo>
                    <a:pt x="10" y="665"/>
                  </a:lnTo>
                  <a:lnTo>
                    <a:pt x="12" y="654"/>
                  </a:lnTo>
                  <a:lnTo>
                    <a:pt x="12" y="644"/>
                  </a:lnTo>
                  <a:lnTo>
                    <a:pt x="15" y="636"/>
                  </a:lnTo>
                  <a:lnTo>
                    <a:pt x="17" y="623"/>
                  </a:lnTo>
                  <a:lnTo>
                    <a:pt x="21" y="612"/>
                  </a:lnTo>
                  <a:lnTo>
                    <a:pt x="25" y="600"/>
                  </a:lnTo>
                  <a:lnTo>
                    <a:pt x="29" y="591"/>
                  </a:lnTo>
                  <a:lnTo>
                    <a:pt x="29" y="578"/>
                  </a:lnTo>
                  <a:lnTo>
                    <a:pt x="31" y="566"/>
                  </a:lnTo>
                  <a:lnTo>
                    <a:pt x="33" y="551"/>
                  </a:lnTo>
                  <a:lnTo>
                    <a:pt x="36" y="540"/>
                  </a:lnTo>
                  <a:lnTo>
                    <a:pt x="36" y="526"/>
                  </a:lnTo>
                  <a:lnTo>
                    <a:pt x="40" y="515"/>
                  </a:lnTo>
                  <a:lnTo>
                    <a:pt x="42" y="503"/>
                  </a:lnTo>
                  <a:lnTo>
                    <a:pt x="50" y="490"/>
                  </a:lnTo>
                  <a:lnTo>
                    <a:pt x="52" y="479"/>
                  </a:lnTo>
                  <a:lnTo>
                    <a:pt x="55" y="467"/>
                  </a:lnTo>
                  <a:lnTo>
                    <a:pt x="57" y="452"/>
                  </a:lnTo>
                  <a:lnTo>
                    <a:pt x="65" y="439"/>
                  </a:lnTo>
                  <a:lnTo>
                    <a:pt x="67" y="427"/>
                  </a:lnTo>
                  <a:lnTo>
                    <a:pt x="73" y="416"/>
                  </a:lnTo>
                  <a:lnTo>
                    <a:pt x="76" y="403"/>
                  </a:lnTo>
                  <a:lnTo>
                    <a:pt x="86" y="391"/>
                  </a:lnTo>
                  <a:lnTo>
                    <a:pt x="88" y="380"/>
                  </a:lnTo>
                  <a:lnTo>
                    <a:pt x="93" y="367"/>
                  </a:lnTo>
                  <a:lnTo>
                    <a:pt x="97" y="355"/>
                  </a:lnTo>
                  <a:lnTo>
                    <a:pt x="103" y="340"/>
                  </a:lnTo>
                  <a:lnTo>
                    <a:pt x="109" y="327"/>
                  </a:lnTo>
                  <a:lnTo>
                    <a:pt x="114" y="319"/>
                  </a:lnTo>
                  <a:lnTo>
                    <a:pt x="122" y="306"/>
                  </a:lnTo>
                  <a:lnTo>
                    <a:pt x="130" y="294"/>
                  </a:lnTo>
                  <a:lnTo>
                    <a:pt x="135" y="283"/>
                  </a:lnTo>
                  <a:lnTo>
                    <a:pt x="145" y="273"/>
                  </a:lnTo>
                  <a:lnTo>
                    <a:pt x="150" y="262"/>
                  </a:lnTo>
                  <a:lnTo>
                    <a:pt x="160" y="249"/>
                  </a:lnTo>
                  <a:lnTo>
                    <a:pt x="166" y="241"/>
                  </a:lnTo>
                  <a:lnTo>
                    <a:pt x="175" y="232"/>
                  </a:lnTo>
                  <a:lnTo>
                    <a:pt x="187" y="222"/>
                  </a:lnTo>
                  <a:lnTo>
                    <a:pt x="196" y="213"/>
                  </a:lnTo>
                  <a:lnTo>
                    <a:pt x="202" y="201"/>
                  </a:lnTo>
                  <a:lnTo>
                    <a:pt x="211" y="192"/>
                  </a:lnTo>
                  <a:lnTo>
                    <a:pt x="221" y="182"/>
                  </a:lnTo>
                  <a:lnTo>
                    <a:pt x="228" y="175"/>
                  </a:lnTo>
                  <a:lnTo>
                    <a:pt x="238" y="165"/>
                  </a:lnTo>
                  <a:lnTo>
                    <a:pt x="247" y="156"/>
                  </a:lnTo>
                  <a:lnTo>
                    <a:pt x="257" y="146"/>
                  </a:lnTo>
                  <a:lnTo>
                    <a:pt x="266" y="139"/>
                  </a:lnTo>
                  <a:lnTo>
                    <a:pt x="274" y="129"/>
                  </a:lnTo>
                  <a:lnTo>
                    <a:pt x="283" y="123"/>
                  </a:lnTo>
                  <a:lnTo>
                    <a:pt x="297" y="114"/>
                  </a:lnTo>
                  <a:lnTo>
                    <a:pt x="304" y="108"/>
                  </a:lnTo>
                  <a:lnTo>
                    <a:pt x="314" y="99"/>
                  </a:lnTo>
                  <a:lnTo>
                    <a:pt x="323" y="93"/>
                  </a:lnTo>
                  <a:lnTo>
                    <a:pt x="331" y="85"/>
                  </a:lnTo>
                  <a:lnTo>
                    <a:pt x="341" y="82"/>
                  </a:lnTo>
                  <a:lnTo>
                    <a:pt x="350" y="74"/>
                  </a:lnTo>
                  <a:lnTo>
                    <a:pt x="360" y="68"/>
                  </a:lnTo>
                  <a:lnTo>
                    <a:pt x="367" y="63"/>
                  </a:lnTo>
                  <a:lnTo>
                    <a:pt x="377" y="57"/>
                  </a:lnTo>
                  <a:lnTo>
                    <a:pt x="386" y="49"/>
                  </a:lnTo>
                  <a:lnTo>
                    <a:pt x="396" y="44"/>
                  </a:lnTo>
                  <a:lnTo>
                    <a:pt x="407" y="42"/>
                  </a:lnTo>
                  <a:lnTo>
                    <a:pt x="417" y="36"/>
                  </a:lnTo>
                  <a:lnTo>
                    <a:pt x="426" y="32"/>
                  </a:lnTo>
                  <a:lnTo>
                    <a:pt x="436" y="26"/>
                  </a:lnTo>
                  <a:lnTo>
                    <a:pt x="443" y="23"/>
                  </a:lnTo>
                  <a:lnTo>
                    <a:pt x="456" y="21"/>
                  </a:lnTo>
                  <a:lnTo>
                    <a:pt x="464" y="17"/>
                  </a:lnTo>
                  <a:lnTo>
                    <a:pt x="477" y="13"/>
                  </a:lnTo>
                  <a:lnTo>
                    <a:pt x="485" y="11"/>
                  </a:lnTo>
                  <a:lnTo>
                    <a:pt x="494" y="11"/>
                  </a:lnTo>
                  <a:lnTo>
                    <a:pt x="504" y="5"/>
                  </a:lnTo>
                  <a:lnTo>
                    <a:pt x="515" y="5"/>
                  </a:lnTo>
                  <a:lnTo>
                    <a:pt x="525" y="2"/>
                  </a:lnTo>
                  <a:lnTo>
                    <a:pt x="534" y="2"/>
                  </a:lnTo>
                  <a:lnTo>
                    <a:pt x="542" y="0"/>
                  </a:lnTo>
                  <a:lnTo>
                    <a:pt x="555" y="0"/>
                  </a:lnTo>
                  <a:lnTo>
                    <a:pt x="563" y="0"/>
                  </a:lnTo>
                  <a:lnTo>
                    <a:pt x="576" y="0"/>
                  </a:lnTo>
                  <a:lnTo>
                    <a:pt x="586" y="0"/>
                  </a:lnTo>
                  <a:lnTo>
                    <a:pt x="595" y="0"/>
                  </a:lnTo>
                  <a:lnTo>
                    <a:pt x="603" y="0"/>
                  </a:lnTo>
                  <a:lnTo>
                    <a:pt x="616" y="0"/>
                  </a:lnTo>
                  <a:lnTo>
                    <a:pt x="624" y="0"/>
                  </a:lnTo>
                  <a:lnTo>
                    <a:pt x="633" y="2"/>
                  </a:lnTo>
                  <a:lnTo>
                    <a:pt x="643" y="5"/>
                  </a:lnTo>
                  <a:lnTo>
                    <a:pt x="654" y="7"/>
                  </a:lnTo>
                  <a:lnTo>
                    <a:pt x="664" y="7"/>
                  </a:lnTo>
                  <a:lnTo>
                    <a:pt x="673" y="11"/>
                  </a:lnTo>
                  <a:lnTo>
                    <a:pt x="681" y="13"/>
                  </a:lnTo>
                  <a:lnTo>
                    <a:pt x="694" y="17"/>
                  </a:lnTo>
                  <a:lnTo>
                    <a:pt x="702" y="21"/>
                  </a:lnTo>
                  <a:lnTo>
                    <a:pt x="711" y="26"/>
                  </a:lnTo>
                  <a:lnTo>
                    <a:pt x="724" y="28"/>
                  </a:lnTo>
                  <a:lnTo>
                    <a:pt x="736" y="36"/>
                  </a:lnTo>
                  <a:lnTo>
                    <a:pt x="745" y="38"/>
                  </a:lnTo>
                  <a:lnTo>
                    <a:pt x="755" y="44"/>
                  </a:lnTo>
                  <a:lnTo>
                    <a:pt x="762" y="49"/>
                  </a:lnTo>
                  <a:lnTo>
                    <a:pt x="772" y="59"/>
                  </a:lnTo>
                  <a:lnTo>
                    <a:pt x="783" y="63"/>
                  </a:lnTo>
                  <a:lnTo>
                    <a:pt x="793" y="72"/>
                  </a:lnTo>
                  <a:lnTo>
                    <a:pt x="806" y="78"/>
                  </a:lnTo>
                  <a:lnTo>
                    <a:pt x="814" y="85"/>
                  </a:lnTo>
                  <a:lnTo>
                    <a:pt x="823" y="93"/>
                  </a:lnTo>
                  <a:lnTo>
                    <a:pt x="833" y="102"/>
                  </a:lnTo>
                  <a:lnTo>
                    <a:pt x="840" y="108"/>
                  </a:lnTo>
                  <a:lnTo>
                    <a:pt x="850" y="118"/>
                  </a:lnTo>
                  <a:lnTo>
                    <a:pt x="865" y="129"/>
                  </a:lnTo>
                  <a:lnTo>
                    <a:pt x="884" y="144"/>
                  </a:lnTo>
                  <a:lnTo>
                    <a:pt x="895" y="156"/>
                  </a:lnTo>
                  <a:lnTo>
                    <a:pt x="911" y="167"/>
                  </a:lnTo>
                  <a:lnTo>
                    <a:pt x="920" y="180"/>
                  </a:lnTo>
                  <a:lnTo>
                    <a:pt x="932" y="192"/>
                  </a:lnTo>
                  <a:lnTo>
                    <a:pt x="941" y="201"/>
                  </a:lnTo>
                  <a:lnTo>
                    <a:pt x="951" y="211"/>
                  </a:lnTo>
                  <a:lnTo>
                    <a:pt x="958" y="220"/>
                  </a:lnTo>
                  <a:lnTo>
                    <a:pt x="966" y="228"/>
                  </a:lnTo>
                  <a:lnTo>
                    <a:pt x="972" y="237"/>
                  </a:lnTo>
                  <a:lnTo>
                    <a:pt x="977" y="243"/>
                  </a:lnTo>
                  <a:lnTo>
                    <a:pt x="981" y="253"/>
                  </a:lnTo>
                  <a:lnTo>
                    <a:pt x="989" y="262"/>
                  </a:lnTo>
                  <a:lnTo>
                    <a:pt x="992" y="270"/>
                  </a:lnTo>
                  <a:lnTo>
                    <a:pt x="998" y="279"/>
                  </a:lnTo>
                  <a:lnTo>
                    <a:pt x="998" y="289"/>
                  </a:lnTo>
                  <a:lnTo>
                    <a:pt x="1002" y="294"/>
                  </a:lnTo>
                  <a:lnTo>
                    <a:pt x="1002" y="304"/>
                  </a:lnTo>
                  <a:lnTo>
                    <a:pt x="1002" y="310"/>
                  </a:lnTo>
                  <a:lnTo>
                    <a:pt x="932" y="313"/>
                  </a:lnTo>
                  <a:lnTo>
                    <a:pt x="932" y="3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6" name="群組 119"/>
          <p:cNvGrpSpPr/>
          <p:nvPr/>
        </p:nvGrpSpPr>
        <p:grpSpPr>
          <a:xfrm>
            <a:off x="3978195" y="4941168"/>
            <a:ext cx="1088171" cy="1643056"/>
            <a:chOff x="5259382" y="2860675"/>
            <a:chExt cx="2079625" cy="3140077"/>
          </a:xfrm>
        </p:grpSpPr>
        <p:sp>
          <p:nvSpPr>
            <p:cNvPr id="36919" name="Freeform 55"/>
            <p:cNvSpPr>
              <a:spLocks/>
            </p:cNvSpPr>
            <p:nvPr/>
          </p:nvSpPr>
          <p:spPr bwMode="auto">
            <a:xfrm>
              <a:off x="6645269" y="3200400"/>
              <a:ext cx="401637" cy="388939"/>
            </a:xfrm>
            <a:custGeom>
              <a:avLst/>
              <a:gdLst/>
              <a:ahLst/>
              <a:cxnLst>
                <a:cxn ang="0">
                  <a:pos x="15" y="13"/>
                </a:cxn>
                <a:cxn ang="0">
                  <a:pos x="40" y="34"/>
                </a:cxn>
                <a:cxn ang="0">
                  <a:pos x="57" y="49"/>
                </a:cxn>
                <a:cxn ang="0">
                  <a:pos x="76" y="60"/>
                </a:cxn>
                <a:cxn ang="0">
                  <a:pos x="93" y="72"/>
                </a:cxn>
                <a:cxn ang="0">
                  <a:pos x="114" y="87"/>
                </a:cxn>
                <a:cxn ang="0">
                  <a:pos x="135" y="102"/>
                </a:cxn>
                <a:cxn ang="0">
                  <a:pos x="157" y="115"/>
                </a:cxn>
                <a:cxn ang="0">
                  <a:pos x="175" y="127"/>
                </a:cxn>
                <a:cxn ang="0">
                  <a:pos x="195" y="138"/>
                </a:cxn>
                <a:cxn ang="0">
                  <a:pos x="216" y="153"/>
                </a:cxn>
                <a:cxn ang="0">
                  <a:pos x="237" y="169"/>
                </a:cxn>
                <a:cxn ang="0">
                  <a:pos x="262" y="180"/>
                </a:cxn>
                <a:cxn ang="0">
                  <a:pos x="281" y="193"/>
                </a:cxn>
                <a:cxn ang="0">
                  <a:pos x="304" y="209"/>
                </a:cxn>
                <a:cxn ang="0">
                  <a:pos x="323" y="220"/>
                </a:cxn>
                <a:cxn ang="0">
                  <a:pos x="340" y="235"/>
                </a:cxn>
                <a:cxn ang="0">
                  <a:pos x="361" y="247"/>
                </a:cxn>
                <a:cxn ang="0">
                  <a:pos x="380" y="262"/>
                </a:cxn>
                <a:cxn ang="0">
                  <a:pos x="403" y="283"/>
                </a:cxn>
                <a:cxn ang="0">
                  <a:pos x="433" y="311"/>
                </a:cxn>
                <a:cxn ang="0">
                  <a:pos x="460" y="340"/>
                </a:cxn>
                <a:cxn ang="0">
                  <a:pos x="482" y="372"/>
                </a:cxn>
                <a:cxn ang="0">
                  <a:pos x="498" y="401"/>
                </a:cxn>
                <a:cxn ang="0">
                  <a:pos x="503" y="425"/>
                </a:cxn>
                <a:cxn ang="0">
                  <a:pos x="505" y="442"/>
                </a:cxn>
                <a:cxn ang="0">
                  <a:pos x="503" y="461"/>
                </a:cxn>
                <a:cxn ang="0">
                  <a:pos x="484" y="475"/>
                </a:cxn>
                <a:cxn ang="0">
                  <a:pos x="463" y="482"/>
                </a:cxn>
                <a:cxn ang="0">
                  <a:pos x="446" y="486"/>
                </a:cxn>
                <a:cxn ang="0">
                  <a:pos x="437" y="475"/>
                </a:cxn>
                <a:cxn ang="0">
                  <a:pos x="424" y="446"/>
                </a:cxn>
                <a:cxn ang="0">
                  <a:pos x="410" y="420"/>
                </a:cxn>
                <a:cxn ang="0">
                  <a:pos x="389" y="393"/>
                </a:cxn>
                <a:cxn ang="0">
                  <a:pos x="367" y="368"/>
                </a:cxn>
                <a:cxn ang="0">
                  <a:pos x="344" y="340"/>
                </a:cxn>
                <a:cxn ang="0">
                  <a:pos x="317" y="313"/>
                </a:cxn>
                <a:cxn ang="0">
                  <a:pos x="285" y="290"/>
                </a:cxn>
                <a:cxn ang="0">
                  <a:pos x="256" y="262"/>
                </a:cxn>
                <a:cxn ang="0">
                  <a:pos x="226" y="235"/>
                </a:cxn>
                <a:cxn ang="0">
                  <a:pos x="192" y="210"/>
                </a:cxn>
                <a:cxn ang="0">
                  <a:pos x="163" y="184"/>
                </a:cxn>
                <a:cxn ang="0">
                  <a:pos x="133" y="159"/>
                </a:cxn>
                <a:cxn ang="0">
                  <a:pos x="102" y="133"/>
                </a:cxn>
                <a:cxn ang="0">
                  <a:pos x="72" y="106"/>
                </a:cxn>
                <a:cxn ang="0">
                  <a:pos x="45" y="81"/>
                </a:cxn>
                <a:cxn ang="0">
                  <a:pos x="0" y="0"/>
                </a:cxn>
              </a:cxnLst>
              <a:rect l="0" t="0" r="r" b="b"/>
              <a:pathLst>
                <a:path w="505" h="490">
                  <a:moveTo>
                    <a:pt x="0" y="0"/>
                  </a:moveTo>
                  <a:lnTo>
                    <a:pt x="15" y="13"/>
                  </a:lnTo>
                  <a:lnTo>
                    <a:pt x="30" y="26"/>
                  </a:lnTo>
                  <a:lnTo>
                    <a:pt x="40" y="34"/>
                  </a:lnTo>
                  <a:lnTo>
                    <a:pt x="47" y="39"/>
                  </a:lnTo>
                  <a:lnTo>
                    <a:pt x="57" y="49"/>
                  </a:lnTo>
                  <a:lnTo>
                    <a:pt x="66" y="55"/>
                  </a:lnTo>
                  <a:lnTo>
                    <a:pt x="76" y="60"/>
                  </a:lnTo>
                  <a:lnTo>
                    <a:pt x="83" y="66"/>
                  </a:lnTo>
                  <a:lnTo>
                    <a:pt x="93" y="72"/>
                  </a:lnTo>
                  <a:lnTo>
                    <a:pt x="104" y="81"/>
                  </a:lnTo>
                  <a:lnTo>
                    <a:pt x="114" y="87"/>
                  </a:lnTo>
                  <a:lnTo>
                    <a:pt x="123" y="95"/>
                  </a:lnTo>
                  <a:lnTo>
                    <a:pt x="135" y="102"/>
                  </a:lnTo>
                  <a:lnTo>
                    <a:pt x="148" y="108"/>
                  </a:lnTo>
                  <a:lnTo>
                    <a:pt x="157" y="115"/>
                  </a:lnTo>
                  <a:lnTo>
                    <a:pt x="165" y="121"/>
                  </a:lnTo>
                  <a:lnTo>
                    <a:pt x="175" y="127"/>
                  </a:lnTo>
                  <a:lnTo>
                    <a:pt x="186" y="136"/>
                  </a:lnTo>
                  <a:lnTo>
                    <a:pt x="195" y="138"/>
                  </a:lnTo>
                  <a:lnTo>
                    <a:pt x="207" y="148"/>
                  </a:lnTo>
                  <a:lnTo>
                    <a:pt x="216" y="153"/>
                  </a:lnTo>
                  <a:lnTo>
                    <a:pt x="228" y="163"/>
                  </a:lnTo>
                  <a:lnTo>
                    <a:pt x="237" y="169"/>
                  </a:lnTo>
                  <a:lnTo>
                    <a:pt x="251" y="174"/>
                  </a:lnTo>
                  <a:lnTo>
                    <a:pt x="262" y="180"/>
                  </a:lnTo>
                  <a:lnTo>
                    <a:pt x="271" y="188"/>
                  </a:lnTo>
                  <a:lnTo>
                    <a:pt x="281" y="193"/>
                  </a:lnTo>
                  <a:lnTo>
                    <a:pt x="292" y="201"/>
                  </a:lnTo>
                  <a:lnTo>
                    <a:pt x="304" y="209"/>
                  </a:lnTo>
                  <a:lnTo>
                    <a:pt x="313" y="218"/>
                  </a:lnTo>
                  <a:lnTo>
                    <a:pt x="323" y="220"/>
                  </a:lnTo>
                  <a:lnTo>
                    <a:pt x="330" y="230"/>
                  </a:lnTo>
                  <a:lnTo>
                    <a:pt x="340" y="235"/>
                  </a:lnTo>
                  <a:lnTo>
                    <a:pt x="349" y="241"/>
                  </a:lnTo>
                  <a:lnTo>
                    <a:pt x="361" y="247"/>
                  </a:lnTo>
                  <a:lnTo>
                    <a:pt x="370" y="256"/>
                  </a:lnTo>
                  <a:lnTo>
                    <a:pt x="380" y="262"/>
                  </a:lnTo>
                  <a:lnTo>
                    <a:pt x="389" y="269"/>
                  </a:lnTo>
                  <a:lnTo>
                    <a:pt x="403" y="283"/>
                  </a:lnTo>
                  <a:lnTo>
                    <a:pt x="422" y="296"/>
                  </a:lnTo>
                  <a:lnTo>
                    <a:pt x="433" y="311"/>
                  </a:lnTo>
                  <a:lnTo>
                    <a:pt x="448" y="326"/>
                  </a:lnTo>
                  <a:lnTo>
                    <a:pt x="460" y="340"/>
                  </a:lnTo>
                  <a:lnTo>
                    <a:pt x="473" y="357"/>
                  </a:lnTo>
                  <a:lnTo>
                    <a:pt x="482" y="372"/>
                  </a:lnTo>
                  <a:lnTo>
                    <a:pt x="492" y="385"/>
                  </a:lnTo>
                  <a:lnTo>
                    <a:pt x="498" y="401"/>
                  </a:lnTo>
                  <a:lnTo>
                    <a:pt x="503" y="420"/>
                  </a:lnTo>
                  <a:lnTo>
                    <a:pt x="503" y="425"/>
                  </a:lnTo>
                  <a:lnTo>
                    <a:pt x="505" y="435"/>
                  </a:lnTo>
                  <a:lnTo>
                    <a:pt x="505" y="442"/>
                  </a:lnTo>
                  <a:lnTo>
                    <a:pt x="505" y="454"/>
                  </a:lnTo>
                  <a:lnTo>
                    <a:pt x="503" y="461"/>
                  </a:lnTo>
                  <a:lnTo>
                    <a:pt x="498" y="467"/>
                  </a:lnTo>
                  <a:lnTo>
                    <a:pt x="484" y="475"/>
                  </a:lnTo>
                  <a:lnTo>
                    <a:pt x="475" y="480"/>
                  </a:lnTo>
                  <a:lnTo>
                    <a:pt x="463" y="482"/>
                  </a:lnTo>
                  <a:lnTo>
                    <a:pt x="452" y="486"/>
                  </a:lnTo>
                  <a:lnTo>
                    <a:pt x="446" y="486"/>
                  </a:lnTo>
                  <a:lnTo>
                    <a:pt x="443" y="490"/>
                  </a:lnTo>
                  <a:lnTo>
                    <a:pt x="437" y="475"/>
                  </a:lnTo>
                  <a:lnTo>
                    <a:pt x="433" y="461"/>
                  </a:lnTo>
                  <a:lnTo>
                    <a:pt x="424" y="446"/>
                  </a:lnTo>
                  <a:lnTo>
                    <a:pt x="418" y="435"/>
                  </a:lnTo>
                  <a:lnTo>
                    <a:pt x="410" y="420"/>
                  </a:lnTo>
                  <a:lnTo>
                    <a:pt x="401" y="408"/>
                  </a:lnTo>
                  <a:lnTo>
                    <a:pt x="389" y="393"/>
                  </a:lnTo>
                  <a:lnTo>
                    <a:pt x="380" y="380"/>
                  </a:lnTo>
                  <a:lnTo>
                    <a:pt x="367" y="368"/>
                  </a:lnTo>
                  <a:lnTo>
                    <a:pt x="355" y="357"/>
                  </a:lnTo>
                  <a:lnTo>
                    <a:pt x="344" y="340"/>
                  </a:lnTo>
                  <a:lnTo>
                    <a:pt x="330" y="328"/>
                  </a:lnTo>
                  <a:lnTo>
                    <a:pt x="317" y="313"/>
                  </a:lnTo>
                  <a:lnTo>
                    <a:pt x="302" y="302"/>
                  </a:lnTo>
                  <a:lnTo>
                    <a:pt x="285" y="290"/>
                  </a:lnTo>
                  <a:lnTo>
                    <a:pt x="273" y="277"/>
                  </a:lnTo>
                  <a:lnTo>
                    <a:pt x="256" y="262"/>
                  </a:lnTo>
                  <a:lnTo>
                    <a:pt x="241" y="247"/>
                  </a:lnTo>
                  <a:lnTo>
                    <a:pt x="226" y="235"/>
                  </a:lnTo>
                  <a:lnTo>
                    <a:pt x="211" y="222"/>
                  </a:lnTo>
                  <a:lnTo>
                    <a:pt x="192" y="210"/>
                  </a:lnTo>
                  <a:lnTo>
                    <a:pt x="178" y="199"/>
                  </a:lnTo>
                  <a:lnTo>
                    <a:pt x="163" y="184"/>
                  </a:lnTo>
                  <a:lnTo>
                    <a:pt x="148" y="172"/>
                  </a:lnTo>
                  <a:lnTo>
                    <a:pt x="133" y="159"/>
                  </a:lnTo>
                  <a:lnTo>
                    <a:pt x="118" y="144"/>
                  </a:lnTo>
                  <a:lnTo>
                    <a:pt x="102" y="133"/>
                  </a:lnTo>
                  <a:lnTo>
                    <a:pt x="87" y="121"/>
                  </a:lnTo>
                  <a:lnTo>
                    <a:pt x="72" y="106"/>
                  </a:lnTo>
                  <a:lnTo>
                    <a:pt x="61" y="95"/>
                  </a:lnTo>
                  <a:lnTo>
                    <a:pt x="45" y="81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33" name="Freeform 69"/>
            <p:cNvSpPr>
              <a:spLocks/>
            </p:cNvSpPr>
            <p:nvPr/>
          </p:nvSpPr>
          <p:spPr bwMode="auto">
            <a:xfrm>
              <a:off x="6016619" y="2860675"/>
              <a:ext cx="220662" cy="474663"/>
            </a:xfrm>
            <a:custGeom>
              <a:avLst/>
              <a:gdLst/>
              <a:ahLst/>
              <a:cxnLst>
                <a:cxn ang="0">
                  <a:pos x="243" y="63"/>
                </a:cxn>
                <a:cxn ang="0">
                  <a:pos x="217" y="66"/>
                </a:cxn>
                <a:cxn ang="0">
                  <a:pos x="192" y="74"/>
                </a:cxn>
                <a:cxn ang="0">
                  <a:pos x="148" y="103"/>
                </a:cxn>
                <a:cxn ang="0">
                  <a:pos x="108" y="144"/>
                </a:cxn>
                <a:cxn ang="0">
                  <a:pos x="93" y="171"/>
                </a:cxn>
                <a:cxn ang="0">
                  <a:pos x="80" y="198"/>
                </a:cxn>
                <a:cxn ang="0">
                  <a:pos x="69" y="226"/>
                </a:cxn>
                <a:cxn ang="0">
                  <a:pos x="63" y="258"/>
                </a:cxn>
                <a:cxn ang="0">
                  <a:pos x="53" y="289"/>
                </a:cxn>
                <a:cxn ang="0">
                  <a:pos x="51" y="319"/>
                </a:cxn>
                <a:cxn ang="0">
                  <a:pos x="48" y="352"/>
                </a:cxn>
                <a:cxn ang="0">
                  <a:pos x="51" y="386"/>
                </a:cxn>
                <a:cxn ang="0">
                  <a:pos x="53" y="416"/>
                </a:cxn>
                <a:cxn ang="0">
                  <a:pos x="59" y="447"/>
                </a:cxn>
                <a:cxn ang="0">
                  <a:pos x="72" y="473"/>
                </a:cxn>
                <a:cxn ang="0">
                  <a:pos x="84" y="500"/>
                </a:cxn>
                <a:cxn ang="0">
                  <a:pos x="118" y="543"/>
                </a:cxn>
                <a:cxn ang="0">
                  <a:pos x="162" y="564"/>
                </a:cxn>
                <a:cxn ang="0">
                  <a:pos x="198" y="543"/>
                </a:cxn>
                <a:cxn ang="0">
                  <a:pos x="217" y="519"/>
                </a:cxn>
                <a:cxn ang="0">
                  <a:pos x="238" y="490"/>
                </a:cxn>
                <a:cxn ang="0">
                  <a:pos x="257" y="469"/>
                </a:cxn>
                <a:cxn ang="0">
                  <a:pos x="272" y="473"/>
                </a:cxn>
                <a:cxn ang="0">
                  <a:pos x="272" y="504"/>
                </a:cxn>
                <a:cxn ang="0">
                  <a:pos x="257" y="530"/>
                </a:cxn>
                <a:cxn ang="0">
                  <a:pos x="223" y="566"/>
                </a:cxn>
                <a:cxn ang="0">
                  <a:pos x="196" y="585"/>
                </a:cxn>
                <a:cxn ang="0">
                  <a:pos x="165" y="593"/>
                </a:cxn>
                <a:cxn ang="0">
                  <a:pos x="139" y="597"/>
                </a:cxn>
                <a:cxn ang="0">
                  <a:pos x="114" y="591"/>
                </a:cxn>
                <a:cxn ang="0">
                  <a:pos x="72" y="564"/>
                </a:cxn>
                <a:cxn ang="0">
                  <a:pos x="44" y="524"/>
                </a:cxn>
                <a:cxn ang="0">
                  <a:pos x="21" y="483"/>
                </a:cxn>
                <a:cxn ang="0">
                  <a:pos x="15" y="454"/>
                </a:cxn>
                <a:cxn ang="0">
                  <a:pos x="10" y="428"/>
                </a:cxn>
                <a:cxn ang="0">
                  <a:pos x="6" y="401"/>
                </a:cxn>
                <a:cxn ang="0">
                  <a:pos x="2" y="376"/>
                </a:cxn>
                <a:cxn ang="0">
                  <a:pos x="0" y="350"/>
                </a:cxn>
                <a:cxn ang="0">
                  <a:pos x="0" y="308"/>
                </a:cxn>
                <a:cxn ang="0">
                  <a:pos x="0" y="283"/>
                </a:cxn>
                <a:cxn ang="0">
                  <a:pos x="2" y="241"/>
                </a:cxn>
                <a:cxn ang="0">
                  <a:pos x="6" y="213"/>
                </a:cxn>
                <a:cxn ang="0">
                  <a:pos x="17" y="169"/>
                </a:cxn>
                <a:cxn ang="0">
                  <a:pos x="36" y="123"/>
                </a:cxn>
                <a:cxn ang="0">
                  <a:pos x="57" y="82"/>
                </a:cxn>
                <a:cxn ang="0">
                  <a:pos x="91" y="47"/>
                </a:cxn>
                <a:cxn ang="0">
                  <a:pos x="129" y="23"/>
                </a:cxn>
                <a:cxn ang="0">
                  <a:pos x="160" y="9"/>
                </a:cxn>
                <a:cxn ang="0">
                  <a:pos x="190" y="2"/>
                </a:cxn>
                <a:cxn ang="0">
                  <a:pos x="217" y="2"/>
                </a:cxn>
                <a:cxn ang="0">
                  <a:pos x="251" y="0"/>
                </a:cxn>
                <a:cxn ang="0">
                  <a:pos x="278" y="11"/>
                </a:cxn>
                <a:cxn ang="0">
                  <a:pos x="280" y="46"/>
                </a:cxn>
                <a:cxn ang="0">
                  <a:pos x="266" y="66"/>
                </a:cxn>
              </a:cxnLst>
              <a:rect l="0" t="0" r="r" b="b"/>
              <a:pathLst>
                <a:path w="280" h="597">
                  <a:moveTo>
                    <a:pt x="266" y="66"/>
                  </a:moveTo>
                  <a:lnTo>
                    <a:pt x="253" y="63"/>
                  </a:lnTo>
                  <a:lnTo>
                    <a:pt x="243" y="63"/>
                  </a:lnTo>
                  <a:lnTo>
                    <a:pt x="236" y="63"/>
                  </a:lnTo>
                  <a:lnTo>
                    <a:pt x="226" y="66"/>
                  </a:lnTo>
                  <a:lnTo>
                    <a:pt x="217" y="66"/>
                  </a:lnTo>
                  <a:lnTo>
                    <a:pt x="207" y="68"/>
                  </a:lnTo>
                  <a:lnTo>
                    <a:pt x="198" y="72"/>
                  </a:lnTo>
                  <a:lnTo>
                    <a:pt x="192" y="74"/>
                  </a:lnTo>
                  <a:lnTo>
                    <a:pt x="175" y="82"/>
                  </a:lnTo>
                  <a:lnTo>
                    <a:pt x="160" y="93"/>
                  </a:lnTo>
                  <a:lnTo>
                    <a:pt x="148" y="103"/>
                  </a:lnTo>
                  <a:lnTo>
                    <a:pt x="135" y="116"/>
                  </a:lnTo>
                  <a:lnTo>
                    <a:pt x="120" y="129"/>
                  </a:lnTo>
                  <a:lnTo>
                    <a:pt x="108" y="144"/>
                  </a:lnTo>
                  <a:lnTo>
                    <a:pt x="103" y="154"/>
                  </a:lnTo>
                  <a:lnTo>
                    <a:pt x="99" y="163"/>
                  </a:lnTo>
                  <a:lnTo>
                    <a:pt x="93" y="171"/>
                  </a:lnTo>
                  <a:lnTo>
                    <a:pt x="91" y="180"/>
                  </a:lnTo>
                  <a:lnTo>
                    <a:pt x="84" y="190"/>
                  </a:lnTo>
                  <a:lnTo>
                    <a:pt x="80" y="198"/>
                  </a:lnTo>
                  <a:lnTo>
                    <a:pt x="78" y="207"/>
                  </a:lnTo>
                  <a:lnTo>
                    <a:pt x="76" y="217"/>
                  </a:lnTo>
                  <a:lnTo>
                    <a:pt x="69" y="226"/>
                  </a:lnTo>
                  <a:lnTo>
                    <a:pt x="67" y="237"/>
                  </a:lnTo>
                  <a:lnTo>
                    <a:pt x="63" y="247"/>
                  </a:lnTo>
                  <a:lnTo>
                    <a:pt x="63" y="258"/>
                  </a:lnTo>
                  <a:lnTo>
                    <a:pt x="57" y="268"/>
                  </a:lnTo>
                  <a:lnTo>
                    <a:pt x="57" y="277"/>
                  </a:lnTo>
                  <a:lnTo>
                    <a:pt x="53" y="289"/>
                  </a:lnTo>
                  <a:lnTo>
                    <a:pt x="53" y="298"/>
                  </a:lnTo>
                  <a:lnTo>
                    <a:pt x="51" y="308"/>
                  </a:lnTo>
                  <a:lnTo>
                    <a:pt x="51" y="319"/>
                  </a:lnTo>
                  <a:lnTo>
                    <a:pt x="51" y="331"/>
                  </a:lnTo>
                  <a:lnTo>
                    <a:pt x="51" y="344"/>
                  </a:lnTo>
                  <a:lnTo>
                    <a:pt x="48" y="352"/>
                  </a:lnTo>
                  <a:lnTo>
                    <a:pt x="48" y="361"/>
                  </a:lnTo>
                  <a:lnTo>
                    <a:pt x="48" y="372"/>
                  </a:lnTo>
                  <a:lnTo>
                    <a:pt x="51" y="386"/>
                  </a:lnTo>
                  <a:lnTo>
                    <a:pt x="51" y="395"/>
                  </a:lnTo>
                  <a:lnTo>
                    <a:pt x="51" y="405"/>
                  </a:lnTo>
                  <a:lnTo>
                    <a:pt x="53" y="416"/>
                  </a:lnTo>
                  <a:lnTo>
                    <a:pt x="57" y="428"/>
                  </a:lnTo>
                  <a:lnTo>
                    <a:pt x="57" y="437"/>
                  </a:lnTo>
                  <a:lnTo>
                    <a:pt x="59" y="447"/>
                  </a:lnTo>
                  <a:lnTo>
                    <a:pt x="63" y="454"/>
                  </a:lnTo>
                  <a:lnTo>
                    <a:pt x="67" y="464"/>
                  </a:lnTo>
                  <a:lnTo>
                    <a:pt x="72" y="473"/>
                  </a:lnTo>
                  <a:lnTo>
                    <a:pt x="76" y="483"/>
                  </a:lnTo>
                  <a:lnTo>
                    <a:pt x="80" y="490"/>
                  </a:lnTo>
                  <a:lnTo>
                    <a:pt x="84" y="500"/>
                  </a:lnTo>
                  <a:lnTo>
                    <a:pt x="93" y="515"/>
                  </a:lnTo>
                  <a:lnTo>
                    <a:pt x="105" y="530"/>
                  </a:lnTo>
                  <a:lnTo>
                    <a:pt x="118" y="543"/>
                  </a:lnTo>
                  <a:lnTo>
                    <a:pt x="135" y="559"/>
                  </a:lnTo>
                  <a:lnTo>
                    <a:pt x="148" y="564"/>
                  </a:lnTo>
                  <a:lnTo>
                    <a:pt x="162" y="564"/>
                  </a:lnTo>
                  <a:lnTo>
                    <a:pt x="175" y="559"/>
                  </a:lnTo>
                  <a:lnTo>
                    <a:pt x="192" y="549"/>
                  </a:lnTo>
                  <a:lnTo>
                    <a:pt x="198" y="543"/>
                  </a:lnTo>
                  <a:lnTo>
                    <a:pt x="205" y="536"/>
                  </a:lnTo>
                  <a:lnTo>
                    <a:pt x="211" y="526"/>
                  </a:lnTo>
                  <a:lnTo>
                    <a:pt x="217" y="519"/>
                  </a:lnTo>
                  <a:lnTo>
                    <a:pt x="223" y="509"/>
                  </a:lnTo>
                  <a:lnTo>
                    <a:pt x="230" y="500"/>
                  </a:lnTo>
                  <a:lnTo>
                    <a:pt x="238" y="490"/>
                  </a:lnTo>
                  <a:lnTo>
                    <a:pt x="243" y="485"/>
                  </a:lnTo>
                  <a:lnTo>
                    <a:pt x="247" y="477"/>
                  </a:lnTo>
                  <a:lnTo>
                    <a:pt x="257" y="469"/>
                  </a:lnTo>
                  <a:lnTo>
                    <a:pt x="262" y="467"/>
                  </a:lnTo>
                  <a:lnTo>
                    <a:pt x="268" y="467"/>
                  </a:lnTo>
                  <a:lnTo>
                    <a:pt x="272" y="473"/>
                  </a:lnTo>
                  <a:lnTo>
                    <a:pt x="274" y="479"/>
                  </a:lnTo>
                  <a:lnTo>
                    <a:pt x="274" y="488"/>
                  </a:lnTo>
                  <a:lnTo>
                    <a:pt x="272" y="504"/>
                  </a:lnTo>
                  <a:lnTo>
                    <a:pt x="266" y="511"/>
                  </a:lnTo>
                  <a:lnTo>
                    <a:pt x="262" y="523"/>
                  </a:lnTo>
                  <a:lnTo>
                    <a:pt x="257" y="530"/>
                  </a:lnTo>
                  <a:lnTo>
                    <a:pt x="251" y="540"/>
                  </a:lnTo>
                  <a:lnTo>
                    <a:pt x="238" y="551"/>
                  </a:lnTo>
                  <a:lnTo>
                    <a:pt x="223" y="566"/>
                  </a:lnTo>
                  <a:lnTo>
                    <a:pt x="213" y="572"/>
                  </a:lnTo>
                  <a:lnTo>
                    <a:pt x="205" y="580"/>
                  </a:lnTo>
                  <a:lnTo>
                    <a:pt x="196" y="585"/>
                  </a:lnTo>
                  <a:lnTo>
                    <a:pt x="186" y="587"/>
                  </a:lnTo>
                  <a:lnTo>
                    <a:pt x="175" y="591"/>
                  </a:lnTo>
                  <a:lnTo>
                    <a:pt x="165" y="593"/>
                  </a:lnTo>
                  <a:lnTo>
                    <a:pt x="156" y="597"/>
                  </a:lnTo>
                  <a:lnTo>
                    <a:pt x="148" y="597"/>
                  </a:lnTo>
                  <a:lnTo>
                    <a:pt x="139" y="597"/>
                  </a:lnTo>
                  <a:lnTo>
                    <a:pt x="129" y="593"/>
                  </a:lnTo>
                  <a:lnTo>
                    <a:pt x="120" y="593"/>
                  </a:lnTo>
                  <a:lnTo>
                    <a:pt x="114" y="591"/>
                  </a:lnTo>
                  <a:lnTo>
                    <a:pt x="99" y="585"/>
                  </a:lnTo>
                  <a:lnTo>
                    <a:pt x="88" y="576"/>
                  </a:lnTo>
                  <a:lnTo>
                    <a:pt x="72" y="564"/>
                  </a:lnTo>
                  <a:lnTo>
                    <a:pt x="63" y="551"/>
                  </a:lnTo>
                  <a:lnTo>
                    <a:pt x="51" y="540"/>
                  </a:lnTo>
                  <a:lnTo>
                    <a:pt x="44" y="524"/>
                  </a:lnTo>
                  <a:lnTo>
                    <a:pt x="36" y="505"/>
                  </a:lnTo>
                  <a:lnTo>
                    <a:pt x="27" y="490"/>
                  </a:lnTo>
                  <a:lnTo>
                    <a:pt x="21" y="483"/>
                  </a:lnTo>
                  <a:lnTo>
                    <a:pt x="21" y="473"/>
                  </a:lnTo>
                  <a:lnTo>
                    <a:pt x="17" y="464"/>
                  </a:lnTo>
                  <a:lnTo>
                    <a:pt x="15" y="454"/>
                  </a:lnTo>
                  <a:lnTo>
                    <a:pt x="12" y="447"/>
                  </a:lnTo>
                  <a:lnTo>
                    <a:pt x="12" y="437"/>
                  </a:lnTo>
                  <a:lnTo>
                    <a:pt x="10" y="428"/>
                  </a:lnTo>
                  <a:lnTo>
                    <a:pt x="10" y="422"/>
                  </a:lnTo>
                  <a:lnTo>
                    <a:pt x="6" y="410"/>
                  </a:lnTo>
                  <a:lnTo>
                    <a:pt x="6" y="401"/>
                  </a:lnTo>
                  <a:lnTo>
                    <a:pt x="6" y="395"/>
                  </a:lnTo>
                  <a:lnTo>
                    <a:pt x="6" y="386"/>
                  </a:lnTo>
                  <a:lnTo>
                    <a:pt x="2" y="376"/>
                  </a:lnTo>
                  <a:lnTo>
                    <a:pt x="2" y="367"/>
                  </a:lnTo>
                  <a:lnTo>
                    <a:pt x="0" y="359"/>
                  </a:lnTo>
                  <a:lnTo>
                    <a:pt x="0" y="350"/>
                  </a:lnTo>
                  <a:lnTo>
                    <a:pt x="0" y="334"/>
                  </a:lnTo>
                  <a:lnTo>
                    <a:pt x="0" y="319"/>
                  </a:lnTo>
                  <a:lnTo>
                    <a:pt x="0" y="308"/>
                  </a:lnTo>
                  <a:lnTo>
                    <a:pt x="0" y="298"/>
                  </a:lnTo>
                  <a:lnTo>
                    <a:pt x="0" y="289"/>
                  </a:lnTo>
                  <a:lnTo>
                    <a:pt x="0" y="283"/>
                  </a:lnTo>
                  <a:lnTo>
                    <a:pt x="0" y="266"/>
                  </a:lnTo>
                  <a:lnTo>
                    <a:pt x="2" y="251"/>
                  </a:lnTo>
                  <a:lnTo>
                    <a:pt x="2" y="241"/>
                  </a:lnTo>
                  <a:lnTo>
                    <a:pt x="2" y="232"/>
                  </a:lnTo>
                  <a:lnTo>
                    <a:pt x="6" y="222"/>
                  </a:lnTo>
                  <a:lnTo>
                    <a:pt x="6" y="213"/>
                  </a:lnTo>
                  <a:lnTo>
                    <a:pt x="10" y="198"/>
                  </a:lnTo>
                  <a:lnTo>
                    <a:pt x="15" y="184"/>
                  </a:lnTo>
                  <a:lnTo>
                    <a:pt x="17" y="169"/>
                  </a:lnTo>
                  <a:lnTo>
                    <a:pt x="21" y="150"/>
                  </a:lnTo>
                  <a:lnTo>
                    <a:pt x="31" y="139"/>
                  </a:lnTo>
                  <a:lnTo>
                    <a:pt x="36" y="123"/>
                  </a:lnTo>
                  <a:lnTo>
                    <a:pt x="42" y="108"/>
                  </a:lnTo>
                  <a:lnTo>
                    <a:pt x="51" y="93"/>
                  </a:lnTo>
                  <a:lnTo>
                    <a:pt x="57" y="82"/>
                  </a:lnTo>
                  <a:lnTo>
                    <a:pt x="69" y="72"/>
                  </a:lnTo>
                  <a:lnTo>
                    <a:pt x="78" y="57"/>
                  </a:lnTo>
                  <a:lnTo>
                    <a:pt x="91" y="47"/>
                  </a:lnTo>
                  <a:lnTo>
                    <a:pt x="103" y="38"/>
                  </a:lnTo>
                  <a:lnTo>
                    <a:pt x="118" y="32"/>
                  </a:lnTo>
                  <a:lnTo>
                    <a:pt x="129" y="23"/>
                  </a:lnTo>
                  <a:lnTo>
                    <a:pt x="145" y="17"/>
                  </a:lnTo>
                  <a:lnTo>
                    <a:pt x="154" y="11"/>
                  </a:lnTo>
                  <a:lnTo>
                    <a:pt x="160" y="9"/>
                  </a:lnTo>
                  <a:lnTo>
                    <a:pt x="169" y="6"/>
                  </a:lnTo>
                  <a:lnTo>
                    <a:pt x="177" y="6"/>
                  </a:lnTo>
                  <a:lnTo>
                    <a:pt x="190" y="2"/>
                  </a:lnTo>
                  <a:lnTo>
                    <a:pt x="198" y="2"/>
                  </a:lnTo>
                  <a:lnTo>
                    <a:pt x="207" y="2"/>
                  </a:lnTo>
                  <a:lnTo>
                    <a:pt x="217" y="2"/>
                  </a:lnTo>
                  <a:lnTo>
                    <a:pt x="226" y="0"/>
                  </a:lnTo>
                  <a:lnTo>
                    <a:pt x="242" y="0"/>
                  </a:lnTo>
                  <a:lnTo>
                    <a:pt x="251" y="0"/>
                  </a:lnTo>
                  <a:lnTo>
                    <a:pt x="262" y="2"/>
                  </a:lnTo>
                  <a:lnTo>
                    <a:pt x="272" y="2"/>
                  </a:lnTo>
                  <a:lnTo>
                    <a:pt x="278" y="11"/>
                  </a:lnTo>
                  <a:lnTo>
                    <a:pt x="280" y="21"/>
                  </a:lnTo>
                  <a:lnTo>
                    <a:pt x="280" y="32"/>
                  </a:lnTo>
                  <a:lnTo>
                    <a:pt x="280" y="46"/>
                  </a:lnTo>
                  <a:lnTo>
                    <a:pt x="278" y="53"/>
                  </a:lnTo>
                  <a:lnTo>
                    <a:pt x="272" y="59"/>
                  </a:lnTo>
                  <a:lnTo>
                    <a:pt x="266" y="66"/>
                  </a:lnTo>
                  <a:lnTo>
                    <a:pt x="266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34" name="Freeform 70"/>
            <p:cNvSpPr>
              <a:spLocks/>
            </p:cNvSpPr>
            <p:nvPr/>
          </p:nvSpPr>
          <p:spPr bwMode="auto">
            <a:xfrm>
              <a:off x="6203944" y="2862264"/>
              <a:ext cx="246062" cy="322263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66" y="0"/>
                </a:cxn>
                <a:cxn ang="0">
                  <a:pos x="81" y="7"/>
                </a:cxn>
                <a:cxn ang="0">
                  <a:pos x="106" y="15"/>
                </a:cxn>
                <a:cxn ang="0">
                  <a:pos x="135" y="34"/>
                </a:cxn>
                <a:cxn ang="0">
                  <a:pos x="159" y="55"/>
                </a:cxn>
                <a:cxn ang="0">
                  <a:pos x="180" y="80"/>
                </a:cxn>
                <a:cxn ang="0">
                  <a:pos x="199" y="108"/>
                </a:cxn>
                <a:cxn ang="0">
                  <a:pos x="211" y="139"/>
                </a:cxn>
                <a:cxn ang="0">
                  <a:pos x="220" y="173"/>
                </a:cxn>
                <a:cxn ang="0">
                  <a:pos x="220" y="203"/>
                </a:cxn>
                <a:cxn ang="0">
                  <a:pos x="220" y="235"/>
                </a:cxn>
                <a:cxn ang="0">
                  <a:pos x="226" y="266"/>
                </a:cxn>
                <a:cxn ang="0">
                  <a:pos x="241" y="287"/>
                </a:cxn>
                <a:cxn ang="0">
                  <a:pos x="256" y="306"/>
                </a:cxn>
                <a:cxn ang="0">
                  <a:pos x="272" y="321"/>
                </a:cxn>
                <a:cxn ang="0">
                  <a:pos x="289" y="334"/>
                </a:cxn>
                <a:cxn ang="0">
                  <a:pos x="308" y="357"/>
                </a:cxn>
                <a:cxn ang="0">
                  <a:pos x="308" y="382"/>
                </a:cxn>
                <a:cxn ang="0">
                  <a:pos x="289" y="403"/>
                </a:cxn>
                <a:cxn ang="0">
                  <a:pos x="262" y="403"/>
                </a:cxn>
                <a:cxn ang="0">
                  <a:pos x="235" y="388"/>
                </a:cxn>
                <a:cxn ang="0">
                  <a:pos x="214" y="370"/>
                </a:cxn>
                <a:cxn ang="0">
                  <a:pos x="194" y="359"/>
                </a:cxn>
                <a:cxn ang="0">
                  <a:pos x="175" y="342"/>
                </a:cxn>
                <a:cxn ang="0">
                  <a:pos x="156" y="323"/>
                </a:cxn>
                <a:cxn ang="0">
                  <a:pos x="148" y="306"/>
                </a:cxn>
                <a:cxn ang="0">
                  <a:pos x="142" y="287"/>
                </a:cxn>
                <a:cxn ang="0">
                  <a:pos x="142" y="270"/>
                </a:cxn>
                <a:cxn ang="0">
                  <a:pos x="142" y="249"/>
                </a:cxn>
                <a:cxn ang="0">
                  <a:pos x="142" y="226"/>
                </a:cxn>
                <a:cxn ang="0">
                  <a:pos x="142" y="205"/>
                </a:cxn>
                <a:cxn ang="0">
                  <a:pos x="142" y="184"/>
                </a:cxn>
                <a:cxn ang="0">
                  <a:pos x="135" y="163"/>
                </a:cxn>
                <a:cxn ang="0">
                  <a:pos x="127" y="139"/>
                </a:cxn>
                <a:cxn ang="0">
                  <a:pos x="118" y="121"/>
                </a:cxn>
                <a:cxn ang="0">
                  <a:pos x="106" y="101"/>
                </a:cxn>
                <a:cxn ang="0">
                  <a:pos x="91" y="85"/>
                </a:cxn>
                <a:cxn ang="0">
                  <a:pos x="72" y="72"/>
                </a:cxn>
                <a:cxn ang="0">
                  <a:pos x="55" y="64"/>
                </a:cxn>
                <a:cxn ang="0">
                  <a:pos x="34" y="61"/>
                </a:cxn>
                <a:cxn ang="0">
                  <a:pos x="13" y="57"/>
                </a:cxn>
                <a:cxn ang="0">
                  <a:pos x="0" y="40"/>
                </a:cxn>
                <a:cxn ang="0">
                  <a:pos x="0" y="19"/>
                </a:cxn>
                <a:cxn ang="0">
                  <a:pos x="15" y="0"/>
                </a:cxn>
                <a:cxn ang="0">
                  <a:pos x="24" y="0"/>
                </a:cxn>
              </a:cxnLst>
              <a:rect l="0" t="0" r="r" b="b"/>
              <a:pathLst>
                <a:path w="310" h="405">
                  <a:moveTo>
                    <a:pt x="24" y="0"/>
                  </a:moveTo>
                  <a:lnTo>
                    <a:pt x="40" y="0"/>
                  </a:lnTo>
                  <a:lnTo>
                    <a:pt x="57" y="0"/>
                  </a:lnTo>
                  <a:lnTo>
                    <a:pt x="66" y="0"/>
                  </a:lnTo>
                  <a:lnTo>
                    <a:pt x="76" y="4"/>
                  </a:lnTo>
                  <a:lnTo>
                    <a:pt x="81" y="7"/>
                  </a:lnTo>
                  <a:lnTo>
                    <a:pt x="91" y="13"/>
                  </a:lnTo>
                  <a:lnTo>
                    <a:pt x="106" y="15"/>
                  </a:lnTo>
                  <a:lnTo>
                    <a:pt x="119" y="25"/>
                  </a:lnTo>
                  <a:lnTo>
                    <a:pt x="135" y="34"/>
                  </a:lnTo>
                  <a:lnTo>
                    <a:pt x="148" y="45"/>
                  </a:lnTo>
                  <a:lnTo>
                    <a:pt x="159" y="55"/>
                  </a:lnTo>
                  <a:lnTo>
                    <a:pt x="171" y="66"/>
                  </a:lnTo>
                  <a:lnTo>
                    <a:pt x="180" y="80"/>
                  </a:lnTo>
                  <a:lnTo>
                    <a:pt x="194" y="93"/>
                  </a:lnTo>
                  <a:lnTo>
                    <a:pt x="199" y="108"/>
                  </a:lnTo>
                  <a:lnTo>
                    <a:pt x="205" y="125"/>
                  </a:lnTo>
                  <a:lnTo>
                    <a:pt x="211" y="139"/>
                  </a:lnTo>
                  <a:lnTo>
                    <a:pt x="220" y="154"/>
                  </a:lnTo>
                  <a:lnTo>
                    <a:pt x="220" y="173"/>
                  </a:lnTo>
                  <a:lnTo>
                    <a:pt x="224" y="188"/>
                  </a:lnTo>
                  <a:lnTo>
                    <a:pt x="220" y="203"/>
                  </a:lnTo>
                  <a:lnTo>
                    <a:pt x="220" y="220"/>
                  </a:lnTo>
                  <a:lnTo>
                    <a:pt x="220" y="235"/>
                  </a:lnTo>
                  <a:lnTo>
                    <a:pt x="220" y="251"/>
                  </a:lnTo>
                  <a:lnTo>
                    <a:pt x="226" y="266"/>
                  </a:lnTo>
                  <a:lnTo>
                    <a:pt x="235" y="281"/>
                  </a:lnTo>
                  <a:lnTo>
                    <a:pt x="241" y="287"/>
                  </a:lnTo>
                  <a:lnTo>
                    <a:pt x="251" y="296"/>
                  </a:lnTo>
                  <a:lnTo>
                    <a:pt x="256" y="306"/>
                  </a:lnTo>
                  <a:lnTo>
                    <a:pt x="266" y="312"/>
                  </a:lnTo>
                  <a:lnTo>
                    <a:pt x="272" y="321"/>
                  </a:lnTo>
                  <a:lnTo>
                    <a:pt x="281" y="327"/>
                  </a:lnTo>
                  <a:lnTo>
                    <a:pt x="289" y="334"/>
                  </a:lnTo>
                  <a:lnTo>
                    <a:pt x="298" y="344"/>
                  </a:lnTo>
                  <a:lnTo>
                    <a:pt x="308" y="357"/>
                  </a:lnTo>
                  <a:lnTo>
                    <a:pt x="310" y="369"/>
                  </a:lnTo>
                  <a:lnTo>
                    <a:pt x="308" y="382"/>
                  </a:lnTo>
                  <a:lnTo>
                    <a:pt x="302" y="393"/>
                  </a:lnTo>
                  <a:lnTo>
                    <a:pt x="289" y="403"/>
                  </a:lnTo>
                  <a:lnTo>
                    <a:pt x="277" y="405"/>
                  </a:lnTo>
                  <a:lnTo>
                    <a:pt x="262" y="403"/>
                  </a:lnTo>
                  <a:lnTo>
                    <a:pt x="247" y="395"/>
                  </a:lnTo>
                  <a:lnTo>
                    <a:pt x="235" y="388"/>
                  </a:lnTo>
                  <a:lnTo>
                    <a:pt x="226" y="382"/>
                  </a:lnTo>
                  <a:lnTo>
                    <a:pt x="214" y="370"/>
                  </a:lnTo>
                  <a:lnTo>
                    <a:pt x="205" y="365"/>
                  </a:lnTo>
                  <a:lnTo>
                    <a:pt x="194" y="359"/>
                  </a:lnTo>
                  <a:lnTo>
                    <a:pt x="184" y="350"/>
                  </a:lnTo>
                  <a:lnTo>
                    <a:pt x="175" y="342"/>
                  </a:lnTo>
                  <a:lnTo>
                    <a:pt x="167" y="332"/>
                  </a:lnTo>
                  <a:lnTo>
                    <a:pt x="156" y="323"/>
                  </a:lnTo>
                  <a:lnTo>
                    <a:pt x="150" y="313"/>
                  </a:lnTo>
                  <a:lnTo>
                    <a:pt x="148" y="306"/>
                  </a:lnTo>
                  <a:lnTo>
                    <a:pt x="144" y="296"/>
                  </a:lnTo>
                  <a:lnTo>
                    <a:pt x="142" y="287"/>
                  </a:lnTo>
                  <a:lnTo>
                    <a:pt x="142" y="277"/>
                  </a:lnTo>
                  <a:lnTo>
                    <a:pt x="142" y="270"/>
                  </a:lnTo>
                  <a:lnTo>
                    <a:pt x="142" y="256"/>
                  </a:lnTo>
                  <a:lnTo>
                    <a:pt x="142" y="249"/>
                  </a:lnTo>
                  <a:lnTo>
                    <a:pt x="142" y="235"/>
                  </a:lnTo>
                  <a:lnTo>
                    <a:pt x="142" y="226"/>
                  </a:lnTo>
                  <a:lnTo>
                    <a:pt x="144" y="215"/>
                  </a:lnTo>
                  <a:lnTo>
                    <a:pt x="142" y="205"/>
                  </a:lnTo>
                  <a:lnTo>
                    <a:pt x="142" y="194"/>
                  </a:lnTo>
                  <a:lnTo>
                    <a:pt x="142" y="184"/>
                  </a:lnTo>
                  <a:lnTo>
                    <a:pt x="138" y="175"/>
                  </a:lnTo>
                  <a:lnTo>
                    <a:pt x="135" y="163"/>
                  </a:lnTo>
                  <a:lnTo>
                    <a:pt x="133" y="152"/>
                  </a:lnTo>
                  <a:lnTo>
                    <a:pt x="127" y="139"/>
                  </a:lnTo>
                  <a:lnTo>
                    <a:pt x="123" y="129"/>
                  </a:lnTo>
                  <a:lnTo>
                    <a:pt x="118" y="121"/>
                  </a:lnTo>
                  <a:lnTo>
                    <a:pt x="112" y="112"/>
                  </a:lnTo>
                  <a:lnTo>
                    <a:pt x="106" y="101"/>
                  </a:lnTo>
                  <a:lnTo>
                    <a:pt x="99" y="93"/>
                  </a:lnTo>
                  <a:lnTo>
                    <a:pt x="91" y="85"/>
                  </a:lnTo>
                  <a:lnTo>
                    <a:pt x="81" y="80"/>
                  </a:lnTo>
                  <a:lnTo>
                    <a:pt x="72" y="72"/>
                  </a:lnTo>
                  <a:lnTo>
                    <a:pt x="66" y="70"/>
                  </a:lnTo>
                  <a:lnTo>
                    <a:pt x="55" y="64"/>
                  </a:lnTo>
                  <a:lnTo>
                    <a:pt x="42" y="64"/>
                  </a:lnTo>
                  <a:lnTo>
                    <a:pt x="34" y="61"/>
                  </a:lnTo>
                  <a:lnTo>
                    <a:pt x="21" y="61"/>
                  </a:lnTo>
                  <a:lnTo>
                    <a:pt x="13" y="57"/>
                  </a:lnTo>
                  <a:lnTo>
                    <a:pt x="4" y="49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5" y="7"/>
                  </a:lnTo>
                  <a:lnTo>
                    <a:pt x="15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35" name="Freeform 71"/>
            <p:cNvSpPr>
              <a:spLocks/>
            </p:cNvSpPr>
            <p:nvPr/>
          </p:nvSpPr>
          <p:spPr bwMode="auto">
            <a:xfrm>
              <a:off x="6215058" y="3098801"/>
              <a:ext cx="355599" cy="461964"/>
            </a:xfrm>
            <a:custGeom>
              <a:avLst/>
              <a:gdLst/>
              <a:ahLst/>
              <a:cxnLst>
                <a:cxn ang="0">
                  <a:pos x="403" y="57"/>
                </a:cxn>
                <a:cxn ang="0">
                  <a:pos x="378" y="57"/>
                </a:cxn>
                <a:cxn ang="0">
                  <a:pos x="352" y="61"/>
                </a:cxn>
                <a:cxn ang="0">
                  <a:pos x="325" y="63"/>
                </a:cxn>
                <a:cxn ang="0">
                  <a:pos x="285" y="78"/>
                </a:cxn>
                <a:cxn ang="0">
                  <a:pos x="259" y="92"/>
                </a:cxn>
                <a:cxn ang="0">
                  <a:pos x="232" y="112"/>
                </a:cxn>
                <a:cxn ang="0">
                  <a:pos x="201" y="139"/>
                </a:cxn>
                <a:cxn ang="0">
                  <a:pos x="175" y="175"/>
                </a:cxn>
                <a:cxn ang="0">
                  <a:pos x="141" y="213"/>
                </a:cxn>
                <a:cxn ang="0">
                  <a:pos x="114" y="261"/>
                </a:cxn>
                <a:cxn ang="0">
                  <a:pos x="101" y="287"/>
                </a:cxn>
                <a:cxn ang="0">
                  <a:pos x="89" y="314"/>
                </a:cxn>
                <a:cxn ang="0">
                  <a:pos x="74" y="340"/>
                </a:cxn>
                <a:cxn ang="0">
                  <a:pos x="68" y="371"/>
                </a:cxn>
                <a:cxn ang="0">
                  <a:pos x="59" y="405"/>
                </a:cxn>
                <a:cxn ang="0">
                  <a:pos x="53" y="437"/>
                </a:cxn>
                <a:cxn ang="0">
                  <a:pos x="48" y="464"/>
                </a:cxn>
                <a:cxn ang="0">
                  <a:pos x="44" y="494"/>
                </a:cxn>
                <a:cxn ang="0">
                  <a:pos x="36" y="531"/>
                </a:cxn>
                <a:cxn ang="0">
                  <a:pos x="27" y="567"/>
                </a:cxn>
                <a:cxn ang="0">
                  <a:pos x="15" y="584"/>
                </a:cxn>
                <a:cxn ang="0">
                  <a:pos x="6" y="567"/>
                </a:cxn>
                <a:cxn ang="0">
                  <a:pos x="0" y="525"/>
                </a:cxn>
                <a:cxn ang="0">
                  <a:pos x="2" y="498"/>
                </a:cxn>
                <a:cxn ang="0">
                  <a:pos x="2" y="468"/>
                </a:cxn>
                <a:cxn ang="0">
                  <a:pos x="8" y="437"/>
                </a:cxn>
                <a:cxn ang="0">
                  <a:pos x="11" y="405"/>
                </a:cxn>
                <a:cxn ang="0">
                  <a:pos x="21" y="375"/>
                </a:cxn>
                <a:cxn ang="0">
                  <a:pos x="29" y="340"/>
                </a:cxn>
                <a:cxn ang="0">
                  <a:pos x="42" y="304"/>
                </a:cxn>
                <a:cxn ang="0">
                  <a:pos x="53" y="272"/>
                </a:cxn>
                <a:cxn ang="0">
                  <a:pos x="68" y="242"/>
                </a:cxn>
                <a:cxn ang="0">
                  <a:pos x="84" y="207"/>
                </a:cxn>
                <a:cxn ang="0">
                  <a:pos x="101" y="175"/>
                </a:cxn>
                <a:cxn ang="0">
                  <a:pos x="116" y="149"/>
                </a:cxn>
                <a:cxn ang="0">
                  <a:pos x="137" y="118"/>
                </a:cxn>
                <a:cxn ang="0">
                  <a:pos x="158" y="93"/>
                </a:cxn>
                <a:cxn ang="0">
                  <a:pos x="196" y="54"/>
                </a:cxn>
                <a:cxn ang="0">
                  <a:pos x="238" y="27"/>
                </a:cxn>
                <a:cxn ang="0">
                  <a:pos x="264" y="12"/>
                </a:cxn>
                <a:cxn ang="0">
                  <a:pos x="293" y="4"/>
                </a:cxn>
                <a:cxn ang="0">
                  <a:pos x="329" y="4"/>
                </a:cxn>
                <a:cxn ang="0">
                  <a:pos x="352" y="4"/>
                </a:cxn>
                <a:cxn ang="0">
                  <a:pos x="378" y="10"/>
                </a:cxn>
                <a:cxn ang="0">
                  <a:pos x="409" y="16"/>
                </a:cxn>
                <a:cxn ang="0">
                  <a:pos x="439" y="31"/>
                </a:cxn>
                <a:cxn ang="0">
                  <a:pos x="445" y="54"/>
                </a:cxn>
                <a:cxn ang="0">
                  <a:pos x="428" y="61"/>
                </a:cxn>
              </a:cxnLst>
              <a:rect l="0" t="0" r="r" b="b"/>
              <a:pathLst>
                <a:path w="449" h="584">
                  <a:moveTo>
                    <a:pt x="428" y="61"/>
                  </a:moveTo>
                  <a:lnTo>
                    <a:pt x="418" y="57"/>
                  </a:lnTo>
                  <a:lnTo>
                    <a:pt x="403" y="57"/>
                  </a:lnTo>
                  <a:lnTo>
                    <a:pt x="393" y="57"/>
                  </a:lnTo>
                  <a:lnTo>
                    <a:pt x="388" y="57"/>
                  </a:lnTo>
                  <a:lnTo>
                    <a:pt x="378" y="57"/>
                  </a:lnTo>
                  <a:lnTo>
                    <a:pt x="373" y="61"/>
                  </a:lnTo>
                  <a:lnTo>
                    <a:pt x="363" y="61"/>
                  </a:lnTo>
                  <a:lnTo>
                    <a:pt x="352" y="61"/>
                  </a:lnTo>
                  <a:lnTo>
                    <a:pt x="346" y="61"/>
                  </a:lnTo>
                  <a:lnTo>
                    <a:pt x="336" y="63"/>
                  </a:lnTo>
                  <a:lnTo>
                    <a:pt x="325" y="63"/>
                  </a:lnTo>
                  <a:lnTo>
                    <a:pt x="316" y="67"/>
                  </a:lnTo>
                  <a:lnTo>
                    <a:pt x="300" y="69"/>
                  </a:lnTo>
                  <a:lnTo>
                    <a:pt x="285" y="78"/>
                  </a:lnTo>
                  <a:lnTo>
                    <a:pt x="276" y="82"/>
                  </a:lnTo>
                  <a:lnTo>
                    <a:pt x="268" y="86"/>
                  </a:lnTo>
                  <a:lnTo>
                    <a:pt x="259" y="92"/>
                  </a:lnTo>
                  <a:lnTo>
                    <a:pt x="253" y="99"/>
                  </a:lnTo>
                  <a:lnTo>
                    <a:pt x="239" y="103"/>
                  </a:lnTo>
                  <a:lnTo>
                    <a:pt x="232" y="112"/>
                  </a:lnTo>
                  <a:lnTo>
                    <a:pt x="222" y="120"/>
                  </a:lnTo>
                  <a:lnTo>
                    <a:pt x="213" y="130"/>
                  </a:lnTo>
                  <a:lnTo>
                    <a:pt x="201" y="139"/>
                  </a:lnTo>
                  <a:lnTo>
                    <a:pt x="192" y="150"/>
                  </a:lnTo>
                  <a:lnTo>
                    <a:pt x="182" y="160"/>
                  </a:lnTo>
                  <a:lnTo>
                    <a:pt x="175" y="175"/>
                  </a:lnTo>
                  <a:lnTo>
                    <a:pt x="162" y="187"/>
                  </a:lnTo>
                  <a:lnTo>
                    <a:pt x="154" y="200"/>
                  </a:lnTo>
                  <a:lnTo>
                    <a:pt x="141" y="213"/>
                  </a:lnTo>
                  <a:lnTo>
                    <a:pt x="131" y="228"/>
                  </a:lnTo>
                  <a:lnTo>
                    <a:pt x="122" y="245"/>
                  </a:lnTo>
                  <a:lnTo>
                    <a:pt x="114" y="261"/>
                  </a:lnTo>
                  <a:lnTo>
                    <a:pt x="106" y="268"/>
                  </a:lnTo>
                  <a:lnTo>
                    <a:pt x="105" y="278"/>
                  </a:lnTo>
                  <a:lnTo>
                    <a:pt x="101" y="287"/>
                  </a:lnTo>
                  <a:lnTo>
                    <a:pt x="99" y="295"/>
                  </a:lnTo>
                  <a:lnTo>
                    <a:pt x="93" y="304"/>
                  </a:lnTo>
                  <a:lnTo>
                    <a:pt x="89" y="314"/>
                  </a:lnTo>
                  <a:lnTo>
                    <a:pt x="84" y="323"/>
                  </a:lnTo>
                  <a:lnTo>
                    <a:pt x="80" y="331"/>
                  </a:lnTo>
                  <a:lnTo>
                    <a:pt x="74" y="340"/>
                  </a:lnTo>
                  <a:lnTo>
                    <a:pt x="72" y="350"/>
                  </a:lnTo>
                  <a:lnTo>
                    <a:pt x="68" y="363"/>
                  </a:lnTo>
                  <a:lnTo>
                    <a:pt x="68" y="371"/>
                  </a:lnTo>
                  <a:lnTo>
                    <a:pt x="63" y="384"/>
                  </a:lnTo>
                  <a:lnTo>
                    <a:pt x="63" y="392"/>
                  </a:lnTo>
                  <a:lnTo>
                    <a:pt x="59" y="405"/>
                  </a:lnTo>
                  <a:lnTo>
                    <a:pt x="57" y="413"/>
                  </a:lnTo>
                  <a:lnTo>
                    <a:pt x="53" y="426"/>
                  </a:lnTo>
                  <a:lnTo>
                    <a:pt x="53" y="437"/>
                  </a:lnTo>
                  <a:lnTo>
                    <a:pt x="49" y="449"/>
                  </a:lnTo>
                  <a:lnTo>
                    <a:pt x="49" y="462"/>
                  </a:lnTo>
                  <a:lnTo>
                    <a:pt x="48" y="464"/>
                  </a:lnTo>
                  <a:lnTo>
                    <a:pt x="48" y="470"/>
                  </a:lnTo>
                  <a:lnTo>
                    <a:pt x="44" y="481"/>
                  </a:lnTo>
                  <a:lnTo>
                    <a:pt x="44" y="494"/>
                  </a:lnTo>
                  <a:lnTo>
                    <a:pt x="38" y="504"/>
                  </a:lnTo>
                  <a:lnTo>
                    <a:pt x="38" y="519"/>
                  </a:lnTo>
                  <a:lnTo>
                    <a:pt x="36" y="531"/>
                  </a:lnTo>
                  <a:lnTo>
                    <a:pt x="32" y="546"/>
                  </a:lnTo>
                  <a:lnTo>
                    <a:pt x="29" y="555"/>
                  </a:lnTo>
                  <a:lnTo>
                    <a:pt x="27" y="567"/>
                  </a:lnTo>
                  <a:lnTo>
                    <a:pt x="23" y="572"/>
                  </a:lnTo>
                  <a:lnTo>
                    <a:pt x="21" y="584"/>
                  </a:lnTo>
                  <a:lnTo>
                    <a:pt x="15" y="584"/>
                  </a:lnTo>
                  <a:lnTo>
                    <a:pt x="11" y="584"/>
                  </a:lnTo>
                  <a:lnTo>
                    <a:pt x="8" y="576"/>
                  </a:lnTo>
                  <a:lnTo>
                    <a:pt x="6" y="567"/>
                  </a:lnTo>
                  <a:lnTo>
                    <a:pt x="2" y="550"/>
                  </a:lnTo>
                  <a:lnTo>
                    <a:pt x="2" y="534"/>
                  </a:lnTo>
                  <a:lnTo>
                    <a:pt x="0" y="525"/>
                  </a:lnTo>
                  <a:lnTo>
                    <a:pt x="0" y="515"/>
                  </a:lnTo>
                  <a:lnTo>
                    <a:pt x="0" y="508"/>
                  </a:lnTo>
                  <a:lnTo>
                    <a:pt x="2" y="498"/>
                  </a:lnTo>
                  <a:lnTo>
                    <a:pt x="2" y="489"/>
                  </a:lnTo>
                  <a:lnTo>
                    <a:pt x="2" y="481"/>
                  </a:lnTo>
                  <a:lnTo>
                    <a:pt x="2" y="468"/>
                  </a:lnTo>
                  <a:lnTo>
                    <a:pt x="6" y="458"/>
                  </a:lnTo>
                  <a:lnTo>
                    <a:pt x="6" y="447"/>
                  </a:lnTo>
                  <a:lnTo>
                    <a:pt x="8" y="437"/>
                  </a:lnTo>
                  <a:lnTo>
                    <a:pt x="8" y="426"/>
                  </a:lnTo>
                  <a:lnTo>
                    <a:pt x="11" y="417"/>
                  </a:lnTo>
                  <a:lnTo>
                    <a:pt x="11" y="405"/>
                  </a:lnTo>
                  <a:lnTo>
                    <a:pt x="15" y="396"/>
                  </a:lnTo>
                  <a:lnTo>
                    <a:pt x="17" y="384"/>
                  </a:lnTo>
                  <a:lnTo>
                    <a:pt x="21" y="375"/>
                  </a:lnTo>
                  <a:lnTo>
                    <a:pt x="23" y="363"/>
                  </a:lnTo>
                  <a:lnTo>
                    <a:pt x="27" y="350"/>
                  </a:lnTo>
                  <a:lnTo>
                    <a:pt x="29" y="340"/>
                  </a:lnTo>
                  <a:lnTo>
                    <a:pt x="32" y="329"/>
                  </a:lnTo>
                  <a:lnTo>
                    <a:pt x="36" y="318"/>
                  </a:lnTo>
                  <a:lnTo>
                    <a:pt x="42" y="304"/>
                  </a:lnTo>
                  <a:lnTo>
                    <a:pt x="44" y="295"/>
                  </a:lnTo>
                  <a:lnTo>
                    <a:pt x="49" y="283"/>
                  </a:lnTo>
                  <a:lnTo>
                    <a:pt x="53" y="272"/>
                  </a:lnTo>
                  <a:lnTo>
                    <a:pt x="59" y="263"/>
                  </a:lnTo>
                  <a:lnTo>
                    <a:pt x="63" y="251"/>
                  </a:lnTo>
                  <a:lnTo>
                    <a:pt x="68" y="242"/>
                  </a:lnTo>
                  <a:lnTo>
                    <a:pt x="74" y="228"/>
                  </a:lnTo>
                  <a:lnTo>
                    <a:pt x="78" y="217"/>
                  </a:lnTo>
                  <a:lnTo>
                    <a:pt x="84" y="207"/>
                  </a:lnTo>
                  <a:lnTo>
                    <a:pt x="89" y="196"/>
                  </a:lnTo>
                  <a:lnTo>
                    <a:pt x="95" y="187"/>
                  </a:lnTo>
                  <a:lnTo>
                    <a:pt x="101" y="175"/>
                  </a:lnTo>
                  <a:lnTo>
                    <a:pt x="106" y="166"/>
                  </a:lnTo>
                  <a:lnTo>
                    <a:pt x="114" y="156"/>
                  </a:lnTo>
                  <a:lnTo>
                    <a:pt x="116" y="149"/>
                  </a:lnTo>
                  <a:lnTo>
                    <a:pt x="125" y="139"/>
                  </a:lnTo>
                  <a:lnTo>
                    <a:pt x="129" y="130"/>
                  </a:lnTo>
                  <a:lnTo>
                    <a:pt x="137" y="118"/>
                  </a:lnTo>
                  <a:lnTo>
                    <a:pt x="143" y="109"/>
                  </a:lnTo>
                  <a:lnTo>
                    <a:pt x="154" y="99"/>
                  </a:lnTo>
                  <a:lnTo>
                    <a:pt x="158" y="93"/>
                  </a:lnTo>
                  <a:lnTo>
                    <a:pt x="167" y="88"/>
                  </a:lnTo>
                  <a:lnTo>
                    <a:pt x="181" y="69"/>
                  </a:lnTo>
                  <a:lnTo>
                    <a:pt x="196" y="54"/>
                  </a:lnTo>
                  <a:lnTo>
                    <a:pt x="213" y="42"/>
                  </a:lnTo>
                  <a:lnTo>
                    <a:pt x="228" y="33"/>
                  </a:lnTo>
                  <a:lnTo>
                    <a:pt x="238" y="27"/>
                  </a:lnTo>
                  <a:lnTo>
                    <a:pt x="243" y="21"/>
                  </a:lnTo>
                  <a:lnTo>
                    <a:pt x="255" y="16"/>
                  </a:lnTo>
                  <a:lnTo>
                    <a:pt x="264" y="12"/>
                  </a:lnTo>
                  <a:lnTo>
                    <a:pt x="274" y="10"/>
                  </a:lnTo>
                  <a:lnTo>
                    <a:pt x="281" y="6"/>
                  </a:lnTo>
                  <a:lnTo>
                    <a:pt x="293" y="4"/>
                  </a:lnTo>
                  <a:lnTo>
                    <a:pt x="300" y="4"/>
                  </a:lnTo>
                  <a:lnTo>
                    <a:pt x="314" y="0"/>
                  </a:lnTo>
                  <a:lnTo>
                    <a:pt x="329" y="4"/>
                  </a:lnTo>
                  <a:lnTo>
                    <a:pt x="335" y="4"/>
                  </a:lnTo>
                  <a:lnTo>
                    <a:pt x="342" y="4"/>
                  </a:lnTo>
                  <a:lnTo>
                    <a:pt x="352" y="4"/>
                  </a:lnTo>
                  <a:lnTo>
                    <a:pt x="361" y="6"/>
                  </a:lnTo>
                  <a:lnTo>
                    <a:pt x="371" y="6"/>
                  </a:lnTo>
                  <a:lnTo>
                    <a:pt x="378" y="10"/>
                  </a:lnTo>
                  <a:lnTo>
                    <a:pt x="386" y="10"/>
                  </a:lnTo>
                  <a:lnTo>
                    <a:pt x="393" y="12"/>
                  </a:lnTo>
                  <a:lnTo>
                    <a:pt x="409" y="16"/>
                  </a:lnTo>
                  <a:lnTo>
                    <a:pt x="420" y="21"/>
                  </a:lnTo>
                  <a:lnTo>
                    <a:pt x="430" y="25"/>
                  </a:lnTo>
                  <a:lnTo>
                    <a:pt x="439" y="31"/>
                  </a:lnTo>
                  <a:lnTo>
                    <a:pt x="445" y="38"/>
                  </a:lnTo>
                  <a:lnTo>
                    <a:pt x="449" y="48"/>
                  </a:lnTo>
                  <a:lnTo>
                    <a:pt x="445" y="54"/>
                  </a:lnTo>
                  <a:lnTo>
                    <a:pt x="443" y="61"/>
                  </a:lnTo>
                  <a:lnTo>
                    <a:pt x="435" y="61"/>
                  </a:lnTo>
                  <a:lnTo>
                    <a:pt x="428" y="61"/>
                  </a:lnTo>
                  <a:lnTo>
                    <a:pt x="42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36" name="Freeform 72"/>
            <p:cNvSpPr>
              <a:spLocks/>
            </p:cNvSpPr>
            <p:nvPr/>
          </p:nvSpPr>
          <p:spPr bwMode="auto">
            <a:xfrm>
              <a:off x="6291258" y="3978276"/>
              <a:ext cx="155575" cy="574676"/>
            </a:xfrm>
            <a:custGeom>
              <a:avLst/>
              <a:gdLst/>
              <a:ahLst/>
              <a:cxnLst>
                <a:cxn ang="0">
                  <a:pos x="80" y="59"/>
                </a:cxn>
                <a:cxn ang="0">
                  <a:pos x="93" y="90"/>
                </a:cxn>
                <a:cxn ang="0">
                  <a:pos x="112" y="130"/>
                </a:cxn>
                <a:cxn ang="0">
                  <a:pos x="127" y="169"/>
                </a:cxn>
                <a:cxn ang="0">
                  <a:pos x="144" y="207"/>
                </a:cxn>
                <a:cxn ang="0">
                  <a:pos x="160" y="242"/>
                </a:cxn>
                <a:cxn ang="0">
                  <a:pos x="175" y="284"/>
                </a:cxn>
                <a:cxn ang="0">
                  <a:pos x="181" y="316"/>
                </a:cxn>
                <a:cxn ang="0">
                  <a:pos x="186" y="344"/>
                </a:cxn>
                <a:cxn ang="0">
                  <a:pos x="190" y="380"/>
                </a:cxn>
                <a:cxn ang="0">
                  <a:pos x="194" y="418"/>
                </a:cxn>
                <a:cxn ang="0">
                  <a:pos x="198" y="453"/>
                </a:cxn>
                <a:cxn ang="0">
                  <a:pos x="198" y="485"/>
                </a:cxn>
                <a:cxn ang="0">
                  <a:pos x="194" y="519"/>
                </a:cxn>
                <a:cxn ang="0">
                  <a:pos x="186" y="550"/>
                </a:cxn>
                <a:cxn ang="0">
                  <a:pos x="181" y="582"/>
                </a:cxn>
                <a:cxn ang="0">
                  <a:pos x="175" y="616"/>
                </a:cxn>
                <a:cxn ang="0">
                  <a:pos x="164" y="648"/>
                </a:cxn>
                <a:cxn ang="0">
                  <a:pos x="152" y="685"/>
                </a:cxn>
                <a:cxn ang="0">
                  <a:pos x="137" y="719"/>
                </a:cxn>
                <a:cxn ang="0">
                  <a:pos x="116" y="724"/>
                </a:cxn>
                <a:cxn ang="0">
                  <a:pos x="101" y="705"/>
                </a:cxn>
                <a:cxn ang="0">
                  <a:pos x="108" y="673"/>
                </a:cxn>
                <a:cxn ang="0">
                  <a:pos x="118" y="639"/>
                </a:cxn>
                <a:cxn ang="0">
                  <a:pos x="127" y="607"/>
                </a:cxn>
                <a:cxn ang="0">
                  <a:pos x="129" y="576"/>
                </a:cxn>
                <a:cxn ang="0">
                  <a:pos x="133" y="546"/>
                </a:cxn>
                <a:cxn ang="0">
                  <a:pos x="133" y="519"/>
                </a:cxn>
                <a:cxn ang="0">
                  <a:pos x="133" y="485"/>
                </a:cxn>
                <a:cxn ang="0">
                  <a:pos x="129" y="455"/>
                </a:cxn>
                <a:cxn ang="0">
                  <a:pos x="127" y="422"/>
                </a:cxn>
                <a:cxn ang="0">
                  <a:pos x="122" y="390"/>
                </a:cxn>
                <a:cxn ang="0">
                  <a:pos x="118" y="356"/>
                </a:cxn>
                <a:cxn ang="0">
                  <a:pos x="106" y="310"/>
                </a:cxn>
                <a:cxn ang="0">
                  <a:pos x="91" y="274"/>
                </a:cxn>
                <a:cxn ang="0">
                  <a:pos x="72" y="244"/>
                </a:cxn>
                <a:cxn ang="0">
                  <a:pos x="55" y="211"/>
                </a:cxn>
                <a:cxn ang="0">
                  <a:pos x="36" y="175"/>
                </a:cxn>
                <a:cxn ang="0">
                  <a:pos x="25" y="141"/>
                </a:cxn>
                <a:cxn ang="0">
                  <a:pos x="15" y="114"/>
                </a:cxn>
                <a:cxn ang="0">
                  <a:pos x="4" y="73"/>
                </a:cxn>
                <a:cxn ang="0">
                  <a:pos x="0" y="31"/>
                </a:cxn>
                <a:cxn ang="0">
                  <a:pos x="10" y="12"/>
                </a:cxn>
                <a:cxn ang="0">
                  <a:pos x="46" y="0"/>
                </a:cxn>
                <a:cxn ang="0">
                  <a:pos x="70" y="17"/>
                </a:cxn>
                <a:cxn ang="0">
                  <a:pos x="76" y="36"/>
                </a:cxn>
              </a:cxnLst>
              <a:rect l="0" t="0" r="r" b="b"/>
              <a:pathLst>
                <a:path w="198" h="724">
                  <a:moveTo>
                    <a:pt x="76" y="36"/>
                  </a:moveTo>
                  <a:lnTo>
                    <a:pt x="76" y="48"/>
                  </a:lnTo>
                  <a:lnTo>
                    <a:pt x="80" y="59"/>
                  </a:lnTo>
                  <a:lnTo>
                    <a:pt x="86" y="73"/>
                  </a:lnTo>
                  <a:lnTo>
                    <a:pt x="87" y="82"/>
                  </a:lnTo>
                  <a:lnTo>
                    <a:pt x="93" y="90"/>
                  </a:lnTo>
                  <a:lnTo>
                    <a:pt x="101" y="103"/>
                  </a:lnTo>
                  <a:lnTo>
                    <a:pt x="106" y="114"/>
                  </a:lnTo>
                  <a:lnTo>
                    <a:pt x="112" y="130"/>
                  </a:lnTo>
                  <a:lnTo>
                    <a:pt x="118" y="141"/>
                  </a:lnTo>
                  <a:lnTo>
                    <a:pt x="124" y="156"/>
                  </a:lnTo>
                  <a:lnTo>
                    <a:pt x="127" y="169"/>
                  </a:lnTo>
                  <a:lnTo>
                    <a:pt x="133" y="185"/>
                  </a:lnTo>
                  <a:lnTo>
                    <a:pt x="139" y="196"/>
                  </a:lnTo>
                  <a:lnTo>
                    <a:pt x="144" y="207"/>
                  </a:lnTo>
                  <a:lnTo>
                    <a:pt x="152" y="221"/>
                  </a:lnTo>
                  <a:lnTo>
                    <a:pt x="158" y="232"/>
                  </a:lnTo>
                  <a:lnTo>
                    <a:pt x="160" y="242"/>
                  </a:lnTo>
                  <a:lnTo>
                    <a:pt x="165" y="255"/>
                  </a:lnTo>
                  <a:lnTo>
                    <a:pt x="169" y="268"/>
                  </a:lnTo>
                  <a:lnTo>
                    <a:pt x="175" y="284"/>
                  </a:lnTo>
                  <a:lnTo>
                    <a:pt x="179" y="295"/>
                  </a:lnTo>
                  <a:lnTo>
                    <a:pt x="181" y="310"/>
                  </a:lnTo>
                  <a:lnTo>
                    <a:pt x="181" y="316"/>
                  </a:lnTo>
                  <a:lnTo>
                    <a:pt x="184" y="325"/>
                  </a:lnTo>
                  <a:lnTo>
                    <a:pt x="184" y="335"/>
                  </a:lnTo>
                  <a:lnTo>
                    <a:pt x="186" y="344"/>
                  </a:lnTo>
                  <a:lnTo>
                    <a:pt x="186" y="356"/>
                  </a:lnTo>
                  <a:lnTo>
                    <a:pt x="190" y="369"/>
                  </a:lnTo>
                  <a:lnTo>
                    <a:pt x="190" y="380"/>
                  </a:lnTo>
                  <a:lnTo>
                    <a:pt x="194" y="396"/>
                  </a:lnTo>
                  <a:lnTo>
                    <a:pt x="194" y="407"/>
                  </a:lnTo>
                  <a:lnTo>
                    <a:pt x="194" y="418"/>
                  </a:lnTo>
                  <a:lnTo>
                    <a:pt x="198" y="428"/>
                  </a:lnTo>
                  <a:lnTo>
                    <a:pt x="198" y="441"/>
                  </a:lnTo>
                  <a:lnTo>
                    <a:pt x="198" y="453"/>
                  </a:lnTo>
                  <a:lnTo>
                    <a:pt x="198" y="464"/>
                  </a:lnTo>
                  <a:lnTo>
                    <a:pt x="198" y="474"/>
                  </a:lnTo>
                  <a:lnTo>
                    <a:pt x="198" y="485"/>
                  </a:lnTo>
                  <a:lnTo>
                    <a:pt x="194" y="494"/>
                  </a:lnTo>
                  <a:lnTo>
                    <a:pt x="194" y="510"/>
                  </a:lnTo>
                  <a:lnTo>
                    <a:pt x="194" y="519"/>
                  </a:lnTo>
                  <a:lnTo>
                    <a:pt x="194" y="531"/>
                  </a:lnTo>
                  <a:lnTo>
                    <a:pt x="190" y="540"/>
                  </a:lnTo>
                  <a:lnTo>
                    <a:pt x="186" y="550"/>
                  </a:lnTo>
                  <a:lnTo>
                    <a:pt x="184" y="561"/>
                  </a:lnTo>
                  <a:lnTo>
                    <a:pt x="184" y="572"/>
                  </a:lnTo>
                  <a:lnTo>
                    <a:pt x="181" y="582"/>
                  </a:lnTo>
                  <a:lnTo>
                    <a:pt x="179" y="591"/>
                  </a:lnTo>
                  <a:lnTo>
                    <a:pt x="175" y="603"/>
                  </a:lnTo>
                  <a:lnTo>
                    <a:pt x="175" y="616"/>
                  </a:lnTo>
                  <a:lnTo>
                    <a:pt x="169" y="626"/>
                  </a:lnTo>
                  <a:lnTo>
                    <a:pt x="165" y="637"/>
                  </a:lnTo>
                  <a:lnTo>
                    <a:pt x="164" y="648"/>
                  </a:lnTo>
                  <a:lnTo>
                    <a:pt x="160" y="662"/>
                  </a:lnTo>
                  <a:lnTo>
                    <a:pt x="154" y="673"/>
                  </a:lnTo>
                  <a:lnTo>
                    <a:pt x="152" y="685"/>
                  </a:lnTo>
                  <a:lnTo>
                    <a:pt x="144" y="698"/>
                  </a:lnTo>
                  <a:lnTo>
                    <a:pt x="143" y="711"/>
                  </a:lnTo>
                  <a:lnTo>
                    <a:pt x="137" y="719"/>
                  </a:lnTo>
                  <a:lnTo>
                    <a:pt x="129" y="724"/>
                  </a:lnTo>
                  <a:lnTo>
                    <a:pt x="122" y="724"/>
                  </a:lnTo>
                  <a:lnTo>
                    <a:pt x="116" y="724"/>
                  </a:lnTo>
                  <a:lnTo>
                    <a:pt x="106" y="719"/>
                  </a:lnTo>
                  <a:lnTo>
                    <a:pt x="101" y="715"/>
                  </a:lnTo>
                  <a:lnTo>
                    <a:pt x="101" y="705"/>
                  </a:lnTo>
                  <a:lnTo>
                    <a:pt x="103" y="698"/>
                  </a:lnTo>
                  <a:lnTo>
                    <a:pt x="106" y="685"/>
                  </a:lnTo>
                  <a:lnTo>
                    <a:pt x="108" y="673"/>
                  </a:lnTo>
                  <a:lnTo>
                    <a:pt x="112" y="662"/>
                  </a:lnTo>
                  <a:lnTo>
                    <a:pt x="118" y="648"/>
                  </a:lnTo>
                  <a:lnTo>
                    <a:pt x="118" y="639"/>
                  </a:lnTo>
                  <a:lnTo>
                    <a:pt x="122" y="628"/>
                  </a:lnTo>
                  <a:lnTo>
                    <a:pt x="124" y="618"/>
                  </a:lnTo>
                  <a:lnTo>
                    <a:pt x="127" y="607"/>
                  </a:lnTo>
                  <a:lnTo>
                    <a:pt x="127" y="597"/>
                  </a:lnTo>
                  <a:lnTo>
                    <a:pt x="129" y="588"/>
                  </a:lnTo>
                  <a:lnTo>
                    <a:pt x="129" y="576"/>
                  </a:lnTo>
                  <a:lnTo>
                    <a:pt x="133" y="567"/>
                  </a:lnTo>
                  <a:lnTo>
                    <a:pt x="133" y="557"/>
                  </a:lnTo>
                  <a:lnTo>
                    <a:pt x="133" y="546"/>
                  </a:lnTo>
                  <a:lnTo>
                    <a:pt x="133" y="536"/>
                  </a:lnTo>
                  <a:lnTo>
                    <a:pt x="137" y="529"/>
                  </a:lnTo>
                  <a:lnTo>
                    <a:pt x="133" y="519"/>
                  </a:lnTo>
                  <a:lnTo>
                    <a:pt x="133" y="506"/>
                  </a:lnTo>
                  <a:lnTo>
                    <a:pt x="133" y="494"/>
                  </a:lnTo>
                  <a:lnTo>
                    <a:pt x="133" y="485"/>
                  </a:lnTo>
                  <a:lnTo>
                    <a:pt x="129" y="475"/>
                  </a:lnTo>
                  <a:lnTo>
                    <a:pt x="129" y="468"/>
                  </a:lnTo>
                  <a:lnTo>
                    <a:pt x="129" y="455"/>
                  </a:lnTo>
                  <a:lnTo>
                    <a:pt x="129" y="447"/>
                  </a:lnTo>
                  <a:lnTo>
                    <a:pt x="127" y="434"/>
                  </a:lnTo>
                  <a:lnTo>
                    <a:pt x="127" y="422"/>
                  </a:lnTo>
                  <a:lnTo>
                    <a:pt x="124" y="413"/>
                  </a:lnTo>
                  <a:lnTo>
                    <a:pt x="124" y="401"/>
                  </a:lnTo>
                  <a:lnTo>
                    <a:pt x="122" y="390"/>
                  </a:lnTo>
                  <a:lnTo>
                    <a:pt x="122" y="377"/>
                  </a:lnTo>
                  <a:lnTo>
                    <a:pt x="118" y="365"/>
                  </a:lnTo>
                  <a:lnTo>
                    <a:pt x="118" y="356"/>
                  </a:lnTo>
                  <a:lnTo>
                    <a:pt x="116" y="337"/>
                  </a:lnTo>
                  <a:lnTo>
                    <a:pt x="112" y="323"/>
                  </a:lnTo>
                  <a:lnTo>
                    <a:pt x="106" y="310"/>
                  </a:lnTo>
                  <a:lnTo>
                    <a:pt x="101" y="299"/>
                  </a:lnTo>
                  <a:lnTo>
                    <a:pt x="93" y="287"/>
                  </a:lnTo>
                  <a:lnTo>
                    <a:pt x="91" y="274"/>
                  </a:lnTo>
                  <a:lnTo>
                    <a:pt x="86" y="266"/>
                  </a:lnTo>
                  <a:lnTo>
                    <a:pt x="82" y="255"/>
                  </a:lnTo>
                  <a:lnTo>
                    <a:pt x="72" y="244"/>
                  </a:lnTo>
                  <a:lnTo>
                    <a:pt x="67" y="232"/>
                  </a:lnTo>
                  <a:lnTo>
                    <a:pt x="61" y="223"/>
                  </a:lnTo>
                  <a:lnTo>
                    <a:pt x="55" y="211"/>
                  </a:lnTo>
                  <a:lnTo>
                    <a:pt x="48" y="198"/>
                  </a:lnTo>
                  <a:lnTo>
                    <a:pt x="42" y="187"/>
                  </a:lnTo>
                  <a:lnTo>
                    <a:pt x="36" y="175"/>
                  </a:lnTo>
                  <a:lnTo>
                    <a:pt x="30" y="162"/>
                  </a:lnTo>
                  <a:lnTo>
                    <a:pt x="27" y="154"/>
                  </a:lnTo>
                  <a:lnTo>
                    <a:pt x="25" y="141"/>
                  </a:lnTo>
                  <a:lnTo>
                    <a:pt x="21" y="135"/>
                  </a:lnTo>
                  <a:lnTo>
                    <a:pt x="19" y="130"/>
                  </a:lnTo>
                  <a:lnTo>
                    <a:pt x="15" y="114"/>
                  </a:lnTo>
                  <a:lnTo>
                    <a:pt x="10" y="103"/>
                  </a:lnTo>
                  <a:lnTo>
                    <a:pt x="6" y="84"/>
                  </a:lnTo>
                  <a:lnTo>
                    <a:pt x="4" y="73"/>
                  </a:lnTo>
                  <a:lnTo>
                    <a:pt x="4" y="57"/>
                  </a:lnTo>
                  <a:lnTo>
                    <a:pt x="4" y="42"/>
                  </a:lnTo>
                  <a:lnTo>
                    <a:pt x="0" y="31"/>
                  </a:lnTo>
                  <a:lnTo>
                    <a:pt x="4" y="23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21" y="2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61" y="6"/>
                  </a:lnTo>
                  <a:lnTo>
                    <a:pt x="67" y="12"/>
                  </a:lnTo>
                  <a:lnTo>
                    <a:pt x="70" y="17"/>
                  </a:lnTo>
                  <a:lnTo>
                    <a:pt x="72" y="23"/>
                  </a:lnTo>
                  <a:lnTo>
                    <a:pt x="76" y="36"/>
                  </a:lnTo>
                  <a:lnTo>
                    <a:pt x="76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37" name="Freeform 73"/>
            <p:cNvSpPr>
              <a:spLocks/>
            </p:cNvSpPr>
            <p:nvPr/>
          </p:nvSpPr>
          <p:spPr bwMode="auto">
            <a:xfrm>
              <a:off x="6370632" y="4198939"/>
              <a:ext cx="744537" cy="365126"/>
            </a:xfrm>
            <a:custGeom>
              <a:avLst/>
              <a:gdLst/>
              <a:ahLst/>
              <a:cxnLst>
                <a:cxn ang="0">
                  <a:pos x="43" y="387"/>
                </a:cxn>
                <a:cxn ang="0">
                  <a:pos x="83" y="393"/>
                </a:cxn>
                <a:cxn ang="0">
                  <a:pos x="133" y="393"/>
                </a:cxn>
                <a:cxn ang="0">
                  <a:pos x="156" y="389"/>
                </a:cxn>
                <a:cxn ang="0">
                  <a:pos x="182" y="387"/>
                </a:cxn>
                <a:cxn ang="0">
                  <a:pos x="211" y="384"/>
                </a:cxn>
                <a:cxn ang="0">
                  <a:pos x="239" y="378"/>
                </a:cxn>
                <a:cxn ang="0">
                  <a:pos x="270" y="372"/>
                </a:cxn>
                <a:cxn ang="0">
                  <a:pos x="300" y="368"/>
                </a:cxn>
                <a:cxn ang="0">
                  <a:pos x="330" y="359"/>
                </a:cxn>
                <a:cxn ang="0">
                  <a:pos x="361" y="353"/>
                </a:cxn>
                <a:cxn ang="0">
                  <a:pos x="388" y="346"/>
                </a:cxn>
                <a:cxn ang="0">
                  <a:pos x="414" y="338"/>
                </a:cxn>
                <a:cxn ang="0">
                  <a:pos x="445" y="329"/>
                </a:cxn>
                <a:cxn ang="0">
                  <a:pos x="469" y="323"/>
                </a:cxn>
                <a:cxn ang="0">
                  <a:pos x="496" y="313"/>
                </a:cxn>
                <a:cxn ang="0">
                  <a:pos x="532" y="306"/>
                </a:cxn>
                <a:cxn ang="0">
                  <a:pos x="572" y="290"/>
                </a:cxn>
                <a:cxn ang="0">
                  <a:pos x="617" y="270"/>
                </a:cxn>
                <a:cxn ang="0">
                  <a:pos x="659" y="251"/>
                </a:cxn>
                <a:cxn ang="0">
                  <a:pos x="695" y="232"/>
                </a:cxn>
                <a:cxn ang="0">
                  <a:pos x="735" y="209"/>
                </a:cxn>
                <a:cxn ang="0">
                  <a:pos x="770" y="188"/>
                </a:cxn>
                <a:cxn ang="0">
                  <a:pos x="800" y="161"/>
                </a:cxn>
                <a:cxn ang="0">
                  <a:pos x="830" y="133"/>
                </a:cxn>
                <a:cxn ang="0">
                  <a:pos x="859" y="100"/>
                </a:cxn>
                <a:cxn ang="0">
                  <a:pos x="885" y="64"/>
                </a:cxn>
                <a:cxn ang="0">
                  <a:pos x="906" y="23"/>
                </a:cxn>
                <a:cxn ang="0">
                  <a:pos x="933" y="0"/>
                </a:cxn>
                <a:cxn ang="0">
                  <a:pos x="931" y="36"/>
                </a:cxn>
                <a:cxn ang="0">
                  <a:pos x="906" y="81"/>
                </a:cxn>
                <a:cxn ang="0">
                  <a:pos x="882" y="125"/>
                </a:cxn>
                <a:cxn ang="0">
                  <a:pos x="855" y="163"/>
                </a:cxn>
                <a:cxn ang="0">
                  <a:pos x="828" y="199"/>
                </a:cxn>
                <a:cxn ang="0">
                  <a:pos x="800" y="235"/>
                </a:cxn>
                <a:cxn ang="0">
                  <a:pos x="768" y="264"/>
                </a:cxn>
                <a:cxn ang="0">
                  <a:pos x="732" y="292"/>
                </a:cxn>
                <a:cxn ang="0">
                  <a:pos x="692" y="321"/>
                </a:cxn>
                <a:cxn ang="0">
                  <a:pos x="650" y="346"/>
                </a:cxn>
                <a:cxn ang="0">
                  <a:pos x="604" y="367"/>
                </a:cxn>
                <a:cxn ang="0">
                  <a:pos x="562" y="384"/>
                </a:cxn>
                <a:cxn ang="0">
                  <a:pos x="530" y="395"/>
                </a:cxn>
                <a:cxn ang="0">
                  <a:pos x="500" y="408"/>
                </a:cxn>
                <a:cxn ang="0">
                  <a:pos x="465" y="418"/>
                </a:cxn>
                <a:cxn ang="0">
                  <a:pos x="439" y="429"/>
                </a:cxn>
                <a:cxn ang="0">
                  <a:pos x="408" y="435"/>
                </a:cxn>
                <a:cxn ang="0">
                  <a:pos x="376" y="441"/>
                </a:cxn>
                <a:cxn ang="0">
                  <a:pos x="346" y="446"/>
                </a:cxn>
                <a:cxn ang="0">
                  <a:pos x="313" y="450"/>
                </a:cxn>
                <a:cxn ang="0">
                  <a:pos x="275" y="456"/>
                </a:cxn>
                <a:cxn ang="0">
                  <a:pos x="239" y="460"/>
                </a:cxn>
                <a:cxn ang="0">
                  <a:pos x="213" y="460"/>
                </a:cxn>
                <a:cxn ang="0">
                  <a:pos x="177" y="460"/>
                </a:cxn>
                <a:cxn ang="0">
                  <a:pos x="135" y="456"/>
                </a:cxn>
                <a:cxn ang="0">
                  <a:pos x="97" y="446"/>
                </a:cxn>
                <a:cxn ang="0">
                  <a:pos x="53" y="435"/>
                </a:cxn>
                <a:cxn ang="0">
                  <a:pos x="11" y="414"/>
                </a:cxn>
                <a:cxn ang="0">
                  <a:pos x="0" y="395"/>
                </a:cxn>
                <a:cxn ang="0">
                  <a:pos x="11" y="378"/>
                </a:cxn>
                <a:cxn ang="0">
                  <a:pos x="26" y="384"/>
                </a:cxn>
              </a:cxnLst>
              <a:rect l="0" t="0" r="r" b="b"/>
              <a:pathLst>
                <a:path w="939" h="460">
                  <a:moveTo>
                    <a:pt x="26" y="384"/>
                  </a:moveTo>
                  <a:lnTo>
                    <a:pt x="36" y="384"/>
                  </a:lnTo>
                  <a:lnTo>
                    <a:pt x="43" y="387"/>
                  </a:lnTo>
                  <a:lnTo>
                    <a:pt x="57" y="389"/>
                  </a:lnTo>
                  <a:lnTo>
                    <a:pt x="72" y="393"/>
                  </a:lnTo>
                  <a:lnTo>
                    <a:pt x="83" y="393"/>
                  </a:lnTo>
                  <a:lnTo>
                    <a:pt x="99" y="393"/>
                  </a:lnTo>
                  <a:lnTo>
                    <a:pt x="114" y="393"/>
                  </a:lnTo>
                  <a:lnTo>
                    <a:pt x="133" y="393"/>
                  </a:lnTo>
                  <a:lnTo>
                    <a:pt x="139" y="393"/>
                  </a:lnTo>
                  <a:lnTo>
                    <a:pt x="146" y="393"/>
                  </a:lnTo>
                  <a:lnTo>
                    <a:pt x="156" y="389"/>
                  </a:lnTo>
                  <a:lnTo>
                    <a:pt x="165" y="389"/>
                  </a:lnTo>
                  <a:lnTo>
                    <a:pt x="175" y="389"/>
                  </a:lnTo>
                  <a:lnTo>
                    <a:pt x="182" y="387"/>
                  </a:lnTo>
                  <a:lnTo>
                    <a:pt x="192" y="387"/>
                  </a:lnTo>
                  <a:lnTo>
                    <a:pt x="201" y="387"/>
                  </a:lnTo>
                  <a:lnTo>
                    <a:pt x="211" y="384"/>
                  </a:lnTo>
                  <a:lnTo>
                    <a:pt x="222" y="384"/>
                  </a:lnTo>
                  <a:lnTo>
                    <a:pt x="232" y="378"/>
                  </a:lnTo>
                  <a:lnTo>
                    <a:pt x="239" y="378"/>
                  </a:lnTo>
                  <a:lnTo>
                    <a:pt x="249" y="374"/>
                  </a:lnTo>
                  <a:lnTo>
                    <a:pt x="260" y="374"/>
                  </a:lnTo>
                  <a:lnTo>
                    <a:pt x="270" y="372"/>
                  </a:lnTo>
                  <a:lnTo>
                    <a:pt x="283" y="372"/>
                  </a:lnTo>
                  <a:lnTo>
                    <a:pt x="292" y="368"/>
                  </a:lnTo>
                  <a:lnTo>
                    <a:pt x="300" y="368"/>
                  </a:lnTo>
                  <a:lnTo>
                    <a:pt x="310" y="367"/>
                  </a:lnTo>
                  <a:lnTo>
                    <a:pt x="321" y="363"/>
                  </a:lnTo>
                  <a:lnTo>
                    <a:pt x="330" y="359"/>
                  </a:lnTo>
                  <a:lnTo>
                    <a:pt x="340" y="359"/>
                  </a:lnTo>
                  <a:lnTo>
                    <a:pt x="349" y="357"/>
                  </a:lnTo>
                  <a:lnTo>
                    <a:pt x="361" y="353"/>
                  </a:lnTo>
                  <a:lnTo>
                    <a:pt x="370" y="349"/>
                  </a:lnTo>
                  <a:lnTo>
                    <a:pt x="378" y="348"/>
                  </a:lnTo>
                  <a:lnTo>
                    <a:pt x="388" y="346"/>
                  </a:lnTo>
                  <a:lnTo>
                    <a:pt x="397" y="346"/>
                  </a:lnTo>
                  <a:lnTo>
                    <a:pt x="407" y="342"/>
                  </a:lnTo>
                  <a:lnTo>
                    <a:pt x="414" y="338"/>
                  </a:lnTo>
                  <a:lnTo>
                    <a:pt x="424" y="336"/>
                  </a:lnTo>
                  <a:lnTo>
                    <a:pt x="435" y="336"/>
                  </a:lnTo>
                  <a:lnTo>
                    <a:pt x="445" y="329"/>
                  </a:lnTo>
                  <a:lnTo>
                    <a:pt x="454" y="327"/>
                  </a:lnTo>
                  <a:lnTo>
                    <a:pt x="460" y="323"/>
                  </a:lnTo>
                  <a:lnTo>
                    <a:pt x="469" y="323"/>
                  </a:lnTo>
                  <a:lnTo>
                    <a:pt x="479" y="321"/>
                  </a:lnTo>
                  <a:lnTo>
                    <a:pt x="488" y="317"/>
                  </a:lnTo>
                  <a:lnTo>
                    <a:pt x="496" y="313"/>
                  </a:lnTo>
                  <a:lnTo>
                    <a:pt x="505" y="313"/>
                  </a:lnTo>
                  <a:lnTo>
                    <a:pt x="517" y="308"/>
                  </a:lnTo>
                  <a:lnTo>
                    <a:pt x="532" y="306"/>
                  </a:lnTo>
                  <a:lnTo>
                    <a:pt x="545" y="300"/>
                  </a:lnTo>
                  <a:lnTo>
                    <a:pt x="560" y="296"/>
                  </a:lnTo>
                  <a:lnTo>
                    <a:pt x="572" y="290"/>
                  </a:lnTo>
                  <a:lnTo>
                    <a:pt x="589" y="285"/>
                  </a:lnTo>
                  <a:lnTo>
                    <a:pt x="602" y="277"/>
                  </a:lnTo>
                  <a:lnTo>
                    <a:pt x="617" y="270"/>
                  </a:lnTo>
                  <a:lnTo>
                    <a:pt x="629" y="264"/>
                  </a:lnTo>
                  <a:lnTo>
                    <a:pt x="644" y="256"/>
                  </a:lnTo>
                  <a:lnTo>
                    <a:pt x="659" y="251"/>
                  </a:lnTo>
                  <a:lnTo>
                    <a:pt x="671" y="245"/>
                  </a:lnTo>
                  <a:lnTo>
                    <a:pt x="684" y="239"/>
                  </a:lnTo>
                  <a:lnTo>
                    <a:pt x="695" y="232"/>
                  </a:lnTo>
                  <a:lnTo>
                    <a:pt x="711" y="224"/>
                  </a:lnTo>
                  <a:lnTo>
                    <a:pt x="722" y="218"/>
                  </a:lnTo>
                  <a:lnTo>
                    <a:pt x="735" y="209"/>
                  </a:lnTo>
                  <a:lnTo>
                    <a:pt x="747" y="203"/>
                  </a:lnTo>
                  <a:lnTo>
                    <a:pt x="758" y="194"/>
                  </a:lnTo>
                  <a:lnTo>
                    <a:pt x="770" y="188"/>
                  </a:lnTo>
                  <a:lnTo>
                    <a:pt x="779" y="178"/>
                  </a:lnTo>
                  <a:lnTo>
                    <a:pt x="789" y="169"/>
                  </a:lnTo>
                  <a:lnTo>
                    <a:pt x="800" y="161"/>
                  </a:lnTo>
                  <a:lnTo>
                    <a:pt x="813" y="152"/>
                  </a:lnTo>
                  <a:lnTo>
                    <a:pt x="821" y="142"/>
                  </a:lnTo>
                  <a:lnTo>
                    <a:pt x="830" y="133"/>
                  </a:lnTo>
                  <a:lnTo>
                    <a:pt x="840" y="121"/>
                  </a:lnTo>
                  <a:lnTo>
                    <a:pt x="849" y="112"/>
                  </a:lnTo>
                  <a:lnTo>
                    <a:pt x="859" y="100"/>
                  </a:lnTo>
                  <a:lnTo>
                    <a:pt x="866" y="89"/>
                  </a:lnTo>
                  <a:lnTo>
                    <a:pt x="876" y="76"/>
                  </a:lnTo>
                  <a:lnTo>
                    <a:pt x="885" y="64"/>
                  </a:lnTo>
                  <a:lnTo>
                    <a:pt x="891" y="49"/>
                  </a:lnTo>
                  <a:lnTo>
                    <a:pt x="901" y="36"/>
                  </a:lnTo>
                  <a:lnTo>
                    <a:pt x="906" y="23"/>
                  </a:lnTo>
                  <a:lnTo>
                    <a:pt x="918" y="7"/>
                  </a:lnTo>
                  <a:lnTo>
                    <a:pt x="923" y="0"/>
                  </a:lnTo>
                  <a:lnTo>
                    <a:pt x="933" y="0"/>
                  </a:lnTo>
                  <a:lnTo>
                    <a:pt x="939" y="9"/>
                  </a:lnTo>
                  <a:lnTo>
                    <a:pt x="939" y="23"/>
                  </a:lnTo>
                  <a:lnTo>
                    <a:pt x="931" y="36"/>
                  </a:lnTo>
                  <a:lnTo>
                    <a:pt x="922" y="51"/>
                  </a:lnTo>
                  <a:lnTo>
                    <a:pt x="916" y="66"/>
                  </a:lnTo>
                  <a:lnTo>
                    <a:pt x="906" y="81"/>
                  </a:lnTo>
                  <a:lnTo>
                    <a:pt x="897" y="97"/>
                  </a:lnTo>
                  <a:lnTo>
                    <a:pt x="887" y="110"/>
                  </a:lnTo>
                  <a:lnTo>
                    <a:pt x="882" y="125"/>
                  </a:lnTo>
                  <a:lnTo>
                    <a:pt x="874" y="138"/>
                  </a:lnTo>
                  <a:lnTo>
                    <a:pt x="865" y="152"/>
                  </a:lnTo>
                  <a:lnTo>
                    <a:pt x="855" y="163"/>
                  </a:lnTo>
                  <a:lnTo>
                    <a:pt x="846" y="178"/>
                  </a:lnTo>
                  <a:lnTo>
                    <a:pt x="838" y="190"/>
                  </a:lnTo>
                  <a:lnTo>
                    <a:pt x="828" y="199"/>
                  </a:lnTo>
                  <a:lnTo>
                    <a:pt x="819" y="211"/>
                  </a:lnTo>
                  <a:lnTo>
                    <a:pt x="809" y="224"/>
                  </a:lnTo>
                  <a:lnTo>
                    <a:pt x="800" y="235"/>
                  </a:lnTo>
                  <a:lnTo>
                    <a:pt x="789" y="245"/>
                  </a:lnTo>
                  <a:lnTo>
                    <a:pt x="777" y="254"/>
                  </a:lnTo>
                  <a:lnTo>
                    <a:pt x="768" y="264"/>
                  </a:lnTo>
                  <a:lnTo>
                    <a:pt x="756" y="275"/>
                  </a:lnTo>
                  <a:lnTo>
                    <a:pt x="743" y="285"/>
                  </a:lnTo>
                  <a:lnTo>
                    <a:pt x="732" y="292"/>
                  </a:lnTo>
                  <a:lnTo>
                    <a:pt x="720" y="302"/>
                  </a:lnTo>
                  <a:lnTo>
                    <a:pt x="707" y="311"/>
                  </a:lnTo>
                  <a:lnTo>
                    <a:pt x="692" y="321"/>
                  </a:lnTo>
                  <a:lnTo>
                    <a:pt x="676" y="327"/>
                  </a:lnTo>
                  <a:lnTo>
                    <a:pt x="665" y="336"/>
                  </a:lnTo>
                  <a:lnTo>
                    <a:pt x="650" y="346"/>
                  </a:lnTo>
                  <a:lnTo>
                    <a:pt x="635" y="349"/>
                  </a:lnTo>
                  <a:lnTo>
                    <a:pt x="619" y="359"/>
                  </a:lnTo>
                  <a:lnTo>
                    <a:pt x="604" y="367"/>
                  </a:lnTo>
                  <a:lnTo>
                    <a:pt x="589" y="374"/>
                  </a:lnTo>
                  <a:lnTo>
                    <a:pt x="574" y="378"/>
                  </a:lnTo>
                  <a:lnTo>
                    <a:pt x="562" y="384"/>
                  </a:lnTo>
                  <a:lnTo>
                    <a:pt x="551" y="387"/>
                  </a:lnTo>
                  <a:lnTo>
                    <a:pt x="541" y="393"/>
                  </a:lnTo>
                  <a:lnTo>
                    <a:pt x="530" y="395"/>
                  </a:lnTo>
                  <a:lnTo>
                    <a:pt x="521" y="399"/>
                  </a:lnTo>
                  <a:lnTo>
                    <a:pt x="509" y="405"/>
                  </a:lnTo>
                  <a:lnTo>
                    <a:pt x="500" y="408"/>
                  </a:lnTo>
                  <a:lnTo>
                    <a:pt x="490" y="410"/>
                  </a:lnTo>
                  <a:lnTo>
                    <a:pt x="479" y="414"/>
                  </a:lnTo>
                  <a:lnTo>
                    <a:pt x="465" y="418"/>
                  </a:lnTo>
                  <a:lnTo>
                    <a:pt x="456" y="420"/>
                  </a:lnTo>
                  <a:lnTo>
                    <a:pt x="448" y="424"/>
                  </a:lnTo>
                  <a:lnTo>
                    <a:pt x="439" y="429"/>
                  </a:lnTo>
                  <a:lnTo>
                    <a:pt x="427" y="429"/>
                  </a:lnTo>
                  <a:lnTo>
                    <a:pt x="418" y="435"/>
                  </a:lnTo>
                  <a:lnTo>
                    <a:pt x="408" y="435"/>
                  </a:lnTo>
                  <a:lnTo>
                    <a:pt x="397" y="439"/>
                  </a:lnTo>
                  <a:lnTo>
                    <a:pt x="388" y="439"/>
                  </a:lnTo>
                  <a:lnTo>
                    <a:pt x="376" y="441"/>
                  </a:lnTo>
                  <a:lnTo>
                    <a:pt x="367" y="444"/>
                  </a:lnTo>
                  <a:lnTo>
                    <a:pt x="355" y="444"/>
                  </a:lnTo>
                  <a:lnTo>
                    <a:pt x="346" y="446"/>
                  </a:lnTo>
                  <a:lnTo>
                    <a:pt x="336" y="450"/>
                  </a:lnTo>
                  <a:lnTo>
                    <a:pt x="325" y="450"/>
                  </a:lnTo>
                  <a:lnTo>
                    <a:pt x="313" y="450"/>
                  </a:lnTo>
                  <a:lnTo>
                    <a:pt x="300" y="452"/>
                  </a:lnTo>
                  <a:lnTo>
                    <a:pt x="289" y="452"/>
                  </a:lnTo>
                  <a:lnTo>
                    <a:pt x="275" y="456"/>
                  </a:lnTo>
                  <a:lnTo>
                    <a:pt x="264" y="456"/>
                  </a:lnTo>
                  <a:lnTo>
                    <a:pt x="253" y="460"/>
                  </a:lnTo>
                  <a:lnTo>
                    <a:pt x="239" y="460"/>
                  </a:lnTo>
                  <a:lnTo>
                    <a:pt x="232" y="460"/>
                  </a:lnTo>
                  <a:lnTo>
                    <a:pt x="222" y="460"/>
                  </a:lnTo>
                  <a:lnTo>
                    <a:pt x="213" y="460"/>
                  </a:lnTo>
                  <a:lnTo>
                    <a:pt x="207" y="460"/>
                  </a:lnTo>
                  <a:lnTo>
                    <a:pt x="192" y="460"/>
                  </a:lnTo>
                  <a:lnTo>
                    <a:pt x="177" y="460"/>
                  </a:lnTo>
                  <a:lnTo>
                    <a:pt x="165" y="456"/>
                  </a:lnTo>
                  <a:lnTo>
                    <a:pt x="150" y="456"/>
                  </a:lnTo>
                  <a:lnTo>
                    <a:pt x="135" y="456"/>
                  </a:lnTo>
                  <a:lnTo>
                    <a:pt x="123" y="452"/>
                  </a:lnTo>
                  <a:lnTo>
                    <a:pt x="108" y="450"/>
                  </a:lnTo>
                  <a:lnTo>
                    <a:pt x="97" y="446"/>
                  </a:lnTo>
                  <a:lnTo>
                    <a:pt x="80" y="444"/>
                  </a:lnTo>
                  <a:lnTo>
                    <a:pt x="68" y="441"/>
                  </a:lnTo>
                  <a:lnTo>
                    <a:pt x="53" y="435"/>
                  </a:lnTo>
                  <a:lnTo>
                    <a:pt x="38" y="429"/>
                  </a:lnTo>
                  <a:lnTo>
                    <a:pt x="26" y="420"/>
                  </a:lnTo>
                  <a:lnTo>
                    <a:pt x="11" y="414"/>
                  </a:lnTo>
                  <a:lnTo>
                    <a:pt x="2" y="408"/>
                  </a:lnTo>
                  <a:lnTo>
                    <a:pt x="0" y="403"/>
                  </a:lnTo>
                  <a:lnTo>
                    <a:pt x="0" y="395"/>
                  </a:lnTo>
                  <a:lnTo>
                    <a:pt x="2" y="389"/>
                  </a:lnTo>
                  <a:lnTo>
                    <a:pt x="5" y="384"/>
                  </a:lnTo>
                  <a:lnTo>
                    <a:pt x="11" y="378"/>
                  </a:lnTo>
                  <a:lnTo>
                    <a:pt x="17" y="378"/>
                  </a:lnTo>
                  <a:lnTo>
                    <a:pt x="26" y="384"/>
                  </a:lnTo>
                  <a:lnTo>
                    <a:pt x="26" y="3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38" name="Freeform 74"/>
            <p:cNvSpPr>
              <a:spLocks/>
            </p:cNvSpPr>
            <p:nvPr/>
          </p:nvSpPr>
          <p:spPr bwMode="auto">
            <a:xfrm>
              <a:off x="5632445" y="3309939"/>
              <a:ext cx="788987" cy="579438"/>
            </a:xfrm>
            <a:custGeom>
              <a:avLst/>
              <a:gdLst/>
              <a:ahLst/>
              <a:cxnLst>
                <a:cxn ang="0">
                  <a:pos x="937" y="105"/>
                </a:cxn>
                <a:cxn ang="0">
                  <a:pos x="896" y="160"/>
                </a:cxn>
                <a:cxn ang="0">
                  <a:pos x="875" y="192"/>
                </a:cxn>
                <a:cxn ang="0">
                  <a:pos x="850" y="232"/>
                </a:cxn>
                <a:cxn ang="0">
                  <a:pos x="833" y="272"/>
                </a:cxn>
                <a:cxn ang="0">
                  <a:pos x="812" y="306"/>
                </a:cxn>
                <a:cxn ang="0">
                  <a:pos x="793" y="350"/>
                </a:cxn>
                <a:cxn ang="0">
                  <a:pos x="772" y="392"/>
                </a:cxn>
                <a:cxn ang="0">
                  <a:pos x="751" y="432"/>
                </a:cxn>
                <a:cxn ang="0">
                  <a:pos x="734" y="470"/>
                </a:cxn>
                <a:cxn ang="0">
                  <a:pos x="713" y="506"/>
                </a:cxn>
                <a:cxn ang="0">
                  <a:pos x="690" y="542"/>
                </a:cxn>
                <a:cxn ang="0">
                  <a:pos x="667" y="588"/>
                </a:cxn>
                <a:cxn ang="0">
                  <a:pos x="624" y="643"/>
                </a:cxn>
                <a:cxn ang="0">
                  <a:pos x="586" y="673"/>
                </a:cxn>
                <a:cxn ang="0">
                  <a:pos x="542" y="694"/>
                </a:cxn>
                <a:cxn ang="0">
                  <a:pos x="498" y="709"/>
                </a:cxn>
                <a:cxn ang="0">
                  <a:pos x="447" y="721"/>
                </a:cxn>
                <a:cxn ang="0">
                  <a:pos x="400" y="724"/>
                </a:cxn>
                <a:cxn ang="0">
                  <a:pos x="335" y="730"/>
                </a:cxn>
                <a:cxn ang="0">
                  <a:pos x="278" y="730"/>
                </a:cxn>
                <a:cxn ang="0">
                  <a:pos x="236" y="730"/>
                </a:cxn>
                <a:cxn ang="0">
                  <a:pos x="196" y="726"/>
                </a:cxn>
                <a:cxn ang="0">
                  <a:pos x="139" y="724"/>
                </a:cxn>
                <a:cxn ang="0">
                  <a:pos x="82" y="717"/>
                </a:cxn>
                <a:cxn ang="0">
                  <a:pos x="36" y="715"/>
                </a:cxn>
                <a:cxn ang="0">
                  <a:pos x="6" y="705"/>
                </a:cxn>
                <a:cxn ang="0">
                  <a:pos x="0" y="669"/>
                </a:cxn>
                <a:cxn ang="0">
                  <a:pos x="25" y="660"/>
                </a:cxn>
                <a:cxn ang="0">
                  <a:pos x="67" y="669"/>
                </a:cxn>
                <a:cxn ang="0">
                  <a:pos x="109" y="675"/>
                </a:cxn>
                <a:cxn ang="0">
                  <a:pos x="149" y="679"/>
                </a:cxn>
                <a:cxn ang="0">
                  <a:pos x="196" y="681"/>
                </a:cxn>
                <a:cxn ang="0">
                  <a:pos x="246" y="675"/>
                </a:cxn>
                <a:cxn ang="0">
                  <a:pos x="303" y="667"/>
                </a:cxn>
                <a:cxn ang="0">
                  <a:pos x="365" y="654"/>
                </a:cxn>
                <a:cxn ang="0">
                  <a:pos x="428" y="637"/>
                </a:cxn>
                <a:cxn ang="0">
                  <a:pos x="485" y="612"/>
                </a:cxn>
                <a:cxn ang="0">
                  <a:pos x="540" y="591"/>
                </a:cxn>
                <a:cxn ang="0">
                  <a:pos x="586" y="567"/>
                </a:cxn>
                <a:cxn ang="0">
                  <a:pos x="631" y="514"/>
                </a:cxn>
                <a:cxn ang="0">
                  <a:pos x="654" y="470"/>
                </a:cxn>
                <a:cxn ang="0">
                  <a:pos x="675" y="434"/>
                </a:cxn>
                <a:cxn ang="0">
                  <a:pos x="694" y="398"/>
                </a:cxn>
                <a:cxn ang="0">
                  <a:pos x="713" y="360"/>
                </a:cxn>
                <a:cxn ang="0">
                  <a:pos x="734" y="320"/>
                </a:cxn>
                <a:cxn ang="0">
                  <a:pos x="751" y="280"/>
                </a:cxn>
                <a:cxn ang="0">
                  <a:pos x="766" y="242"/>
                </a:cxn>
                <a:cxn ang="0">
                  <a:pos x="787" y="202"/>
                </a:cxn>
                <a:cxn ang="0">
                  <a:pos x="806" y="166"/>
                </a:cxn>
                <a:cxn ang="0">
                  <a:pos x="827" y="130"/>
                </a:cxn>
                <a:cxn ang="0">
                  <a:pos x="848" y="97"/>
                </a:cxn>
                <a:cxn ang="0">
                  <a:pos x="890" y="44"/>
                </a:cxn>
                <a:cxn ang="0">
                  <a:pos x="947" y="0"/>
                </a:cxn>
                <a:cxn ang="0">
                  <a:pos x="993" y="29"/>
                </a:cxn>
                <a:cxn ang="0">
                  <a:pos x="981" y="73"/>
                </a:cxn>
              </a:cxnLst>
              <a:rect l="0" t="0" r="r" b="b"/>
              <a:pathLst>
                <a:path w="994" h="730">
                  <a:moveTo>
                    <a:pt x="981" y="73"/>
                  </a:moveTo>
                  <a:lnTo>
                    <a:pt x="966" y="82"/>
                  </a:lnTo>
                  <a:lnTo>
                    <a:pt x="953" y="94"/>
                  </a:lnTo>
                  <a:lnTo>
                    <a:pt x="937" y="105"/>
                  </a:lnTo>
                  <a:lnTo>
                    <a:pt x="926" y="120"/>
                  </a:lnTo>
                  <a:lnTo>
                    <a:pt x="915" y="135"/>
                  </a:lnTo>
                  <a:lnTo>
                    <a:pt x="901" y="151"/>
                  </a:lnTo>
                  <a:lnTo>
                    <a:pt x="896" y="160"/>
                  </a:lnTo>
                  <a:lnTo>
                    <a:pt x="890" y="168"/>
                  </a:lnTo>
                  <a:lnTo>
                    <a:pt x="888" y="177"/>
                  </a:lnTo>
                  <a:lnTo>
                    <a:pt x="880" y="187"/>
                  </a:lnTo>
                  <a:lnTo>
                    <a:pt x="875" y="192"/>
                  </a:lnTo>
                  <a:lnTo>
                    <a:pt x="869" y="202"/>
                  </a:lnTo>
                  <a:lnTo>
                    <a:pt x="863" y="215"/>
                  </a:lnTo>
                  <a:lnTo>
                    <a:pt x="856" y="223"/>
                  </a:lnTo>
                  <a:lnTo>
                    <a:pt x="850" y="232"/>
                  </a:lnTo>
                  <a:lnTo>
                    <a:pt x="848" y="242"/>
                  </a:lnTo>
                  <a:lnTo>
                    <a:pt x="840" y="249"/>
                  </a:lnTo>
                  <a:lnTo>
                    <a:pt x="839" y="259"/>
                  </a:lnTo>
                  <a:lnTo>
                    <a:pt x="833" y="272"/>
                  </a:lnTo>
                  <a:lnTo>
                    <a:pt x="827" y="280"/>
                  </a:lnTo>
                  <a:lnTo>
                    <a:pt x="823" y="289"/>
                  </a:lnTo>
                  <a:lnTo>
                    <a:pt x="818" y="299"/>
                  </a:lnTo>
                  <a:lnTo>
                    <a:pt x="812" y="306"/>
                  </a:lnTo>
                  <a:lnTo>
                    <a:pt x="808" y="320"/>
                  </a:lnTo>
                  <a:lnTo>
                    <a:pt x="802" y="331"/>
                  </a:lnTo>
                  <a:lnTo>
                    <a:pt x="799" y="341"/>
                  </a:lnTo>
                  <a:lnTo>
                    <a:pt x="793" y="350"/>
                  </a:lnTo>
                  <a:lnTo>
                    <a:pt x="787" y="360"/>
                  </a:lnTo>
                  <a:lnTo>
                    <a:pt x="783" y="371"/>
                  </a:lnTo>
                  <a:lnTo>
                    <a:pt x="778" y="382"/>
                  </a:lnTo>
                  <a:lnTo>
                    <a:pt x="772" y="392"/>
                  </a:lnTo>
                  <a:lnTo>
                    <a:pt x="766" y="401"/>
                  </a:lnTo>
                  <a:lnTo>
                    <a:pt x="763" y="411"/>
                  </a:lnTo>
                  <a:lnTo>
                    <a:pt x="757" y="422"/>
                  </a:lnTo>
                  <a:lnTo>
                    <a:pt x="751" y="432"/>
                  </a:lnTo>
                  <a:lnTo>
                    <a:pt x="749" y="439"/>
                  </a:lnTo>
                  <a:lnTo>
                    <a:pt x="742" y="449"/>
                  </a:lnTo>
                  <a:lnTo>
                    <a:pt x="740" y="460"/>
                  </a:lnTo>
                  <a:lnTo>
                    <a:pt x="734" y="470"/>
                  </a:lnTo>
                  <a:lnTo>
                    <a:pt x="730" y="479"/>
                  </a:lnTo>
                  <a:lnTo>
                    <a:pt x="725" y="489"/>
                  </a:lnTo>
                  <a:lnTo>
                    <a:pt x="721" y="500"/>
                  </a:lnTo>
                  <a:lnTo>
                    <a:pt x="713" y="506"/>
                  </a:lnTo>
                  <a:lnTo>
                    <a:pt x="709" y="515"/>
                  </a:lnTo>
                  <a:lnTo>
                    <a:pt x="702" y="529"/>
                  </a:lnTo>
                  <a:lnTo>
                    <a:pt x="696" y="536"/>
                  </a:lnTo>
                  <a:lnTo>
                    <a:pt x="690" y="542"/>
                  </a:lnTo>
                  <a:lnTo>
                    <a:pt x="688" y="552"/>
                  </a:lnTo>
                  <a:lnTo>
                    <a:pt x="681" y="561"/>
                  </a:lnTo>
                  <a:lnTo>
                    <a:pt x="679" y="571"/>
                  </a:lnTo>
                  <a:lnTo>
                    <a:pt x="667" y="588"/>
                  </a:lnTo>
                  <a:lnTo>
                    <a:pt x="654" y="603"/>
                  </a:lnTo>
                  <a:lnTo>
                    <a:pt x="645" y="616"/>
                  </a:lnTo>
                  <a:lnTo>
                    <a:pt x="633" y="633"/>
                  </a:lnTo>
                  <a:lnTo>
                    <a:pt x="624" y="643"/>
                  </a:lnTo>
                  <a:lnTo>
                    <a:pt x="616" y="652"/>
                  </a:lnTo>
                  <a:lnTo>
                    <a:pt x="603" y="658"/>
                  </a:lnTo>
                  <a:lnTo>
                    <a:pt x="595" y="667"/>
                  </a:lnTo>
                  <a:lnTo>
                    <a:pt x="586" y="673"/>
                  </a:lnTo>
                  <a:lnTo>
                    <a:pt x="576" y="679"/>
                  </a:lnTo>
                  <a:lnTo>
                    <a:pt x="567" y="685"/>
                  </a:lnTo>
                  <a:lnTo>
                    <a:pt x="559" y="690"/>
                  </a:lnTo>
                  <a:lnTo>
                    <a:pt x="542" y="694"/>
                  </a:lnTo>
                  <a:lnTo>
                    <a:pt x="534" y="700"/>
                  </a:lnTo>
                  <a:lnTo>
                    <a:pt x="521" y="702"/>
                  </a:lnTo>
                  <a:lnTo>
                    <a:pt x="514" y="705"/>
                  </a:lnTo>
                  <a:lnTo>
                    <a:pt x="498" y="709"/>
                  </a:lnTo>
                  <a:lnTo>
                    <a:pt x="485" y="713"/>
                  </a:lnTo>
                  <a:lnTo>
                    <a:pt x="474" y="715"/>
                  </a:lnTo>
                  <a:lnTo>
                    <a:pt x="462" y="721"/>
                  </a:lnTo>
                  <a:lnTo>
                    <a:pt x="447" y="721"/>
                  </a:lnTo>
                  <a:lnTo>
                    <a:pt x="438" y="721"/>
                  </a:lnTo>
                  <a:lnTo>
                    <a:pt x="422" y="724"/>
                  </a:lnTo>
                  <a:lnTo>
                    <a:pt x="411" y="724"/>
                  </a:lnTo>
                  <a:lnTo>
                    <a:pt x="400" y="724"/>
                  </a:lnTo>
                  <a:lnTo>
                    <a:pt x="384" y="726"/>
                  </a:lnTo>
                  <a:lnTo>
                    <a:pt x="367" y="726"/>
                  </a:lnTo>
                  <a:lnTo>
                    <a:pt x="354" y="730"/>
                  </a:lnTo>
                  <a:lnTo>
                    <a:pt x="335" y="730"/>
                  </a:lnTo>
                  <a:lnTo>
                    <a:pt x="320" y="730"/>
                  </a:lnTo>
                  <a:lnTo>
                    <a:pt x="304" y="730"/>
                  </a:lnTo>
                  <a:lnTo>
                    <a:pt x="289" y="730"/>
                  </a:lnTo>
                  <a:lnTo>
                    <a:pt x="278" y="730"/>
                  </a:lnTo>
                  <a:lnTo>
                    <a:pt x="272" y="730"/>
                  </a:lnTo>
                  <a:lnTo>
                    <a:pt x="263" y="730"/>
                  </a:lnTo>
                  <a:lnTo>
                    <a:pt x="253" y="730"/>
                  </a:lnTo>
                  <a:lnTo>
                    <a:pt x="236" y="730"/>
                  </a:lnTo>
                  <a:lnTo>
                    <a:pt x="221" y="730"/>
                  </a:lnTo>
                  <a:lnTo>
                    <a:pt x="211" y="726"/>
                  </a:lnTo>
                  <a:lnTo>
                    <a:pt x="204" y="726"/>
                  </a:lnTo>
                  <a:lnTo>
                    <a:pt x="196" y="726"/>
                  </a:lnTo>
                  <a:lnTo>
                    <a:pt x="187" y="726"/>
                  </a:lnTo>
                  <a:lnTo>
                    <a:pt x="170" y="724"/>
                  </a:lnTo>
                  <a:lnTo>
                    <a:pt x="154" y="724"/>
                  </a:lnTo>
                  <a:lnTo>
                    <a:pt x="139" y="724"/>
                  </a:lnTo>
                  <a:lnTo>
                    <a:pt x="124" y="724"/>
                  </a:lnTo>
                  <a:lnTo>
                    <a:pt x="109" y="721"/>
                  </a:lnTo>
                  <a:lnTo>
                    <a:pt x="97" y="721"/>
                  </a:lnTo>
                  <a:lnTo>
                    <a:pt x="82" y="717"/>
                  </a:lnTo>
                  <a:lnTo>
                    <a:pt x="67" y="717"/>
                  </a:lnTo>
                  <a:lnTo>
                    <a:pt x="55" y="715"/>
                  </a:lnTo>
                  <a:lnTo>
                    <a:pt x="46" y="715"/>
                  </a:lnTo>
                  <a:lnTo>
                    <a:pt x="36" y="715"/>
                  </a:lnTo>
                  <a:lnTo>
                    <a:pt x="29" y="713"/>
                  </a:lnTo>
                  <a:lnTo>
                    <a:pt x="16" y="713"/>
                  </a:lnTo>
                  <a:lnTo>
                    <a:pt x="12" y="713"/>
                  </a:lnTo>
                  <a:lnTo>
                    <a:pt x="6" y="705"/>
                  </a:lnTo>
                  <a:lnTo>
                    <a:pt x="4" y="700"/>
                  </a:lnTo>
                  <a:lnTo>
                    <a:pt x="0" y="690"/>
                  </a:lnTo>
                  <a:lnTo>
                    <a:pt x="0" y="681"/>
                  </a:lnTo>
                  <a:lnTo>
                    <a:pt x="0" y="669"/>
                  </a:lnTo>
                  <a:lnTo>
                    <a:pt x="4" y="664"/>
                  </a:lnTo>
                  <a:lnTo>
                    <a:pt x="6" y="658"/>
                  </a:lnTo>
                  <a:lnTo>
                    <a:pt x="12" y="660"/>
                  </a:lnTo>
                  <a:lnTo>
                    <a:pt x="25" y="660"/>
                  </a:lnTo>
                  <a:lnTo>
                    <a:pt x="36" y="664"/>
                  </a:lnTo>
                  <a:lnTo>
                    <a:pt x="46" y="667"/>
                  </a:lnTo>
                  <a:lnTo>
                    <a:pt x="57" y="669"/>
                  </a:lnTo>
                  <a:lnTo>
                    <a:pt x="67" y="669"/>
                  </a:lnTo>
                  <a:lnTo>
                    <a:pt x="76" y="673"/>
                  </a:lnTo>
                  <a:lnTo>
                    <a:pt x="88" y="673"/>
                  </a:lnTo>
                  <a:lnTo>
                    <a:pt x="99" y="675"/>
                  </a:lnTo>
                  <a:lnTo>
                    <a:pt x="109" y="675"/>
                  </a:lnTo>
                  <a:lnTo>
                    <a:pt x="118" y="675"/>
                  </a:lnTo>
                  <a:lnTo>
                    <a:pt x="130" y="675"/>
                  </a:lnTo>
                  <a:lnTo>
                    <a:pt x="139" y="679"/>
                  </a:lnTo>
                  <a:lnTo>
                    <a:pt x="149" y="679"/>
                  </a:lnTo>
                  <a:lnTo>
                    <a:pt x="160" y="681"/>
                  </a:lnTo>
                  <a:lnTo>
                    <a:pt x="171" y="681"/>
                  </a:lnTo>
                  <a:lnTo>
                    <a:pt x="187" y="685"/>
                  </a:lnTo>
                  <a:lnTo>
                    <a:pt x="196" y="681"/>
                  </a:lnTo>
                  <a:lnTo>
                    <a:pt x="206" y="681"/>
                  </a:lnTo>
                  <a:lnTo>
                    <a:pt x="217" y="681"/>
                  </a:lnTo>
                  <a:lnTo>
                    <a:pt x="228" y="681"/>
                  </a:lnTo>
                  <a:lnTo>
                    <a:pt x="246" y="675"/>
                  </a:lnTo>
                  <a:lnTo>
                    <a:pt x="257" y="675"/>
                  </a:lnTo>
                  <a:lnTo>
                    <a:pt x="272" y="673"/>
                  </a:lnTo>
                  <a:lnTo>
                    <a:pt x="289" y="673"/>
                  </a:lnTo>
                  <a:lnTo>
                    <a:pt x="303" y="667"/>
                  </a:lnTo>
                  <a:lnTo>
                    <a:pt x="318" y="664"/>
                  </a:lnTo>
                  <a:lnTo>
                    <a:pt x="331" y="660"/>
                  </a:lnTo>
                  <a:lnTo>
                    <a:pt x="350" y="658"/>
                  </a:lnTo>
                  <a:lnTo>
                    <a:pt x="365" y="654"/>
                  </a:lnTo>
                  <a:lnTo>
                    <a:pt x="380" y="648"/>
                  </a:lnTo>
                  <a:lnTo>
                    <a:pt x="400" y="645"/>
                  </a:lnTo>
                  <a:lnTo>
                    <a:pt x="413" y="643"/>
                  </a:lnTo>
                  <a:lnTo>
                    <a:pt x="428" y="637"/>
                  </a:lnTo>
                  <a:lnTo>
                    <a:pt x="443" y="631"/>
                  </a:lnTo>
                  <a:lnTo>
                    <a:pt x="458" y="624"/>
                  </a:lnTo>
                  <a:lnTo>
                    <a:pt x="474" y="618"/>
                  </a:lnTo>
                  <a:lnTo>
                    <a:pt x="485" y="612"/>
                  </a:lnTo>
                  <a:lnTo>
                    <a:pt x="500" y="610"/>
                  </a:lnTo>
                  <a:lnTo>
                    <a:pt x="515" y="603"/>
                  </a:lnTo>
                  <a:lnTo>
                    <a:pt x="527" y="597"/>
                  </a:lnTo>
                  <a:lnTo>
                    <a:pt x="540" y="591"/>
                  </a:lnTo>
                  <a:lnTo>
                    <a:pt x="550" y="588"/>
                  </a:lnTo>
                  <a:lnTo>
                    <a:pt x="561" y="582"/>
                  </a:lnTo>
                  <a:lnTo>
                    <a:pt x="571" y="576"/>
                  </a:lnTo>
                  <a:lnTo>
                    <a:pt x="586" y="567"/>
                  </a:lnTo>
                  <a:lnTo>
                    <a:pt x="597" y="557"/>
                  </a:lnTo>
                  <a:lnTo>
                    <a:pt x="607" y="542"/>
                  </a:lnTo>
                  <a:lnTo>
                    <a:pt x="618" y="529"/>
                  </a:lnTo>
                  <a:lnTo>
                    <a:pt x="631" y="514"/>
                  </a:lnTo>
                  <a:lnTo>
                    <a:pt x="643" y="498"/>
                  </a:lnTo>
                  <a:lnTo>
                    <a:pt x="645" y="489"/>
                  </a:lnTo>
                  <a:lnTo>
                    <a:pt x="652" y="479"/>
                  </a:lnTo>
                  <a:lnTo>
                    <a:pt x="654" y="470"/>
                  </a:lnTo>
                  <a:lnTo>
                    <a:pt x="660" y="460"/>
                  </a:lnTo>
                  <a:lnTo>
                    <a:pt x="667" y="453"/>
                  </a:lnTo>
                  <a:lnTo>
                    <a:pt x="673" y="443"/>
                  </a:lnTo>
                  <a:lnTo>
                    <a:pt x="675" y="434"/>
                  </a:lnTo>
                  <a:lnTo>
                    <a:pt x="681" y="428"/>
                  </a:lnTo>
                  <a:lnTo>
                    <a:pt x="685" y="417"/>
                  </a:lnTo>
                  <a:lnTo>
                    <a:pt x="690" y="407"/>
                  </a:lnTo>
                  <a:lnTo>
                    <a:pt x="694" y="398"/>
                  </a:lnTo>
                  <a:lnTo>
                    <a:pt x="700" y="388"/>
                  </a:lnTo>
                  <a:lnTo>
                    <a:pt x="702" y="377"/>
                  </a:lnTo>
                  <a:lnTo>
                    <a:pt x="709" y="367"/>
                  </a:lnTo>
                  <a:lnTo>
                    <a:pt x="713" y="360"/>
                  </a:lnTo>
                  <a:lnTo>
                    <a:pt x="719" y="350"/>
                  </a:lnTo>
                  <a:lnTo>
                    <a:pt x="725" y="339"/>
                  </a:lnTo>
                  <a:lnTo>
                    <a:pt x="726" y="329"/>
                  </a:lnTo>
                  <a:lnTo>
                    <a:pt x="734" y="320"/>
                  </a:lnTo>
                  <a:lnTo>
                    <a:pt x="736" y="310"/>
                  </a:lnTo>
                  <a:lnTo>
                    <a:pt x="742" y="299"/>
                  </a:lnTo>
                  <a:lnTo>
                    <a:pt x="745" y="289"/>
                  </a:lnTo>
                  <a:lnTo>
                    <a:pt x="751" y="280"/>
                  </a:lnTo>
                  <a:lnTo>
                    <a:pt x="755" y="272"/>
                  </a:lnTo>
                  <a:lnTo>
                    <a:pt x="757" y="259"/>
                  </a:lnTo>
                  <a:lnTo>
                    <a:pt x="763" y="249"/>
                  </a:lnTo>
                  <a:lnTo>
                    <a:pt x="766" y="242"/>
                  </a:lnTo>
                  <a:lnTo>
                    <a:pt x="772" y="232"/>
                  </a:lnTo>
                  <a:lnTo>
                    <a:pt x="778" y="223"/>
                  </a:lnTo>
                  <a:lnTo>
                    <a:pt x="782" y="215"/>
                  </a:lnTo>
                  <a:lnTo>
                    <a:pt x="787" y="202"/>
                  </a:lnTo>
                  <a:lnTo>
                    <a:pt x="791" y="192"/>
                  </a:lnTo>
                  <a:lnTo>
                    <a:pt x="797" y="183"/>
                  </a:lnTo>
                  <a:lnTo>
                    <a:pt x="799" y="175"/>
                  </a:lnTo>
                  <a:lnTo>
                    <a:pt x="806" y="166"/>
                  </a:lnTo>
                  <a:lnTo>
                    <a:pt x="808" y="156"/>
                  </a:lnTo>
                  <a:lnTo>
                    <a:pt x="814" y="147"/>
                  </a:lnTo>
                  <a:lnTo>
                    <a:pt x="820" y="139"/>
                  </a:lnTo>
                  <a:lnTo>
                    <a:pt x="827" y="130"/>
                  </a:lnTo>
                  <a:lnTo>
                    <a:pt x="833" y="124"/>
                  </a:lnTo>
                  <a:lnTo>
                    <a:pt x="835" y="111"/>
                  </a:lnTo>
                  <a:lnTo>
                    <a:pt x="840" y="103"/>
                  </a:lnTo>
                  <a:lnTo>
                    <a:pt x="848" y="97"/>
                  </a:lnTo>
                  <a:lnTo>
                    <a:pt x="854" y="86"/>
                  </a:lnTo>
                  <a:lnTo>
                    <a:pt x="863" y="73"/>
                  </a:lnTo>
                  <a:lnTo>
                    <a:pt x="877" y="57"/>
                  </a:lnTo>
                  <a:lnTo>
                    <a:pt x="890" y="44"/>
                  </a:lnTo>
                  <a:lnTo>
                    <a:pt x="901" y="29"/>
                  </a:lnTo>
                  <a:lnTo>
                    <a:pt x="916" y="17"/>
                  </a:lnTo>
                  <a:lnTo>
                    <a:pt x="932" y="8"/>
                  </a:lnTo>
                  <a:lnTo>
                    <a:pt x="947" y="0"/>
                  </a:lnTo>
                  <a:lnTo>
                    <a:pt x="962" y="0"/>
                  </a:lnTo>
                  <a:lnTo>
                    <a:pt x="973" y="6"/>
                  </a:lnTo>
                  <a:lnTo>
                    <a:pt x="987" y="17"/>
                  </a:lnTo>
                  <a:lnTo>
                    <a:pt x="993" y="29"/>
                  </a:lnTo>
                  <a:lnTo>
                    <a:pt x="994" y="44"/>
                  </a:lnTo>
                  <a:lnTo>
                    <a:pt x="989" y="57"/>
                  </a:lnTo>
                  <a:lnTo>
                    <a:pt x="981" y="73"/>
                  </a:lnTo>
                  <a:lnTo>
                    <a:pt x="981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39" name="Freeform 75"/>
            <p:cNvSpPr>
              <a:spLocks/>
            </p:cNvSpPr>
            <p:nvPr/>
          </p:nvSpPr>
          <p:spPr bwMode="auto">
            <a:xfrm>
              <a:off x="5668958" y="3611564"/>
              <a:ext cx="841374" cy="477839"/>
            </a:xfrm>
            <a:custGeom>
              <a:avLst/>
              <a:gdLst/>
              <a:ahLst/>
              <a:cxnLst>
                <a:cxn ang="0">
                  <a:pos x="1049" y="44"/>
                </a:cxn>
                <a:cxn ang="0">
                  <a:pos x="1038" y="84"/>
                </a:cxn>
                <a:cxn ang="0">
                  <a:pos x="1028" y="118"/>
                </a:cxn>
                <a:cxn ang="0">
                  <a:pos x="1019" y="156"/>
                </a:cxn>
                <a:cxn ang="0">
                  <a:pos x="1007" y="196"/>
                </a:cxn>
                <a:cxn ang="0">
                  <a:pos x="992" y="238"/>
                </a:cxn>
                <a:cxn ang="0">
                  <a:pos x="973" y="284"/>
                </a:cxn>
                <a:cxn ang="0">
                  <a:pos x="952" y="333"/>
                </a:cxn>
                <a:cxn ang="0">
                  <a:pos x="927" y="377"/>
                </a:cxn>
                <a:cxn ang="0">
                  <a:pos x="901" y="419"/>
                </a:cxn>
                <a:cxn ang="0">
                  <a:pos x="869" y="464"/>
                </a:cxn>
                <a:cxn ang="0">
                  <a:pos x="829" y="500"/>
                </a:cxn>
                <a:cxn ang="0">
                  <a:pos x="787" y="535"/>
                </a:cxn>
                <a:cxn ang="0">
                  <a:pos x="737" y="565"/>
                </a:cxn>
                <a:cxn ang="0">
                  <a:pos x="688" y="586"/>
                </a:cxn>
                <a:cxn ang="0">
                  <a:pos x="642" y="595"/>
                </a:cxn>
                <a:cxn ang="0">
                  <a:pos x="606" y="597"/>
                </a:cxn>
                <a:cxn ang="0">
                  <a:pos x="563" y="603"/>
                </a:cxn>
                <a:cxn ang="0">
                  <a:pos x="517" y="603"/>
                </a:cxn>
                <a:cxn ang="0">
                  <a:pos x="473" y="603"/>
                </a:cxn>
                <a:cxn ang="0">
                  <a:pos x="422" y="603"/>
                </a:cxn>
                <a:cxn ang="0">
                  <a:pos x="374" y="601"/>
                </a:cxn>
                <a:cxn ang="0">
                  <a:pos x="325" y="597"/>
                </a:cxn>
                <a:cxn ang="0">
                  <a:pos x="274" y="592"/>
                </a:cxn>
                <a:cxn ang="0">
                  <a:pos x="222" y="590"/>
                </a:cxn>
                <a:cxn ang="0">
                  <a:pos x="179" y="586"/>
                </a:cxn>
                <a:cxn ang="0">
                  <a:pos x="133" y="578"/>
                </a:cxn>
                <a:cxn ang="0">
                  <a:pos x="93" y="576"/>
                </a:cxn>
                <a:cxn ang="0">
                  <a:pos x="53" y="571"/>
                </a:cxn>
                <a:cxn ang="0">
                  <a:pos x="6" y="565"/>
                </a:cxn>
                <a:cxn ang="0">
                  <a:pos x="0" y="531"/>
                </a:cxn>
                <a:cxn ang="0">
                  <a:pos x="17" y="519"/>
                </a:cxn>
                <a:cxn ang="0">
                  <a:pos x="51" y="519"/>
                </a:cxn>
                <a:cxn ang="0">
                  <a:pos x="87" y="521"/>
                </a:cxn>
                <a:cxn ang="0">
                  <a:pos x="125" y="525"/>
                </a:cxn>
                <a:cxn ang="0">
                  <a:pos x="167" y="529"/>
                </a:cxn>
                <a:cxn ang="0">
                  <a:pos x="217" y="531"/>
                </a:cxn>
                <a:cxn ang="0">
                  <a:pos x="262" y="531"/>
                </a:cxn>
                <a:cxn ang="0">
                  <a:pos x="310" y="535"/>
                </a:cxn>
                <a:cxn ang="0">
                  <a:pos x="359" y="535"/>
                </a:cxn>
                <a:cxn ang="0">
                  <a:pos x="407" y="535"/>
                </a:cxn>
                <a:cxn ang="0">
                  <a:pos x="452" y="531"/>
                </a:cxn>
                <a:cxn ang="0">
                  <a:pos x="496" y="529"/>
                </a:cxn>
                <a:cxn ang="0">
                  <a:pos x="540" y="525"/>
                </a:cxn>
                <a:cxn ang="0">
                  <a:pos x="578" y="519"/>
                </a:cxn>
                <a:cxn ang="0">
                  <a:pos x="623" y="514"/>
                </a:cxn>
                <a:cxn ang="0">
                  <a:pos x="680" y="495"/>
                </a:cxn>
                <a:cxn ang="0">
                  <a:pos x="730" y="472"/>
                </a:cxn>
                <a:cxn ang="0">
                  <a:pos x="772" y="443"/>
                </a:cxn>
                <a:cxn ang="0">
                  <a:pos x="813" y="417"/>
                </a:cxn>
                <a:cxn ang="0">
                  <a:pos x="846" y="383"/>
                </a:cxn>
                <a:cxn ang="0">
                  <a:pos x="876" y="346"/>
                </a:cxn>
                <a:cxn ang="0">
                  <a:pos x="907" y="305"/>
                </a:cxn>
                <a:cxn ang="0">
                  <a:pos x="935" y="259"/>
                </a:cxn>
                <a:cxn ang="0">
                  <a:pos x="958" y="215"/>
                </a:cxn>
                <a:cxn ang="0">
                  <a:pos x="973" y="160"/>
                </a:cxn>
                <a:cxn ang="0">
                  <a:pos x="988" y="103"/>
                </a:cxn>
                <a:cxn ang="0">
                  <a:pos x="1004" y="63"/>
                </a:cxn>
                <a:cxn ang="0">
                  <a:pos x="1023" y="16"/>
                </a:cxn>
                <a:cxn ang="0">
                  <a:pos x="1061" y="12"/>
                </a:cxn>
              </a:cxnLst>
              <a:rect l="0" t="0" r="r" b="b"/>
              <a:pathLst>
                <a:path w="1061" h="603">
                  <a:moveTo>
                    <a:pt x="1059" y="27"/>
                  </a:moveTo>
                  <a:lnTo>
                    <a:pt x="1055" y="31"/>
                  </a:lnTo>
                  <a:lnTo>
                    <a:pt x="1051" y="37"/>
                  </a:lnTo>
                  <a:lnTo>
                    <a:pt x="1049" y="44"/>
                  </a:lnTo>
                  <a:lnTo>
                    <a:pt x="1045" y="54"/>
                  </a:lnTo>
                  <a:lnTo>
                    <a:pt x="1043" y="63"/>
                  </a:lnTo>
                  <a:lnTo>
                    <a:pt x="1040" y="78"/>
                  </a:lnTo>
                  <a:lnTo>
                    <a:pt x="1038" y="84"/>
                  </a:lnTo>
                  <a:lnTo>
                    <a:pt x="1034" y="90"/>
                  </a:lnTo>
                  <a:lnTo>
                    <a:pt x="1034" y="103"/>
                  </a:lnTo>
                  <a:lnTo>
                    <a:pt x="1030" y="113"/>
                  </a:lnTo>
                  <a:lnTo>
                    <a:pt x="1028" y="118"/>
                  </a:lnTo>
                  <a:lnTo>
                    <a:pt x="1024" y="126"/>
                  </a:lnTo>
                  <a:lnTo>
                    <a:pt x="1023" y="135"/>
                  </a:lnTo>
                  <a:lnTo>
                    <a:pt x="1023" y="149"/>
                  </a:lnTo>
                  <a:lnTo>
                    <a:pt x="1019" y="156"/>
                  </a:lnTo>
                  <a:lnTo>
                    <a:pt x="1017" y="166"/>
                  </a:lnTo>
                  <a:lnTo>
                    <a:pt x="1013" y="175"/>
                  </a:lnTo>
                  <a:lnTo>
                    <a:pt x="1009" y="187"/>
                  </a:lnTo>
                  <a:lnTo>
                    <a:pt x="1007" y="196"/>
                  </a:lnTo>
                  <a:lnTo>
                    <a:pt x="1004" y="208"/>
                  </a:lnTo>
                  <a:lnTo>
                    <a:pt x="1002" y="217"/>
                  </a:lnTo>
                  <a:lnTo>
                    <a:pt x="998" y="230"/>
                  </a:lnTo>
                  <a:lnTo>
                    <a:pt x="992" y="238"/>
                  </a:lnTo>
                  <a:lnTo>
                    <a:pt x="988" y="253"/>
                  </a:lnTo>
                  <a:lnTo>
                    <a:pt x="983" y="263"/>
                  </a:lnTo>
                  <a:lnTo>
                    <a:pt x="981" y="274"/>
                  </a:lnTo>
                  <a:lnTo>
                    <a:pt x="973" y="284"/>
                  </a:lnTo>
                  <a:lnTo>
                    <a:pt x="969" y="295"/>
                  </a:lnTo>
                  <a:lnTo>
                    <a:pt x="964" y="308"/>
                  </a:lnTo>
                  <a:lnTo>
                    <a:pt x="958" y="320"/>
                  </a:lnTo>
                  <a:lnTo>
                    <a:pt x="952" y="333"/>
                  </a:lnTo>
                  <a:lnTo>
                    <a:pt x="947" y="344"/>
                  </a:lnTo>
                  <a:lnTo>
                    <a:pt x="941" y="356"/>
                  </a:lnTo>
                  <a:lnTo>
                    <a:pt x="935" y="369"/>
                  </a:lnTo>
                  <a:lnTo>
                    <a:pt x="927" y="377"/>
                  </a:lnTo>
                  <a:lnTo>
                    <a:pt x="922" y="390"/>
                  </a:lnTo>
                  <a:lnTo>
                    <a:pt x="916" y="398"/>
                  </a:lnTo>
                  <a:lnTo>
                    <a:pt x="910" y="411"/>
                  </a:lnTo>
                  <a:lnTo>
                    <a:pt x="901" y="419"/>
                  </a:lnTo>
                  <a:lnTo>
                    <a:pt x="895" y="432"/>
                  </a:lnTo>
                  <a:lnTo>
                    <a:pt x="884" y="440"/>
                  </a:lnTo>
                  <a:lnTo>
                    <a:pt x="876" y="453"/>
                  </a:lnTo>
                  <a:lnTo>
                    <a:pt x="869" y="464"/>
                  </a:lnTo>
                  <a:lnTo>
                    <a:pt x="859" y="474"/>
                  </a:lnTo>
                  <a:lnTo>
                    <a:pt x="850" y="483"/>
                  </a:lnTo>
                  <a:lnTo>
                    <a:pt x="842" y="493"/>
                  </a:lnTo>
                  <a:lnTo>
                    <a:pt x="829" y="500"/>
                  </a:lnTo>
                  <a:lnTo>
                    <a:pt x="819" y="510"/>
                  </a:lnTo>
                  <a:lnTo>
                    <a:pt x="808" y="519"/>
                  </a:lnTo>
                  <a:lnTo>
                    <a:pt x="798" y="529"/>
                  </a:lnTo>
                  <a:lnTo>
                    <a:pt x="787" y="535"/>
                  </a:lnTo>
                  <a:lnTo>
                    <a:pt x="777" y="544"/>
                  </a:lnTo>
                  <a:lnTo>
                    <a:pt x="762" y="550"/>
                  </a:lnTo>
                  <a:lnTo>
                    <a:pt x="753" y="557"/>
                  </a:lnTo>
                  <a:lnTo>
                    <a:pt x="737" y="565"/>
                  </a:lnTo>
                  <a:lnTo>
                    <a:pt x="726" y="571"/>
                  </a:lnTo>
                  <a:lnTo>
                    <a:pt x="715" y="576"/>
                  </a:lnTo>
                  <a:lnTo>
                    <a:pt x="703" y="582"/>
                  </a:lnTo>
                  <a:lnTo>
                    <a:pt x="688" y="586"/>
                  </a:lnTo>
                  <a:lnTo>
                    <a:pt x="673" y="592"/>
                  </a:lnTo>
                  <a:lnTo>
                    <a:pt x="660" y="592"/>
                  </a:lnTo>
                  <a:lnTo>
                    <a:pt x="650" y="595"/>
                  </a:lnTo>
                  <a:lnTo>
                    <a:pt x="642" y="595"/>
                  </a:lnTo>
                  <a:lnTo>
                    <a:pt x="635" y="597"/>
                  </a:lnTo>
                  <a:lnTo>
                    <a:pt x="623" y="597"/>
                  </a:lnTo>
                  <a:lnTo>
                    <a:pt x="614" y="597"/>
                  </a:lnTo>
                  <a:lnTo>
                    <a:pt x="606" y="597"/>
                  </a:lnTo>
                  <a:lnTo>
                    <a:pt x="597" y="601"/>
                  </a:lnTo>
                  <a:lnTo>
                    <a:pt x="585" y="601"/>
                  </a:lnTo>
                  <a:lnTo>
                    <a:pt x="576" y="601"/>
                  </a:lnTo>
                  <a:lnTo>
                    <a:pt x="563" y="603"/>
                  </a:lnTo>
                  <a:lnTo>
                    <a:pt x="555" y="603"/>
                  </a:lnTo>
                  <a:lnTo>
                    <a:pt x="542" y="603"/>
                  </a:lnTo>
                  <a:lnTo>
                    <a:pt x="530" y="603"/>
                  </a:lnTo>
                  <a:lnTo>
                    <a:pt x="517" y="603"/>
                  </a:lnTo>
                  <a:lnTo>
                    <a:pt x="509" y="603"/>
                  </a:lnTo>
                  <a:lnTo>
                    <a:pt x="494" y="603"/>
                  </a:lnTo>
                  <a:lnTo>
                    <a:pt x="485" y="603"/>
                  </a:lnTo>
                  <a:lnTo>
                    <a:pt x="473" y="603"/>
                  </a:lnTo>
                  <a:lnTo>
                    <a:pt x="460" y="603"/>
                  </a:lnTo>
                  <a:lnTo>
                    <a:pt x="447" y="603"/>
                  </a:lnTo>
                  <a:lnTo>
                    <a:pt x="437" y="603"/>
                  </a:lnTo>
                  <a:lnTo>
                    <a:pt x="422" y="603"/>
                  </a:lnTo>
                  <a:lnTo>
                    <a:pt x="412" y="603"/>
                  </a:lnTo>
                  <a:lnTo>
                    <a:pt x="397" y="601"/>
                  </a:lnTo>
                  <a:lnTo>
                    <a:pt x="386" y="601"/>
                  </a:lnTo>
                  <a:lnTo>
                    <a:pt x="374" y="601"/>
                  </a:lnTo>
                  <a:lnTo>
                    <a:pt x="365" y="601"/>
                  </a:lnTo>
                  <a:lnTo>
                    <a:pt x="350" y="601"/>
                  </a:lnTo>
                  <a:lnTo>
                    <a:pt x="338" y="597"/>
                  </a:lnTo>
                  <a:lnTo>
                    <a:pt x="325" y="597"/>
                  </a:lnTo>
                  <a:lnTo>
                    <a:pt x="314" y="597"/>
                  </a:lnTo>
                  <a:lnTo>
                    <a:pt x="298" y="595"/>
                  </a:lnTo>
                  <a:lnTo>
                    <a:pt x="285" y="595"/>
                  </a:lnTo>
                  <a:lnTo>
                    <a:pt x="274" y="592"/>
                  </a:lnTo>
                  <a:lnTo>
                    <a:pt x="262" y="592"/>
                  </a:lnTo>
                  <a:lnTo>
                    <a:pt x="249" y="592"/>
                  </a:lnTo>
                  <a:lnTo>
                    <a:pt x="238" y="590"/>
                  </a:lnTo>
                  <a:lnTo>
                    <a:pt x="222" y="590"/>
                  </a:lnTo>
                  <a:lnTo>
                    <a:pt x="215" y="590"/>
                  </a:lnTo>
                  <a:lnTo>
                    <a:pt x="201" y="586"/>
                  </a:lnTo>
                  <a:lnTo>
                    <a:pt x="190" y="586"/>
                  </a:lnTo>
                  <a:lnTo>
                    <a:pt x="179" y="586"/>
                  </a:lnTo>
                  <a:lnTo>
                    <a:pt x="167" y="586"/>
                  </a:lnTo>
                  <a:lnTo>
                    <a:pt x="158" y="582"/>
                  </a:lnTo>
                  <a:lnTo>
                    <a:pt x="144" y="582"/>
                  </a:lnTo>
                  <a:lnTo>
                    <a:pt x="133" y="578"/>
                  </a:lnTo>
                  <a:lnTo>
                    <a:pt x="124" y="578"/>
                  </a:lnTo>
                  <a:lnTo>
                    <a:pt x="110" y="578"/>
                  </a:lnTo>
                  <a:lnTo>
                    <a:pt x="103" y="576"/>
                  </a:lnTo>
                  <a:lnTo>
                    <a:pt x="93" y="576"/>
                  </a:lnTo>
                  <a:lnTo>
                    <a:pt x="84" y="576"/>
                  </a:lnTo>
                  <a:lnTo>
                    <a:pt x="72" y="573"/>
                  </a:lnTo>
                  <a:lnTo>
                    <a:pt x="63" y="573"/>
                  </a:lnTo>
                  <a:lnTo>
                    <a:pt x="53" y="571"/>
                  </a:lnTo>
                  <a:lnTo>
                    <a:pt x="46" y="571"/>
                  </a:lnTo>
                  <a:lnTo>
                    <a:pt x="27" y="567"/>
                  </a:lnTo>
                  <a:lnTo>
                    <a:pt x="15" y="567"/>
                  </a:lnTo>
                  <a:lnTo>
                    <a:pt x="6" y="565"/>
                  </a:lnTo>
                  <a:lnTo>
                    <a:pt x="4" y="557"/>
                  </a:lnTo>
                  <a:lnTo>
                    <a:pt x="0" y="550"/>
                  </a:lnTo>
                  <a:lnTo>
                    <a:pt x="0" y="540"/>
                  </a:lnTo>
                  <a:lnTo>
                    <a:pt x="0" y="531"/>
                  </a:lnTo>
                  <a:lnTo>
                    <a:pt x="0" y="521"/>
                  </a:lnTo>
                  <a:lnTo>
                    <a:pt x="6" y="519"/>
                  </a:lnTo>
                  <a:lnTo>
                    <a:pt x="11" y="519"/>
                  </a:lnTo>
                  <a:lnTo>
                    <a:pt x="17" y="519"/>
                  </a:lnTo>
                  <a:lnTo>
                    <a:pt x="25" y="519"/>
                  </a:lnTo>
                  <a:lnTo>
                    <a:pt x="32" y="519"/>
                  </a:lnTo>
                  <a:lnTo>
                    <a:pt x="42" y="519"/>
                  </a:lnTo>
                  <a:lnTo>
                    <a:pt x="51" y="519"/>
                  </a:lnTo>
                  <a:lnTo>
                    <a:pt x="61" y="521"/>
                  </a:lnTo>
                  <a:lnTo>
                    <a:pt x="68" y="521"/>
                  </a:lnTo>
                  <a:lnTo>
                    <a:pt x="78" y="521"/>
                  </a:lnTo>
                  <a:lnTo>
                    <a:pt x="87" y="521"/>
                  </a:lnTo>
                  <a:lnTo>
                    <a:pt x="97" y="521"/>
                  </a:lnTo>
                  <a:lnTo>
                    <a:pt x="105" y="525"/>
                  </a:lnTo>
                  <a:lnTo>
                    <a:pt x="118" y="525"/>
                  </a:lnTo>
                  <a:lnTo>
                    <a:pt x="125" y="525"/>
                  </a:lnTo>
                  <a:lnTo>
                    <a:pt x="139" y="525"/>
                  </a:lnTo>
                  <a:lnTo>
                    <a:pt x="146" y="529"/>
                  </a:lnTo>
                  <a:lnTo>
                    <a:pt x="160" y="529"/>
                  </a:lnTo>
                  <a:lnTo>
                    <a:pt x="167" y="529"/>
                  </a:lnTo>
                  <a:lnTo>
                    <a:pt x="181" y="529"/>
                  </a:lnTo>
                  <a:lnTo>
                    <a:pt x="192" y="529"/>
                  </a:lnTo>
                  <a:lnTo>
                    <a:pt x="205" y="531"/>
                  </a:lnTo>
                  <a:lnTo>
                    <a:pt x="217" y="531"/>
                  </a:lnTo>
                  <a:lnTo>
                    <a:pt x="228" y="531"/>
                  </a:lnTo>
                  <a:lnTo>
                    <a:pt x="238" y="531"/>
                  </a:lnTo>
                  <a:lnTo>
                    <a:pt x="253" y="531"/>
                  </a:lnTo>
                  <a:lnTo>
                    <a:pt x="262" y="531"/>
                  </a:lnTo>
                  <a:lnTo>
                    <a:pt x="274" y="531"/>
                  </a:lnTo>
                  <a:lnTo>
                    <a:pt x="285" y="531"/>
                  </a:lnTo>
                  <a:lnTo>
                    <a:pt x="298" y="535"/>
                  </a:lnTo>
                  <a:lnTo>
                    <a:pt x="310" y="535"/>
                  </a:lnTo>
                  <a:lnTo>
                    <a:pt x="321" y="535"/>
                  </a:lnTo>
                  <a:lnTo>
                    <a:pt x="334" y="535"/>
                  </a:lnTo>
                  <a:lnTo>
                    <a:pt x="346" y="535"/>
                  </a:lnTo>
                  <a:lnTo>
                    <a:pt x="359" y="535"/>
                  </a:lnTo>
                  <a:lnTo>
                    <a:pt x="371" y="535"/>
                  </a:lnTo>
                  <a:lnTo>
                    <a:pt x="382" y="535"/>
                  </a:lnTo>
                  <a:lnTo>
                    <a:pt x="395" y="535"/>
                  </a:lnTo>
                  <a:lnTo>
                    <a:pt x="407" y="535"/>
                  </a:lnTo>
                  <a:lnTo>
                    <a:pt x="418" y="535"/>
                  </a:lnTo>
                  <a:lnTo>
                    <a:pt x="428" y="535"/>
                  </a:lnTo>
                  <a:lnTo>
                    <a:pt x="439" y="535"/>
                  </a:lnTo>
                  <a:lnTo>
                    <a:pt x="452" y="531"/>
                  </a:lnTo>
                  <a:lnTo>
                    <a:pt x="464" y="531"/>
                  </a:lnTo>
                  <a:lnTo>
                    <a:pt x="473" y="531"/>
                  </a:lnTo>
                  <a:lnTo>
                    <a:pt x="485" y="531"/>
                  </a:lnTo>
                  <a:lnTo>
                    <a:pt x="496" y="529"/>
                  </a:lnTo>
                  <a:lnTo>
                    <a:pt x="509" y="529"/>
                  </a:lnTo>
                  <a:lnTo>
                    <a:pt x="517" y="529"/>
                  </a:lnTo>
                  <a:lnTo>
                    <a:pt x="530" y="529"/>
                  </a:lnTo>
                  <a:lnTo>
                    <a:pt x="540" y="525"/>
                  </a:lnTo>
                  <a:lnTo>
                    <a:pt x="549" y="525"/>
                  </a:lnTo>
                  <a:lnTo>
                    <a:pt x="557" y="521"/>
                  </a:lnTo>
                  <a:lnTo>
                    <a:pt x="570" y="521"/>
                  </a:lnTo>
                  <a:lnTo>
                    <a:pt x="578" y="519"/>
                  </a:lnTo>
                  <a:lnTo>
                    <a:pt x="587" y="519"/>
                  </a:lnTo>
                  <a:lnTo>
                    <a:pt x="597" y="516"/>
                  </a:lnTo>
                  <a:lnTo>
                    <a:pt x="606" y="516"/>
                  </a:lnTo>
                  <a:lnTo>
                    <a:pt x="623" y="514"/>
                  </a:lnTo>
                  <a:lnTo>
                    <a:pt x="639" y="510"/>
                  </a:lnTo>
                  <a:lnTo>
                    <a:pt x="654" y="504"/>
                  </a:lnTo>
                  <a:lnTo>
                    <a:pt x="669" y="500"/>
                  </a:lnTo>
                  <a:lnTo>
                    <a:pt x="680" y="495"/>
                  </a:lnTo>
                  <a:lnTo>
                    <a:pt x="694" y="489"/>
                  </a:lnTo>
                  <a:lnTo>
                    <a:pt x="705" y="483"/>
                  </a:lnTo>
                  <a:lnTo>
                    <a:pt x="717" y="476"/>
                  </a:lnTo>
                  <a:lnTo>
                    <a:pt x="730" y="472"/>
                  </a:lnTo>
                  <a:lnTo>
                    <a:pt x="741" y="464"/>
                  </a:lnTo>
                  <a:lnTo>
                    <a:pt x="751" y="459"/>
                  </a:lnTo>
                  <a:lnTo>
                    <a:pt x="762" y="453"/>
                  </a:lnTo>
                  <a:lnTo>
                    <a:pt x="772" y="443"/>
                  </a:lnTo>
                  <a:lnTo>
                    <a:pt x="783" y="438"/>
                  </a:lnTo>
                  <a:lnTo>
                    <a:pt x="793" y="432"/>
                  </a:lnTo>
                  <a:lnTo>
                    <a:pt x="804" y="426"/>
                  </a:lnTo>
                  <a:lnTo>
                    <a:pt x="813" y="417"/>
                  </a:lnTo>
                  <a:lnTo>
                    <a:pt x="823" y="411"/>
                  </a:lnTo>
                  <a:lnTo>
                    <a:pt x="831" y="398"/>
                  </a:lnTo>
                  <a:lnTo>
                    <a:pt x="842" y="392"/>
                  </a:lnTo>
                  <a:lnTo>
                    <a:pt x="846" y="383"/>
                  </a:lnTo>
                  <a:lnTo>
                    <a:pt x="855" y="375"/>
                  </a:lnTo>
                  <a:lnTo>
                    <a:pt x="863" y="365"/>
                  </a:lnTo>
                  <a:lnTo>
                    <a:pt x="870" y="360"/>
                  </a:lnTo>
                  <a:lnTo>
                    <a:pt x="876" y="346"/>
                  </a:lnTo>
                  <a:lnTo>
                    <a:pt x="886" y="337"/>
                  </a:lnTo>
                  <a:lnTo>
                    <a:pt x="895" y="325"/>
                  </a:lnTo>
                  <a:lnTo>
                    <a:pt x="901" y="316"/>
                  </a:lnTo>
                  <a:lnTo>
                    <a:pt x="907" y="305"/>
                  </a:lnTo>
                  <a:lnTo>
                    <a:pt x="912" y="293"/>
                  </a:lnTo>
                  <a:lnTo>
                    <a:pt x="920" y="284"/>
                  </a:lnTo>
                  <a:lnTo>
                    <a:pt x="927" y="272"/>
                  </a:lnTo>
                  <a:lnTo>
                    <a:pt x="935" y="259"/>
                  </a:lnTo>
                  <a:lnTo>
                    <a:pt x="941" y="248"/>
                  </a:lnTo>
                  <a:lnTo>
                    <a:pt x="947" y="236"/>
                  </a:lnTo>
                  <a:lnTo>
                    <a:pt x="956" y="223"/>
                  </a:lnTo>
                  <a:lnTo>
                    <a:pt x="958" y="215"/>
                  </a:lnTo>
                  <a:lnTo>
                    <a:pt x="962" y="202"/>
                  </a:lnTo>
                  <a:lnTo>
                    <a:pt x="964" y="187"/>
                  </a:lnTo>
                  <a:lnTo>
                    <a:pt x="969" y="175"/>
                  </a:lnTo>
                  <a:lnTo>
                    <a:pt x="973" y="160"/>
                  </a:lnTo>
                  <a:lnTo>
                    <a:pt x="981" y="145"/>
                  </a:lnTo>
                  <a:lnTo>
                    <a:pt x="983" y="126"/>
                  </a:lnTo>
                  <a:lnTo>
                    <a:pt x="988" y="113"/>
                  </a:lnTo>
                  <a:lnTo>
                    <a:pt x="988" y="103"/>
                  </a:lnTo>
                  <a:lnTo>
                    <a:pt x="992" y="94"/>
                  </a:lnTo>
                  <a:lnTo>
                    <a:pt x="994" y="84"/>
                  </a:lnTo>
                  <a:lnTo>
                    <a:pt x="998" y="78"/>
                  </a:lnTo>
                  <a:lnTo>
                    <a:pt x="1004" y="63"/>
                  </a:lnTo>
                  <a:lnTo>
                    <a:pt x="1009" y="48"/>
                  </a:lnTo>
                  <a:lnTo>
                    <a:pt x="1013" y="33"/>
                  </a:lnTo>
                  <a:lnTo>
                    <a:pt x="1019" y="23"/>
                  </a:lnTo>
                  <a:lnTo>
                    <a:pt x="1023" y="16"/>
                  </a:lnTo>
                  <a:lnTo>
                    <a:pt x="1028" y="8"/>
                  </a:lnTo>
                  <a:lnTo>
                    <a:pt x="1040" y="0"/>
                  </a:lnTo>
                  <a:lnTo>
                    <a:pt x="1055" y="2"/>
                  </a:lnTo>
                  <a:lnTo>
                    <a:pt x="1061" y="12"/>
                  </a:lnTo>
                  <a:lnTo>
                    <a:pt x="1059" y="27"/>
                  </a:lnTo>
                  <a:lnTo>
                    <a:pt x="1059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40" name="Freeform 76"/>
            <p:cNvSpPr>
              <a:spLocks/>
            </p:cNvSpPr>
            <p:nvPr/>
          </p:nvSpPr>
          <p:spPr bwMode="auto">
            <a:xfrm>
              <a:off x="5603870" y="3814764"/>
              <a:ext cx="84136" cy="244476"/>
            </a:xfrm>
            <a:custGeom>
              <a:avLst/>
              <a:gdLst/>
              <a:ahLst/>
              <a:cxnLst>
                <a:cxn ang="0">
                  <a:pos x="69" y="32"/>
                </a:cxn>
                <a:cxn ang="0">
                  <a:pos x="67" y="48"/>
                </a:cxn>
                <a:cxn ang="0">
                  <a:pos x="67" y="63"/>
                </a:cxn>
                <a:cxn ang="0">
                  <a:pos x="69" y="76"/>
                </a:cxn>
                <a:cxn ang="0">
                  <a:pos x="72" y="87"/>
                </a:cxn>
                <a:cxn ang="0">
                  <a:pos x="76" y="99"/>
                </a:cxn>
                <a:cxn ang="0">
                  <a:pos x="82" y="112"/>
                </a:cxn>
                <a:cxn ang="0">
                  <a:pos x="86" y="126"/>
                </a:cxn>
                <a:cxn ang="0">
                  <a:pos x="88" y="141"/>
                </a:cxn>
                <a:cxn ang="0">
                  <a:pos x="88" y="156"/>
                </a:cxn>
                <a:cxn ang="0">
                  <a:pos x="91" y="171"/>
                </a:cxn>
                <a:cxn ang="0">
                  <a:pos x="91" y="183"/>
                </a:cxn>
                <a:cxn ang="0">
                  <a:pos x="93" y="196"/>
                </a:cxn>
                <a:cxn ang="0">
                  <a:pos x="93" y="211"/>
                </a:cxn>
                <a:cxn ang="0">
                  <a:pos x="97" y="222"/>
                </a:cxn>
                <a:cxn ang="0">
                  <a:pos x="99" y="238"/>
                </a:cxn>
                <a:cxn ang="0">
                  <a:pos x="107" y="253"/>
                </a:cxn>
                <a:cxn ang="0">
                  <a:pos x="107" y="268"/>
                </a:cxn>
                <a:cxn ang="0">
                  <a:pos x="103" y="283"/>
                </a:cxn>
                <a:cxn ang="0">
                  <a:pos x="97" y="295"/>
                </a:cxn>
                <a:cxn ang="0">
                  <a:pos x="86" y="304"/>
                </a:cxn>
                <a:cxn ang="0">
                  <a:pos x="69" y="308"/>
                </a:cxn>
                <a:cxn ang="0">
                  <a:pos x="57" y="304"/>
                </a:cxn>
                <a:cxn ang="0">
                  <a:pos x="42" y="295"/>
                </a:cxn>
                <a:cxn ang="0">
                  <a:pos x="36" y="283"/>
                </a:cxn>
                <a:cxn ang="0">
                  <a:pos x="31" y="274"/>
                </a:cxn>
                <a:cxn ang="0">
                  <a:pos x="27" y="264"/>
                </a:cxn>
                <a:cxn ang="0">
                  <a:pos x="25" y="259"/>
                </a:cxn>
                <a:cxn ang="0">
                  <a:pos x="25" y="251"/>
                </a:cxn>
                <a:cxn ang="0">
                  <a:pos x="17" y="236"/>
                </a:cxn>
                <a:cxn ang="0">
                  <a:pos x="17" y="222"/>
                </a:cxn>
                <a:cxn ang="0">
                  <a:pos x="15" y="207"/>
                </a:cxn>
                <a:cxn ang="0">
                  <a:pos x="12" y="190"/>
                </a:cxn>
                <a:cxn ang="0">
                  <a:pos x="12" y="181"/>
                </a:cxn>
                <a:cxn ang="0">
                  <a:pos x="10" y="175"/>
                </a:cxn>
                <a:cxn ang="0">
                  <a:pos x="10" y="165"/>
                </a:cxn>
                <a:cxn ang="0">
                  <a:pos x="10" y="156"/>
                </a:cxn>
                <a:cxn ang="0">
                  <a:pos x="4" y="146"/>
                </a:cxn>
                <a:cxn ang="0">
                  <a:pos x="4" y="139"/>
                </a:cxn>
                <a:cxn ang="0">
                  <a:pos x="0" y="129"/>
                </a:cxn>
                <a:cxn ang="0">
                  <a:pos x="0" y="120"/>
                </a:cxn>
                <a:cxn ang="0">
                  <a:pos x="0" y="105"/>
                </a:cxn>
                <a:cxn ang="0">
                  <a:pos x="4" y="89"/>
                </a:cxn>
                <a:cxn ang="0">
                  <a:pos x="4" y="76"/>
                </a:cxn>
                <a:cxn ang="0">
                  <a:pos x="10" y="59"/>
                </a:cxn>
                <a:cxn ang="0">
                  <a:pos x="10" y="51"/>
                </a:cxn>
                <a:cxn ang="0">
                  <a:pos x="12" y="38"/>
                </a:cxn>
                <a:cxn ang="0">
                  <a:pos x="15" y="30"/>
                </a:cxn>
                <a:cxn ang="0">
                  <a:pos x="17" y="23"/>
                </a:cxn>
                <a:cxn ang="0">
                  <a:pos x="21" y="11"/>
                </a:cxn>
                <a:cxn ang="0">
                  <a:pos x="27" y="2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7" y="6"/>
                </a:cxn>
                <a:cxn ang="0">
                  <a:pos x="67" y="11"/>
                </a:cxn>
                <a:cxn ang="0">
                  <a:pos x="69" y="21"/>
                </a:cxn>
                <a:cxn ang="0">
                  <a:pos x="69" y="32"/>
                </a:cxn>
                <a:cxn ang="0">
                  <a:pos x="69" y="32"/>
                </a:cxn>
              </a:cxnLst>
              <a:rect l="0" t="0" r="r" b="b"/>
              <a:pathLst>
                <a:path w="107" h="308">
                  <a:moveTo>
                    <a:pt x="69" y="32"/>
                  </a:moveTo>
                  <a:lnTo>
                    <a:pt x="67" y="48"/>
                  </a:lnTo>
                  <a:lnTo>
                    <a:pt x="67" y="63"/>
                  </a:lnTo>
                  <a:lnTo>
                    <a:pt x="69" y="76"/>
                  </a:lnTo>
                  <a:lnTo>
                    <a:pt x="72" y="87"/>
                  </a:lnTo>
                  <a:lnTo>
                    <a:pt x="76" y="99"/>
                  </a:lnTo>
                  <a:lnTo>
                    <a:pt x="82" y="112"/>
                  </a:lnTo>
                  <a:lnTo>
                    <a:pt x="86" y="126"/>
                  </a:lnTo>
                  <a:lnTo>
                    <a:pt x="88" y="141"/>
                  </a:lnTo>
                  <a:lnTo>
                    <a:pt x="88" y="156"/>
                  </a:lnTo>
                  <a:lnTo>
                    <a:pt x="91" y="171"/>
                  </a:lnTo>
                  <a:lnTo>
                    <a:pt x="91" y="183"/>
                  </a:lnTo>
                  <a:lnTo>
                    <a:pt x="93" y="196"/>
                  </a:lnTo>
                  <a:lnTo>
                    <a:pt x="93" y="211"/>
                  </a:lnTo>
                  <a:lnTo>
                    <a:pt x="97" y="222"/>
                  </a:lnTo>
                  <a:lnTo>
                    <a:pt x="99" y="238"/>
                  </a:lnTo>
                  <a:lnTo>
                    <a:pt x="107" y="253"/>
                  </a:lnTo>
                  <a:lnTo>
                    <a:pt x="107" y="268"/>
                  </a:lnTo>
                  <a:lnTo>
                    <a:pt x="103" y="283"/>
                  </a:lnTo>
                  <a:lnTo>
                    <a:pt x="97" y="295"/>
                  </a:lnTo>
                  <a:lnTo>
                    <a:pt x="86" y="304"/>
                  </a:lnTo>
                  <a:lnTo>
                    <a:pt x="69" y="308"/>
                  </a:lnTo>
                  <a:lnTo>
                    <a:pt x="57" y="304"/>
                  </a:lnTo>
                  <a:lnTo>
                    <a:pt x="42" y="295"/>
                  </a:lnTo>
                  <a:lnTo>
                    <a:pt x="36" y="283"/>
                  </a:lnTo>
                  <a:lnTo>
                    <a:pt x="31" y="274"/>
                  </a:lnTo>
                  <a:lnTo>
                    <a:pt x="27" y="264"/>
                  </a:lnTo>
                  <a:lnTo>
                    <a:pt x="25" y="259"/>
                  </a:lnTo>
                  <a:lnTo>
                    <a:pt x="25" y="251"/>
                  </a:lnTo>
                  <a:lnTo>
                    <a:pt x="17" y="236"/>
                  </a:lnTo>
                  <a:lnTo>
                    <a:pt x="17" y="222"/>
                  </a:lnTo>
                  <a:lnTo>
                    <a:pt x="15" y="207"/>
                  </a:lnTo>
                  <a:lnTo>
                    <a:pt x="12" y="190"/>
                  </a:lnTo>
                  <a:lnTo>
                    <a:pt x="12" y="181"/>
                  </a:lnTo>
                  <a:lnTo>
                    <a:pt x="10" y="175"/>
                  </a:lnTo>
                  <a:lnTo>
                    <a:pt x="10" y="165"/>
                  </a:lnTo>
                  <a:lnTo>
                    <a:pt x="10" y="156"/>
                  </a:lnTo>
                  <a:lnTo>
                    <a:pt x="4" y="146"/>
                  </a:lnTo>
                  <a:lnTo>
                    <a:pt x="4" y="139"/>
                  </a:lnTo>
                  <a:lnTo>
                    <a:pt x="0" y="129"/>
                  </a:lnTo>
                  <a:lnTo>
                    <a:pt x="0" y="120"/>
                  </a:lnTo>
                  <a:lnTo>
                    <a:pt x="0" y="105"/>
                  </a:lnTo>
                  <a:lnTo>
                    <a:pt x="4" y="89"/>
                  </a:lnTo>
                  <a:lnTo>
                    <a:pt x="4" y="76"/>
                  </a:lnTo>
                  <a:lnTo>
                    <a:pt x="10" y="59"/>
                  </a:lnTo>
                  <a:lnTo>
                    <a:pt x="10" y="51"/>
                  </a:lnTo>
                  <a:lnTo>
                    <a:pt x="12" y="38"/>
                  </a:lnTo>
                  <a:lnTo>
                    <a:pt x="15" y="30"/>
                  </a:lnTo>
                  <a:lnTo>
                    <a:pt x="17" y="23"/>
                  </a:lnTo>
                  <a:lnTo>
                    <a:pt x="21" y="11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8" y="2"/>
                  </a:lnTo>
                  <a:lnTo>
                    <a:pt x="57" y="6"/>
                  </a:lnTo>
                  <a:lnTo>
                    <a:pt x="67" y="11"/>
                  </a:lnTo>
                  <a:lnTo>
                    <a:pt x="69" y="21"/>
                  </a:lnTo>
                  <a:lnTo>
                    <a:pt x="69" y="32"/>
                  </a:lnTo>
                  <a:lnTo>
                    <a:pt x="69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41" name="Freeform 77"/>
            <p:cNvSpPr>
              <a:spLocks/>
            </p:cNvSpPr>
            <p:nvPr/>
          </p:nvSpPr>
          <p:spPr bwMode="auto">
            <a:xfrm>
              <a:off x="5330821" y="3868739"/>
              <a:ext cx="334962" cy="163514"/>
            </a:xfrm>
            <a:custGeom>
              <a:avLst/>
              <a:gdLst/>
              <a:ahLst/>
              <a:cxnLst>
                <a:cxn ang="0">
                  <a:pos x="359" y="61"/>
                </a:cxn>
                <a:cxn ang="0">
                  <a:pos x="333" y="61"/>
                </a:cxn>
                <a:cxn ang="0">
                  <a:pos x="308" y="61"/>
                </a:cxn>
                <a:cxn ang="0">
                  <a:pos x="282" y="61"/>
                </a:cxn>
                <a:cxn ang="0">
                  <a:pos x="257" y="61"/>
                </a:cxn>
                <a:cxn ang="0">
                  <a:pos x="230" y="61"/>
                </a:cxn>
                <a:cxn ang="0">
                  <a:pos x="206" y="65"/>
                </a:cxn>
                <a:cxn ang="0">
                  <a:pos x="179" y="71"/>
                </a:cxn>
                <a:cxn ang="0">
                  <a:pos x="158" y="78"/>
                </a:cxn>
                <a:cxn ang="0">
                  <a:pos x="137" y="88"/>
                </a:cxn>
                <a:cxn ang="0">
                  <a:pos x="118" y="97"/>
                </a:cxn>
                <a:cxn ang="0">
                  <a:pos x="103" y="109"/>
                </a:cxn>
                <a:cxn ang="0">
                  <a:pos x="84" y="122"/>
                </a:cxn>
                <a:cxn ang="0">
                  <a:pos x="71" y="139"/>
                </a:cxn>
                <a:cxn ang="0">
                  <a:pos x="52" y="158"/>
                </a:cxn>
                <a:cxn ang="0">
                  <a:pos x="34" y="185"/>
                </a:cxn>
                <a:cxn ang="0">
                  <a:pos x="15" y="204"/>
                </a:cxn>
                <a:cxn ang="0">
                  <a:pos x="6" y="204"/>
                </a:cxn>
                <a:cxn ang="0">
                  <a:pos x="0" y="189"/>
                </a:cxn>
                <a:cxn ang="0">
                  <a:pos x="0" y="164"/>
                </a:cxn>
                <a:cxn ang="0">
                  <a:pos x="10" y="147"/>
                </a:cxn>
                <a:cxn ang="0">
                  <a:pos x="19" y="122"/>
                </a:cxn>
                <a:cxn ang="0">
                  <a:pos x="27" y="103"/>
                </a:cxn>
                <a:cxn ang="0">
                  <a:pos x="46" y="77"/>
                </a:cxn>
                <a:cxn ang="0">
                  <a:pos x="72" y="52"/>
                </a:cxn>
                <a:cxn ang="0">
                  <a:pos x="101" y="37"/>
                </a:cxn>
                <a:cxn ang="0">
                  <a:pos x="118" y="31"/>
                </a:cxn>
                <a:cxn ang="0">
                  <a:pos x="143" y="21"/>
                </a:cxn>
                <a:cxn ang="0">
                  <a:pos x="164" y="12"/>
                </a:cxn>
                <a:cxn ang="0">
                  <a:pos x="181" y="8"/>
                </a:cxn>
                <a:cxn ang="0">
                  <a:pos x="202" y="4"/>
                </a:cxn>
                <a:cxn ang="0">
                  <a:pos x="226" y="0"/>
                </a:cxn>
                <a:cxn ang="0">
                  <a:pos x="259" y="4"/>
                </a:cxn>
                <a:cxn ang="0">
                  <a:pos x="291" y="4"/>
                </a:cxn>
                <a:cxn ang="0">
                  <a:pos x="320" y="10"/>
                </a:cxn>
                <a:cxn ang="0">
                  <a:pos x="344" y="12"/>
                </a:cxn>
                <a:cxn ang="0">
                  <a:pos x="361" y="16"/>
                </a:cxn>
                <a:cxn ang="0">
                  <a:pos x="377" y="16"/>
                </a:cxn>
                <a:cxn ang="0">
                  <a:pos x="397" y="19"/>
                </a:cxn>
                <a:cxn ang="0">
                  <a:pos x="420" y="19"/>
                </a:cxn>
                <a:cxn ang="0">
                  <a:pos x="422" y="31"/>
                </a:cxn>
                <a:cxn ang="0">
                  <a:pos x="411" y="46"/>
                </a:cxn>
                <a:cxn ang="0">
                  <a:pos x="386" y="58"/>
                </a:cxn>
                <a:cxn ang="0">
                  <a:pos x="371" y="65"/>
                </a:cxn>
              </a:cxnLst>
              <a:rect l="0" t="0" r="r" b="b"/>
              <a:pathLst>
                <a:path w="422" h="206">
                  <a:moveTo>
                    <a:pt x="371" y="65"/>
                  </a:moveTo>
                  <a:lnTo>
                    <a:pt x="359" y="61"/>
                  </a:lnTo>
                  <a:lnTo>
                    <a:pt x="344" y="61"/>
                  </a:lnTo>
                  <a:lnTo>
                    <a:pt x="333" y="61"/>
                  </a:lnTo>
                  <a:lnTo>
                    <a:pt x="320" y="61"/>
                  </a:lnTo>
                  <a:lnTo>
                    <a:pt x="308" y="61"/>
                  </a:lnTo>
                  <a:lnTo>
                    <a:pt x="293" y="61"/>
                  </a:lnTo>
                  <a:lnTo>
                    <a:pt x="282" y="61"/>
                  </a:lnTo>
                  <a:lnTo>
                    <a:pt x="270" y="61"/>
                  </a:lnTo>
                  <a:lnTo>
                    <a:pt x="257" y="61"/>
                  </a:lnTo>
                  <a:lnTo>
                    <a:pt x="245" y="61"/>
                  </a:lnTo>
                  <a:lnTo>
                    <a:pt x="230" y="61"/>
                  </a:lnTo>
                  <a:lnTo>
                    <a:pt x="217" y="65"/>
                  </a:lnTo>
                  <a:lnTo>
                    <a:pt x="206" y="65"/>
                  </a:lnTo>
                  <a:lnTo>
                    <a:pt x="190" y="67"/>
                  </a:lnTo>
                  <a:lnTo>
                    <a:pt x="179" y="71"/>
                  </a:lnTo>
                  <a:lnTo>
                    <a:pt x="166" y="77"/>
                  </a:lnTo>
                  <a:lnTo>
                    <a:pt x="158" y="78"/>
                  </a:lnTo>
                  <a:lnTo>
                    <a:pt x="145" y="82"/>
                  </a:lnTo>
                  <a:lnTo>
                    <a:pt x="137" y="88"/>
                  </a:lnTo>
                  <a:lnTo>
                    <a:pt x="128" y="92"/>
                  </a:lnTo>
                  <a:lnTo>
                    <a:pt x="118" y="97"/>
                  </a:lnTo>
                  <a:lnTo>
                    <a:pt x="109" y="103"/>
                  </a:lnTo>
                  <a:lnTo>
                    <a:pt x="103" y="109"/>
                  </a:lnTo>
                  <a:lnTo>
                    <a:pt x="95" y="115"/>
                  </a:lnTo>
                  <a:lnTo>
                    <a:pt x="84" y="122"/>
                  </a:lnTo>
                  <a:lnTo>
                    <a:pt x="76" y="130"/>
                  </a:lnTo>
                  <a:lnTo>
                    <a:pt x="71" y="139"/>
                  </a:lnTo>
                  <a:lnTo>
                    <a:pt x="61" y="149"/>
                  </a:lnTo>
                  <a:lnTo>
                    <a:pt x="52" y="158"/>
                  </a:lnTo>
                  <a:lnTo>
                    <a:pt x="42" y="170"/>
                  </a:lnTo>
                  <a:lnTo>
                    <a:pt x="34" y="185"/>
                  </a:lnTo>
                  <a:lnTo>
                    <a:pt x="25" y="196"/>
                  </a:lnTo>
                  <a:lnTo>
                    <a:pt x="15" y="204"/>
                  </a:lnTo>
                  <a:lnTo>
                    <a:pt x="10" y="206"/>
                  </a:lnTo>
                  <a:lnTo>
                    <a:pt x="6" y="204"/>
                  </a:lnTo>
                  <a:lnTo>
                    <a:pt x="4" y="200"/>
                  </a:lnTo>
                  <a:lnTo>
                    <a:pt x="0" y="189"/>
                  </a:lnTo>
                  <a:lnTo>
                    <a:pt x="0" y="173"/>
                  </a:lnTo>
                  <a:lnTo>
                    <a:pt x="0" y="164"/>
                  </a:lnTo>
                  <a:lnTo>
                    <a:pt x="4" y="154"/>
                  </a:lnTo>
                  <a:lnTo>
                    <a:pt x="10" y="147"/>
                  </a:lnTo>
                  <a:lnTo>
                    <a:pt x="14" y="137"/>
                  </a:lnTo>
                  <a:lnTo>
                    <a:pt x="19" y="122"/>
                  </a:lnTo>
                  <a:lnTo>
                    <a:pt x="21" y="113"/>
                  </a:lnTo>
                  <a:lnTo>
                    <a:pt x="27" y="103"/>
                  </a:lnTo>
                  <a:lnTo>
                    <a:pt x="34" y="94"/>
                  </a:lnTo>
                  <a:lnTo>
                    <a:pt x="46" y="77"/>
                  </a:lnTo>
                  <a:lnTo>
                    <a:pt x="61" y="65"/>
                  </a:lnTo>
                  <a:lnTo>
                    <a:pt x="72" y="52"/>
                  </a:lnTo>
                  <a:lnTo>
                    <a:pt x="91" y="44"/>
                  </a:lnTo>
                  <a:lnTo>
                    <a:pt x="101" y="37"/>
                  </a:lnTo>
                  <a:lnTo>
                    <a:pt x="109" y="35"/>
                  </a:lnTo>
                  <a:lnTo>
                    <a:pt x="118" y="31"/>
                  </a:lnTo>
                  <a:lnTo>
                    <a:pt x="129" y="29"/>
                  </a:lnTo>
                  <a:lnTo>
                    <a:pt x="143" y="21"/>
                  </a:lnTo>
                  <a:lnTo>
                    <a:pt x="154" y="16"/>
                  </a:lnTo>
                  <a:lnTo>
                    <a:pt x="164" y="12"/>
                  </a:lnTo>
                  <a:lnTo>
                    <a:pt x="173" y="10"/>
                  </a:lnTo>
                  <a:lnTo>
                    <a:pt x="181" y="8"/>
                  </a:lnTo>
                  <a:lnTo>
                    <a:pt x="190" y="8"/>
                  </a:lnTo>
                  <a:lnTo>
                    <a:pt x="202" y="4"/>
                  </a:lnTo>
                  <a:lnTo>
                    <a:pt x="211" y="4"/>
                  </a:lnTo>
                  <a:lnTo>
                    <a:pt x="226" y="0"/>
                  </a:lnTo>
                  <a:lnTo>
                    <a:pt x="245" y="0"/>
                  </a:lnTo>
                  <a:lnTo>
                    <a:pt x="259" y="4"/>
                  </a:lnTo>
                  <a:lnTo>
                    <a:pt x="278" y="4"/>
                  </a:lnTo>
                  <a:lnTo>
                    <a:pt x="291" y="4"/>
                  </a:lnTo>
                  <a:lnTo>
                    <a:pt x="304" y="8"/>
                  </a:lnTo>
                  <a:lnTo>
                    <a:pt x="320" y="10"/>
                  </a:lnTo>
                  <a:lnTo>
                    <a:pt x="335" y="12"/>
                  </a:lnTo>
                  <a:lnTo>
                    <a:pt x="344" y="12"/>
                  </a:lnTo>
                  <a:lnTo>
                    <a:pt x="354" y="16"/>
                  </a:lnTo>
                  <a:lnTo>
                    <a:pt x="361" y="16"/>
                  </a:lnTo>
                  <a:lnTo>
                    <a:pt x="371" y="16"/>
                  </a:lnTo>
                  <a:lnTo>
                    <a:pt x="377" y="16"/>
                  </a:lnTo>
                  <a:lnTo>
                    <a:pt x="386" y="19"/>
                  </a:lnTo>
                  <a:lnTo>
                    <a:pt x="397" y="19"/>
                  </a:lnTo>
                  <a:lnTo>
                    <a:pt x="411" y="19"/>
                  </a:lnTo>
                  <a:lnTo>
                    <a:pt x="420" y="19"/>
                  </a:lnTo>
                  <a:lnTo>
                    <a:pt x="422" y="25"/>
                  </a:lnTo>
                  <a:lnTo>
                    <a:pt x="422" y="31"/>
                  </a:lnTo>
                  <a:lnTo>
                    <a:pt x="420" y="40"/>
                  </a:lnTo>
                  <a:lnTo>
                    <a:pt x="411" y="46"/>
                  </a:lnTo>
                  <a:lnTo>
                    <a:pt x="401" y="52"/>
                  </a:lnTo>
                  <a:lnTo>
                    <a:pt x="386" y="58"/>
                  </a:lnTo>
                  <a:lnTo>
                    <a:pt x="371" y="65"/>
                  </a:lnTo>
                  <a:lnTo>
                    <a:pt x="371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42" name="Freeform 78"/>
            <p:cNvSpPr>
              <a:spLocks/>
            </p:cNvSpPr>
            <p:nvPr/>
          </p:nvSpPr>
          <p:spPr bwMode="auto">
            <a:xfrm>
              <a:off x="5383209" y="3987801"/>
              <a:ext cx="274637" cy="112713"/>
            </a:xfrm>
            <a:custGeom>
              <a:avLst/>
              <a:gdLst/>
              <a:ahLst/>
              <a:cxnLst>
                <a:cxn ang="0">
                  <a:pos x="319" y="53"/>
                </a:cxn>
                <a:cxn ang="0">
                  <a:pos x="294" y="59"/>
                </a:cxn>
                <a:cxn ang="0">
                  <a:pos x="273" y="60"/>
                </a:cxn>
                <a:cxn ang="0">
                  <a:pos x="253" y="64"/>
                </a:cxn>
                <a:cxn ang="0">
                  <a:pos x="232" y="70"/>
                </a:cxn>
                <a:cxn ang="0">
                  <a:pos x="209" y="74"/>
                </a:cxn>
                <a:cxn ang="0">
                  <a:pos x="186" y="85"/>
                </a:cxn>
                <a:cxn ang="0">
                  <a:pos x="159" y="97"/>
                </a:cxn>
                <a:cxn ang="0">
                  <a:pos x="133" y="114"/>
                </a:cxn>
                <a:cxn ang="0">
                  <a:pos x="102" y="119"/>
                </a:cxn>
                <a:cxn ang="0">
                  <a:pos x="76" y="125"/>
                </a:cxn>
                <a:cxn ang="0">
                  <a:pos x="45" y="135"/>
                </a:cxn>
                <a:cxn ang="0">
                  <a:pos x="21" y="140"/>
                </a:cxn>
                <a:cxn ang="0">
                  <a:pos x="4" y="131"/>
                </a:cxn>
                <a:cxn ang="0">
                  <a:pos x="0" y="119"/>
                </a:cxn>
                <a:cxn ang="0">
                  <a:pos x="9" y="106"/>
                </a:cxn>
                <a:cxn ang="0">
                  <a:pos x="34" y="97"/>
                </a:cxn>
                <a:cxn ang="0">
                  <a:pos x="57" y="81"/>
                </a:cxn>
                <a:cxn ang="0">
                  <a:pos x="81" y="68"/>
                </a:cxn>
                <a:cxn ang="0">
                  <a:pos x="102" y="53"/>
                </a:cxn>
                <a:cxn ang="0">
                  <a:pos x="129" y="38"/>
                </a:cxn>
                <a:cxn ang="0">
                  <a:pos x="154" y="28"/>
                </a:cxn>
                <a:cxn ang="0">
                  <a:pos x="180" y="19"/>
                </a:cxn>
                <a:cxn ang="0">
                  <a:pos x="209" y="17"/>
                </a:cxn>
                <a:cxn ang="0">
                  <a:pos x="232" y="17"/>
                </a:cxn>
                <a:cxn ang="0">
                  <a:pos x="256" y="13"/>
                </a:cxn>
                <a:cxn ang="0">
                  <a:pos x="281" y="9"/>
                </a:cxn>
                <a:cxn ang="0">
                  <a:pos x="304" y="7"/>
                </a:cxn>
                <a:cxn ang="0">
                  <a:pos x="325" y="0"/>
                </a:cxn>
                <a:cxn ang="0">
                  <a:pos x="342" y="7"/>
                </a:cxn>
                <a:cxn ang="0">
                  <a:pos x="346" y="24"/>
                </a:cxn>
                <a:cxn ang="0">
                  <a:pos x="342" y="43"/>
                </a:cxn>
                <a:cxn ang="0">
                  <a:pos x="334" y="49"/>
                </a:cxn>
              </a:cxnLst>
              <a:rect l="0" t="0" r="r" b="b"/>
              <a:pathLst>
                <a:path w="346" h="140">
                  <a:moveTo>
                    <a:pt x="334" y="49"/>
                  </a:moveTo>
                  <a:lnTo>
                    <a:pt x="319" y="53"/>
                  </a:lnTo>
                  <a:lnTo>
                    <a:pt x="308" y="55"/>
                  </a:lnTo>
                  <a:lnTo>
                    <a:pt x="294" y="59"/>
                  </a:lnTo>
                  <a:lnTo>
                    <a:pt x="287" y="60"/>
                  </a:lnTo>
                  <a:lnTo>
                    <a:pt x="273" y="60"/>
                  </a:lnTo>
                  <a:lnTo>
                    <a:pt x="262" y="64"/>
                  </a:lnTo>
                  <a:lnTo>
                    <a:pt x="253" y="64"/>
                  </a:lnTo>
                  <a:lnTo>
                    <a:pt x="245" y="68"/>
                  </a:lnTo>
                  <a:lnTo>
                    <a:pt x="232" y="70"/>
                  </a:lnTo>
                  <a:lnTo>
                    <a:pt x="220" y="74"/>
                  </a:lnTo>
                  <a:lnTo>
                    <a:pt x="209" y="74"/>
                  </a:lnTo>
                  <a:lnTo>
                    <a:pt x="199" y="79"/>
                  </a:lnTo>
                  <a:lnTo>
                    <a:pt x="186" y="85"/>
                  </a:lnTo>
                  <a:lnTo>
                    <a:pt x="175" y="91"/>
                  </a:lnTo>
                  <a:lnTo>
                    <a:pt x="159" y="97"/>
                  </a:lnTo>
                  <a:lnTo>
                    <a:pt x="148" y="106"/>
                  </a:lnTo>
                  <a:lnTo>
                    <a:pt x="133" y="114"/>
                  </a:lnTo>
                  <a:lnTo>
                    <a:pt x="118" y="116"/>
                  </a:lnTo>
                  <a:lnTo>
                    <a:pt x="102" y="119"/>
                  </a:lnTo>
                  <a:lnTo>
                    <a:pt x="91" y="125"/>
                  </a:lnTo>
                  <a:lnTo>
                    <a:pt x="76" y="125"/>
                  </a:lnTo>
                  <a:lnTo>
                    <a:pt x="61" y="131"/>
                  </a:lnTo>
                  <a:lnTo>
                    <a:pt x="45" y="135"/>
                  </a:lnTo>
                  <a:lnTo>
                    <a:pt x="34" y="140"/>
                  </a:lnTo>
                  <a:lnTo>
                    <a:pt x="21" y="140"/>
                  </a:lnTo>
                  <a:lnTo>
                    <a:pt x="9" y="136"/>
                  </a:lnTo>
                  <a:lnTo>
                    <a:pt x="4" y="131"/>
                  </a:lnTo>
                  <a:lnTo>
                    <a:pt x="4" y="125"/>
                  </a:lnTo>
                  <a:lnTo>
                    <a:pt x="0" y="119"/>
                  </a:lnTo>
                  <a:lnTo>
                    <a:pt x="4" y="114"/>
                  </a:lnTo>
                  <a:lnTo>
                    <a:pt x="9" y="106"/>
                  </a:lnTo>
                  <a:lnTo>
                    <a:pt x="21" y="102"/>
                  </a:lnTo>
                  <a:lnTo>
                    <a:pt x="34" y="97"/>
                  </a:lnTo>
                  <a:lnTo>
                    <a:pt x="49" y="91"/>
                  </a:lnTo>
                  <a:lnTo>
                    <a:pt x="57" y="81"/>
                  </a:lnTo>
                  <a:lnTo>
                    <a:pt x="72" y="76"/>
                  </a:lnTo>
                  <a:lnTo>
                    <a:pt x="81" y="68"/>
                  </a:lnTo>
                  <a:lnTo>
                    <a:pt x="91" y="60"/>
                  </a:lnTo>
                  <a:lnTo>
                    <a:pt x="102" y="53"/>
                  </a:lnTo>
                  <a:lnTo>
                    <a:pt x="118" y="45"/>
                  </a:lnTo>
                  <a:lnTo>
                    <a:pt x="129" y="38"/>
                  </a:lnTo>
                  <a:lnTo>
                    <a:pt x="142" y="32"/>
                  </a:lnTo>
                  <a:lnTo>
                    <a:pt x="154" y="28"/>
                  </a:lnTo>
                  <a:lnTo>
                    <a:pt x="169" y="22"/>
                  </a:lnTo>
                  <a:lnTo>
                    <a:pt x="180" y="19"/>
                  </a:lnTo>
                  <a:lnTo>
                    <a:pt x="196" y="17"/>
                  </a:lnTo>
                  <a:lnTo>
                    <a:pt x="209" y="17"/>
                  </a:lnTo>
                  <a:lnTo>
                    <a:pt x="220" y="17"/>
                  </a:lnTo>
                  <a:lnTo>
                    <a:pt x="232" y="17"/>
                  </a:lnTo>
                  <a:lnTo>
                    <a:pt x="245" y="13"/>
                  </a:lnTo>
                  <a:lnTo>
                    <a:pt x="256" y="13"/>
                  </a:lnTo>
                  <a:lnTo>
                    <a:pt x="268" y="13"/>
                  </a:lnTo>
                  <a:lnTo>
                    <a:pt x="281" y="9"/>
                  </a:lnTo>
                  <a:lnTo>
                    <a:pt x="292" y="9"/>
                  </a:lnTo>
                  <a:lnTo>
                    <a:pt x="304" y="7"/>
                  </a:lnTo>
                  <a:lnTo>
                    <a:pt x="317" y="3"/>
                  </a:lnTo>
                  <a:lnTo>
                    <a:pt x="325" y="0"/>
                  </a:lnTo>
                  <a:lnTo>
                    <a:pt x="334" y="3"/>
                  </a:lnTo>
                  <a:lnTo>
                    <a:pt x="342" y="7"/>
                  </a:lnTo>
                  <a:lnTo>
                    <a:pt x="346" y="17"/>
                  </a:lnTo>
                  <a:lnTo>
                    <a:pt x="346" y="24"/>
                  </a:lnTo>
                  <a:lnTo>
                    <a:pt x="346" y="34"/>
                  </a:lnTo>
                  <a:lnTo>
                    <a:pt x="342" y="43"/>
                  </a:lnTo>
                  <a:lnTo>
                    <a:pt x="334" y="49"/>
                  </a:lnTo>
                  <a:lnTo>
                    <a:pt x="334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43" name="Freeform 79"/>
            <p:cNvSpPr>
              <a:spLocks/>
            </p:cNvSpPr>
            <p:nvPr/>
          </p:nvSpPr>
          <p:spPr bwMode="auto">
            <a:xfrm>
              <a:off x="5259382" y="4117977"/>
              <a:ext cx="214312" cy="144463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101" y="61"/>
                </a:cxn>
                <a:cxn ang="0">
                  <a:pos x="89" y="89"/>
                </a:cxn>
                <a:cxn ang="0">
                  <a:pos x="74" y="110"/>
                </a:cxn>
                <a:cxn ang="0">
                  <a:pos x="74" y="122"/>
                </a:cxn>
                <a:cxn ang="0">
                  <a:pos x="89" y="122"/>
                </a:cxn>
                <a:cxn ang="0">
                  <a:pos x="106" y="118"/>
                </a:cxn>
                <a:cxn ang="0">
                  <a:pos x="125" y="118"/>
                </a:cxn>
                <a:cxn ang="0">
                  <a:pos x="143" y="118"/>
                </a:cxn>
                <a:cxn ang="0">
                  <a:pos x="162" y="116"/>
                </a:cxn>
                <a:cxn ang="0">
                  <a:pos x="179" y="116"/>
                </a:cxn>
                <a:cxn ang="0">
                  <a:pos x="200" y="118"/>
                </a:cxn>
                <a:cxn ang="0">
                  <a:pos x="228" y="127"/>
                </a:cxn>
                <a:cxn ang="0">
                  <a:pos x="249" y="137"/>
                </a:cxn>
                <a:cxn ang="0">
                  <a:pos x="270" y="154"/>
                </a:cxn>
                <a:cxn ang="0">
                  <a:pos x="270" y="175"/>
                </a:cxn>
                <a:cxn ang="0">
                  <a:pos x="249" y="183"/>
                </a:cxn>
                <a:cxn ang="0">
                  <a:pos x="228" y="179"/>
                </a:cxn>
                <a:cxn ang="0">
                  <a:pos x="198" y="173"/>
                </a:cxn>
                <a:cxn ang="0">
                  <a:pos x="171" y="167"/>
                </a:cxn>
                <a:cxn ang="0">
                  <a:pos x="146" y="167"/>
                </a:cxn>
                <a:cxn ang="0">
                  <a:pos x="125" y="167"/>
                </a:cxn>
                <a:cxn ang="0">
                  <a:pos x="101" y="164"/>
                </a:cxn>
                <a:cxn ang="0">
                  <a:pos x="80" y="160"/>
                </a:cxn>
                <a:cxn ang="0">
                  <a:pos x="55" y="158"/>
                </a:cxn>
                <a:cxn ang="0">
                  <a:pos x="32" y="152"/>
                </a:cxn>
                <a:cxn ang="0">
                  <a:pos x="8" y="139"/>
                </a:cxn>
                <a:cxn ang="0">
                  <a:pos x="0" y="118"/>
                </a:cxn>
                <a:cxn ang="0">
                  <a:pos x="23" y="95"/>
                </a:cxn>
                <a:cxn ang="0">
                  <a:pos x="40" y="72"/>
                </a:cxn>
                <a:cxn ang="0">
                  <a:pos x="53" y="55"/>
                </a:cxn>
                <a:cxn ang="0">
                  <a:pos x="68" y="40"/>
                </a:cxn>
                <a:cxn ang="0">
                  <a:pos x="76" y="21"/>
                </a:cxn>
                <a:cxn ang="0">
                  <a:pos x="86" y="0"/>
                </a:cxn>
                <a:cxn ang="0">
                  <a:pos x="106" y="10"/>
                </a:cxn>
                <a:cxn ang="0">
                  <a:pos x="112" y="25"/>
                </a:cxn>
              </a:cxnLst>
              <a:rect l="0" t="0" r="r" b="b"/>
              <a:pathLst>
                <a:path w="272" h="183">
                  <a:moveTo>
                    <a:pt x="112" y="25"/>
                  </a:moveTo>
                  <a:lnTo>
                    <a:pt x="110" y="36"/>
                  </a:lnTo>
                  <a:lnTo>
                    <a:pt x="106" y="49"/>
                  </a:lnTo>
                  <a:lnTo>
                    <a:pt x="101" y="61"/>
                  </a:lnTo>
                  <a:lnTo>
                    <a:pt x="97" y="76"/>
                  </a:lnTo>
                  <a:lnTo>
                    <a:pt x="89" y="89"/>
                  </a:lnTo>
                  <a:lnTo>
                    <a:pt x="82" y="97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74" y="122"/>
                  </a:lnTo>
                  <a:lnTo>
                    <a:pt x="82" y="122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106" y="118"/>
                  </a:lnTo>
                  <a:lnTo>
                    <a:pt x="116" y="118"/>
                  </a:lnTo>
                  <a:lnTo>
                    <a:pt x="125" y="118"/>
                  </a:lnTo>
                  <a:lnTo>
                    <a:pt x="133" y="118"/>
                  </a:lnTo>
                  <a:lnTo>
                    <a:pt x="143" y="118"/>
                  </a:lnTo>
                  <a:lnTo>
                    <a:pt x="152" y="116"/>
                  </a:lnTo>
                  <a:lnTo>
                    <a:pt x="162" y="116"/>
                  </a:lnTo>
                  <a:lnTo>
                    <a:pt x="171" y="116"/>
                  </a:lnTo>
                  <a:lnTo>
                    <a:pt x="179" y="116"/>
                  </a:lnTo>
                  <a:lnTo>
                    <a:pt x="192" y="118"/>
                  </a:lnTo>
                  <a:lnTo>
                    <a:pt x="200" y="118"/>
                  </a:lnTo>
                  <a:lnTo>
                    <a:pt x="213" y="126"/>
                  </a:lnTo>
                  <a:lnTo>
                    <a:pt x="228" y="127"/>
                  </a:lnTo>
                  <a:lnTo>
                    <a:pt x="239" y="133"/>
                  </a:lnTo>
                  <a:lnTo>
                    <a:pt x="249" y="137"/>
                  </a:lnTo>
                  <a:lnTo>
                    <a:pt x="257" y="143"/>
                  </a:lnTo>
                  <a:lnTo>
                    <a:pt x="270" y="154"/>
                  </a:lnTo>
                  <a:lnTo>
                    <a:pt x="272" y="167"/>
                  </a:lnTo>
                  <a:lnTo>
                    <a:pt x="270" y="175"/>
                  </a:lnTo>
                  <a:lnTo>
                    <a:pt x="257" y="183"/>
                  </a:lnTo>
                  <a:lnTo>
                    <a:pt x="249" y="183"/>
                  </a:lnTo>
                  <a:lnTo>
                    <a:pt x="239" y="183"/>
                  </a:lnTo>
                  <a:lnTo>
                    <a:pt x="228" y="179"/>
                  </a:lnTo>
                  <a:lnTo>
                    <a:pt x="213" y="179"/>
                  </a:lnTo>
                  <a:lnTo>
                    <a:pt x="198" y="173"/>
                  </a:lnTo>
                  <a:lnTo>
                    <a:pt x="186" y="169"/>
                  </a:lnTo>
                  <a:lnTo>
                    <a:pt x="171" y="167"/>
                  </a:lnTo>
                  <a:lnTo>
                    <a:pt x="162" y="167"/>
                  </a:lnTo>
                  <a:lnTo>
                    <a:pt x="146" y="167"/>
                  </a:lnTo>
                  <a:lnTo>
                    <a:pt x="137" y="167"/>
                  </a:lnTo>
                  <a:lnTo>
                    <a:pt x="125" y="167"/>
                  </a:lnTo>
                  <a:lnTo>
                    <a:pt x="112" y="167"/>
                  </a:lnTo>
                  <a:lnTo>
                    <a:pt x="101" y="164"/>
                  </a:lnTo>
                  <a:lnTo>
                    <a:pt x="91" y="164"/>
                  </a:lnTo>
                  <a:lnTo>
                    <a:pt x="80" y="160"/>
                  </a:lnTo>
                  <a:lnTo>
                    <a:pt x="70" y="160"/>
                  </a:lnTo>
                  <a:lnTo>
                    <a:pt x="55" y="158"/>
                  </a:lnTo>
                  <a:lnTo>
                    <a:pt x="44" y="154"/>
                  </a:lnTo>
                  <a:lnTo>
                    <a:pt x="32" y="152"/>
                  </a:lnTo>
                  <a:lnTo>
                    <a:pt x="19" y="146"/>
                  </a:lnTo>
                  <a:lnTo>
                    <a:pt x="8" y="139"/>
                  </a:lnTo>
                  <a:lnTo>
                    <a:pt x="0" y="131"/>
                  </a:lnTo>
                  <a:lnTo>
                    <a:pt x="0" y="118"/>
                  </a:lnTo>
                  <a:lnTo>
                    <a:pt x="8" y="110"/>
                  </a:lnTo>
                  <a:lnTo>
                    <a:pt x="23" y="95"/>
                  </a:lnTo>
                  <a:lnTo>
                    <a:pt x="38" y="82"/>
                  </a:lnTo>
                  <a:lnTo>
                    <a:pt x="40" y="72"/>
                  </a:lnTo>
                  <a:lnTo>
                    <a:pt x="48" y="65"/>
                  </a:lnTo>
                  <a:lnTo>
                    <a:pt x="53" y="55"/>
                  </a:lnTo>
                  <a:lnTo>
                    <a:pt x="61" y="49"/>
                  </a:lnTo>
                  <a:lnTo>
                    <a:pt x="68" y="40"/>
                  </a:lnTo>
                  <a:lnTo>
                    <a:pt x="74" y="30"/>
                  </a:lnTo>
                  <a:lnTo>
                    <a:pt x="76" y="21"/>
                  </a:lnTo>
                  <a:lnTo>
                    <a:pt x="80" y="13"/>
                  </a:lnTo>
                  <a:lnTo>
                    <a:pt x="86" y="0"/>
                  </a:lnTo>
                  <a:lnTo>
                    <a:pt x="95" y="0"/>
                  </a:lnTo>
                  <a:lnTo>
                    <a:pt x="106" y="10"/>
                  </a:lnTo>
                  <a:lnTo>
                    <a:pt x="112" y="25"/>
                  </a:lnTo>
                  <a:lnTo>
                    <a:pt x="11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44" name="Freeform 80"/>
            <p:cNvSpPr>
              <a:spLocks/>
            </p:cNvSpPr>
            <p:nvPr/>
          </p:nvSpPr>
          <p:spPr bwMode="auto">
            <a:xfrm>
              <a:off x="6546843" y="4427540"/>
              <a:ext cx="368299" cy="1535115"/>
            </a:xfrm>
            <a:custGeom>
              <a:avLst/>
              <a:gdLst/>
              <a:ahLst/>
              <a:cxnLst>
                <a:cxn ang="0">
                  <a:pos x="447" y="49"/>
                </a:cxn>
                <a:cxn ang="0">
                  <a:pos x="422" y="91"/>
                </a:cxn>
                <a:cxn ang="0">
                  <a:pos x="401" y="137"/>
                </a:cxn>
                <a:cxn ang="0">
                  <a:pos x="367" y="199"/>
                </a:cxn>
                <a:cxn ang="0">
                  <a:pos x="331" y="277"/>
                </a:cxn>
                <a:cxn ang="0">
                  <a:pos x="293" y="353"/>
                </a:cxn>
                <a:cxn ang="0">
                  <a:pos x="262" y="435"/>
                </a:cxn>
                <a:cxn ang="0">
                  <a:pos x="243" y="481"/>
                </a:cxn>
                <a:cxn ang="0">
                  <a:pos x="228" y="528"/>
                </a:cxn>
                <a:cxn ang="0">
                  <a:pos x="211" y="583"/>
                </a:cxn>
                <a:cxn ang="0">
                  <a:pos x="190" y="642"/>
                </a:cxn>
                <a:cxn ang="0">
                  <a:pos x="171" y="693"/>
                </a:cxn>
                <a:cxn ang="0">
                  <a:pos x="156" y="749"/>
                </a:cxn>
                <a:cxn ang="0">
                  <a:pos x="143" y="800"/>
                </a:cxn>
                <a:cxn ang="0">
                  <a:pos x="133" y="861"/>
                </a:cxn>
                <a:cxn ang="0">
                  <a:pos x="124" y="927"/>
                </a:cxn>
                <a:cxn ang="0">
                  <a:pos x="118" y="1005"/>
                </a:cxn>
                <a:cxn ang="0">
                  <a:pos x="118" y="1083"/>
                </a:cxn>
                <a:cxn ang="0">
                  <a:pos x="118" y="1163"/>
                </a:cxn>
                <a:cxn ang="0">
                  <a:pos x="118" y="1233"/>
                </a:cxn>
                <a:cxn ang="0">
                  <a:pos x="120" y="1309"/>
                </a:cxn>
                <a:cxn ang="0">
                  <a:pos x="124" y="1389"/>
                </a:cxn>
                <a:cxn ang="0">
                  <a:pos x="127" y="1461"/>
                </a:cxn>
                <a:cxn ang="0">
                  <a:pos x="124" y="1535"/>
                </a:cxn>
                <a:cxn ang="0">
                  <a:pos x="124" y="1609"/>
                </a:cxn>
                <a:cxn ang="0">
                  <a:pos x="114" y="1684"/>
                </a:cxn>
                <a:cxn ang="0">
                  <a:pos x="107" y="1760"/>
                </a:cxn>
                <a:cxn ang="0">
                  <a:pos x="84" y="1836"/>
                </a:cxn>
                <a:cxn ang="0">
                  <a:pos x="67" y="1902"/>
                </a:cxn>
                <a:cxn ang="0">
                  <a:pos x="12" y="1934"/>
                </a:cxn>
                <a:cxn ang="0">
                  <a:pos x="2" y="1910"/>
                </a:cxn>
                <a:cxn ang="0">
                  <a:pos x="15" y="1841"/>
                </a:cxn>
                <a:cxn ang="0">
                  <a:pos x="27" y="1765"/>
                </a:cxn>
                <a:cxn ang="0">
                  <a:pos x="36" y="1693"/>
                </a:cxn>
                <a:cxn ang="0">
                  <a:pos x="38" y="1615"/>
                </a:cxn>
                <a:cxn ang="0">
                  <a:pos x="42" y="1533"/>
                </a:cxn>
                <a:cxn ang="0">
                  <a:pos x="42" y="1452"/>
                </a:cxn>
                <a:cxn ang="0">
                  <a:pos x="42" y="1368"/>
                </a:cxn>
                <a:cxn ang="0">
                  <a:pos x="42" y="1286"/>
                </a:cxn>
                <a:cxn ang="0">
                  <a:pos x="42" y="1205"/>
                </a:cxn>
                <a:cxn ang="0">
                  <a:pos x="42" y="1123"/>
                </a:cxn>
                <a:cxn ang="0">
                  <a:pos x="42" y="1041"/>
                </a:cxn>
                <a:cxn ang="0">
                  <a:pos x="48" y="965"/>
                </a:cxn>
                <a:cxn ang="0">
                  <a:pos x="57" y="891"/>
                </a:cxn>
                <a:cxn ang="0">
                  <a:pos x="70" y="815"/>
                </a:cxn>
                <a:cxn ang="0">
                  <a:pos x="82" y="743"/>
                </a:cxn>
                <a:cxn ang="0">
                  <a:pos x="99" y="672"/>
                </a:cxn>
                <a:cxn ang="0">
                  <a:pos x="114" y="604"/>
                </a:cxn>
                <a:cxn ang="0">
                  <a:pos x="135" y="538"/>
                </a:cxn>
                <a:cxn ang="0">
                  <a:pos x="160" y="475"/>
                </a:cxn>
                <a:cxn ang="0">
                  <a:pos x="185" y="410"/>
                </a:cxn>
                <a:cxn ang="0">
                  <a:pos x="211" y="340"/>
                </a:cxn>
                <a:cxn ang="0">
                  <a:pos x="242" y="277"/>
                </a:cxn>
                <a:cxn ang="0">
                  <a:pos x="274" y="213"/>
                </a:cxn>
                <a:cxn ang="0">
                  <a:pos x="308" y="142"/>
                </a:cxn>
                <a:cxn ang="0">
                  <a:pos x="344" y="70"/>
                </a:cxn>
                <a:cxn ang="0">
                  <a:pos x="388" y="9"/>
                </a:cxn>
                <a:cxn ang="0">
                  <a:pos x="432" y="0"/>
                </a:cxn>
                <a:cxn ang="0">
                  <a:pos x="464" y="13"/>
                </a:cxn>
              </a:cxnLst>
              <a:rect l="0" t="0" r="r" b="b"/>
              <a:pathLst>
                <a:path w="464" h="1934">
                  <a:moveTo>
                    <a:pt x="464" y="13"/>
                  </a:moveTo>
                  <a:lnTo>
                    <a:pt x="458" y="19"/>
                  </a:lnTo>
                  <a:lnTo>
                    <a:pt x="454" y="26"/>
                  </a:lnTo>
                  <a:lnTo>
                    <a:pt x="449" y="36"/>
                  </a:lnTo>
                  <a:lnTo>
                    <a:pt x="447" y="49"/>
                  </a:lnTo>
                  <a:lnTo>
                    <a:pt x="441" y="59"/>
                  </a:lnTo>
                  <a:lnTo>
                    <a:pt x="437" y="66"/>
                  </a:lnTo>
                  <a:lnTo>
                    <a:pt x="432" y="76"/>
                  </a:lnTo>
                  <a:lnTo>
                    <a:pt x="428" y="85"/>
                  </a:lnTo>
                  <a:lnTo>
                    <a:pt x="422" y="91"/>
                  </a:lnTo>
                  <a:lnTo>
                    <a:pt x="416" y="102"/>
                  </a:lnTo>
                  <a:lnTo>
                    <a:pt x="413" y="108"/>
                  </a:lnTo>
                  <a:lnTo>
                    <a:pt x="407" y="118"/>
                  </a:lnTo>
                  <a:lnTo>
                    <a:pt x="405" y="127"/>
                  </a:lnTo>
                  <a:lnTo>
                    <a:pt x="401" y="137"/>
                  </a:lnTo>
                  <a:lnTo>
                    <a:pt x="395" y="144"/>
                  </a:lnTo>
                  <a:lnTo>
                    <a:pt x="392" y="154"/>
                  </a:lnTo>
                  <a:lnTo>
                    <a:pt x="382" y="169"/>
                  </a:lnTo>
                  <a:lnTo>
                    <a:pt x="375" y="184"/>
                  </a:lnTo>
                  <a:lnTo>
                    <a:pt x="367" y="199"/>
                  </a:lnTo>
                  <a:lnTo>
                    <a:pt x="359" y="214"/>
                  </a:lnTo>
                  <a:lnTo>
                    <a:pt x="350" y="230"/>
                  </a:lnTo>
                  <a:lnTo>
                    <a:pt x="344" y="245"/>
                  </a:lnTo>
                  <a:lnTo>
                    <a:pt x="338" y="262"/>
                  </a:lnTo>
                  <a:lnTo>
                    <a:pt x="331" y="277"/>
                  </a:lnTo>
                  <a:lnTo>
                    <a:pt x="323" y="290"/>
                  </a:lnTo>
                  <a:lnTo>
                    <a:pt x="314" y="308"/>
                  </a:lnTo>
                  <a:lnTo>
                    <a:pt x="308" y="323"/>
                  </a:lnTo>
                  <a:lnTo>
                    <a:pt x="302" y="338"/>
                  </a:lnTo>
                  <a:lnTo>
                    <a:pt x="293" y="353"/>
                  </a:lnTo>
                  <a:lnTo>
                    <a:pt x="287" y="372"/>
                  </a:lnTo>
                  <a:lnTo>
                    <a:pt x="281" y="386"/>
                  </a:lnTo>
                  <a:lnTo>
                    <a:pt x="274" y="401"/>
                  </a:lnTo>
                  <a:lnTo>
                    <a:pt x="268" y="420"/>
                  </a:lnTo>
                  <a:lnTo>
                    <a:pt x="262" y="435"/>
                  </a:lnTo>
                  <a:lnTo>
                    <a:pt x="257" y="444"/>
                  </a:lnTo>
                  <a:lnTo>
                    <a:pt x="253" y="454"/>
                  </a:lnTo>
                  <a:lnTo>
                    <a:pt x="249" y="462"/>
                  </a:lnTo>
                  <a:lnTo>
                    <a:pt x="247" y="471"/>
                  </a:lnTo>
                  <a:lnTo>
                    <a:pt x="243" y="481"/>
                  </a:lnTo>
                  <a:lnTo>
                    <a:pt x="242" y="490"/>
                  </a:lnTo>
                  <a:lnTo>
                    <a:pt x="238" y="498"/>
                  </a:lnTo>
                  <a:lnTo>
                    <a:pt x="234" y="511"/>
                  </a:lnTo>
                  <a:lnTo>
                    <a:pt x="232" y="519"/>
                  </a:lnTo>
                  <a:lnTo>
                    <a:pt x="228" y="528"/>
                  </a:lnTo>
                  <a:lnTo>
                    <a:pt x="226" y="538"/>
                  </a:lnTo>
                  <a:lnTo>
                    <a:pt x="223" y="549"/>
                  </a:lnTo>
                  <a:lnTo>
                    <a:pt x="221" y="560"/>
                  </a:lnTo>
                  <a:lnTo>
                    <a:pt x="213" y="574"/>
                  </a:lnTo>
                  <a:lnTo>
                    <a:pt x="211" y="583"/>
                  </a:lnTo>
                  <a:lnTo>
                    <a:pt x="205" y="595"/>
                  </a:lnTo>
                  <a:lnTo>
                    <a:pt x="200" y="606"/>
                  </a:lnTo>
                  <a:lnTo>
                    <a:pt x="196" y="619"/>
                  </a:lnTo>
                  <a:lnTo>
                    <a:pt x="192" y="631"/>
                  </a:lnTo>
                  <a:lnTo>
                    <a:pt x="190" y="642"/>
                  </a:lnTo>
                  <a:lnTo>
                    <a:pt x="186" y="652"/>
                  </a:lnTo>
                  <a:lnTo>
                    <a:pt x="181" y="665"/>
                  </a:lnTo>
                  <a:lnTo>
                    <a:pt x="177" y="672"/>
                  </a:lnTo>
                  <a:lnTo>
                    <a:pt x="175" y="686"/>
                  </a:lnTo>
                  <a:lnTo>
                    <a:pt x="171" y="693"/>
                  </a:lnTo>
                  <a:lnTo>
                    <a:pt x="169" y="707"/>
                  </a:lnTo>
                  <a:lnTo>
                    <a:pt x="166" y="718"/>
                  </a:lnTo>
                  <a:lnTo>
                    <a:pt x="164" y="728"/>
                  </a:lnTo>
                  <a:lnTo>
                    <a:pt x="160" y="737"/>
                  </a:lnTo>
                  <a:lnTo>
                    <a:pt x="156" y="749"/>
                  </a:lnTo>
                  <a:lnTo>
                    <a:pt x="150" y="758"/>
                  </a:lnTo>
                  <a:lnTo>
                    <a:pt x="150" y="769"/>
                  </a:lnTo>
                  <a:lnTo>
                    <a:pt x="148" y="779"/>
                  </a:lnTo>
                  <a:lnTo>
                    <a:pt x="145" y="790"/>
                  </a:lnTo>
                  <a:lnTo>
                    <a:pt x="143" y="800"/>
                  </a:lnTo>
                  <a:lnTo>
                    <a:pt x="143" y="815"/>
                  </a:lnTo>
                  <a:lnTo>
                    <a:pt x="139" y="825"/>
                  </a:lnTo>
                  <a:lnTo>
                    <a:pt x="135" y="836"/>
                  </a:lnTo>
                  <a:lnTo>
                    <a:pt x="133" y="849"/>
                  </a:lnTo>
                  <a:lnTo>
                    <a:pt x="133" y="861"/>
                  </a:lnTo>
                  <a:lnTo>
                    <a:pt x="129" y="872"/>
                  </a:lnTo>
                  <a:lnTo>
                    <a:pt x="129" y="885"/>
                  </a:lnTo>
                  <a:lnTo>
                    <a:pt x="127" y="899"/>
                  </a:lnTo>
                  <a:lnTo>
                    <a:pt x="127" y="912"/>
                  </a:lnTo>
                  <a:lnTo>
                    <a:pt x="124" y="927"/>
                  </a:lnTo>
                  <a:lnTo>
                    <a:pt x="124" y="944"/>
                  </a:lnTo>
                  <a:lnTo>
                    <a:pt x="120" y="956"/>
                  </a:lnTo>
                  <a:lnTo>
                    <a:pt x="120" y="975"/>
                  </a:lnTo>
                  <a:lnTo>
                    <a:pt x="120" y="990"/>
                  </a:lnTo>
                  <a:lnTo>
                    <a:pt x="118" y="1005"/>
                  </a:lnTo>
                  <a:lnTo>
                    <a:pt x="118" y="1024"/>
                  </a:lnTo>
                  <a:lnTo>
                    <a:pt x="118" y="1037"/>
                  </a:lnTo>
                  <a:lnTo>
                    <a:pt x="118" y="1053"/>
                  </a:lnTo>
                  <a:lnTo>
                    <a:pt x="118" y="1068"/>
                  </a:lnTo>
                  <a:lnTo>
                    <a:pt x="118" y="1083"/>
                  </a:lnTo>
                  <a:lnTo>
                    <a:pt x="118" y="1098"/>
                  </a:lnTo>
                  <a:lnTo>
                    <a:pt x="118" y="1113"/>
                  </a:lnTo>
                  <a:lnTo>
                    <a:pt x="118" y="1132"/>
                  </a:lnTo>
                  <a:lnTo>
                    <a:pt x="118" y="1144"/>
                  </a:lnTo>
                  <a:lnTo>
                    <a:pt x="118" y="1163"/>
                  </a:lnTo>
                  <a:lnTo>
                    <a:pt x="118" y="1176"/>
                  </a:lnTo>
                  <a:lnTo>
                    <a:pt x="118" y="1191"/>
                  </a:lnTo>
                  <a:lnTo>
                    <a:pt x="118" y="1205"/>
                  </a:lnTo>
                  <a:lnTo>
                    <a:pt x="118" y="1220"/>
                  </a:lnTo>
                  <a:lnTo>
                    <a:pt x="118" y="1233"/>
                  </a:lnTo>
                  <a:lnTo>
                    <a:pt x="118" y="1250"/>
                  </a:lnTo>
                  <a:lnTo>
                    <a:pt x="118" y="1265"/>
                  </a:lnTo>
                  <a:lnTo>
                    <a:pt x="120" y="1283"/>
                  </a:lnTo>
                  <a:lnTo>
                    <a:pt x="120" y="1294"/>
                  </a:lnTo>
                  <a:lnTo>
                    <a:pt x="120" y="1309"/>
                  </a:lnTo>
                  <a:lnTo>
                    <a:pt x="120" y="1328"/>
                  </a:lnTo>
                  <a:lnTo>
                    <a:pt x="124" y="1343"/>
                  </a:lnTo>
                  <a:lnTo>
                    <a:pt x="124" y="1355"/>
                  </a:lnTo>
                  <a:lnTo>
                    <a:pt x="124" y="1370"/>
                  </a:lnTo>
                  <a:lnTo>
                    <a:pt x="124" y="1389"/>
                  </a:lnTo>
                  <a:lnTo>
                    <a:pt x="127" y="1404"/>
                  </a:lnTo>
                  <a:lnTo>
                    <a:pt x="127" y="1416"/>
                  </a:lnTo>
                  <a:lnTo>
                    <a:pt x="127" y="1431"/>
                  </a:lnTo>
                  <a:lnTo>
                    <a:pt x="127" y="1446"/>
                  </a:lnTo>
                  <a:lnTo>
                    <a:pt x="127" y="1461"/>
                  </a:lnTo>
                  <a:lnTo>
                    <a:pt x="127" y="1473"/>
                  </a:lnTo>
                  <a:lnTo>
                    <a:pt x="127" y="1490"/>
                  </a:lnTo>
                  <a:lnTo>
                    <a:pt x="127" y="1507"/>
                  </a:lnTo>
                  <a:lnTo>
                    <a:pt x="127" y="1522"/>
                  </a:lnTo>
                  <a:lnTo>
                    <a:pt x="124" y="1535"/>
                  </a:lnTo>
                  <a:lnTo>
                    <a:pt x="124" y="1549"/>
                  </a:lnTo>
                  <a:lnTo>
                    <a:pt x="124" y="1564"/>
                  </a:lnTo>
                  <a:lnTo>
                    <a:pt x="124" y="1579"/>
                  </a:lnTo>
                  <a:lnTo>
                    <a:pt x="124" y="1594"/>
                  </a:lnTo>
                  <a:lnTo>
                    <a:pt x="124" y="1609"/>
                  </a:lnTo>
                  <a:lnTo>
                    <a:pt x="120" y="1625"/>
                  </a:lnTo>
                  <a:lnTo>
                    <a:pt x="120" y="1642"/>
                  </a:lnTo>
                  <a:lnTo>
                    <a:pt x="118" y="1653"/>
                  </a:lnTo>
                  <a:lnTo>
                    <a:pt x="118" y="1668"/>
                  </a:lnTo>
                  <a:lnTo>
                    <a:pt x="114" y="1684"/>
                  </a:lnTo>
                  <a:lnTo>
                    <a:pt x="114" y="1699"/>
                  </a:lnTo>
                  <a:lnTo>
                    <a:pt x="112" y="1714"/>
                  </a:lnTo>
                  <a:lnTo>
                    <a:pt x="108" y="1729"/>
                  </a:lnTo>
                  <a:lnTo>
                    <a:pt x="107" y="1744"/>
                  </a:lnTo>
                  <a:lnTo>
                    <a:pt x="107" y="1760"/>
                  </a:lnTo>
                  <a:lnTo>
                    <a:pt x="99" y="1775"/>
                  </a:lnTo>
                  <a:lnTo>
                    <a:pt x="97" y="1790"/>
                  </a:lnTo>
                  <a:lnTo>
                    <a:pt x="93" y="1805"/>
                  </a:lnTo>
                  <a:lnTo>
                    <a:pt x="91" y="1820"/>
                  </a:lnTo>
                  <a:lnTo>
                    <a:pt x="84" y="1836"/>
                  </a:lnTo>
                  <a:lnTo>
                    <a:pt x="82" y="1849"/>
                  </a:lnTo>
                  <a:lnTo>
                    <a:pt x="78" y="1866"/>
                  </a:lnTo>
                  <a:lnTo>
                    <a:pt x="74" y="1883"/>
                  </a:lnTo>
                  <a:lnTo>
                    <a:pt x="70" y="1889"/>
                  </a:lnTo>
                  <a:lnTo>
                    <a:pt x="67" y="1902"/>
                  </a:lnTo>
                  <a:lnTo>
                    <a:pt x="61" y="1908"/>
                  </a:lnTo>
                  <a:lnTo>
                    <a:pt x="53" y="1917"/>
                  </a:lnTo>
                  <a:lnTo>
                    <a:pt x="38" y="1925"/>
                  </a:lnTo>
                  <a:lnTo>
                    <a:pt x="27" y="1934"/>
                  </a:lnTo>
                  <a:lnTo>
                    <a:pt x="12" y="1934"/>
                  </a:lnTo>
                  <a:lnTo>
                    <a:pt x="2" y="1934"/>
                  </a:lnTo>
                  <a:lnTo>
                    <a:pt x="0" y="1929"/>
                  </a:lnTo>
                  <a:lnTo>
                    <a:pt x="0" y="1925"/>
                  </a:lnTo>
                  <a:lnTo>
                    <a:pt x="0" y="1919"/>
                  </a:lnTo>
                  <a:lnTo>
                    <a:pt x="2" y="1910"/>
                  </a:lnTo>
                  <a:lnTo>
                    <a:pt x="2" y="1898"/>
                  </a:lnTo>
                  <a:lnTo>
                    <a:pt x="10" y="1883"/>
                  </a:lnTo>
                  <a:lnTo>
                    <a:pt x="10" y="1868"/>
                  </a:lnTo>
                  <a:lnTo>
                    <a:pt x="15" y="1857"/>
                  </a:lnTo>
                  <a:lnTo>
                    <a:pt x="15" y="1841"/>
                  </a:lnTo>
                  <a:lnTo>
                    <a:pt x="17" y="1826"/>
                  </a:lnTo>
                  <a:lnTo>
                    <a:pt x="21" y="1811"/>
                  </a:lnTo>
                  <a:lnTo>
                    <a:pt x="25" y="1800"/>
                  </a:lnTo>
                  <a:lnTo>
                    <a:pt x="27" y="1781"/>
                  </a:lnTo>
                  <a:lnTo>
                    <a:pt x="27" y="1765"/>
                  </a:lnTo>
                  <a:lnTo>
                    <a:pt x="31" y="1750"/>
                  </a:lnTo>
                  <a:lnTo>
                    <a:pt x="31" y="1735"/>
                  </a:lnTo>
                  <a:lnTo>
                    <a:pt x="32" y="1722"/>
                  </a:lnTo>
                  <a:lnTo>
                    <a:pt x="32" y="1708"/>
                  </a:lnTo>
                  <a:lnTo>
                    <a:pt x="36" y="1693"/>
                  </a:lnTo>
                  <a:lnTo>
                    <a:pt x="36" y="1678"/>
                  </a:lnTo>
                  <a:lnTo>
                    <a:pt x="36" y="1661"/>
                  </a:lnTo>
                  <a:lnTo>
                    <a:pt x="38" y="1646"/>
                  </a:lnTo>
                  <a:lnTo>
                    <a:pt x="38" y="1630"/>
                  </a:lnTo>
                  <a:lnTo>
                    <a:pt x="38" y="1615"/>
                  </a:lnTo>
                  <a:lnTo>
                    <a:pt x="38" y="1596"/>
                  </a:lnTo>
                  <a:lnTo>
                    <a:pt x="38" y="1583"/>
                  </a:lnTo>
                  <a:lnTo>
                    <a:pt x="38" y="1566"/>
                  </a:lnTo>
                  <a:lnTo>
                    <a:pt x="42" y="1551"/>
                  </a:lnTo>
                  <a:lnTo>
                    <a:pt x="42" y="1533"/>
                  </a:lnTo>
                  <a:lnTo>
                    <a:pt x="42" y="1518"/>
                  </a:lnTo>
                  <a:lnTo>
                    <a:pt x="42" y="1501"/>
                  </a:lnTo>
                  <a:lnTo>
                    <a:pt x="42" y="1486"/>
                  </a:lnTo>
                  <a:lnTo>
                    <a:pt x="42" y="1467"/>
                  </a:lnTo>
                  <a:lnTo>
                    <a:pt x="42" y="1452"/>
                  </a:lnTo>
                  <a:lnTo>
                    <a:pt x="42" y="1437"/>
                  </a:lnTo>
                  <a:lnTo>
                    <a:pt x="42" y="1419"/>
                  </a:lnTo>
                  <a:lnTo>
                    <a:pt x="42" y="1400"/>
                  </a:lnTo>
                  <a:lnTo>
                    <a:pt x="42" y="1385"/>
                  </a:lnTo>
                  <a:lnTo>
                    <a:pt x="42" y="1368"/>
                  </a:lnTo>
                  <a:lnTo>
                    <a:pt x="42" y="1351"/>
                  </a:lnTo>
                  <a:lnTo>
                    <a:pt x="42" y="1334"/>
                  </a:lnTo>
                  <a:lnTo>
                    <a:pt x="42" y="1319"/>
                  </a:lnTo>
                  <a:lnTo>
                    <a:pt x="42" y="1302"/>
                  </a:lnTo>
                  <a:lnTo>
                    <a:pt x="42" y="1286"/>
                  </a:lnTo>
                  <a:lnTo>
                    <a:pt x="42" y="1267"/>
                  </a:lnTo>
                  <a:lnTo>
                    <a:pt x="42" y="1252"/>
                  </a:lnTo>
                  <a:lnTo>
                    <a:pt x="42" y="1237"/>
                  </a:lnTo>
                  <a:lnTo>
                    <a:pt x="42" y="1220"/>
                  </a:lnTo>
                  <a:lnTo>
                    <a:pt x="42" y="1205"/>
                  </a:lnTo>
                  <a:lnTo>
                    <a:pt x="42" y="1189"/>
                  </a:lnTo>
                  <a:lnTo>
                    <a:pt x="42" y="1170"/>
                  </a:lnTo>
                  <a:lnTo>
                    <a:pt x="42" y="1155"/>
                  </a:lnTo>
                  <a:lnTo>
                    <a:pt x="42" y="1138"/>
                  </a:lnTo>
                  <a:lnTo>
                    <a:pt x="42" y="1123"/>
                  </a:lnTo>
                  <a:lnTo>
                    <a:pt x="42" y="1106"/>
                  </a:lnTo>
                  <a:lnTo>
                    <a:pt x="42" y="1091"/>
                  </a:lnTo>
                  <a:lnTo>
                    <a:pt x="42" y="1074"/>
                  </a:lnTo>
                  <a:lnTo>
                    <a:pt x="42" y="1060"/>
                  </a:lnTo>
                  <a:lnTo>
                    <a:pt x="42" y="1041"/>
                  </a:lnTo>
                  <a:lnTo>
                    <a:pt x="46" y="1030"/>
                  </a:lnTo>
                  <a:lnTo>
                    <a:pt x="46" y="1011"/>
                  </a:lnTo>
                  <a:lnTo>
                    <a:pt x="46" y="996"/>
                  </a:lnTo>
                  <a:lnTo>
                    <a:pt x="48" y="980"/>
                  </a:lnTo>
                  <a:lnTo>
                    <a:pt x="48" y="965"/>
                  </a:lnTo>
                  <a:lnTo>
                    <a:pt x="48" y="952"/>
                  </a:lnTo>
                  <a:lnTo>
                    <a:pt x="53" y="935"/>
                  </a:lnTo>
                  <a:lnTo>
                    <a:pt x="53" y="920"/>
                  </a:lnTo>
                  <a:lnTo>
                    <a:pt x="57" y="906"/>
                  </a:lnTo>
                  <a:lnTo>
                    <a:pt x="57" y="891"/>
                  </a:lnTo>
                  <a:lnTo>
                    <a:pt x="61" y="876"/>
                  </a:lnTo>
                  <a:lnTo>
                    <a:pt x="61" y="857"/>
                  </a:lnTo>
                  <a:lnTo>
                    <a:pt x="63" y="845"/>
                  </a:lnTo>
                  <a:lnTo>
                    <a:pt x="67" y="830"/>
                  </a:lnTo>
                  <a:lnTo>
                    <a:pt x="70" y="815"/>
                  </a:lnTo>
                  <a:lnTo>
                    <a:pt x="70" y="800"/>
                  </a:lnTo>
                  <a:lnTo>
                    <a:pt x="72" y="785"/>
                  </a:lnTo>
                  <a:lnTo>
                    <a:pt x="74" y="769"/>
                  </a:lnTo>
                  <a:lnTo>
                    <a:pt x="78" y="754"/>
                  </a:lnTo>
                  <a:lnTo>
                    <a:pt x="82" y="743"/>
                  </a:lnTo>
                  <a:lnTo>
                    <a:pt x="84" y="728"/>
                  </a:lnTo>
                  <a:lnTo>
                    <a:pt x="88" y="716"/>
                  </a:lnTo>
                  <a:lnTo>
                    <a:pt x="91" y="699"/>
                  </a:lnTo>
                  <a:lnTo>
                    <a:pt x="93" y="686"/>
                  </a:lnTo>
                  <a:lnTo>
                    <a:pt x="99" y="672"/>
                  </a:lnTo>
                  <a:lnTo>
                    <a:pt x="99" y="661"/>
                  </a:lnTo>
                  <a:lnTo>
                    <a:pt x="103" y="646"/>
                  </a:lnTo>
                  <a:lnTo>
                    <a:pt x="107" y="631"/>
                  </a:lnTo>
                  <a:lnTo>
                    <a:pt x="112" y="619"/>
                  </a:lnTo>
                  <a:lnTo>
                    <a:pt x="114" y="604"/>
                  </a:lnTo>
                  <a:lnTo>
                    <a:pt x="118" y="593"/>
                  </a:lnTo>
                  <a:lnTo>
                    <a:pt x="124" y="576"/>
                  </a:lnTo>
                  <a:lnTo>
                    <a:pt x="127" y="564"/>
                  </a:lnTo>
                  <a:lnTo>
                    <a:pt x="129" y="549"/>
                  </a:lnTo>
                  <a:lnTo>
                    <a:pt x="135" y="538"/>
                  </a:lnTo>
                  <a:lnTo>
                    <a:pt x="139" y="524"/>
                  </a:lnTo>
                  <a:lnTo>
                    <a:pt x="145" y="513"/>
                  </a:lnTo>
                  <a:lnTo>
                    <a:pt x="148" y="498"/>
                  </a:lnTo>
                  <a:lnTo>
                    <a:pt x="154" y="486"/>
                  </a:lnTo>
                  <a:lnTo>
                    <a:pt x="160" y="475"/>
                  </a:lnTo>
                  <a:lnTo>
                    <a:pt x="166" y="462"/>
                  </a:lnTo>
                  <a:lnTo>
                    <a:pt x="169" y="446"/>
                  </a:lnTo>
                  <a:lnTo>
                    <a:pt x="175" y="435"/>
                  </a:lnTo>
                  <a:lnTo>
                    <a:pt x="177" y="422"/>
                  </a:lnTo>
                  <a:lnTo>
                    <a:pt x="185" y="410"/>
                  </a:lnTo>
                  <a:lnTo>
                    <a:pt x="186" y="395"/>
                  </a:lnTo>
                  <a:lnTo>
                    <a:pt x="192" y="380"/>
                  </a:lnTo>
                  <a:lnTo>
                    <a:pt x="200" y="368"/>
                  </a:lnTo>
                  <a:lnTo>
                    <a:pt x="205" y="357"/>
                  </a:lnTo>
                  <a:lnTo>
                    <a:pt x="211" y="340"/>
                  </a:lnTo>
                  <a:lnTo>
                    <a:pt x="217" y="328"/>
                  </a:lnTo>
                  <a:lnTo>
                    <a:pt x="223" y="317"/>
                  </a:lnTo>
                  <a:lnTo>
                    <a:pt x="228" y="304"/>
                  </a:lnTo>
                  <a:lnTo>
                    <a:pt x="234" y="290"/>
                  </a:lnTo>
                  <a:lnTo>
                    <a:pt x="242" y="277"/>
                  </a:lnTo>
                  <a:lnTo>
                    <a:pt x="247" y="266"/>
                  </a:lnTo>
                  <a:lnTo>
                    <a:pt x="253" y="254"/>
                  </a:lnTo>
                  <a:lnTo>
                    <a:pt x="259" y="239"/>
                  </a:lnTo>
                  <a:lnTo>
                    <a:pt x="268" y="224"/>
                  </a:lnTo>
                  <a:lnTo>
                    <a:pt x="274" y="213"/>
                  </a:lnTo>
                  <a:lnTo>
                    <a:pt x="281" y="197"/>
                  </a:lnTo>
                  <a:lnTo>
                    <a:pt x="287" y="180"/>
                  </a:lnTo>
                  <a:lnTo>
                    <a:pt x="295" y="169"/>
                  </a:lnTo>
                  <a:lnTo>
                    <a:pt x="302" y="154"/>
                  </a:lnTo>
                  <a:lnTo>
                    <a:pt x="308" y="142"/>
                  </a:lnTo>
                  <a:lnTo>
                    <a:pt x="314" y="127"/>
                  </a:lnTo>
                  <a:lnTo>
                    <a:pt x="323" y="112"/>
                  </a:lnTo>
                  <a:lnTo>
                    <a:pt x="329" y="100"/>
                  </a:lnTo>
                  <a:lnTo>
                    <a:pt x="338" y="85"/>
                  </a:lnTo>
                  <a:lnTo>
                    <a:pt x="344" y="70"/>
                  </a:lnTo>
                  <a:lnTo>
                    <a:pt x="352" y="55"/>
                  </a:lnTo>
                  <a:lnTo>
                    <a:pt x="359" y="40"/>
                  </a:lnTo>
                  <a:lnTo>
                    <a:pt x="371" y="26"/>
                  </a:lnTo>
                  <a:lnTo>
                    <a:pt x="376" y="19"/>
                  </a:lnTo>
                  <a:lnTo>
                    <a:pt x="388" y="9"/>
                  </a:lnTo>
                  <a:lnTo>
                    <a:pt x="395" y="5"/>
                  </a:lnTo>
                  <a:lnTo>
                    <a:pt x="405" y="5"/>
                  </a:lnTo>
                  <a:lnTo>
                    <a:pt x="413" y="3"/>
                  </a:lnTo>
                  <a:lnTo>
                    <a:pt x="426" y="3"/>
                  </a:lnTo>
                  <a:lnTo>
                    <a:pt x="432" y="0"/>
                  </a:lnTo>
                  <a:lnTo>
                    <a:pt x="441" y="0"/>
                  </a:lnTo>
                  <a:lnTo>
                    <a:pt x="447" y="0"/>
                  </a:lnTo>
                  <a:lnTo>
                    <a:pt x="454" y="0"/>
                  </a:lnTo>
                  <a:lnTo>
                    <a:pt x="462" y="3"/>
                  </a:lnTo>
                  <a:lnTo>
                    <a:pt x="464" y="13"/>
                  </a:lnTo>
                  <a:lnTo>
                    <a:pt x="464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45" name="Freeform 81"/>
            <p:cNvSpPr>
              <a:spLocks/>
            </p:cNvSpPr>
            <p:nvPr/>
          </p:nvSpPr>
          <p:spPr bwMode="auto">
            <a:xfrm>
              <a:off x="6302368" y="4511676"/>
              <a:ext cx="182562" cy="1489076"/>
            </a:xfrm>
            <a:custGeom>
              <a:avLst/>
              <a:gdLst/>
              <a:ahLst/>
              <a:cxnLst>
                <a:cxn ang="0">
                  <a:pos x="219" y="78"/>
                </a:cxn>
                <a:cxn ang="0">
                  <a:pos x="200" y="150"/>
                </a:cxn>
                <a:cxn ang="0">
                  <a:pos x="185" y="217"/>
                </a:cxn>
                <a:cxn ang="0">
                  <a:pos x="169" y="280"/>
                </a:cxn>
                <a:cxn ang="0">
                  <a:pos x="158" y="340"/>
                </a:cxn>
                <a:cxn ang="0">
                  <a:pos x="145" y="401"/>
                </a:cxn>
                <a:cxn ang="0">
                  <a:pos x="133" y="462"/>
                </a:cxn>
                <a:cxn ang="0">
                  <a:pos x="122" y="519"/>
                </a:cxn>
                <a:cxn ang="0">
                  <a:pos x="112" y="582"/>
                </a:cxn>
                <a:cxn ang="0">
                  <a:pos x="103" y="646"/>
                </a:cxn>
                <a:cxn ang="0">
                  <a:pos x="93" y="715"/>
                </a:cxn>
                <a:cxn ang="0">
                  <a:pos x="88" y="785"/>
                </a:cxn>
                <a:cxn ang="0">
                  <a:pos x="86" y="863"/>
                </a:cxn>
                <a:cxn ang="0">
                  <a:pos x="82" y="935"/>
                </a:cxn>
                <a:cxn ang="0">
                  <a:pos x="82" y="1007"/>
                </a:cxn>
                <a:cxn ang="0">
                  <a:pos x="86" y="1080"/>
                </a:cxn>
                <a:cxn ang="0">
                  <a:pos x="88" y="1152"/>
                </a:cxn>
                <a:cxn ang="0">
                  <a:pos x="93" y="1224"/>
                </a:cxn>
                <a:cxn ang="0">
                  <a:pos x="103" y="1298"/>
                </a:cxn>
                <a:cxn ang="0">
                  <a:pos x="112" y="1367"/>
                </a:cxn>
                <a:cxn ang="0">
                  <a:pos x="122" y="1439"/>
                </a:cxn>
                <a:cxn ang="0">
                  <a:pos x="128" y="1511"/>
                </a:cxn>
                <a:cxn ang="0">
                  <a:pos x="137" y="1583"/>
                </a:cxn>
                <a:cxn ang="0">
                  <a:pos x="143" y="1659"/>
                </a:cxn>
                <a:cxn ang="0">
                  <a:pos x="145" y="1735"/>
                </a:cxn>
                <a:cxn ang="0">
                  <a:pos x="149" y="1808"/>
                </a:cxn>
                <a:cxn ang="0">
                  <a:pos x="122" y="1861"/>
                </a:cxn>
                <a:cxn ang="0">
                  <a:pos x="67" y="1859"/>
                </a:cxn>
                <a:cxn ang="0">
                  <a:pos x="61" y="1802"/>
                </a:cxn>
                <a:cxn ang="0">
                  <a:pos x="55" y="1716"/>
                </a:cxn>
                <a:cxn ang="0">
                  <a:pos x="48" y="1638"/>
                </a:cxn>
                <a:cxn ang="0">
                  <a:pos x="46" y="1560"/>
                </a:cxn>
                <a:cxn ang="0">
                  <a:pos x="40" y="1481"/>
                </a:cxn>
                <a:cxn ang="0">
                  <a:pos x="27" y="1403"/>
                </a:cxn>
                <a:cxn ang="0">
                  <a:pos x="21" y="1327"/>
                </a:cxn>
                <a:cxn ang="0">
                  <a:pos x="15" y="1249"/>
                </a:cxn>
                <a:cxn ang="0">
                  <a:pos x="10" y="1175"/>
                </a:cxn>
                <a:cxn ang="0">
                  <a:pos x="4" y="1095"/>
                </a:cxn>
                <a:cxn ang="0">
                  <a:pos x="0" y="1017"/>
                </a:cxn>
                <a:cxn ang="0">
                  <a:pos x="0" y="939"/>
                </a:cxn>
                <a:cxn ang="0">
                  <a:pos x="4" y="863"/>
                </a:cxn>
                <a:cxn ang="0">
                  <a:pos x="10" y="785"/>
                </a:cxn>
                <a:cxn ang="0">
                  <a:pos x="12" y="709"/>
                </a:cxn>
                <a:cxn ang="0">
                  <a:pos x="21" y="641"/>
                </a:cxn>
                <a:cxn ang="0">
                  <a:pos x="31" y="580"/>
                </a:cxn>
                <a:cxn ang="0">
                  <a:pos x="44" y="523"/>
                </a:cxn>
                <a:cxn ang="0">
                  <a:pos x="55" y="470"/>
                </a:cxn>
                <a:cxn ang="0">
                  <a:pos x="65" y="418"/>
                </a:cxn>
                <a:cxn ang="0">
                  <a:pos x="78" y="369"/>
                </a:cxn>
                <a:cxn ang="0">
                  <a:pos x="91" y="316"/>
                </a:cxn>
                <a:cxn ang="0">
                  <a:pos x="107" y="262"/>
                </a:cxn>
                <a:cxn ang="0">
                  <a:pos x="122" y="202"/>
                </a:cxn>
                <a:cxn ang="0">
                  <a:pos x="137" y="139"/>
                </a:cxn>
                <a:cxn ang="0">
                  <a:pos x="154" y="69"/>
                </a:cxn>
                <a:cxn ang="0">
                  <a:pos x="179" y="10"/>
                </a:cxn>
                <a:cxn ang="0">
                  <a:pos x="230" y="10"/>
                </a:cxn>
              </a:cxnLst>
              <a:rect l="0" t="0" r="r" b="b"/>
              <a:pathLst>
                <a:path w="230" h="1876">
                  <a:moveTo>
                    <a:pt x="230" y="17"/>
                  </a:moveTo>
                  <a:lnTo>
                    <a:pt x="226" y="32"/>
                  </a:lnTo>
                  <a:lnTo>
                    <a:pt x="225" y="48"/>
                  </a:lnTo>
                  <a:lnTo>
                    <a:pt x="221" y="63"/>
                  </a:lnTo>
                  <a:lnTo>
                    <a:pt x="219" y="78"/>
                  </a:lnTo>
                  <a:lnTo>
                    <a:pt x="211" y="93"/>
                  </a:lnTo>
                  <a:lnTo>
                    <a:pt x="209" y="108"/>
                  </a:lnTo>
                  <a:lnTo>
                    <a:pt x="206" y="120"/>
                  </a:lnTo>
                  <a:lnTo>
                    <a:pt x="204" y="135"/>
                  </a:lnTo>
                  <a:lnTo>
                    <a:pt x="200" y="150"/>
                  </a:lnTo>
                  <a:lnTo>
                    <a:pt x="196" y="164"/>
                  </a:lnTo>
                  <a:lnTo>
                    <a:pt x="190" y="177"/>
                  </a:lnTo>
                  <a:lnTo>
                    <a:pt x="190" y="192"/>
                  </a:lnTo>
                  <a:lnTo>
                    <a:pt x="187" y="205"/>
                  </a:lnTo>
                  <a:lnTo>
                    <a:pt x="185" y="217"/>
                  </a:lnTo>
                  <a:lnTo>
                    <a:pt x="183" y="228"/>
                  </a:lnTo>
                  <a:lnTo>
                    <a:pt x="179" y="245"/>
                  </a:lnTo>
                  <a:lnTo>
                    <a:pt x="175" y="257"/>
                  </a:lnTo>
                  <a:lnTo>
                    <a:pt x="171" y="268"/>
                  </a:lnTo>
                  <a:lnTo>
                    <a:pt x="169" y="280"/>
                  </a:lnTo>
                  <a:lnTo>
                    <a:pt x="169" y="293"/>
                  </a:lnTo>
                  <a:lnTo>
                    <a:pt x="164" y="304"/>
                  </a:lnTo>
                  <a:lnTo>
                    <a:pt x="164" y="316"/>
                  </a:lnTo>
                  <a:lnTo>
                    <a:pt x="160" y="329"/>
                  </a:lnTo>
                  <a:lnTo>
                    <a:pt x="158" y="340"/>
                  </a:lnTo>
                  <a:lnTo>
                    <a:pt x="154" y="354"/>
                  </a:lnTo>
                  <a:lnTo>
                    <a:pt x="154" y="365"/>
                  </a:lnTo>
                  <a:lnTo>
                    <a:pt x="150" y="376"/>
                  </a:lnTo>
                  <a:lnTo>
                    <a:pt x="149" y="390"/>
                  </a:lnTo>
                  <a:lnTo>
                    <a:pt x="145" y="401"/>
                  </a:lnTo>
                  <a:lnTo>
                    <a:pt x="145" y="413"/>
                  </a:lnTo>
                  <a:lnTo>
                    <a:pt x="143" y="426"/>
                  </a:lnTo>
                  <a:lnTo>
                    <a:pt x="139" y="437"/>
                  </a:lnTo>
                  <a:lnTo>
                    <a:pt x="133" y="449"/>
                  </a:lnTo>
                  <a:lnTo>
                    <a:pt x="133" y="462"/>
                  </a:lnTo>
                  <a:lnTo>
                    <a:pt x="129" y="473"/>
                  </a:lnTo>
                  <a:lnTo>
                    <a:pt x="128" y="487"/>
                  </a:lnTo>
                  <a:lnTo>
                    <a:pt x="124" y="494"/>
                  </a:lnTo>
                  <a:lnTo>
                    <a:pt x="124" y="509"/>
                  </a:lnTo>
                  <a:lnTo>
                    <a:pt x="122" y="519"/>
                  </a:lnTo>
                  <a:lnTo>
                    <a:pt x="118" y="534"/>
                  </a:lnTo>
                  <a:lnTo>
                    <a:pt x="114" y="544"/>
                  </a:lnTo>
                  <a:lnTo>
                    <a:pt x="114" y="559"/>
                  </a:lnTo>
                  <a:lnTo>
                    <a:pt x="112" y="570"/>
                  </a:lnTo>
                  <a:lnTo>
                    <a:pt x="112" y="582"/>
                  </a:lnTo>
                  <a:lnTo>
                    <a:pt x="109" y="593"/>
                  </a:lnTo>
                  <a:lnTo>
                    <a:pt x="109" y="606"/>
                  </a:lnTo>
                  <a:lnTo>
                    <a:pt x="107" y="622"/>
                  </a:lnTo>
                  <a:lnTo>
                    <a:pt x="107" y="633"/>
                  </a:lnTo>
                  <a:lnTo>
                    <a:pt x="103" y="646"/>
                  </a:lnTo>
                  <a:lnTo>
                    <a:pt x="101" y="662"/>
                  </a:lnTo>
                  <a:lnTo>
                    <a:pt x="101" y="673"/>
                  </a:lnTo>
                  <a:lnTo>
                    <a:pt x="97" y="684"/>
                  </a:lnTo>
                  <a:lnTo>
                    <a:pt x="97" y="700"/>
                  </a:lnTo>
                  <a:lnTo>
                    <a:pt x="93" y="715"/>
                  </a:lnTo>
                  <a:lnTo>
                    <a:pt x="93" y="726"/>
                  </a:lnTo>
                  <a:lnTo>
                    <a:pt x="93" y="743"/>
                  </a:lnTo>
                  <a:lnTo>
                    <a:pt x="91" y="755"/>
                  </a:lnTo>
                  <a:lnTo>
                    <a:pt x="88" y="770"/>
                  </a:lnTo>
                  <a:lnTo>
                    <a:pt x="88" y="785"/>
                  </a:lnTo>
                  <a:lnTo>
                    <a:pt x="88" y="800"/>
                  </a:lnTo>
                  <a:lnTo>
                    <a:pt x="86" y="814"/>
                  </a:lnTo>
                  <a:lnTo>
                    <a:pt x="86" y="829"/>
                  </a:lnTo>
                  <a:lnTo>
                    <a:pt x="86" y="846"/>
                  </a:lnTo>
                  <a:lnTo>
                    <a:pt x="86" y="863"/>
                  </a:lnTo>
                  <a:lnTo>
                    <a:pt x="82" y="878"/>
                  </a:lnTo>
                  <a:lnTo>
                    <a:pt x="82" y="890"/>
                  </a:lnTo>
                  <a:lnTo>
                    <a:pt x="82" y="905"/>
                  </a:lnTo>
                  <a:lnTo>
                    <a:pt x="82" y="920"/>
                  </a:lnTo>
                  <a:lnTo>
                    <a:pt x="82" y="935"/>
                  </a:lnTo>
                  <a:lnTo>
                    <a:pt x="82" y="950"/>
                  </a:lnTo>
                  <a:lnTo>
                    <a:pt x="82" y="962"/>
                  </a:lnTo>
                  <a:lnTo>
                    <a:pt x="82" y="981"/>
                  </a:lnTo>
                  <a:lnTo>
                    <a:pt x="82" y="992"/>
                  </a:lnTo>
                  <a:lnTo>
                    <a:pt x="82" y="1007"/>
                  </a:lnTo>
                  <a:lnTo>
                    <a:pt x="82" y="1023"/>
                  </a:lnTo>
                  <a:lnTo>
                    <a:pt x="82" y="1038"/>
                  </a:lnTo>
                  <a:lnTo>
                    <a:pt x="82" y="1049"/>
                  </a:lnTo>
                  <a:lnTo>
                    <a:pt x="82" y="1068"/>
                  </a:lnTo>
                  <a:lnTo>
                    <a:pt x="86" y="1080"/>
                  </a:lnTo>
                  <a:lnTo>
                    <a:pt x="86" y="1095"/>
                  </a:lnTo>
                  <a:lnTo>
                    <a:pt x="86" y="1110"/>
                  </a:lnTo>
                  <a:lnTo>
                    <a:pt x="86" y="1125"/>
                  </a:lnTo>
                  <a:lnTo>
                    <a:pt x="88" y="1139"/>
                  </a:lnTo>
                  <a:lnTo>
                    <a:pt x="88" y="1152"/>
                  </a:lnTo>
                  <a:lnTo>
                    <a:pt x="88" y="1167"/>
                  </a:lnTo>
                  <a:lnTo>
                    <a:pt x="91" y="1182"/>
                  </a:lnTo>
                  <a:lnTo>
                    <a:pt x="93" y="1196"/>
                  </a:lnTo>
                  <a:lnTo>
                    <a:pt x="93" y="1209"/>
                  </a:lnTo>
                  <a:lnTo>
                    <a:pt x="93" y="1224"/>
                  </a:lnTo>
                  <a:lnTo>
                    <a:pt x="97" y="1241"/>
                  </a:lnTo>
                  <a:lnTo>
                    <a:pt x="97" y="1253"/>
                  </a:lnTo>
                  <a:lnTo>
                    <a:pt x="101" y="1268"/>
                  </a:lnTo>
                  <a:lnTo>
                    <a:pt x="103" y="1283"/>
                  </a:lnTo>
                  <a:lnTo>
                    <a:pt x="103" y="1298"/>
                  </a:lnTo>
                  <a:lnTo>
                    <a:pt x="107" y="1310"/>
                  </a:lnTo>
                  <a:lnTo>
                    <a:pt x="109" y="1327"/>
                  </a:lnTo>
                  <a:lnTo>
                    <a:pt x="109" y="1340"/>
                  </a:lnTo>
                  <a:lnTo>
                    <a:pt x="112" y="1355"/>
                  </a:lnTo>
                  <a:lnTo>
                    <a:pt x="112" y="1367"/>
                  </a:lnTo>
                  <a:lnTo>
                    <a:pt x="114" y="1382"/>
                  </a:lnTo>
                  <a:lnTo>
                    <a:pt x="114" y="1397"/>
                  </a:lnTo>
                  <a:lnTo>
                    <a:pt x="118" y="1408"/>
                  </a:lnTo>
                  <a:lnTo>
                    <a:pt x="118" y="1424"/>
                  </a:lnTo>
                  <a:lnTo>
                    <a:pt x="122" y="1439"/>
                  </a:lnTo>
                  <a:lnTo>
                    <a:pt x="122" y="1454"/>
                  </a:lnTo>
                  <a:lnTo>
                    <a:pt x="124" y="1465"/>
                  </a:lnTo>
                  <a:lnTo>
                    <a:pt x="124" y="1481"/>
                  </a:lnTo>
                  <a:lnTo>
                    <a:pt x="128" y="1498"/>
                  </a:lnTo>
                  <a:lnTo>
                    <a:pt x="128" y="1511"/>
                  </a:lnTo>
                  <a:lnTo>
                    <a:pt x="129" y="1526"/>
                  </a:lnTo>
                  <a:lnTo>
                    <a:pt x="129" y="1541"/>
                  </a:lnTo>
                  <a:lnTo>
                    <a:pt x="133" y="1557"/>
                  </a:lnTo>
                  <a:lnTo>
                    <a:pt x="133" y="1570"/>
                  </a:lnTo>
                  <a:lnTo>
                    <a:pt x="137" y="1583"/>
                  </a:lnTo>
                  <a:lnTo>
                    <a:pt x="137" y="1599"/>
                  </a:lnTo>
                  <a:lnTo>
                    <a:pt x="139" y="1616"/>
                  </a:lnTo>
                  <a:lnTo>
                    <a:pt x="139" y="1627"/>
                  </a:lnTo>
                  <a:lnTo>
                    <a:pt x="143" y="1644"/>
                  </a:lnTo>
                  <a:lnTo>
                    <a:pt x="143" y="1659"/>
                  </a:lnTo>
                  <a:lnTo>
                    <a:pt x="145" y="1675"/>
                  </a:lnTo>
                  <a:lnTo>
                    <a:pt x="145" y="1690"/>
                  </a:lnTo>
                  <a:lnTo>
                    <a:pt x="145" y="1705"/>
                  </a:lnTo>
                  <a:lnTo>
                    <a:pt x="145" y="1720"/>
                  </a:lnTo>
                  <a:lnTo>
                    <a:pt x="145" y="1735"/>
                  </a:lnTo>
                  <a:lnTo>
                    <a:pt x="145" y="1751"/>
                  </a:lnTo>
                  <a:lnTo>
                    <a:pt x="149" y="1766"/>
                  </a:lnTo>
                  <a:lnTo>
                    <a:pt x="149" y="1781"/>
                  </a:lnTo>
                  <a:lnTo>
                    <a:pt x="149" y="1798"/>
                  </a:lnTo>
                  <a:lnTo>
                    <a:pt x="149" y="1808"/>
                  </a:lnTo>
                  <a:lnTo>
                    <a:pt x="145" y="1819"/>
                  </a:lnTo>
                  <a:lnTo>
                    <a:pt x="139" y="1828"/>
                  </a:lnTo>
                  <a:lnTo>
                    <a:pt x="133" y="1844"/>
                  </a:lnTo>
                  <a:lnTo>
                    <a:pt x="128" y="1853"/>
                  </a:lnTo>
                  <a:lnTo>
                    <a:pt x="122" y="1861"/>
                  </a:lnTo>
                  <a:lnTo>
                    <a:pt x="112" y="1868"/>
                  </a:lnTo>
                  <a:lnTo>
                    <a:pt x="107" y="1874"/>
                  </a:lnTo>
                  <a:lnTo>
                    <a:pt x="88" y="1876"/>
                  </a:lnTo>
                  <a:lnTo>
                    <a:pt x="72" y="1868"/>
                  </a:lnTo>
                  <a:lnTo>
                    <a:pt x="67" y="1859"/>
                  </a:lnTo>
                  <a:lnTo>
                    <a:pt x="65" y="1844"/>
                  </a:lnTo>
                  <a:lnTo>
                    <a:pt x="61" y="1832"/>
                  </a:lnTo>
                  <a:lnTo>
                    <a:pt x="61" y="1823"/>
                  </a:lnTo>
                  <a:lnTo>
                    <a:pt x="61" y="1811"/>
                  </a:lnTo>
                  <a:lnTo>
                    <a:pt x="61" y="1802"/>
                  </a:lnTo>
                  <a:lnTo>
                    <a:pt x="57" y="1783"/>
                  </a:lnTo>
                  <a:lnTo>
                    <a:pt x="57" y="1768"/>
                  </a:lnTo>
                  <a:lnTo>
                    <a:pt x="55" y="1751"/>
                  </a:lnTo>
                  <a:lnTo>
                    <a:pt x="55" y="1735"/>
                  </a:lnTo>
                  <a:lnTo>
                    <a:pt x="55" y="1716"/>
                  </a:lnTo>
                  <a:lnTo>
                    <a:pt x="55" y="1701"/>
                  </a:lnTo>
                  <a:lnTo>
                    <a:pt x="52" y="1686"/>
                  </a:lnTo>
                  <a:lnTo>
                    <a:pt x="52" y="1673"/>
                  </a:lnTo>
                  <a:lnTo>
                    <a:pt x="52" y="1654"/>
                  </a:lnTo>
                  <a:lnTo>
                    <a:pt x="48" y="1638"/>
                  </a:lnTo>
                  <a:lnTo>
                    <a:pt x="48" y="1623"/>
                  </a:lnTo>
                  <a:lnTo>
                    <a:pt x="48" y="1608"/>
                  </a:lnTo>
                  <a:lnTo>
                    <a:pt x="46" y="1591"/>
                  </a:lnTo>
                  <a:lnTo>
                    <a:pt x="46" y="1576"/>
                  </a:lnTo>
                  <a:lnTo>
                    <a:pt x="46" y="1560"/>
                  </a:lnTo>
                  <a:lnTo>
                    <a:pt x="46" y="1545"/>
                  </a:lnTo>
                  <a:lnTo>
                    <a:pt x="44" y="1530"/>
                  </a:lnTo>
                  <a:lnTo>
                    <a:pt x="40" y="1511"/>
                  </a:lnTo>
                  <a:lnTo>
                    <a:pt x="40" y="1498"/>
                  </a:lnTo>
                  <a:lnTo>
                    <a:pt x="40" y="1481"/>
                  </a:lnTo>
                  <a:lnTo>
                    <a:pt x="36" y="1464"/>
                  </a:lnTo>
                  <a:lnTo>
                    <a:pt x="33" y="1452"/>
                  </a:lnTo>
                  <a:lnTo>
                    <a:pt x="31" y="1433"/>
                  </a:lnTo>
                  <a:lnTo>
                    <a:pt x="31" y="1418"/>
                  </a:lnTo>
                  <a:lnTo>
                    <a:pt x="27" y="1403"/>
                  </a:lnTo>
                  <a:lnTo>
                    <a:pt x="27" y="1388"/>
                  </a:lnTo>
                  <a:lnTo>
                    <a:pt x="25" y="1372"/>
                  </a:lnTo>
                  <a:lnTo>
                    <a:pt x="25" y="1357"/>
                  </a:lnTo>
                  <a:lnTo>
                    <a:pt x="25" y="1342"/>
                  </a:lnTo>
                  <a:lnTo>
                    <a:pt x="21" y="1327"/>
                  </a:lnTo>
                  <a:lnTo>
                    <a:pt x="21" y="1310"/>
                  </a:lnTo>
                  <a:lnTo>
                    <a:pt x="21" y="1298"/>
                  </a:lnTo>
                  <a:lnTo>
                    <a:pt x="19" y="1279"/>
                  </a:lnTo>
                  <a:lnTo>
                    <a:pt x="15" y="1264"/>
                  </a:lnTo>
                  <a:lnTo>
                    <a:pt x="15" y="1249"/>
                  </a:lnTo>
                  <a:lnTo>
                    <a:pt x="15" y="1234"/>
                  </a:lnTo>
                  <a:lnTo>
                    <a:pt x="12" y="1218"/>
                  </a:lnTo>
                  <a:lnTo>
                    <a:pt x="10" y="1201"/>
                  </a:lnTo>
                  <a:lnTo>
                    <a:pt x="10" y="1186"/>
                  </a:lnTo>
                  <a:lnTo>
                    <a:pt x="10" y="1175"/>
                  </a:lnTo>
                  <a:lnTo>
                    <a:pt x="6" y="1156"/>
                  </a:lnTo>
                  <a:lnTo>
                    <a:pt x="6" y="1140"/>
                  </a:lnTo>
                  <a:lnTo>
                    <a:pt x="4" y="1125"/>
                  </a:lnTo>
                  <a:lnTo>
                    <a:pt x="4" y="1110"/>
                  </a:lnTo>
                  <a:lnTo>
                    <a:pt x="4" y="1095"/>
                  </a:lnTo>
                  <a:lnTo>
                    <a:pt x="4" y="1080"/>
                  </a:lnTo>
                  <a:lnTo>
                    <a:pt x="4" y="1063"/>
                  </a:lnTo>
                  <a:lnTo>
                    <a:pt x="4" y="1049"/>
                  </a:lnTo>
                  <a:lnTo>
                    <a:pt x="0" y="1032"/>
                  </a:lnTo>
                  <a:lnTo>
                    <a:pt x="0" y="1017"/>
                  </a:lnTo>
                  <a:lnTo>
                    <a:pt x="0" y="1002"/>
                  </a:lnTo>
                  <a:lnTo>
                    <a:pt x="0" y="987"/>
                  </a:lnTo>
                  <a:lnTo>
                    <a:pt x="0" y="971"/>
                  </a:lnTo>
                  <a:lnTo>
                    <a:pt x="0" y="954"/>
                  </a:lnTo>
                  <a:lnTo>
                    <a:pt x="0" y="939"/>
                  </a:lnTo>
                  <a:lnTo>
                    <a:pt x="0" y="926"/>
                  </a:lnTo>
                  <a:lnTo>
                    <a:pt x="0" y="909"/>
                  </a:lnTo>
                  <a:lnTo>
                    <a:pt x="0" y="893"/>
                  </a:lnTo>
                  <a:lnTo>
                    <a:pt x="0" y="878"/>
                  </a:lnTo>
                  <a:lnTo>
                    <a:pt x="4" y="863"/>
                  </a:lnTo>
                  <a:lnTo>
                    <a:pt x="4" y="846"/>
                  </a:lnTo>
                  <a:lnTo>
                    <a:pt x="4" y="829"/>
                  </a:lnTo>
                  <a:lnTo>
                    <a:pt x="6" y="814"/>
                  </a:lnTo>
                  <a:lnTo>
                    <a:pt x="10" y="800"/>
                  </a:lnTo>
                  <a:lnTo>
                    <a:pt x="10" y="785"/>
                  </a:lnTo>
                  <a:lnTo>
                    <a:pt x="10" y="770"/>
                  </a:lnTo>
                  <a:lnTo>
                    <a:pt x="10" y="751"/>
                  </a:lnTo>
                  <a:lnTo>
                    <a:pt x="12" y="736"/>
                  </a:lnTo>
                  <a:lnTo>
                    <a:pt x="12" y="722"/>
                  </a:lnTo>
                  <a:lnTo>
                    <a:pt x="12" y="709"/>
                  </a:lnTo>
                  <a:lnTo>
                    <a:pt x="15" y="694"/>
                  </a:lnTo>
                  <a:lnTo>
                    <a:pt x="19" y="682"/>
                  </a:lnTo>
                  <a:lnTo>
                    <a:pt x="19" y="667"/>
                  </a:lnTo>
                  <a:lnTo>
                    <a:pt x="19" y="652"/>
                  </a:lnTo>
                  <a:lnTo>
                    <a:pt x="21" y="641"/>
                  </a:lnTo>
                  <a:lnTo>
                    <a:pt x="21" y="627"/>
                  </a:lnTo>
                  <a:lnTo>
                    <a:pt x="25" y="616"/>
                  </a:lnTo>
                  <a:lnTo>
                    <a:pt x="27" y="605"/>
                  </a:lnTo>
                  <a:lnTo>
                    <a:pt x="27" y="591"/>
                  </a:lnTo>
                  <a:lnTo>
                    <a:pt x="31" y="580"/>
                  </a:lnTo>
                  <a:lnTo>
                    <a:pt x="31" y="566"/>
                  </a:lnTo>
                  <a:lnTo>
                    <a:pt x="36" y="559"/>
                  </a:lnTo>
                  <a:lnTo>
                    <a:pt x="36" y="544"/>
                  </a:lnTo>
                  <a:lnTo>
                    <a:pt x="40" y="534"/>
                  </a:lnTo>
                  <a:lnTo>
                    <a:pt x="44" y="523"/>
                  </a:lnTo>
                  <a:lnTo>
                    <a:pt x="46" y="513"/>
                  </a:lnTo>
                  <a:lnTo>
                    <a:pt x="46" y="500"/>
                  </a:lnTo>
                  <a:lnTo>
                    <a:pt x="48" y="490"/>
                  </a:lnTo>
                  <a:lnTo>
                    <a:pt x="52" y="479"/>
                  </a:lnTo>
                  <a:lnTo>
                    <a:pt x="55" y="470"/>
                  </a:lnTo>
                  <a:lnTo>
                    <a:pt x="55" y="458"/>
                  </a:lnTo>
                  <a:lnTo>
                    <a:pt x="57" y="449"/>
                  </a:lnTo>
                  <a:lnTo>
                    <a:pt x="61" y="437"/>
                  </a:lnTo>
                  <a:lnTo>
                    <a:pt x="65" y="428"/>
                  </a:lnTo>
                  <a:lnTo>
                    <a:pt x="65" y="418"/>
                  </a:lnTo>
                  <a:lnTo>
                    <a:pt x="71" y="411"/>
                  </a:lnTo>
                  <a:lnTo>
                    <a:pt x="71" y="401"/>
                  </a:lnTo>
                  <a:lnTo>
                    <a:pt x="72" y="390"/>
                  </a:lnTo>
                  <a:lnTo>
                    <a:pt x="76" y="376"/>
                  </a:lnTo>
                  <a:lnTo>
                    <a:pt x="78" y="369"/>
                  </a:lnTo>
                  <a:lnTo>
                    <a:pt x="78" y="359"/>
                  </a:lnTo>
                  <a:lnTo>
                    <a:pt x="82" y="348"/>
                  </a:lnTo>
                  <a:lnTo>
                    <a:pt x="86" y="335"/>
                  </a:lnTo>
                  <a:lnTo>
                    <a:pt x="88" y="327"/>
                  </a:lnTo>
                  <a:lnTo>
                    <a:pt x="91" y="316"/>
                  </a:lnTo>
                  <a:lnTo>
                    <a:pt x="93" y="304"/>
                  </a:lnTo>
                  <a:lnTo>
                    <a:pt x="97" y="293"/>
                  </a:lnTo>
                  <a:lnTo>
                    <a:pt x="101" y="283"/>
                  </a:lnTo>
                  <a:lnTo>
                    <a:pt x="103" y="272"/>
                  </a:lnTo>
                  <a:lnTo>
                    <a:pt x="107" y="262"/>
                  </a:lnTo>
                  <a:lnTo>
                    <a:pt x="109" y="251"/>
                  </a:lnTo>
                  <a:lnTo>
                    <a:pt x="114" y="238"/>
                  </a:lnTo>
                  <a:lnTo>
                    <a:pt x="114" y="226"/>
                  </a:lnTo>
                  <a:lnTo>
                    <a:pt x="118" y="213"/>
                  </a:lnTo>
                  <a:lnTo>
                    <a:pt x="122" y="202"/>
                  </a:lnTo>
                  <a:lnTo>
                    <a:pt x="124" y="192"/>
                  </a:lnTo>
                  <a:lnTo>
                    <a:pt x="128" y="177"/>
                  </a:lnTo>
                  <a:lnTo>
                    <a:pt x="129" y="165"/>
                  </a:lnTo>
                  <a:lnTo>
                    <a:pt x="133" y="154"/>
                  </a:lnTo>
                  <a:lnTo>
                    <a:pt x="137" y="139"/>
                  </a:lnTo>
                  <a:lnTo>
                    <a:pt x="143" y="127"/>
                  </a:lnTo>
                  <a:lnTo>
                    <a:pt x="145" y="112"/>
                  </a:lnTo>
                  <a:lnTo>
                    <a:pt x="149" y="99"/>
                  </a:lnTo>
                  <a:lnTo>
                    <a:pt x="150" y="84"/>
                  </a:lnTo>
                  <a:lnTo>
                    <a:pt x="154" y="69"/>
                  </a:lnTo>
                  <a:lnTo>
                    <a:pt x="158" y="53"/>
                  </a:lnTo>
                  <a:lnTo>
                    <a:pt x="160" y="38"/>
                  </a:lnTo>
                  <a:lnTo>
                    <a:pt x="166" y="25"/>
                  </a:lnTo>
                  <a:lnTo>
                    <a:pt x="169" y="15"/>
                  </a:lnTo>
                  <a:lnTo>
                    <a:pt x="179" y="10"/>
                  </a:lnTo>
                  <a:lnTo>
                    <a:pt x="187" y="2"/>
                  </a:lnTo>
                  <a:lnTo>
                    <a:pt x="204" y="2"/>
                  </a:lnTo>
                  <a:lnTo>
                    <a:pt x="211" y="0"/>
                  </a:lnTo>
                  <a:lnTo>
                    <a:pt x="225" y="6"/>
                  </a:lnTo>
                  <a:lnTo>
                    <a:pt x="230" y="10"/>
                  </a:lnTo>
                  <a:lnTo>
                    <a:pt x="230" y="17"/>
                  </a:lnTo>
                  <a:lnTo>
                    <a:pt x="23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46" name="Freeform 82"/>
            <p:cNvSpPr>
              <a:spLocks/>
            </p:cNvSpPr>
            <p:nvPr/>
          </p:nvSpPr>
          <p:spPr bwMode="auto">
            <a:xfrm>
              <a:off x="6877043" y="4375152"/>
              <a:ext cx="298450" cy="1370014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4" y="107"/>
                </a:cxn>
                <a:cxn ang="0">
                  <a:pos x="105" y="154"/>
                </a:cxn>
                <a:cxn ang="0">
                  <a:pos x="99" y="198"/>
                </a:cxn>
                <a:cxn ang="0">
                  <a:pos x="94" y="232"/>
                </a:cxn>
                <a:cxn ang="0">
                  <a:pos x="88" y="287"/>
                </a:cxn>
                <a:cxn ang="0">
                  <a:pos x="78" y="344"/>
                </a:cxn>
                <a:cxn ang="0">
                  <a:pos x="75" y="401"/>
                </a:cxn>
                <a:cxn ang="0">
                  <a:pos x="75" y="447"/>
                </a:cxn>
                <a:cxn ang="0">
                  <a:pos x="78" y="483"/>
                </a:cxn>
                <a:cxn ang="0">
                  <a:pos x="82" y="529"/>
                </a:cxn>
                <a:cxn ang="0">
                  <a:pos x="88" y="580"/>
                </a:cxn>
                <a:cxn ang="0">
                  <a:pos x="97" y="637"/>
                </a:cxn>
                <a:cxn ang="0">
                  <a:pos x="103" y="703"/>
                </a:cxn>
                <a:cxn ang="0">
                  <a:pos x="118" y="764"/>
                </a:cxn>
                <a:cxn ang="0">
                  <a:pos x="132" y="827"/>
                </a:cxn>
                <a:cxn ang="0">
                  <a:pos x="151" y="888"/>
                </a:cxn>
                <a:cxn ang="0">
                  <a:pos x="171" y="945"/>
                </a:cxn>
                <a:cxn ang="0">
                  <a:pos x="192" y="1006"/>
                </a:cxn>
                <a:cxn ang="0">
                  <a:pos x="213" y="1063"/>
                </a:cxn>
                <a:cxn ang="0">
                  <a:pos x="238" y="1123"/>
                </a:cxn>
                <a:cxn ang="0">
                  <a:pos x="263" y="1184"/>
                </a:cxn>
                <a:cxn ang="0">
                  <a:pos x="285" y="1243"/>
                </a:cxn>
                <a:cxn ang="0">
                  <a:pos x="304" y="1304"/>
                </a:cxn>
                <a:cxn ang="0">
                  <a:pos x="325" y="1369"/>
                </a:cxn>
                <a:cxn ang="0">
                  <a:pos x="344" y="1435"/>
                </a:cxn>
                <a:cxn ang="0">
                  <a:pos x="356" y="1500"/>
                </a:cxn>
                <a:cxn ang="0">
                  <a:pos x="367" y="1570"/>
                </a:cxn>
                <a:cxn ang="0">
                  <a:pos x="375" y="1646"/>
                </a:cxn>
                <a:cxn ang="0">
                  <a:pos x="371" y="1707"/>
                </a:cxn>
                <a:cxn ang="0">
                  <a:pos x="344" y="1724"/>
                </a:cxn>
                <a:cxn ang="0">
                  <a:pos x="318" y="1671"/>
                </a:cxn>
                <a:cxn ang="0">
                  <a:pos x="299" y="1595"/>
                </a:cxn>
                <a:cxn ang="0">
                  <a:pos x="280" y="1524"/>
                </a:cxn>
                <a:cxn ang="0">
                  <a:pos x="263" y="1458"/>
                </a:cxn>
                <a:cxn ang="0">
                  <a:pos x="242" y="1395"/>
                </a:cxn>
                <a:cxn ang="0">
                  <a:pos x="221" y="1332"/>
                </a:cxn>
                <a:cxn ang="0">
                  <a:pos x="196" y="1272"/>
                </a:cxn>
                <a:cxn ang="0">
                  <a:pos x="175" y="1211"/>
                </a:cxn>
                <a:cxn ang="0">
                  <a:pos x="151" y="1154"/>
                </a:cxn>
                <a:cxn ang="0">
                  <a:pos x="130" y="1093"/>
                </a:cxn>
                <a:cxn ang="0">
                  <a:pos x="105" y="1032"/>
                </a:cxn>
                <a:cxn ang="0">
                  <a:pos x="84" y="969"/>
                </a:cxn>
                <a:cxn ang="0">
                  <a:pos x="67" y="905"/>
                </a:cxn>
                <a:cxn ang="0">
                  <a:pos x="48" y="840"/>
                </a:cxn>
                <a:cxn ang="0">
                  <a:pos x="31" y="774"/>
                </a:cxn>
                <a:cxn ang="0">
                  <a:pos x="17" y="703"/>
                </a:cxn>
                <a:cxn ang="0">
                  <a:pos x="10" y="637"/>
                </a:cxn>
                <a:cxn ang="0">
                  <a:pos x="4" y="595"/>
                </a:cxn>
                <a:cxn ang="0">
                  <a:pos x="0" y="557"/>
                </a:cxn>
                <a:cxn ang="0">
                  <a:pos x="0" y="511"/>
                </a:cxn>
                <a:cxn ang="0">
                  <a:pos x="0" y="447"/>
                </a:cxn>
                <a:cxn ang="0">
                  <a:pos x="4" y="386"/>
                </a:cxn>
                <a:cxn ang="0">
                  <a:pos x="12" y="323"/>
                </a:cxn>
                <a:cxn ang="0">
                  <a:pos x="17" y="281"/>
                </a:cxn>
                <a:cxn ang="0">
                  <a:pos x="27" y="242"/>
                </a:cxn>
                <a:cxn ang="0">
                  <a:pos x="33" y="200"/>
                </a:cxn>
                <a:cxn ang="0">
                  <a:pos x="42" y="154"/>
                </a:cxn>
                <a:cxn ang="0">
                  <a:pos x="52" y="107"/>
                </a:cxn>
                <a:cxn ang="0">
                  <a:pos x="63" y="51"/>
                </a:cxn>
                <a:cxn ang="0">
                  <a:pos x="84" y="12"/>
                </a:cxn>
                <a:cxn ang="0">
                  <a:pos x="124" y="0"/>
                </a:cxn>
              </a:cxnLst>
              <a:rect l="0" t="0" r="r" b="b"/>
              <a:pathLst>
                <a:path w="377" h="1728">
                  <a:moveTo>
                    <a:pt x="126" y="10"/>
                  </a:moveTo>
                  <a:lnTo>
                    <a:pt x="124" y="25"/>
                  </a:lnTo>
                  <a:lnTo>
                    <a:pt x="120" y="40"/>
                  </a:lnTo>
                  <a:lnTo>
                    <a:pt x="120" y="51"/>
                  </a:lnTo>
                  <a:lnTo>
                    <a:pt x="118" y="70"/>
                  </a:lnTo>
                  <a:lnTo>
                    <a:pt x="118" y="82"/>
                  </a:lnTo>
                  <a:lnTo>
                    <a:pt x="114" y="93"/>
                  </a:lnTo>
                  <a:lnTo>
                    <a:pt x="114" y="107"/>
                  </a:lnTo>
                  <a:lnTo>
                    <a:pt x="114" y="122"/>
                  </a:lnTo>
                  <a:lnTo>
                    <a:pt x="111" y="133"/>
                  </a:lnTo>
                  <a:lnTo>
                    <a:pt x="109" y="143"/>
                  </a:lnTo>
                  <a:lnTo>
                    <a:pt x="105" y="154"/>
                  </a:lnTo>
                  <a:lnTo>
                    <a:pt x="105" y="167"/>
                  </a:lnTo>
                  <a:lnTo>
                    <a:pt x="103" y="175"/>
                  </a:lnTo>
                  <a:lnTo>
                    <a:pt x="103" y="188"/>
                  </a:lnTo>
                  <a:lnTo>
                    <a:pt x="99" y="198"/>
                  </a:lnTo>
                  <a:lnTo>
                    <a:pt x="99" y="209"/>
                  </a:lnTo>
                  <a:lnTo>
                    <a:pt x="97" y="215"/>
                  </a:lnTo>
                  <a:lnTo>
                    <a:pt x="97" y="224"/>
                  </a:lnTo>
                  <a:lnTo>
                    <a:pt x="94" y="232"/>
                  </a:lnTo>
                  <a:lnTo>
                    <a:pt x="94" y="242"/>
                  </a:lnTo>
                  <a:lnTo>
                    <a:pt x="90" y="257"/>
                  </a:lnTo>
                  <a:lnTo>
                    <a:pt x="90" y="276"/>
                  </a:lnTo>
                  <a:lnTo>
                    <a:pt x="88" y="287"/>
                  </a:lnTo>
                  <a:lnTo>
                    <a:pt x="84" y="302"/>
                  </a:lnTo>
                  <a:lnTo>
                    <a:pt x="82" y="314"/>
                  </a:lnTo>
                  <a:lnTo>
                    <a:pt x="82" y="333"/>
                  </a:lnTo>
                  <a:lnTo>
                    <a:pt x="78" y="344"/>
                  </a:lnTo>
                  <a:lnTo>
                    <a:pt x="78" y="359"/>
                  </a:lnTo>
                  <a:lnTo>
                    <a:pt x="75" y="375"/>
                  </a:lnTo>
                  <a:lnTo>
                    <a:pt x="75" y="390"/>
                  </a:lnTo>
                  <a:lnTo>
                    <a:pt x="75" y="401"/>
                  </a:lnTo>
                  <a:lnTo>
                    <a:pt x="75" y="420"/>
                  </a:lnTo>
                  <a:lnTo>
                    <a:pt x="75" y="430"/>
                  </a:lnTo>
                  <a:lnTo>
                    <a:pt x="75" y="439"/>
                  </a:lnTo>
                  <a:lnTo>
                    <a:pt x="75" y="447"/>
                  </a:lnTo>
                  <a:lnTo>
                    <a:pt x="78" y="456"/>
                  </a:lnTo>
                  <a:lnTo>
                    <a:pt x="78" y="466"/>
                  </a:lnTo>
                  <a:lnTo>
                    <a:pt x="78" y="475"/>
                  </a:lnTo>
                  <a:lnTo>
                    <a:pt x="78" y="483"/>
                  </a:lnTo>
                  <a:lnTo>
                    <a:pt x="78" y="496"/>
                  </a:lnTo>
                  <a:lnTo>
                    <a:pt x="78" y="504"/>
                  </a:lnTo>
                  <a:lnTo>
                    <a:pt x="82" y="517"/>
                  </a:lnTo>
                  <a:lnTo>
                    <a:pt x="82" y="529"/>
                  </a:lnTo>
                  <a:lnTo>
                    <a:pt x="84" y="542"/>
                  </a:lnTo>
                  <a:lnTo>
                    <a:pt x="84" y="553"/>
                  </a:lnTo>
                  <a:lnTo>
                    <a:pt x="84" y="565"/>
                  </a:lnTo>
                  <a:lnTo>
                    <a:pt x="88" y="580"/>
                  </a:lnTo>
                  <a:lnTo>
                    <a:pt x="90" y="595"/>
                  </a:lnTo>
                  <a:lnTo>
                    <a:pt x="90" y="606"/>
                  </a:lnTo>
                  <a:lnTo>
                    <a:pt x="94" y="622"/>
                  </a:lnTo>
                  <a:lnTo>
                    <a:pt x="97" y="637"/>
                  </a:lnTo>
                  <a:lnTo>
                    <a:pt x="99" y="656"/>
                  </a:lnTo>
                  <a:lnTo>
                    <a:pt x="99" y="671"/>
                  </a:lnTo>
                  <a:lnTo>
                    <a:pt x="103" y="688"/>
                  </a:lnTo>
                  <a:lnTo>
                    <a:pt x="103" y="703"/>
                  </a:lnTo>
                  <a:lnTo>
                    <a:pt x="105" y="719"/>
                  </a:lnTo>
                  <a:lnTo>
                    <a:pt x="111" y="734"/>
                  </a:lnTo>
                  <a:lnTo>
                    <a:pt x="114" y="753"/>
                  </a:lnTo>
                  <a:lnTo>
                    <a:pt x="118" y="764"/>
                  </a:lnTo>
                  <a:lnTo>
                    <a:pt x="120" y="783"/>
                  </a:lnTo>
                  <a:lnTo>
                    <a:pt x="124" y="798"/>
                  </a:lnTo>
                  <a:lnTo>
                    <a:pt x="126" y="814"/>
                  </a:lnTo>
                  <a:lnTo>
                    <a:pt x="132" y="827"/>
                  </a:lnTo>
                  <a:lnTo>
                    <a:pt x="135" y="842"/>
                  </a:lnTo>
                  <a:lnTo>
                    <a:pt x="141" y="857"/>
                  </a:lnTo>
                  <a:lnTo>
                    <a:pt x="145" y="873"/>
                  </a:lnTo>
                  <a:lnTo>
                    <a:pt x="151" y="888"/>
                  </a:lnTo>
                  <a:lnTo>
                    <a:pt x="156" y="903"/>
                  </a:lnTo>
                  <a:lnTo>
                    <a:pt x="160" y="918"/>
                  </a:lnTo>
                  <a:lnTo>
                    <a:pt x="166" y="933"/>
                  </a:lnTo>
                  <a:lnTo>
                    <a:pt x="171" y="945"/>
                  </a:lnTo>
                  <a:lnTo>
                    <a:pt x="179" y="960"/>
                  </a:lnTo>
                  <a:lnTo>
                    <a:pt x="181" y="975"/>
                  </a:lnTo>
                  <a:lnTo>
                    <a:pt x="187" y="990"/>
                  </a:lnTo>
                  <a:lnTo>
                    <a:pt x="192" y="1006"/>
                  </a:lnTo>
                  <a:lnTo>
                    <a:pt x="200" y="1021"/>
                  </a:lnTo>
                  <a:lnTo>
                    <a:pt x="202" y="1036"/>
                  </a:lnTo>
                  <a:lnTo>
                    <a:pt x="208" y="1051"/>
                  </a:lnTo>
                  <a:lnTo>
                    <a:pt x="213" y="1063"/>
                  </a:lnTo>
                  <a:lnTo>
                    <a:pt x="223" y="1078"/>
                  </a:lnTo>
                  <a:lnTo>
                    <a:pt x="227" y="1093"/>
                  </a:lnTo>
                  <a:lnTo>
                    <a:pt x="236" y="1108"/>
                  </a:lnTo>
                  <a:lnTo>
                    <a:pt x="238" y="1123"/>
                  </a:lnTo>
                  <a:lnTo>
                    <a:pt x="247" y="1141"/>
                  </a:lnTo>
                  <a:lnTo>
                    <a:pt x="249" y="1154"/>
                  </a:lnTo>
                  <a:lnTo>
                    <a:pt x="257" y="1169"/>
                  </a:lnTo>
                  <a:lnTo>
                    <a:pt x="263" y="1184"/>
                  </a:lnTo>
                  <a:lnTo>
                    <a:pt x="268" y="1199"/>
                  </a:lnTo>
                  <a:lnTo>
                    <a:pt x="274" y="1215"/>
                  </a:lnTo>
                  <a:lnTo>
                    <a:pt x="280" y="1230"/>
                  </a:lnTo>
                  <a:lnTo>
                    <a:pt x="285" y="1243"/>
                  </a:lnTo>
                  <a:lnTo>
                    <a:pt x="293" y="1258"/>
                  </a:lnTo>
                  <a:lnTo>
                    <a:pt x="295" y="1274"/>
                  </a:lnTo>
                  <a:lnTo>
                    <a:pt x="301" y="1289"/>
                  </a:lnTo>
                  <a:lnTo>
                    <a:pt x="304" y="1304"/>
                  </a:lnTo>
                  <a:lnTo>
                    <a:pt x="310" y="1319"/>
                  </a:lnTo>
                  <a:lnTo>
                    <a:pt x="318" y="1334"/>
                  </a:lnTo>
                  <a:lnTo>
                    <a:pt x="320" y="1353"/>
                  </a:lnTo>
                  <a:lnTo>
                    <a:pt x="325" y="1369"/>
                  </a:lnTo>
                  <a:lnTo>
                    <a:pt x="331" y="1386"/>
                  </a:lnTo>
                  <a:lnTo>
                    <a:pt x="335" y="1401"/>
                  </a:lnTo>
                  <a:lnTo>
                    <a:pt x="341" y="1418"/>
                  </a:lnTo>
                  <a:lnTo>
                    <a:pt x="344" y="1435"/>
                  </a:lnTo>
                  <a:lnTo>
                    <a:pt x="346" y="1452"/>
                  </a:lnTo>
                  <a:lnTo>
                    <a:pt x="350" y="1467"/>
                  </a:lnTo>
                  <a:lnTo>
                    <a:pt x="352" y="1483"/>
                  </a:lnTo>
                  <a:lnTo>
                    <a:pt x="356" y="1500"/>
                  </a:lnTo>
                  <a:lnTo>
                    <a:pt x="362" y="1519"/>
                  </a:lnTo>
                  <a:lnTo>
                    <a:pt x="362" y="1536"/>
                  </a:lnTo>
                  <a:lnTo>
                    <a:pt x="365" y="1555"/>
                  </a:lnTo>
                  <a:lnTo>
                    <a:pt x="367" y="1570"/>
                  </a:lnTo>
                  <a:lnTo>
                    <a:pt x="371" y="1589"/>
                  </a:lnTo>
                  <a:lnTo>
                    <a:pt x="371" y="1610"/>
                  </a:lnTo>
                  <a:lnTo>
                    <a:pt x="375" y="1627"/>
                  </a:lnTo>
                  <a:lnTo>
                    <a:pt x="375" y="1646"/>
                  </a:lnTo>
                  <a:lnTo>
                    <a:pt x="377" y="1667"/>
                  </a:lnTo>
                  <a:lnTo>
                    <a:pt x="375" y="1678"/>
                  </a:lnTo>
                  <a:lnTo>
                    <a:pt x="375" y="1694"/>
                  </a:lnTo>
                  <a:lnTo>
                    <a:pt x="371" y="1707"/>
                  </a:lnTo>
                  <a:lnTo>
                    <a:pt x="367" y="1714"/>
                  </a:lnTo>
                  <a:lnTo>
                    <a:pt x="362" y="1724"/>
                  </a:lnTo>
                  <a:lnTo>
                    <a:pt x="352" y="1728"/>
                  </a:lnTo>
                  <a:lnTo>
                    <a:pt x="344" y="1724"/>
                  </a:lnTo>
                  <a:lnTo>
                    <a:pt x="335" y="1714"/>
                  </a:lnTo>
                  <a:lnTo>
                    <a:pt x="322" y="1699"/>
                  </a:lnTo>
                  <a:lnTo>
                    <a:pt x="320" y="1688"/>
                  </a:lnTo>
                  <a:lnTo>
                    <a:pt x="318" y="1671"/>
                  </a:lnTo>
                  <a:lnTo>
                    <a:pt x="310" y="1650"/>
                  </a:lnTo>
                  <a:lnTo>
                    <a:pt x="306" y="1631"/>
                  </a:lnTo>
                  <a:lnTo>
                    <a:pt x="304" y="1612"/>
                  </a:lnTo>
                  <a:lnTo>
                    <a:pt x="299" y="1595"/>
                  </a:lnTo>
                  <a:lnTo>
                    <a:pt x="295" y="1576"/>
                  </a:lnTo>
                  <a:lnTo>
                    <a:pt x="289" y="1561"/>
                  </a:lnTo>
                  <a:lnTo>
                    <a:pt x="285" y="1545"/>
                  </a:lnTo>
                  <a:lnTo>
                    <a:pt x="280" y="1524"/>
                  </a:lnTo>
                  <a:lnTo>
                    <a:pt x="278" y="1509"/>
                  </a:lnTo>
                  <a:lnTo>
                    <a:pt x="270" y="1492"/>
                  </a:lnTo>
                  <a:lnTo>
                    <a:pt x="265" y="1477"/>
                  </a:lnTo>
                  <a:lnTo>
                    <a:pt x="263" y="1458"/>
                  </a:lnTo>
                  <a:lnTo>
                    <a:pt x="257" y="1443"/>
                  </a:lnTo>
                  <a:lnTo>
                    <a:pt x="253" y="1426"/>
                  </a:lnTo>
                  <a:lnTo>
                    <a:pt x="247" y="1414"/>
                  </a:lnTo>
                  <a:lnTo>
                    <a:pt x="242" y="1395"/>
                  </a:lnTo>
                  <a:lnTo>
                    <a:pt x="236" y="1380"/>
                  </a:lnTo>
                  <a:lnTo>
                    <a:pt x="228" y="1365"/>
                  </a:lnTo>
                  <a:lnTo>
                    <a:pt x="227" y="1350"/>
                  </a:lnTo>
                  <a:lnTo>
                    <a:pt x="221" y="1332"/>
                  </a:lnTo>
                  <a:lnTo>
                    <a:pt x="213" y="1317"/>
                  </a:lnTo>
                  <a:lnTo>
                    <a:pt x="208" y="1300"/>
                  </a:lnTo>
                  <a:lnTo>
                    <a:pt x="202" y="1287"/>
                  </a:lnTo>
                  <a:lnTo>
                    <a:pt x="196" y="1272"/>
                  </a:lnTo>
                  <a:lnTo>
                    <a:pt x="190" y="1256"/>
                  </a:lnTo>
                  <a:lnTo>
                    <a:pt x="183" y="1241"/>
                  </a:lnTo>
                  <a:lnTo>
                    <a:pt x="181" y="1226"/>
                  </a:lnTo>
                  <a:lnTo>
                    <a:pt x="175" y="1211"/>
                  </a:lnTo>
                  <a:lnTo>
                    <a:pt x="168" y="1196"/>
                  </a:lnTo>
                  <a:lnTo>
                    <a:pt x="162" y="1180"/>
                  </a:lnTo>
                  <a:lnTo>
                    <a:pt x="156" y="1169"/>
                  </a:lnTo>
                  <a:lnTo>
                    <a:pt x="151" y="1154"/>
                  </a:lnTo>
                  <a:lnTo>
                    <a:pt x="145" y="1135"/>
                  </a:lnTo>
                  <a:lnTo>
                    <a:pt x="139" y="1120"/>
                  </a:lnTo>
                  <a:lnTo>
                    <a:pt x="135" y="1108"/>
                  </a:lnTo>
                  <a:lnTo>
                    <a:pt x="130" y="1093"/>
                  </a:lnTo>
                  <a:lnTo>
                    <a:pt x="124" y="1076"/>
                  </a:lnTo>
                  <a:lnTo>
                    <a:pt x="118" y="1061"/>
                  </a:lnTo>
                  <a:lnTo>
                    <a:pt x="111" y="1047"/>
                  </a:lnTo>
                  <a:lnTo>
                    <a:pt x="105" y="1032"/>
                  </a:lnTo>
                  <a:lnTo>
                    <a:pt x="99" y="1015"/>
                  </a:lnTo>
                  <a:lnTo>
                    <a:pt x="94" y="1000"/>
                  </a:lnTo>
                  <a:lnTo>
                    <a:pt x="90" y="985"/>
                  </a:lnTo>
                  <a:lnTo>
                    <a:pt x="84" y="969"/>
                  </a:lnTo>
                  <a:lnTo>
                    <a:pt x="82" y="954"/>
                  </a:lnTo>
                  <a:lnTo>
                    <a:pt x="75" y="939"/>
                  </a:lnTo>
                  <a:lnTo>
                    <a:pt x="73" y="924"/>
                  </a:lnTo>
                  <a:lnTo>
                    <a:pt x="67" y="905"/>
                  </a:lnTo>
                  <a:lnTo>
                    <a:pt x="63" y="892"/>
                  </a:lnTo>
                  <a:lnTo>
                    <a:pt x="57" y="873"/>
                  </a:lnTo>
                  <a:lnTo>
                    <a:pt x="52" y="857"/>
                  </a:lnTo>
                  <a:lnTo>
                    <a:pt x="48" y="840"/>
                  </a:lnTo>
                  <a:lnTo>
                    <a:pt x="42" y="825"/>
                  </a:lnTo>
                  <a:lnTo>
                    <a:pt x="38" y="806"/>
                  </a:lnTo>
                  <a:lnTo>
                    <a:pt x="37" y="791"/>
                  </a:lnTo>
                  <a:lnTo>
                    <a:pt x="31" y="774"/>
                  </a:lnTo>
                  <a:lnTo>
                    <a:pt x="27" y="755"/>
                  </a:lnTo>
                  <a:lnTo>
                    <a:pt x="25" y="739"/>
                  </a:lnTo>
                  <a:lnTo>
                    <a:pt x="21" y="722"/>
                  </a:lnTo>
                  <a:lnTo>
                    <a:pt x="17" y="703"/>
                  </a:lnTo>
                  <a:lnTo>
                    <a:pt x="16" y="686"/>
                  </a:lnTo>
                  <a:lnTo>
                    <a:pt x="12" y="667"/>
                  </a:lnTo>
                  <a:lnTo>
                    <a:pt x="12" y="650"/>
                  </a:lnTo>
                  <a:lnTo>
                    <a:pt x="10" y="637"/>
                  </a:lnTo>
                  <a:lnTo>
                    <a:pt x="10" y="627"/>
                  </a:lnTo>
                  <a:lnTo>
                    <a:pt x="6" y="614"/>
                  </a:lnTo>
                  <a:lnTo>
                    <a:pt x="6" y="605"/>
                  </a:lnTo>
                  <a:lnTo>
                    <a:pt x="4" y="595"/>
                  </a:lnTo>
                  <a:lnTo>
                    <a:pt x="4" y="586"/>
                  </a:lnTo>
                  <a:lnTo>
                    <a:pt x="4" y="578"/>
                  </a:lnTo>
                  <a:lnTo>
                    <a:pt x="4" y="565"/>
                  </a:lnTo>
                  <a:lnTo>
                    <a:pt x="0" y="557"/>
                  </a:lnTo>
                  <a:lnTo>
                    <a:pt x="0" y="548"/>
                  </a:lnTo>
                  <a:lnTo>
                    <a:pt x="0" y="538"/>
                  </a:lnTo>
                  <a:lnTo>
                    <a:pt x="0" y="529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0" y="481"/>
                  </a:lnTo>
                  <a:lnTo>
                    <a:pt x="0" y="462"/>
                  </a:lnTo>
                  <a:lnTo>
                    <a:pt x="0" y="447"/>
                  </a:lnTo>
                  <a:lnTo>
                    <a:pt x="0" y="432"/>
                  </a:lnTo>
                  <a:lnTo>
                    <a:pt x="0" y="418"/>
                  </a:lnTo>
                  <a:lnTo>
                    <a:pt x="4" y="401"/>
                  </a:lnTo>
                  <a:lnTo>
                    <a:pt x="4" y="386"/>
                  </a:lnTo>
                  <a:lnTo>
                    <a:pt x="10" y="375"/>
                  </a:lnTo>
                  <a:lnTo>
                    <a:pt x="10" y="357"/>
                  </a:lnTo>
                  <a:lnTo>
                    <a:pt x="12" y="342"/>
                  </a:lnTo>
                  <a:lnTo>
                    <a:pt x="12" y="323"/>
                  </a:lnTo>
                  <a:lnTo>
                    <a:pt x="16" y="308"/>
                  </a:lnTo>
                  <a:lnTo>
                    <a:pt x="16" y="300"/>
                  </a:lnTo>
                  <a:lnTo>
                    <a:pt x="17" y="291"/>
                  </a:lnTo>
                  <a:lnTo>
                    <a:pt x="17" y="281"/>
                  </a:lnTo>
                  <a:lnTo>
                    <a:pt x="21" y="272"/>
                  </a:lnTo>
                  <a:lnTo>
                    <a:pt x="25" y="261"/>
                  </a:lnTo>
                  <a:lnTo>
                    <a:pt x="25" y="251"/>
                  </a:lnTo>
                  <a:lnTo>
                    <a:pt x="27" y="242"/>
                  </a:lnTo>
                  <a:lnTo>
                    <a:pt x="31" y="232"/>
                  </a:lnTo>
                  <a:lnTo>
                    <a:pt x="31" y="224"/>
                  </a:lnTo>
                  <a:lnTo>
                    <a:pt x="33" y="211"/>
                  </a:lnTo>
                  <a:lnTo>
                    <a:pt x="33" y="200"/>
                  </a:lnTo>
                  <a:lnTo>
                    <a:pt x="37" y="190"/>
                  </a:lnTo>
                  <a:lnTo>
                    <a:pt x="38" y="179"/>
                  </a:lnTo>
                  <a:lnTo>
                    <a:pt x="42" y="169"/>
                  </a:lnTo>
                  <a:lnTo>
                    <a:pt x="42" y="154"/>
                  </a:lnTo>
                  <a:lnTo>
                    <a:pt x="46" y="147"/>
                  </a:lnTo>
                  <a:lnTo>
                    <a:pt x="48" y="129"/>
                  </a:lnTo>
                  <a:lnTo>
                    <a:pt x="52" y="118"/>
                  </a:lnTo>
                  <a:lnTo>
                    <a:pt x="52" y="107"/>
                  </a:lnTo>
                  <a:lnTo>
                    <a:pt x="54" y="93"/>
                  </a:lnTo>
                  <a:lnTo>
                    <a:pt x="57" y="80"/>
                  </a:lnTo>
                  <a:lnTo>
                    <a:pt x="61" y="67"/>
                  </a:lnTo>
                  <a:lnTo>
                    <a:pt x="63" y="51"/>
                  </a:lnTo>
                  <a:lnTo>
                    <a:pt x="67" y="36"/>
                  </a:lnTo>
                  <a:lnTo>
                    <a:pt x="69" y="31"/>
                  </a:lnTo>
                  <a:lnTo>
                    <a:pt x="75" y="23"/>
                  </a:lnTo>
                  <a:lnTo>
                    <a:pt x="84" y="12"/>
                  </a:lnTo>
                  <a:lnTo>
                    <a:pt x="97" y="10"/>
                  </a:lnTo>
                  <a:lnTo>
                    <a:pt x="105" y="0"/>
                  </a:lnTo>
                  <a:lnTo>
                    <a:pt x="118" y="0"/>
                  </a:lnTo>
                  <a:lnTo>
                    <a:pt x="124" y="0"/>
                  </a:lnTo>
                  <a:lnTo>
                    <a:pt x="126" y="10"/>
                  </a:lnTo>
                  <a:lnTo>
                    <a:pt x="12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47" name="Freeform 83"/>
            <p:cNvSpPr>
              <a:spLocks/>
            </p:cNvSpPr>
            <p:nvPr/>
          </p:nvSpPr>
          <p:spPr bwMode="auto">
            <a:xfrm>
              <a:off x="6669081" y="4830765"/>
              <a:ext cx="373062" cy="1004889"/>
            </a:xfrm>
            <a:custGeom>
              <a:avLst/>
              <a:gdLst/>
              <a:ahLst/>
              <a:cxnLst>
                <a:cxn ang="0">
                  <a:pos x="74" y="42"/>
                </a:cxn>
                <a:cxn ang="0">
                  <a:pos x="74" y="97"/>
                </a:cxn>
                <a:cxn ang="0">
                  <a:pos x="74" y="150"/>
                </a:cxn>
                <a:cxn ang="0">
                  <a:pos x="78" y="204"/>
                </a:cxn>
                <a:cxn ang="0">
                  <a:pos x="84" y="253"/>
                </a:cxn>
                <a:cxn ang="0">
                  <a:pos x="89" y="304"/>
                </a:cxn>
                <a:cxn ang="0">
                  <a:pos x="99" y="356"/>
                </a:cxn>
                <a:cxn ang="0">
                  <a:pos x="114" y="407"/>
                </a:cxn>
                <a:cxn ang="0">
                  <a:pos x="133" y="462"/>
                </a:cxn>
                <a:cxn ang="0">
                  <a:pos x="154" y="513"/>
                </a:cxn>
                <a:cxn ang="0">
                  <a:pos x="177" y="561"/>
                </a:cxn>
                <a:cxn ang="0">
                  <a:pos x="202" y="605"/>
                </a:cxn>
                <a:cxn ang="0">
                  <a:pos x="228" y="646"/>
                </a:cxn>
                <a:cxn ang="0">
                  <a:pos x="255" y="688"/>
                </a:cxn>
                <a:cxn ang="0">
                  <a:pos x="283" y="726"/>
                </a:cxn>
                <a:cxn ang="0">
                  <a:pos x="314" y="770"/>
                </a:cxn>
                <a:cxn ang="0">
                  <a:pos x="337" y="808"/>
                </a:cxn>
                <a:cxn ang="0">
                  <a:pos x="365" y="852"/>
                </a:cxn>
                <a:cxn ang="0">
                  <a:pos x="388" y="897"/>
                </a:cxn>
                <a:cxn ang="0">
                  <a:pos x="409" y="945"/>
                </a:cxn>
                <a:cxn ang="0">
                  <a:pos x="428" y="1000"/>
                </a:cxn>
                <a:cxn ang="0">
                  <a:pos x="445" y="1057"/>
                </a:cxn>
                <a:cxn ang="0">
                  <a:pos x="458" y="1120"/>
                </a:cxn>
                <a:cxn ang="0">
                  <a:pos x="468" y="1192"/>
                </a:cxn>
                <a:cxn ang="0">
                  <a:pos x="468" y="1237"/>
                </a:cxn>
                <a:cxn ang="0">
                  <a:pos x="452" y="1268"/>
                </a:cxn>
                <a:cxn ang="0">
                  <a:pos x="413" y="1228"/>
                </a:cxn>
                <a:cxn ang="0">
                  <a:pos x="394" y="1190"/>
                </a:cxn>
                <a:cxn ang="0">
                  <a:pos x="371" y="1129"/>
                </a:cxn>
                <a:cxn ang="0">
                  <a:pos x="346" y="1072"/>
                </a:cxn>
                <a:cxn ang="0">
                  <a:pos x="325" y="1017"/>
                </a:cxn>
                <a:cxn ang="0">
                  <a:pos x="299" y="969"/>
                </a:cxn>
                <a:cxn ang="0">
                  <a:pos x="274" y="924"/>
                </a:cxn>
                <a:cxn ang="0">
                  <a:pos x="251" y="882"/>
                </a:cxn>
                <a:cxn ang="0">
                  <a:pos x="228" y="840"/>
                </a:cxn>
                <a:cxn ang="0">
                  <a:pos x="205" y="800"/>
                </a:cxn>
                <a:cxn ang="0">
                  <a:pos x="181" y="758"/>
                </a:cxn>
                <a:cxn ang="0">
                  <a:pos x="156" y="715"/>
                </a:cxn>
                <a:cxn ang="0">
                  <a:pos x="135" y="677"/>
                </a:cxn>
                <a:cxn ang="0">
                  <a:pos x="114" y="631"/>
                </a:cxn>
                <a:cxn ang="0">
                  <a:pos x="89" y="586"/>
                </a:cxn>
                <a:cxn ang="0">
                  <a:pos x="72" y="534"/>
                </a:cxn>
                <a:cxn ang="0">
                  <a:pos x="51" y="483"/>
                </a:cxn>
                <a:cxn ang="0">
                  <a:pos x="32" y="428"/>
                </a:cxn>
                <a:cxn ang="0">
                  <a:pos x="21" y="378"/>
                </a:cxn>
                <a:cxn ang="0">
                  <a:pos x="12" y="342"/>
                </a:cxn>
                <a:cxn ang="0">
                  <a:pos x="6" y="297"/>
                </a:cxn>
                <a:cxn ang="0">
                  <a:pos x="0" y="253"/>
                </a:cxn>
                <a:cxn ang="0">
                  <a:pos x="0" y="221"/>
                </a:cxn>
                <a:cxn ang="0">
                  <a:pos x="0" y="179"/>
                </a:cxn>
                <a:cxn ang="0">
                  <a:pos x="2" y="129"/>
                </a:cxn>
                <a:cxn ang="0">
                  <a:pos x="10" y="88"/>
                </a:cxn>
                <a:cxn ang="0">
                  <a:pos x="32" y="46"/>
                </a:cxn>
                <a:cxn ang="0">
                  <a:pos x="59" y="10"/>
                </a:cxn>
                <a:cxn ang="0">
                  <a:pos x="78" y="6"/>
                </a:cxn>
              </a:cxnLst>
              <a:rect l="0" t="0" r="r" b="b"/>
              <a:pathLst>
                <a:path w="470" h="1268">
                  <a:moveTo>
                    <a:pt x="78" y="6"/>
                  </a:moveTo>
                  <a:lnTo>
                    <a:pt x="74" y="17"/>
                  </a:lnTo>
                  <a:lnTo>
                    <a:pt x="74" y="31"/>
                  </a:lnTo>
                  <a:lnTo>
                    <a:pt x="74" y="42"/>
                  </a:lnTo>
                  <a:lnTo>
                    <a:pt x="74" y="57"/>
                  </a:lnTo>
                  <a:lnTo>
                    <a:pt x="74" y="69"/>
                  </a:lnTo>
                  <a:lnTo>
                    <a:pt x="74" y="86"/>
                  </a:lnTo>
                  <a:lnTo>
                    <a:pt x="74" y="97"/>
                  </a:lnTo>
                  <a:lnTo>
                    <a:pt x="74" y="112"/>
                  </a:lnTo>
                  <a:lnTo>
                    <a:pt x="74" y="124"/>
                  </a:lnTo>
                  <a:lnTo>
                    <a:pt x="74" y="135"/>
                  </a:lnTo>
                  <a:lnTo>
                    <a:pt x="74" y="150"/>
                  </a:lnTo>
                  <a:lnTo>
                    <a:pt x="74" y="164"/>
                  </a:lnTo>
                  <a:lnTo>
                    <a:pt x="74" y="175"/>
                  </a:lnTo>
                  <a:lnTo>
                    <a:pt x="78" y="190"/>
                  </a:lnTo>
                  <a:lnTo>
                    <a:pt x="78" y="204"/>
                  </a:lnTo>
                  <a:lnTo>
                    <a:pt x="80" y="217"/>
                  </a:lnTo>
                  <a:lnTo>
                    <a:pt x="80" y="230"/>
                  </a:lnTo>
                  <a:lnTo>
                    <a:pt x="80" y="242"/>
                  </a:lnTo>
                  <a:lnTo>
                    <a:pt x="84" y="253"/>
                  </a:lnTo>
                  <a:lnTo>
                    <a:pt x="84" y="268"/>
                  </a:lnTo>
                  <a:lnTo>
                    <a:pt x="84" y="281"/>
                  </a:lnTo>
                  <a:lnTo>
                    <a:pt x="88" y="293"/>
                  </a:lnTo>
                  <a:lnTo>
                    <a:pt x="89" y="304"/>
                  </a:lnTo>
                  <a:lnTo>
                    <a:pt x="93" y="321"/>
                  </a:lnTo>
                  <a:lnTo>
                    <a:pt x="93" y="331"/>
                  </a:lnTo>
                  <a:lnTo>
                    <a:pt x="95" y="344"/>
                  </a:lnTo>
                  <a:lnTo>
                    <a:pt x="99" y="356"/>
                  </a:lnTo>
                  <a:lnTo>
                    <a:pt x="103" y="371"/>
                  </a:lnTo>
                  <a:lnTo>
                    <a:pt x="108" y="384"/>
                  </a:lnTo>
                  <a:lnTo>
                    <a:pt x="112" y="395"/>
                  </a:lnTo>
                  <a:lnTo>
                    <a:pt x="114" y="407"/>
                  </a:lnTo>
                  <a:lnTo>
                    <a:pt x="120" y="422"/>
                  </a:lnTo>
                  <a:lnTo>
                    <a:pt x="124" y="435"/>
                  </a:lnTo>
                  <a:lnTo>
                    <a:pt x="127" y="447"/>
                  </a:lnTo>
                  <a:lnTo>
                    <a:pt x="133" y="462"/>
                  </a:lnTo>
                  <a:lnTo>
                    <a:pt x="135" y="477"/>
                  </a:lnTo>
                  <a:lnTo>
                    <a:pt x="141" y="489"/>
                  </a:lnTo>
                  <a:lnTo>
                    <a:pt x="148" y="502"/>
                  </a:lnTo>
                  <a:lnTo>
                    <a:pt x="154" y="513"/>
                  </a:lnTo>
                  <a:lnTo>
                    <a:pt x="160" y="529"/>
                  </a:lnTo>
                  <a:lnTo>
                    <a:pt x="162" y="538"/>
                  </a:lnTo>
                  <a:lnTo>
                    <a:pt x="171" y="549"/>
                  </a:lnTo>
                  <a:lnTo>
                    <a:pt x="177" y="561"/>
                  </a:lnTo>
                  <a:lnTo>
                    <a:pt x="184" y="574"/>
                  </a:lnTo>
                  <a:lnTo>
                    <a:pt x="190" y="584"/>
                  </a:lnTo>
                  <a:lnTo>
                    <a:pt x="196" y="595"/>
                  </a:lnTo>
                  <a:lnTo>
                    <a:pt x="202" y="605"/>
                  </a:lnTo>
                  <a:lnTo>
                    <a:pt x="211" y="620"/>
                  </a:lnTo>
                  <a:lnTo>
                    <a:pt x="217" y="627"/>
                  </a:lnTo>
                  <a:lnTo>
                    <a:pt x="222" y="637"/>
                  </a:lnTo>
                  <a:lnTo>
                    <a:pt x="228" y="646"/>
                  </a:lnTo>
                  <a:lnTo>
                    <a:pt x="234" y="658"/>
                  </a:lnTo>
                  <a:lnTo>
                    <a:pt x="241" y="667"/>
                  </a:lnTo>
                  <a:lnTo>
                    <a:pt x="251" y="679"/>
                  </a:lnTo>
                  <a:lnTo>
                    <a:pt x="255" y="688"/>
                  </a:lnTo>
                  <a:lnTo>
                    <a:pt x="262" y="700"/>
                  </a:lnTo>
                  <a:lnTo>
                    <a:pt x="272" y="709"/>
                  </a:lnTo>
                  <a:lnTo>
                    <a:pt x="278" y="719"/>
                  </a:lnTo>
                  <a:lnTo>
                    <a:pt x="283" y="726"/>
                  </a:lnTo>
                  <a:lnTo>
                    <a:pt x="293" y="739"/>
                  </a:lnTo>
                  <a:lnTo>
                    <a:pt x="299" y="749"/>
                  </a:lnTo>
                  <a:lnTo>
                    <a:pt x="304" y="758"/>
                  </a:lnTo>
                  <a:lnTo>
                    <a:pt x="314" y="770"/>
                  </a:lnTo>
                  <a:lnTo>
                    <a:pt x="319" y="781"/>
                  </a:lnTo>
                  <a:lnTo>
                    <a:pt x="325" y="791"/>
                  </a:lnTo>
                  <a:lnTo>
                    <a:pt x="335" y="800"/>
                  </a:lnTo>
                  <a:lnTo>
                    <a:pt x="337" y="808"/>
                  </a:lnTo>
                  <a:lnTo>
                    <a:pt x="346" y="821"/>
                  </a:lnTo>
                  <a:lnTo>
                    <a:pt x="352" y="831"/>
                  </a:lnTo>
                  <a:lnTo>
                    <a:pt x="359" y="840"/>
                  </a:lnTo>
                  <a:lnTo>
                    <a:pt x="365" y="852"/>
                  </a:lnTo>
                  <a:lnTo>
                    <a:pt x="373" y="863"/>
                  </a:lnTo>
                  <a:lnTo>
                    <a:pt x="376" y="873"/>
                  </a:lnTo>
                  <a:lnTo>
                    <a:pt x="382" y="884"/>
                  </a:lnTo>
                  <a:lnTo>
                    <a:pt x="388" y="897"/>
                  </a:lnTo>
                  <a:lnTo>
                    <a:pt x="394" y="909"/>
                  </a:lnTo>
                  <a:lnTo>
                    <a:pt x="397" y="920"/>
                  </a:lnTo>
                  <a:lnTo>
                    <a:pt x="403" y="933"/>
                  </a:lnTo>
                  <a:lnTo>
                    <a:pt x="409" y="945"/>
                  </a:lnTo>
                  <a:lnTo>
                    <a:pt x="416" y="960"/>
                  </a:lnTo>
                  <a:lnTo>
                    <a:pt x="418" y="971"/>
                  </a:lnTo>
                  <a:lnTo>
                    <a:pt x="424" y="983"/>
                  </a:lnTo>
                  <a:lnTo>
                    <a:pt x="428" y="1000"/>
                  </a:lnTo>
                  <a:lnTo>
                    <a:pt x="433" y="1011"/>
                  </a:lnTo>
                  <a:lnTo>
                    <a:pt x="437" y="1026"/>
                  </a:lnTo>
                  <a:lnTo>
                    <a:pt x="443" y="1042"/>
                  </a:lnTo>
                  <a:lnTo>
                    <a:pt x="445" y="1057"/>
                  </a:lnTo>
                  <a:lnTo>
                    <a:pt x="449" y="1072"/>
                  </a:lnTo>
                  <a:lnTo>
                    <a:pt x="452" y="1087"/>
                  </a:lnTo>
                  <a:lnTo>
                    <a:pt x="454" y="1104"/>
                  </a:lnTo>
                  <a:lnTo>
                    <a:pt x="458" y="1120"/>
                  </a:lnTo>
                  <a:lnTo>
                    <a:pt x="462" y="1139"/>
                  </a:lnTo>
                  <a:lnTo>
                    <a:pt x="464" y="1156"/>
                  </a:lnTo>
                  <a:lnTo>
                    <a:pt x="464" y="1175"/>
                  </a:lnTo>
                  <a:lnTo>
                    <a:pt x="468" y="1192"/>
                  </a:lnTo>
                  <a:lnTo>
                    <a:pt x="470" y="1215"/>
                  </a:lnTo>
                  <a:lnTo>
                    <a:pt x="468" y="1222"/>
                  </a:lnTo>
                  <a:lnTo>
                    <a:pt x="468" y="1232"/>
                  </a:lnTo>
                  <a:lnTo>
                    <a:pt x="468" y="1237"/>
                  </a:lnTo>
                  <a:lnTo>
                    <a:pt x="468" y="1247"/>
                  </a:lnTo>
                  <a:lnTo>
                    <a:pt x="464" y="1256"/>
                  </a:lnTo>
                  <a:lnTo>
                    <a:pt x="462" y="1264"/>
                  </a:lnTo>
                  <a:lnTo>
                    <a:pt x="452" y="1268"/>
                  </a:lnTo>
                  <a:lnTo>
                    <a:pt x="443" y="1264"/>
                  </a:lnTo>
                  <a:lnTo>
                    <a:pt x="428" y="1253"/>
                  </a:lnTo>
                  <a:lnTo>
                    <a:pt x="416" y="1241"/>
                  </a:lnTo>
                  <a:lnTo>
                    <a:pt x="413" y="1228"/>
                  </a:lnTo>
                  <a:lnTo>
                    <a:pt x="407" y="1222"/>
                  </a:lnTo>
                  <a:lnTo>
                    <a:pt x="403" y="1215"/>
                  </a:lnTo>
                  <a:lnTo>
                    <a:pt x="401" y="1207"/>
                  </a:lnTo>
                  <a:lnTo>
                    <a:pt x="394" y="1190"/>
                  </a:lnTo>
                  <a:lnTo>
                    <a:pt x="388" y="1175"/>
                  </a:lnTo>
                  <a:lnTo>
                    <a:pt x="382" y="1156"/>
                  </a:lnTo>
                  <a:lnTo>
                    <a:pt x="376" y="1144"/>
                  </a:lnTo>
                  <a:lnTo>
                    <a:pt x="371" y="1129"/>
                  </a:lnTo>
                  <a:lnTo>
                    <a:pt x="365" y="1114"/>
                  </a:lnTo>
                  <a:lnTo>
                    <a:pt x="359" y="1099"/>
                  </a:lnTo>
                  <a:lnTo>
                    <a:pt x="352" y="1087"/>
                  </a:lnTo>
                  <a:lnTo>
                    <a:pt x="346" y="1072"/>
                  </a:lnTo>
                  <a:lnTo>
                    <a:pt x="340" y="1057"/>
                  </a:lnTo>
                  <a:lnTo>
                    <a:pt x="335" y="1044"/>
                  </a:lnTo>
                  <a:lnTo>
                    <a:pt x="331" y="1032"/>
                  </a:lnTo>
                  <a:lnTo>
                    <a:pt x="325" y="1017"/>
                  </a:lnTo>
                  <a:lnTo>
                    <a:pt x="316" y="1006"/>
                  </a:lnTo>
                  <a:lnTo>
                    <a:pt x="310" y="994"/>
                  </a:lnTo>
                  <a:lnTo>
                    <a:pt x="308" y="983"/>
                  </a:lnTo>
                  <a:lnTo>
                    <a:pt x="299" y="969"/>
                  </a:lnTo>
                  <a:lnTo>
                    <a:pt x="293" y="956"/>
                  </a:lnTo>
                  <a:lnTo>
                    <a:pt x="287" y="945"/>
                  </a:lnTo>
                  <a:lnTo>
                    <a:pt x="283" y="935"/>
                  </a:lnTo>
                  <a:lnTo>
                    <a:pt x="274" y="924"/>
                  </a:lnTo>
                  <a:lnTo>
                    <a:pt x="268" y="912"/>
                  </a:lnTo>
                  <a:lnTo>
                    <a:pt x="262" y="903"/>
                  </a:lnTo>
                  <a:lnTo>
                    <a:pt x="255" y="893"/>
                  </a:lnTo>
                  <a:lnTo>
                    <a:pt x="251" y="882"/>
                  </a:lnTo>
                  <a:lnTo>
                    <a:pt x="243" y="869"/>
                  </a:lnTo>
                  <a:lnTo>
                    <a:pt x="238" y="861"/>
                  </a:lnTo>
                  <a:lnTo>
                    <a:pt x="234" y="852"/>
                  </a:lnTo>
                  <a:lnTo>
                    <a:pt x="228" y="840"/>
                  </a:lnTo>
                  <a:lnTo>
                    <a:pt x="222" y="831"/>
                  </a:lnTo>
                  <a:lnTo>
                    <a:pt x="217" y="821"/>
                  </a:lnTo>
                  <a:lnTo>
                    <a:pt x="211" y="808"/>
                  </a:lnTo>
                  <a:lnTo>
                    <a:pt x="205" y="800"/>
                  </a:lnTo>
                  <a:lnTo>
                    <a:pt x="198" y="787"/>
                  </a:lnTo>
                  <a:lnTo>
                    <a:pt x="192" y="779"/>
                  </a:lnTo>
                  <a:lnTo>
                    <a:pt x="186" y="770"/>
                  </a:lnTo>
                  <a:lnTo>
                    <a:pt x="181" y="758"/>
                  </a:lnTo>
                  <a:lnTo>
                    <a:pt x="175" y="749"/>
                  </a:lnTo>
                  <a:lnTo>
                    <a:pt x="169" y="738"/>
                  </a:lnTo>
                  <a:lnTo>
                    <a:pt x="162" y="726"/>
                  </a:lnTo>
                  <a:lnTo>
                    <a:pt x="156" y="715"/>
                  </a:lnTo>
                  <a:lnTo>
                    <a:pt x="150" y="705"/>
                  </a:lnTo>
                  <a:lnTo>
                    <a:pt x="145" y="694"/>
                  </a:lnTo>
                  <a:lnTo>
                    <a:pt x="141" y="684"/>
                  </a:lnTo>
                  <a:lnTo>
                    <a:pt x="135" y="677"/>
                  </a:lnTo>
                  <a:lnTo>
                    <a:pt x="129" y="663"/>
                  </a:lnTo>
                  <a:lnTo>
                    <a:pt x="124" y="652"/>
                  </a:lnTo>
                  <a:lnTo>
                    <a:pt x="120" y="643"/>
                  </a:lnTo>
                  <a:lnTo>
                    <a:pt x="114" y="631"/>
                  </a:lnTo>
                  <a:lnTo>
                    <a:pt x="108" y="622"/>
                  </a:lnTo>
                  <a:lnTo>
                    <a:pt x="99" y="606"/>
                  </a:lnTo>
                  <a:lnTo>
                    <a:pt x="95" y="599"/>
                  </a:lnTo>
                  <a:lnTo>
                    <a:pt x="89" y="586"/>
                  </a:lnTo>
                  <a:lnTo>
                    <a:pt x="84" y="574"/>
                  </a:lnTo>
                  <a:lnTo>
                    <a:pt x="80" y="559"/>
                  </a:lnTo>
                  <a:lnTo>
                    <a:pt x="74" y="549"/>
                  </a:lnTo>
                  <a:lnTo>
                    <a:pt x="72" y="534"/>
                  </a:lnTo>
                  <a:lnTo>
                    <a:pt x="67" y="523"/>
                  </a:lnTo>
                  <a:lnTo>
                    <a:pt x="63" y="510"/>
                  </a:lnTo>
                  <a:lnTo>
                    <a:pt x="57" y="498"/>
                  </a:lnTo>
                  <a:lnTo>
                    <a:pt x="51" y="483"/>
                  </a:lnTo>
                  <a:lnTo>
                    <a:pt x="48" y="471"/>
                  </a:lnTo>
                  <a:lnTo>
                    <a:pt x="42" y="456"/>
                  </a:lnTo>
                  <a:lnTo>
                    <a:pt x="38" y="441"/>
                  </a:lnTo>
                  <a:lnTo>
                    <a:pt x="32" y="428"/>
                  </a:lnTo>
                  <a:lnTo>
                    <a:pt x="31" y="413"/>
                  </a:lnTo>
                  <a:lnTo>
                    <a:pt x="27" y="401"/>
                  </a:lnTo>
                  <a:lnTo>
                    <a:pt x="23" y="390"/>
                  </a:lnTo>
                  <a:lnTo>
                    <a:pt x="21" y="378"/>
                  </a:lnTo>
                  <a:lnTo>
                    <a:pt x="17" y="369"/>
                  </a:lnTo>
                  <a:lnTo>
                    <a:pt x="15" y="359"/>
                  </a:lnTo>
                  <a:lnTo>
                    <a:pt x="15" y="350"/>
                  </a:lnTo>
                  <a:lnTo>
                    <a:pt x="12" y="342"/>
                  </a:lnTo>
                  <a:lnTo>
                    <a:pt x="10" y="331"/>
                  </a:lnTo>
                  <a:lnTo>
                    <a:pt x="10" y="323"/>
                  </a:lnTo>
                  <a:lnTo>
                    <a:pt x="10" y="314"/>
                  </a:lnTo>
                  <a:lnTo>
                    <a:pt x="6" y="297"/>
                  </a:lnTo>
                  <a:lnTo>
                    <a:pt x="6" y="281"/>
                  </a:lnTo>
                  <a:lnTo>
                    <a:pt x="2" y="272"/>
                  </a:lnTo>
                  <a:lnTo>
                    <a:pt x="0" y="266"/>
                  </a:lnTo>
                  <a:lnTo>
                    <a:pt x="0" y="253"/>
                  </a:lnTo>
                  <a:lnTo>
                    <a:pt x="0" y="247"/>
                  </a:lnTo>
                  <a:lnTo>
                    <a:pt x="0" y="240"/>
                  </a:lnTo>
                  <a:lnTo>
                    <a:pt x="0" y="230"/>
                  </a:lnTo>
                  <a:lnTo>
                    <a:pt x="0" y="221"/>
                  </a:lnTo>
                  <a:lnTo>
                    <a:pt x="0" y="211"/>
                  </a:lnTo>
                  <a:lnTo>
                    <a:pt x="0" y="200"/>
                  </a:lnTo>
                  <a:lnTo>
                    <a:pt x="0" y="190"/>
                  </a:lnTo>
                  <a:lnTo>
                    <a:pt x="0" y="179"/>
                  </a:lnTo>
                  <a:lnTo>
                    <a:pt x="0" y="169"/>
                  </a:lnTo>
                  <a:lnTo>
                    <a:pt x="0" y="158"/>
                  </a:lnTo>
                  <a:lnTo>
                    <a:pt x="2" y="143"/>
                  </a:lnTo>
                  <a:lnTo>
                    <a:pt x="2" y="129"/>
                  </a:lnTo>
                  <a:lnTo>
                    <a:pt x="6" y="118"/>
                  </a:lnTo>
                  <a:lnTo>
                    <a:pt x="6" y="108"/>
                  </a:lnTo>
                  <a:lnTo>
                    <a:pt x="6" y="99"/>
                  </a:lnTo>
                  <a:lnTo>
                    <a:pt x="10" y="88"/>
                  </a:lnTo>
                  <a:lnTo>
                    <a:pt x="15" y="78"/>
                  </a:lnTo>
                  <a:lnTo>
                    <a:pt x="21" y="67"/>
                  </a:lnTo>
                  <a:lnTo>
                    <a:pt x="27" y="57"/>
                  </a:lnTo>
                  <a:lnTo>
                    <a:pt x="32" y="46"/>
                  </a:lnTo>
                  <a:lnTo>
                    <a:pt x="38" y="36"/>
                  </a:lnTo>
                  <a:lnTo>
                    <a:pt x="46" y="25"/>
                  </a:lnTo>
                  <a:lnTo>
                    <a:pt x="51" y="17"/>
                  </a:lnTo>
                  <a:lnTo>
                    <a:pt x="59" y="10"/>
                  </a:lnTo>
                  <a:lnTo>
                    <a:pt x="67" y="4"/>
                  </a:lnTo>
                  <a:lnTo>
                    <a:pt x="72" y="0"/>
                  </a:lnTo>
                  <a:lnTo>
                    <a:pt x="78" y="6"/>
                  </a:lnTo>
                  <a:lnTo>
                    <a:pt x="78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50" name="Freeform 86"/>
            <p:cNvSpPr>
              <a:spLocks/>
            </p:cNvSpPr>
            <p:nvPr/>
          </p:nvSpPr>
          <p:spPr bwMode="auto">
            <a:xfrm>
              <a:off x="6045194" y="2874964"/>
              <a:ext cx="306387" cy="273049"/>
            </a:xfrm>
            <a:custGeom>
              <a:avLst/>
              <a:gdLst/>
              <a:ahLst/>
              <a:cxnLst>
                <a:cxn ang="0">
                  <a:pos x="2" y="154"/>
                </a:cxn>
                <a:cxn ang="0">
                  <a:pos x="17" y="160"/>
                </a:cxn>
                <a:cxn ang="0">
                  <a:pos x="36" y="163"/>
                </a:cxn>
                <a:cxn ang="0">
                  <a:pos x="61" y="173"/>
                </a:cxn>
                <a:cxn ang="0">
                  <a:pos x="82" y="181"/>
                </a:cxn>
                <a:cxn ang="0">
                  <a:pos x="103" y="194"/>
                </a:cxn>
                <a:cxn ang="0">
                  <a:pos x="114" y="209"/>
                </a:cxn>
                <a:cxn ang="0">
                  <a:pos x="124" y="228"/>
                </a:cxn>
                <a:cxn ang="0">
                  <a:pos x="124" y="257"/>
                </a:cxn>
                <a:cxn ang="0">
                  <a:pos x="124" y="287"/>
                </a:cxn>
                <a:cxn ang="0">
                  <a:pos x="124" y="308"/>
                </a:cxn>
                <a:cxn ang="0">
                  <a:pos x="126" y="317"/>
                </a:cxn>
                <a:cxn ang="0">
                  <a:pos x="133" y="308"/>
                </a:cxn>
                <a:cxn ang="0">
                  <a:pos x="148" y="287"/>
                </a:cxn>
                <a:cxn ang="0">
                  <a:pos x="171" y="266"/>
                </a:cxn>
                <a:cxn ang="0">
                  <a:pos x="200" y="257"/>
                </a:cxn>
                <a:cxn ang="0">
                  <a:pos x="221" y="262"/>
                </a:cxn>
                <a:cxn ang="0">
                  <a:pos x="232" y="281"/>
                </a:cxn>
                <a:cxn ang="0">
                  <a:pos x="236" y="298"/>
                </a:cxn>
                <a:cxn ang="0">
                  <a:pos x="236" y="312"/>
                </a:cxn>
                <a:cxn ang="0">
                  <a:pos x="242" y="317"/>
                </a:cxn>
                <a:cxn ang="0">
                  <a:pos x="264" y="335"/>
                </a:cxn>
                <a:cxn ang="0">
                  <a:pos x="295" y="344"/>
                </a:cxn>
                <a:cxn ang="0">
                  <a:pos x="314" y="342"/>
                </a:cxn>
                <a:cxn ang="0">
                  <a:pos x="337" y="335"/>
                </a:cxn>
                <a:cxn ang="0">
                  <a:pos x="352" y="323"/>
                </a:cxn>
                <a:cxn ang="0">
                  <a:pos x="369" y="314"/>
                </a:cxn>
                <a:cxn ang="0">
                  <a:pos x="377" y="298"/>
                </a:cxn>
                <a:cxn ang="0">
                  <a:pos x="371" y="287"/>
                </a:cxn>
                <a:cxn ang="0">
                  <a:pos x="371" y="277"/>
                </a:cxn>
                <a:cxn ang="0">
                  <a:pos x="377" y="257"/>
                </a:cxn>
                <a:cxn ang="0">
                  <a:pos x="380" y="238"/>
                </a:cxn>
                <a:cxn ang="0">
                  <a:pos x="382" y="220"/>
                </a:cxn>
                <a:cxn ang="0">
                  <a:pos x="382" y="200"/>
                </a:cxn>
                <a:cxn ang="0">
                  <a:pos x="386" y="179"/>
                </a:cxn>
                <a:cxn ang="0">
                  <a:pos x="382" y="158"/>
                </a:cxn>
                <a:cxn ang="0">
                  <a:pos x="377" y="133"/>
                </a:cxn>
                <a:cxn ang="0">
                  <a:pos x="371" y="112"/>
                </a:cxn>
                <a:cxn ang="0">
                  <a:pos x="361" y="87"/>
                </a:cxn>
                <a:cxn ang="0">
                  <a:pos x="346" y="67"/>
                </a:cxn>
                <a:cxn ang="0">
                  <a:pos x="331" y="49"/>
                </a:cxn>
                <a:cxn ang="0">
                  <a:pos x="310" y="30"/>
                </a:cxn>
                <a:cxn ang="0">
                  <a:pos x="283" y="19"/>
                </a:cxn>
                <a:cxn ang="0">
                  <a:pos x="253" y="6"/>
                </a:cxn>
                <a:cxn ang="0">
                  <a:pos x="226" y="0"/>
                </a:cxn>
                <a:cxn ang="0">
                  <a:pos x="200" y="0"/>
                </a:cxn>
                <a:cxn ang="0">
                  <a:pos x="171" y="6"/>
                </a:cxn>
                <a:cxn ang="0">
                  <a:pos x="148" y="15"/>
                </a:cxn>
                <a:cxn ang="0">
                  <a:pos x="124" y="29"/>
                </a:cxn>
                <a:cxn ang="0">
                  <a:pos x="99" y="40"/>
                </a:cxn>
                <a:cxn ang="0">
                  <a:pos x="82" y="57"/>
                </a:cxn>
                <a:cxn ang="0">
                  <a:pos x="61" y="72"/>
                </a:cxn>
                <a:cxn ang="0">
                  <a:pos x="44" y="91"/>
                </a:cxn>
                <a:cxn ang="0">
                  <a:pos x="21" y="122"/>
                </a:cxn>
                <a:cxn ang="0">
                  <a:pos x="2" y="146"/>
                </a:cxn>
                <a:cxn ang="0">
                  <a:pos x="0" y="154"/>
                </a:cxn>
              </a:cxnLst>
              <a:rect l="0" t="0" r="r" b="b"/>
              <a:pathLst>
                <a:path w="386" h="344">
                  <a:moveTo>
                    <a:pt x="0" y="154"/>
                  </a:moveTo>
                  <a:lnTo>
                    <a:pt x="2" y="154"/>
                  </a:lnTo>
                  <a:lnTo>
                    <a:pt x="8" y="158"/>
                  </a:lnTo>
                  <a:lnTo>
                    <a:pt x="17" y="160"/>
                  </a:lnTo>
                  <a:lnTo>
                    <a:pt x="23" y="160"/>
                  </a:lnTo>
                  <a:lnTo>
                    <a:pt x="36" y="163"/>
                  </a:lnTo>
                  <a:lnTo>
                    <a:pt x="48" y="169"/>
                  </a:lnTo>
                  <a:lnTo>
                    <a:pt x="61" y="173"/>
                  </a:lnTo>
                  <a:lnTo>
                    <a:pt x="69" y="179"/>
                  </a:lnTo>
                  <a:lnTo>
                    <a:pt x="82" y="181"/>
                  </a:lnTo>
                  <a:lnTo>
                    <a:pt x="90" y="188"/>
                  </a:lnTo>
                  <a:lnTo>
                    <a:pt x="103" y="194"/>
                  </a:lnTo>
                  <a:lnTo>
                    <a:pt x="109" y="200"/>
                  </a:lnTo>
                  <a:lnTo>
                    <a:pt x="114" y="209"/>
                  </a:lnTo>
                  <a:lnTo>
                    <a:pt x="120" y="217"/>
                  </a:lnTo>
                  <a:lnTo>
                    <a:pt x="124" y="228"/>
                  </a:lnTo>
                  <a:lnTo>
                    <a:pt x="124" y="241"/>
                  </a:lnTo>
                  <a:lnTo>
                    <a:pt x="124" y="257"/>
                  </a:lnTo>
                  <a:lnTo>
                    <a:pt x="124" y="272"/>
                  </a:lnTo>
                  <a:lnTo>
                    <a:pt x="124" y="287"/>
                  </a:lnTo>
                  <a:lnTo>
                    <a:pt x="124" y="297"/>
                  </a:lnTo>
                  <a:lnTo>
                    <a:pt x="124" y="308"/>
                  </a:lnTo>
                  <a:lnTo>
                    <a:pt x="124" y="314"/>
                  </a:lnTo>
                  <a:lnTo>
                    <a:pt x="126" y="317"/>
                  </a:lnTo>
                  <a:lnTo>
                    <a:pt x="126" y="314"/>
                  </a:lnTo>
                  <a:lnTo>
                    <a:pt x="133" y="308"/>
                  </a:lnTo>
                  <a:lnTo>
                    <a:pt x="139" y="297"/>
                  </a:lnTo>
                  <a:lnTo>
                    <a:pt x="148" y="287"/>
                  </a:lnTo>
                  <a:lnTo>
                    <a:pt x="156" y="276"/>
                  </a:lnTo>
                  <a:lnTo>
                    <a:pt x="171" y="266"/>
                  </a:lnTo>
                  <a:lnTo>
                    <a:pt x="183" y="260"/>
                  </a:lnTo>
                  <a:lnTo>
                    <a:pt x="200" y="257"/>
                  </a:lnTo>
                  <a:lnTo>
                    <a:pt x="211" y="257"/>
                  </a:lnTo>
                  <a:lnTo>
                    <a:pt x="221" y="262"/>
                  </a:lnTo>
                  <a:lnTo>
                    <a:pt x="226" y="270"/>
                  </a:lnTo>
                  <a:lnTo>
                    <a:pt x="232" y="281"/>
                  </a:lnTo>
                  <a:lnTo>
                    <a:pt x="232" y="291"/>
                  </a:lnTo>
                  <a:lnTo>
                    <a:pt x="236" y="298"/>
                  </a:lnTo>
                  <a:lnTo>
                    <a:pt x="236" y="308"/>
                  </a:lnTo>
                  <a:lnTo>
                    <a:pt x="236" y="312"/>
                  </a:lnTo>
                  <a:lnTo>
                    <a:pt x="236" y="312"/>
                  </a:lnTo>
                  <a:lnTo>
                    <a:pt x="242" y="317"/>
                  </a:lnTo>
                  <a:lnTo>
                    <a:pt x="251" y="327"/>
                  </a:lnTo>
                  <a:lnTo>
                    <a:pt x="264" y="335"/>
                  </a:lnTo>
                  <a:lnTo>
                    <a:pt x="278" y="342"/>
                  </a:lnTo>
                  <a:lnTo>
                    <a:pt x="295" y="344"/>
                  </a:lnTo>
                  <a:lnTo>
                    <a:pt x="304" y="342"/>
                  </a:lnTo>
                  <a:lnTo>
                    <a:pt x="314" y="342"/>
                  </a:lnTo>
                  <a:lnTo>
                    <a:pt x="325" y="338"/>
                  </a:lnTo>
                  <a:lnTo>
                    <a:pt x="337" y="335"/>
                  </a:lnTo>
                  <a:lnTo>
                    <a:pt x="344" y="329"/>
                  </a:lnTo>
                  <a:lnTo>
                    <a:pt x="352" y="323"/>
                  </a:lnTo>
                  <a:lnTo>
                    <a:pt x="361" y="317"/>
                  </a:lnTo>
                  <a:lnTo>
                    <a:pt x="369" y="314"/>
                  </a:lnTo>
                  <a:lnTo>
                    <a:pt x="373" y="306"/>
                  </a:lnTo>
                  <a:lnTo>
                    <a:pt x="377" y="298"/>
                  </a:lnTo>
                  <a:lnTo>
                    <a:pt x="373" y="291"/>
                  </a:lnTo>
                  <a:lnTo>
                    <a:pt x="371" y="287"/>
                  </a:lnTo>
                  <a:lnTo>
                    <a:pt x="371" y="285"/>
                  </a:lnTo>
                  <a:lnTo>
                    <a:pt x="371" y="277"/>
                  </a:lnTo>
                  <a:lnTo>
                    <a:pt x="373" y="270"/>
                  </a:lnTo>
                  <a:lnTo>
                    <a:pt x="377" y="257"/>
                  </a:lnTo>
                  <a:lnTo>
                    <a:pt x="377" y="249"/>
                  </a:lnTo>
                  <a:lnTo>
                    <a:pt x="380" y="238"/>
                  </a:lnTo>
                  <a:lnTo>
                    <a:pt x="380" y="230"/>
                  </a:lnTo>
                  <a:lnTo>
                    <a:pt x="382" y="220"/>
                  </a:lnTo>
                  <a:lnTo>
                    <a:pt x="382" y="209"/>
                  </a:lnTo>
                  <a:lnTo>
                    <a:pt x="382" y="200"/>
                  </a:lnTo>
                  <a:lnTo>
                    <a:pt x="382" y="188"/>
                  </a:lnTo>
                  <a:lnTo>
                    <a:pt x="386" y="179"/>
                  </a:lnTo>
                  <a:lnTo>
                    <a:pt x="382" y="167"/>
                  </a:lnTo>
                  <a:lnTo>
                    <a:pt x="382" y="158"/>
                  </a:lnTo>
                  <a:lnTo>
                    <a:pt x="380" y="143"/>
                  </a:lnTo>
                  <a:lnTo>
                    <a:pt x="377" y="133"/>
                  </a:lnTo>
                  <a:lnTo>
                    <a:pt x="373" y="122"/>
                  </a:lnTo>
                  <a:lnTo>
                    <a:pt x="371" y="112"/>
                  </a:lnTo>
                  <a:lnTo>
                    <a:pt x="369" y="99"/>
                  </a:lnTo>
                  <a:lnTo>
                    <a:pt x="361" y="87"/>
                  </a:lnTo>
                  <a:lnTo>
                    <a:pt x="352" y="78"/>
                  </a:lnTo>
                  <a:lnTo>
                    <a:pt x="346" y="67"/>
                  </a:lnTo>
                  <a:lnTo>
                    <a:pt x="340" y="57"/>
                  </a:lnTo>
                  <a:lnTo>
                    <a:pt x="331" y="49"/>
                  </a:lnTo>
                  <a:lnTo>
                    <a:pt x="320" y="40"/>
                  </a:lnTo>
                  <a:lnTo>
                    <a:pt x="310" y="30"/>
                  </a:lnTo>
                  <a:lnTo>
                    <a:pt x="295" y="21"/>
                  </a:lnTo>
                  <a:lnTo>
                    <a:pt x="283" y="19"/>
                  </a:lnTo>
                  <a:lnTo>
                    <a:pt x="268" y="10"/>
                  </a:lnTo>
                  <a:lnTo>
                    <a:pt x="253" y="6"/>
                  </a:lnTo>
                  <a:lnTo>
                    <a:pt x="238" y="0"/>
                  </a:lnTo>
                  <a:lnTo>
                    <a:pt x="226" y="0"/>
                  </a:lnTo>
                  <a:lnTo>
                    <a:pt x="211" y="0"/>
                  </a:lnTo>
                  <a:lnTo>
                    <a:pt x="200" y="0"/>
                  </a:lnTo>
                  <a:lnTo>
                    <a:pt x="183" y="4"/>
                  </a:lnTo>
                  <a:lnTo>
                    <a:pt x="171" y="6"/>
                  </a:lnTo>
                  <a:lnTo>
                    <a:pt x="160" y="10"/>
                  </a:lnTo>
                  <a:lnTo>
                    <a:pt x="148" y="15"/>
                  </a:lnTo>
                  <a:lnTo>
                    <a:pt x="133" y="19"/>
                  </a:lnTo>
                  <a:lnTo>
                    <a:pt x="124" y="29"/>
                  </a:lnTo>
                  <a:lnTo>
                    <a:pt x="112" y="34"/>
                  </a:lnTo>
                  <a:lnTo>
                    <a:pt x="99" y="40"/>
                  </a:lnTo>
                  <a:lnTo>
                    <a:pt x="90" y="49"/>
                  </a:lnTo>
                  <a:lnTo>
                    <a:pt x="82" y="57"/>
                  </a:lnTo>
                  <a:lnTo>
                    <a:pt x="69" y="67"/>
                  </a:lnTo>
                  <a:lnTo>
                    <a:pt x="61" y="72"/>
                  </a:lnTo>
                  <a:lnTo>
                    <a:pt x="55" y="82"/>
                  </a:lnTo>
                  <a:lnTo>
                    <a:pt x="44" y="91"/>
                  </a:lnTo>
                  <a:lnTo>
                    <a:pt x="31" y="106"/>
                  </a:lnTo>
                  <a:lnTo>
                    <a:pt x="21" y="122"/>
                  </a:lnTo>
                  <a:lnTo>
                    <a:pt x="8" y="133"/>
                  </a:lnTo>
                  <a:lnTo>
                    <a:pt x="2" y="146"/>
                  </a:lnTo>
                  <a:lnTo>
                    <a:pt x="0" y="152"/>
                  </a:lnTo>
                  <a:lnTo>
                    <a:pt x="0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51" name="Freeform 87"/>
            <p:cNvSpPr>
              <a:spLocks/>
            </p:cNvSpPr>
            <p:nvPr/>
          </p:nvSpPr>
          <p:spPr bwMode="auto">
            <a:xfrm>
              <a:off x="5486395" y="4051301"/>
              <a:ext cx="69849" cy="204788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86" y="2"/>
                </a:cxn>
                <a:cxn ang="0">
                  <a:pos x="80" y="10"/>
                </a:cxn>
                <a:cxn ang="0">
                  <a:pos x="70" y="21"/>
                </a:cxn>
                <a:cxn ang="0">
                  <a:pos x="57" y="37"/>
                </a:cxn>
                <a:cxn ang="0">
                  <a:pos x="46" y="48"/>
                </a:cxn>
                <a:cxn ang="0">
                  <a:pos x="34" y="67"/>
                </a:cxn>
                <a:cxn ang="0">
                  <a:pos x="27" y="78"/>
                </a:cxn>
                <a:cxn ang="0">
                  <a:pos x="25" y="92"/>
                </a:cxn>
                <a:cxn ang="0">
                  <a:pos x="21" y="97"/>
                </a:cxn>
                <a:cxn ang="0">
                  <a:pos x="21" y="105"/>
                </a:cxn>
                <a:cxn ang="0">
                  <a:pos x="19" y="113"/>
                </a:cxn>
                <a:cxn ang="0">
                  <a:pos x="19" y="124"/>
                </a:cxn>
                <a:cxn ang="0">
                  <a:pos x="15" y="133"/>
                </a:cxn>
                <a:cxn ang="0">
                  <a:pos x="13" y="145"/>
                </a:cxn>
                <a:cxn ang="0">
                  <a:pos x="13" y="156"/>
                </a:cxn>
                <a:cxn ang="0">
                  <a:pos x="10" y="170"/>
                </a:cxn>
                <a:cxn ang="0">
                  <a:pos x="6" y="181"/>
                </a:cxn>
                <a:cxn ang="0">
                  <a:pos x="6" y="191"/>
                </a:cxn>
                <a:cxn ang="0">
                  <a:pos x="4" y="200"/>
                </a:cxn>
                <a:cxn ang="0">
                  <a:pos x="4" y="211"/>
                </a:cxn>
                <a:cxn ang="0">
                  <a:pos x="0" y="223"/>
                </a:cxn>
                <a:cxn ang="0">
                  <a:pos x="0" y="230"/>
                </a:cxn>
                <a:cxn ang="0">
                  <a:pos x="0" y="232"/>
                </a:cxn>
                <a:cxn ang="0">
                  <a:pos x="4" y="238"/>
                </a:cxn>
                <a:cxn ang="0">
                  <a:pos x="10" y="248"/>
                </a:cxn>
                <a:cxn ang="0">
                  <a:pos x="19" y="253"/>
                </a:cxn>
                <a:cxn ang="0">
                  <a:pos x="25" y="257"/>
                </a:cxn>
                <a:cxn ang="0">
                  <a:pos x="30" y="253"/>
                </a:cxn>
                <a:cxn ang="0">
                  <a:pos x="30" y="248"/>
                </a:cxn>
                <a:cxn ang="0">
                  <a:pos x="34" y="242"/>
                </a:cxn>
                <a:cxn ang="0">
                  <a:pos x="36" y="232"/>
                </a:cxn>
                <a:cxn ang="0">
                  <a:pos x="40" y="221"/>
                </a:cxn>
                <a:cxn ang="0">
                  <a:pos x="40" y="206"/>
                </a:cxn>
                <a:cxn ang="0">
                  <a:pos x="40" y="191"/>
                </a:cxn>
                <a:cxn ang="0">
                  <a:pos x="40" y="179"/>
                </a:cxn>
                <a:cxn ang="0">
                  <a:pos x="42" y="166"/>
                </a:cxn>
                <a:cxn ang="0">
                  <a:pos x="42" y="156"/>
                </a:cxn>
                <a:cxn ang="0">
                  <a:pos x="42" y="145"/>
                </a:cxn>
                <a:cxn ang="0">
                  <a:pos x="46" y="135"/>
                </a:cxn>
                <a:cxn ang="0">
                  <a:pos x="49" y="128"/>
                </a:cxn>
                <a:cxn ang="0">
                  <a:pos x="49" y="118"/>
                </a:cxn>
                <a:cxn ang="0">
                  <a:pos x="51" y="109"/>
                </a:cxn>
                <a:cxn ang="0">
                  <a:pos x="51" y="103"/>
                </a:cxn>
                <a:cxn ang="0">
                  <a:pos x="57" y="94"/>
                </a:cxn>
                <a:cxn ang="0">
                  <a:pos x="63" y="78"/>
                </a:cxn>
                <a:cxn ang="0">
                  <a:pos x="74" y="63"/>
                </a:cxn>
                <a:cxn ang="0">
                  <a:pos x="76" y="56"/>
                </a:cxn>
                <a:cxn ang="0">
                  <a:pos x="80" y="46"/>
                </a:cxn>
                <a:cxn ang="0">
                  <a:pos x="82" y="40"/>
                </a:cxn>
                <a:cxn ang="0">
                  <a:pos x="86" y="35"/>
                </a:cxn>
                <a:cxn ang="0">
                  <a:pos x="86" y="21"/>
                </a:cxn>
                <a:cxn ang="0">
                  <a:pos x="87" y="16"/>
                </a:cxn>
                <a:cxn ang="0">
                  <a:pos x="87" y="2"/>
                </a:cxn>
                <a:cxn ang="0">
                  <a:pos x="87" y="0"/>
                </a:cxn>
                <a:cxn ang="0">
                  <a:pos x="87" y="0"/>
                </a:cxn>
              </a:cxnLst>
              <a:rect l="0" t="0" r="r" b="b"/>
              <a:pathLst>
                <a:path w="87" h="257">
                  <a:moveTo>
                    <a:pt x="87" y="0"/>
                  </a:moveTo>
                  <a:lnTo>
                    <a:pt x="86" y="2"/>
                  </a:lnTo>
                  <a:lnTo>
                    <a:pt x="80" y="10"/>
                  </a:lnTo>
                  <a:lnTo>
                    <a:pt x="70" y="21"/>
                  </a:lnTo>
                  <a:lnTo>
                    <a:pt x="57" y="37"/>
                  </a:lnTo>
                  <a:lnTo>
                    <a:pt x="46" y="48"/>
                  </a:lnTo>
                  <a:lnTo>
                    <a:pt x="34" y="67"/>
                  </a:lnTo>
                  <a:lnTo>
                    <a:pt x="27" y="78"/>
                  </a:lnTo>
                  <a:lnTo>
                    <a:pt x="25" y="92"/>
                  </a:lnTo>
                  <a:lnTo>
                    <a:pt x="21" y="97"/>
                  </a:lnTo>
                  <a:lnTo>
                    <a:pt x="21" y="105"/>
                  </a:lnTo>
                  <a:lnTo>
                    <a:pt x="19" y="113"/>
                  </a:lnTo>
                  <a:lnTo>
                    <a:pt x="19" y="124"/>
                  </a:lnTo>
                  <a:lnTo>
                    <a:pt x="15" y="133"/>
                  </a:lnTo>
                  <a:lnTo>
                    <a:pt x="13" y="145"/>
                  </a:lnTo>
                  <a:lnTo>
                    <a:pt x="13" y="156"/>
                  </a:lnTo>
                  <a:lnTo>
                    <a:pt x="10" y="170"/>
                  </a:lnTo>
                  <a:lnTo>
                    <a:pt x="6" y="181"/>
                  </a:lnTo>
                  <a:lnTo>
                    <a:pt x="6" y="191"/>
                  </a:lnTo>
                  <a:lnTo>
                    <a:pt x="4" y="200"/>
                  </a:lnTo>
                  <a:lnTo>
                    <a:pt x="4" y="211"/>
                  </a:lnTo>
                  <a:lnTo>
                    <a:pt x="0" y="223"/>
                  </a:lnTo>
                  <a:lnTo>
                    <a:pt x="0" y="230"/>
                  </a:lnTo>
                  <a:lnTo>
                    <a:pt x="0" y="232"/>
                  </a:lnTo>
                  <a:lnTo>
                    <a:pt x="4" y="238"/>
                  </a:lnTo>
                  <a:lnTo>
                    <a:pt x="10" y="248"/>
                  </a:lnTo>
                  <a:lnTo>
                    <a:pt x="19" y="253"/>
                  </a:lnTo>
                  <a:lnTo>
                    <a:pt x="25" y="257"/>
                  </a:lnTo>
                  <a:lnTo>
                    <a:pt x="30" y="253"/>
                  </a:lnTo>
                  <a:lnTo>
                    <a:pt x="30" y="248"/>
                  </a:lnTo>
                  <a:lnTo>
                    <a:pt x="34" y="242"/>
                  </a:lnTo>
                  <a:lnTo>
                    <a:pt x="36" y="232"/>
                  </a:lnTo>
                  <a:lnTo>
                    <a:pt x="40" y="221"/>
                  </a:lnTo>
                  <a:lnTo>
                    <a:pt x="40" y="206"/>
                  </a:lnTo>
                  <a:lnTo>
                    <a:pt x="40" y="191"/>
                  </a:lnTo>
                  <a:lnTo>
                    <a:pt x="40" y="179"/>
                  </a:lnTo>
                  <a:lnTo>
                    <a:pt x="42" y="166"/>
                  </a:lnTo>
                  <a:lnTo>
                    <a:pt x="42" y="156"/>
                  </a:lnTo>
                  <a:lnTo>
                    <a:pt x="42" y="145"/>
                  </a:lnTo>
                  <a:lnTo>
                    <a:pt x="46" y="135"/>
                  </a:lnTo>
                  <a:lnTo>
                    <a:pt x="49" y="128"/>
                  </a:lnTo>
                  <a:lnTo>
                    <a:pt x="49" y="118"/>
                  </a:lnTo>
                  <a:lnTo>
                    <a:pt x="51" y="109"/>
                  </a:lnTo>
                  <a:lnTo>
                    <a:pt x="51" y="103"/>
                  </a:lnTo>
                  <a:lnTo>
                    <a:pt x="57" y="94"/>
                  </a:lnTo>
                  <a:lnTo>
                    <a:pt x="63" y="78"/>
                  </a:lnTo>
                  <a:lnTo>
                    <a:pt x="74" y="63"/>
                  </a:lnTo>
                  <a:lnTo>
                    <a:pt x="76" y="56"/>
                  </a:lnTo>
                  <a:lnTo>
                    <a:pt x="80" y="46"/>
                  </a:lnTo>
                  <a:lnTo>
                    <a:pt x="82" y="40"/>
                  </a:lnTo>
                  <a:lnTo>
                    <a:pt x="86" y="35"/>
                  </a:lnTo>
                  <a:lnTo>
                    <a:pt x="86" y="21"/>
                  </a:lnTo>
                  <a:lnTo>
                    <a:pt x="87" y="16"/>
                  </a:lnTo>
                  <a:lnTo>
                    <a:pt x="87" y="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54" name="Freeform 90"/>
            <p:cNvSpPr>
              <a:spLocks/>
            </p:cNvSpPr>
            <p:nvPr/>
          </p:nvSpPr>
          <p:spPr bwMode="auto">
            <a:xfrm>
              <a:off x="6481757" y="4019552"/>
              <a:ext cx="293686" cy="120650"/>
            </a:xfrm>
            <a:custGeom>
              <a:avLst/>
              <a:gdLst/>
              <a:ahLst/>
              <a:cxnLst>
                <a:cxn ang="0">
                  <a:pos x="35" y="100"/>
                </a:cxn>
                <a:cxn ang="0">
                  <a:pos x="50" y="100"/>
                </a:cxn>
                <a:cxn ang="0">
                  <a:pos x="73" y="102"/>
                </a:cxn>
                <a:cxn ang="0">
                  <a:pos x="94" y="102"/>
                </a:cxn>
                <a:cxn ang="0">
                  <a:pos x="114" y="100"/>
                </a:cxn>
                <a:cxn ang="0">
                  <a:pos x="143" y="100"/>
                </a:cxn>
                <a:cxn ang="0">
                  <a:pos x="170" y="95"/>
                </a:cxn>
                <a:cxn ang="0">
                  <a:pos x="194" y="85"/>
                </a:cxn>
                <a:cxn ang="0">
                  <a:pos x="209" y="79"/>
                </a:cxn>
                <a:cxn ang="0">
                  <a:pos x="227" y="70"/>
                </a:cxn>
                <a:cxn ang="0">
                  <a:pos x="246" y="57"/>
                </a:cxn>
                <a:cxn ang="0">
                  <a:pos x="259" y="49"/>
                </a:cxn>
                <a:cxn ang="0">
                  <a:pos x="278" y="36"/>
                </a:cxn>
                <a:cxn ang="0">
                  <a:pos x="303" y="20"/>
                </a:cxn>
                <a:cxn ang="0">
                  <a:pos x="329" y="5"/>
                </a:cxn>
                <a:cxn ang="0">
                  <a:pos x="350" y="0"/>
                </a:cxn>
                <a:cxn ang="0">
                  <a:pos x="363" y="3"/>
                </a:cxn>
                <a:cxn ang="0">
                  <a:pos x="369" y="19"/>
                </a:cxn>
                <a:cxn ang="0">
                  <a:pos x="369" y="36"/>
                </a:cxn>
                <a:cxn ang="0">
                  <a:pos x="363" y="60"/>
                </a:cxn>
                <a:cxn ang="0">
                  <a:pos x="350" y="79"/>
                </a:cxn>
                <a:cxn ang="0">
                  <a:pos x="335" y="91"/>
                </a:cxn>
                <a:cxn ang="0">
                  <a:pos x="316" y="106"/>
                </a:cxn>
                <a:cxn ang="0">
                  <a:pos x="293" y="117"/>
                </a:cxn>
                <a:cxn ang="0">
                  <a:pos x="267" y="127"/>
                </a:cxn>
                <a:cxn ang="0">
                  <a:pos x="236" y="133"/>
                </a:cxn>
                <a:cxn ang="0">
                  <a:pos x="211" y="142"/>
                </a:cxn>
                <a:cxn ang="0">
                  <a:pos x="189" y="144"/>
                </a:cxn>
                <a:cxn ang="0">
                  <a:pos x="160" y="148"/>
                </a:cxn>
                <a:cxn ang="0">
                  <a:pos x="133" y="148"/>
                </a:cxn>
                <a:cxn ang="0">
                  <a:pos x="103" y="152"/>
                </a:cxn>
                <a:cxn ang="0">
                  <a:pos x="78" y="152"/>
                </a:cxn>
                <a:cxn ang="0">
                  <a:pos x="61" y="152"/>
                </a:cxn>
                <a:cxn ang="0">
                  <a:pos x="42" y="152"/>
                </a:cxn>
                <a:cxn ang="0">
                  <a:pos x="27" y="148"/>
                </a:cxn>
                <a:cxn ang="0">
                  <a:pos x="10" y="144"/>
                </a:cxn>
                <a:cxn ang="0">
                  <a:pos x="0" y="133"/>
                </a:cxn>
                <a:cxn ang="0">
                  <a:pos x="10" y="115"/>
                </a:cxn>
                <a:cxn ang="0">
                  <a:pos x="27" y="102"/>
                </a:cxn>
                <a:cxn ang="0">
                  <a:pos x="31" y="100"/>
                </a:cxn>
              </a:cxnLst>
              <a:rect l="0" t="0" r="r" b="b"/>
              <a:pathLst>
                <a:path w="369" h="152">
                  <a:moveTo>
                    <a:pt x="31" y="100"/>
                  </a:moveTo>
                  <a:lnTo>
                    <a:pt x="35" y="100"/>
                  </a:lnTo>
                  <a:lnTo>
                    <a:pt x="40" y="100"/>
                  </a:lnTo>
                  <a:lnTo>
                    <a:pt x="50" y="100"/>
                  </a:lnTo>
                  <a:lnTo>
                    <a:pt x="63" y="102"/>
                  </a:lnTo>
                  <a:lnTo>
                    <a:pt x="73" y="102"/>
                  </a:lnTo>
                  <a:lnTo>
                    <a:pt x="82" y="102"/>
                  </a:lnTo>
                  <a:lnTo>
                    <a:pt x="94" y="102"/>
                  </a:lnTo>
                  <a:lnTo>
                    <a:pt x="107" y="102"/>
                  </a:lnTo>
                  <a:lnTo>
                    <a:pt x="114" y="100"/>
                  </a:lnTo>
                  <a:lnTo>
                    <a:pt x="128" y="100"/>
                  </a:lnTo>
                  <a:lnTo>
                    <a:pt x="143" y="100"/>
                  </a:lnTo>
                  <a:lnTo>
                    <a:pt x="156" y="100"/>
                  </a:lnTo>
                  <a:lnTo>
                    <a:pt x="170" y="95"/>
                  </a:lnTo>
                  <a:lnTo>
                    <a:pt x="185" y="91"/>
                  </a:lnTo>
                  <a:lnTo>
                    <a:pt x="194" y="85"/>
                  </a:lnTo>
                  <a:lnTo>
                    <a:pt x="200" y="81"/>
                  </a:lnTo>
                  <a:lnTo>
                    <a:pt x="209" y="79"/>
                  </a:lnTo>
                  <a:lnTo>
                    <a:pt x="217" y="76"/>
                  </a:lnTo>
                  <a:lnTo>
                    <a:pt x="227" y="70"/>
                  </a:lnTo>
                  <a:lnTo>
                    <a:pt x="232" y="62"/>
                  </a:lnTo>
                  <a:lnTo>
                    <a:pt x="246" y="57"/>
                  </a:lnTo>
                  <a:lnTo>
                    <a:pt x="253" y="55"/>
                  </a:lnTo>
                  <a:lnTo>
                    <a:pt x="259" y="49"/>
                  </a:lnTo>
                  <a:lnTo>
                    <a:pt x="268" y="41"/>
                  </a:lnTo>
                  <a:lnTo>
                    <a:pt x="278" y="36"/>
                  </a:lnTo>
                  <a:lnTo>
                    <a:pt x="287" y="34"/>
                  </a:lnTo>
                  <a:lnTo>
                    <a:pt x="303" y="20"/>
                  </a:lnTo>
                  <a:lnTo>
                    <a:pt x="316" y="15"/>
                  </a:lnTo>
                  <a:lnTo>
                    <a:pt x="329" y="5"/>
                  </a:lnTo>
                  <a:lnTo>
                    <a:pt x="341" y="3"/>
                  </a:lnTo>
                  <a:lnTo>
                    <a:pt x="350" y="0"/>
                  </a:lnTo>
                  <a:lnTo>
                    <a:pt x="360" y="0"/>
                  </a:lnTo>
                  <a:lnTo>
                    <a:pt x="363" y="3"/>
                  </a:lnTo>
                  <a:lnTo>
                    <a:pt x="369" y="13"/>
                  </a:lnTo>
                  <a:lnTo>
                    <a:pt x="369" y="19"/>
                  </a:lnTo>
                  <a:lnTo>
                    <a:pt x="369" y="28"/>
                  </a:lnTo>
                  <a:lnTo>
                    <a:pt x="369" y="36"/>
                  </a:lnTo>
                  <a:lnTo>
                    <a:pt x="369" y="45"/>
                  </a:lnTo>
                  <a:lnTo>
                    <a:pt x="363" y="60"/>
                  </a:lnTo>
                  <a:lnTo>
                    <a:pt x="356" y="76"/>
                  </a:lnTo>
                  <a:lnTo>
                    <a:pt x="350" y="79"/>
                  </a:lnTo>
                  <a:lnTo>
                    <a:pt x="344" y="85"/>
                  </a:lnTo>
                  <a:lnTo>
                    <a:pt x="335" y="91"/>
                  </a:lnTo>
                  <a:lnTo>
                    <a:pt x="329" y="100"/>
                  </a:lnTo>
                  <a:lnTo>
                    <a:pt x="316" y="106"/>
                  </a:lnTo>
                  <a:lnTo>
                    <a:pt x="308" y="112"/>
                  </a:lnTo>
                  <a:lnTo>
                    <a:pt x="293" y="117"/>
                  </a:lnTo>
                  <a:lnTo>
                    <a:pt x="282" y="123"/>
                  </a:lnTo>
                  <a:lnTo>
                    <a:pt x="267" y="127"/>
                  </a:lnTo>
                  <a:lnTo>
                    <a:pt x="251" y="131"/>
                  </a:lnTo>
                  <a:lnTo>
                    <a:pt x="236" y="133"/>
                  </a:lnTo>
                  <a:lnTo>
                    <a:pt x="225" y="138"/>
                  </a:lnTo>
                  <a:lnTo>
                    <a:pt x="211" y="142"/>
                  </a:lnTo>
                  <a:lnTo>
                    <a:pt x="200" y="142"/>
                  </a:lnTo>
                  <a:lnTo>
                    <a:pt x="189" y="144"/>
                  </a:lnTo>
                  <a:lnTo>
                    <a:pt x="175" y="148"/>
                  </a:lnTo>
                  <a:lnTo>
                    <a:pt x="160" y="148"/>
                  </a:lnTo>
                  <a:lnTo>
                    <a:pt x="149" y="148"/>
                  </a:lnTo>
                  <a:lnTo>
                    <a:pt x="133" y="148"/>
                  </a:lnTo>
                  <a:lnTo>
                    <a:pt x="118" y="152"/>
                  </a:lnTo>
                  <a:lnTo>
                    <a:pt x="103" y="152"/>
                  </a:lnTo>
                  <a:lnTo>
                    <a:pt x="88" y="152"/>
                  </a:lnTo>
                  <a:lnTo>
                    <a:pt x="78" y="152"/>
                  </a:lnTo>
                  <a:lnTo>
                    <a:pt x="71" y="152"/>
                  </a:lnTo>
                  <a:lnTo>
                    <a:pt x="61" y="152"/>
                  </a:lnTo>
                  <a:lnTo>
                    <a:pt x="52" y="152"/>
                  </a:lnTo>
                  <a:lnTo>
                    <a:pt x="42" y="152"/>
                  </a:lnTo>
                  <a:lnTo>
                    <a:pt x="35" y="152"/>
                  </a:lnTo>
                  <a:lnTo>
                    <a:pt x="27" y="148"/>
                  </a:lnTo>
                  <a:lnTo>
                    <a:pt x="21" y="148"/>
                  </a:lnTo>
                  <a:lnTo>
                    <a:pt x="10" y="144"/>
                  </a:lnTo>
                  <a:lnTo>
                    <a:pt x="6" y="142"/>
                  </a:lnTo>
                  <a:lnTo>
                    <a:pt x="0" y="133"/>
                  </a:lnTo>
                  <a:lnTo>
                    <a:pt x="4" y="123"/>
                  </a:lnTo>
                  <a:lnTo>
                    <a:pt x="10" y="115"/>
                  </a:lnTo>
                  <a:lnTo>
                    <a:pt x="19" y="108"/>
                  </a:lnTo>
                  <a:lnTo>
                    <a:pt x="27" y="102"/>
                  </a:lnTo>
                  <a:lnTo>
                    <a:pt x="31" y="100"/>
                  </a:lnTo>
                  <a:lnTo>
                    <a:pt x="31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59" name="Freeform 95"/>
            <p:cNvSpPr>
              <a:spLocks/>
            </p:cNvSpPr>
            <p:nvPr/>
          </p:nvSpPr>
          <p:spPr bwMode="auto">
            <a:xfrm>
              <a:off x="6791321" y="3452814"/>
              <a:ext cx="547686" cy="584200"/>
            </a:xfrm>
            <a:custGeom>
              <a:avLst/>
              <a:gdLst/>
              <a:ahLst/>
              <a:cxnLst>
                <a:cxn ang="0">
                  <a:pos x="21" y="154"/>
                </a:cxn>
                <a:cxn ang="0">
                  <a:pos x="67" y="139"/>
                </a:cxn>
                <a:cxn ang="0">
                  <a:pos x="129" y="123"/>
                </a:cxn>
                <a:cxn ang="0">
                  <a:pos x="192" y="103"/>
                </a:cxn>
                <a:cxn ang="0">
                  <a:pos x="259" y="84"/>
                </a:cxn>
                <a:cxn ang="0">
                  <a:pos x="314" y="68"/>
                </a:cxn>
                <a:cxn ang="0">
                  <a:pos x="357" y="57"/>
                </a:cxn>
                <a:cxn ang="0">
                  <a:pos x="409" y="42"/>
                </a:cxn>
                <a:cxn ang="0">
                  <a:pos x="483" y="11"/>
                </a:cxn>
                <a:cxn ang="0">
                  <a:pos x="521" y="0"/>
                </a:cxn>
                <a:cxn ang="0">
                  <a:pos x="551" y="27"/>
                </a:cxn>
                <a:cxn ang="0">
                  <a:pos x="572" y="76"/>
                </a:cxn>
                <a:cxn ang="0">
                  <a:pos x="582" y="125"/>
                </a:cxn>
                <a:cxn ang="0">
                  <a:pos x="599" y="186"/>
                </a:cxn>
                <a:cxn ang="0">
                  <a:pos x="608" y="232"/>
                </a:cxn>
                <a:cxn ang="0">
                  <a:pos x="623" y="279"/>
                </a:cxn>
                <a:cxn ang="0">
                  <a:pos x="635" y="333"/>
                </a:cxn>
                <a:cxn ang="0">
                  <a:pos x="654" y="386"/>
                </a:cxn>
                <a:cxn ang="0">
                  <a:pos x="665" y="435"/>
                </a:cxn>
                <a:cxn ang="0">
                  <a:pos x="679" y="483"/>
                </a:cxn>
                <a:cxn ang="0">
                  <a:pos x="686" y="534"/>
                </a:cxn>
                <a:cxn ang="0">
                  <a:pos x="690" y="591"/>
                </a:cxn>
                <a:cxn ang="0">
                  <a:pos x="669" y="616"/>
                </a:cxn>
                <a:cxn ang="0">
                  <a:pos x="610" y="642"/>
                </a:cxn>
                <a:cxn ang="0">
                  <a:pos x="566" y="652"/>
                </a:cxn>
                <a:cxn ang="0">
                  <a:pos x="521" y="671"/>
                </a:cxn>
                <a:cxn ang="0">
                  <a:pos x="475" y="682"/>
                </a:cxn>
                <a:cxn ang="0">
                  <a:pos x="428" y="694"/>
                </a:cxn>
                <a:cxn ang="0">
                  <a:pos x="386" y="707"/>
                </a:cxn>
                <a:cxn ang="0">
                  <a:pos x="331" y="720"/>
                </a:cxn>
                <a:cxn ang="0">
                  <a:pos x="274" y="735"/>
                </a:cxn>
                <a:cxn ang="0">
                  <a:pos x="243" y="709"/>
                </a:cxn>
                <a:cxn ang="0">
                  <a:pos x="308" y="694"/>
                </a:cxn>
                <a:cxn ang="0">
                  <a:pos x="382" y="675"/>
                </a:cxn>
                <a:cxn ang="0">
                  <a:pos x="426" y="667"/>
                </a:cxn>
                <a:cxn ang="0">
                  <a:pos x="470" y="652"/>
                </a:cxn>
                <a:cxn ang="0">
                  <a:pos x="546" y="633"/>
                </a:cxn>
                <a:cxn ang="0">
                  <a:pos x="603" y="610"/>
                </a:cxn>
                <a:cxn ang="0">
                  <a:pos x="629" y="580"/>
                </a:cxn>
                <a:cxn ang="0">
                  <a:pos x="629" y="524"/>
                </a:cxn>
                <a:cxn ang="0">
                  <a:pos x="625" y="479"/>
                </a:cxn>
                <a:cxn ang="0">
                  <a:pos x="614" y="426"/>
                </a:cxn>
                <a:cxn ang="0">
                  <a:pos x="603" y="371"/>
                </a:cxn>
                <a:cxn ang="0">
                  <a:pos x="589" y="323"/>
                </a:cxn>
                <a:cxn ang="0">
                  <a:pos x="576" y="277"/>
                </a:cxn>
                <a:cxn ang="0">
                  <a:pos x="561" y="232"/>
                </a:cxn>
                <a:cxn ang="0">
                  <a:pos x="540" y="175"/>
                </a:cxn>
                <a:cxn ang="0">
                  <a:pos x="515" y="103"/>
                </a:cxn>
                <a:cxn ang="0">
                  <a:pos x="506" y="57"/>
                </a:cxn>
                <a:cxn ang="0">
                  <a:pos x="452" y="66"/>
                </a:cxn>
                <a:cxn ang="0">
                  <a:pos x="386" y="97"/>
                </a:cxn>
                <a:cxn ang="0">
                  <a:pos x="340" y="118"/>
                </a:cxn>
                <a:cxn ang="0">
                  <a:pos x="283" y="139"/>
                </a:cxn>
                <a:cxn ang="0">
                  <a:pos x="232" y="150"/>
                </a:cxn>
                <a:cxn ang="0">
                  <a:pos x="175" y="169"/>
                </a:cxn>
                <a:cxn ang="0">
                  <a:pos x="120" y="184"/>
                </a:cxn>
                <a:cxn ang="0">
                  <a:pos x="72" y="196"/>
                </a:cxn>
                <a:cxn ang="0">
                  <a:pos x="30" y="211"/>
                </a:cxn>
              </a:cxnLst>
              <a:rect l="0" t="0" r="r" b="b"/>
              <a:pathLst>
                <a:path w="690" h="735">
                  <a:moveTo>
                    <a:pt x="0" y="163"/>
                  </a:moveTo>
                  <a:lnTo>
                    <a:pt x="2" y="163"/>
                  </a:lnTo>
                  <a:lnTo>
                    <a:pt x="8" y="160"/>
                  </a:lnTo>
                  <a:lnTo>
                    <a:pt x="15" y="158"/>
                  </a:lnTo>
                  <a:lnTo>
                    <a:pt x="21" y="154"/>
                  </a:lnTo>
                  <a:lnTo>
                    <a:pt x="30" y="154"/>
                  </a:lnTo>
                  <a:lnTo>
                    <a:pt x="38" y="150"/>
                  </a:lnTo>
                  <a:lnTo>
                    <a:pt x="44" y="148"/>
                  </a:lnTo>
                  <a:lnTo>
                    <a:pt x="53" y="144"/>
                  </a:lnTo>
                  <a:lnTo>
                    <a:pt x="67" y="139"/>
                  </a:lnTo>
                  <a:lnTo>
                    <a:pt x="78" y="137"/>
                  </a:lnTo>
                  <a:lnTo>
                    <a:pt x="87" y="133"/>
                  </a:lnTo>
                  <a:lnTo>
                    <a:pt x="99" y="129"/>
                  </a:lnTo>
                  <a:lnTo>
                    <a:pt x="114" y="125"/>
                  </a:lnTo>
                  <a:lnTo>
                    <a:pt x="129" y="123"/>
                  </a:lnTo>
                  <a:lnTo>
                    <a:pt x="141" y="120"/>
                  </a:lnTo>
                  <a:lnTo>
                    <a:pt x="154" y="114"/>
                  </a:lnTo>
                  <a:lnTo>
                    <a:pt x="165" y="112"/>
                  </a:lnTo>
                  <a:lnTo>
                    <a:pt x="181" y="108"/>
                  </a:lnTo>
                  <a:lnTo>
                    <a:pt x="192" y="103"/>
                  </a:lnTo>
                  <a:lnTo>
                    <a:pt x="207" y="99"/>
                  </a:lnTo>
                  <a:lnTo>
                    <a:pt x="222" y="97"/>
                  </a:lnTo>
                  <a:lnTo>
                    <a:pt x="234" y="93"/>
                  </a:lnTo>
                  <a:lnTo>
                    <a:pt x="247" y="87"/>
                  </a:lnTo>
                  <a:lnTo>
                    <a:pt x="259" y="84"/>
                  </a:lnTo>
                  <a:lnTo>
                    <a:pt x="270" y="82"/>
                  </a:lnTo>
                  <a:lnTo>
                    <a:pt x="283" y="78"/>
                  </a:lnTo>
                  <a:lnTo>
                    <a:pt x="291" y="72"/>
                  </a:lnTo>
                  <a:lnTo>
                    <a:pt x="304" y="72"/>
                  </a:lnTo>
                  <a:lnTo>
                    <a:pt x="314" y="68"/>
                  </a:lnTo>
                  <a:lnTo>
                    <a:pt x="321" y="66"/>
                  </a:lnTo>
                  <a:lnTo>
                    <a:pt x="331" y="63"/>
                  </a:lnTo>
                  <a:lnTo>
                    <a:pt x="340" y="61"/>
                  </a:lnTo>
                  <a:lnTo>
                    <a:pt x="350" y="57"/>
                  </a:lnTo>
                  <a:lnTo>
                    <a:pt x="357" y="57"/>
                  </a:lnTo>
                  <a:lnTo>
                    <a:pt x="365" y="55"/>
                  </a:lnTo>
                  <a:lnTo>
                    <a:pt x="373" y="51"/>
                  </a:lnTo>
                  <a:lnTo>
                    <a:pt x="386" y="47"/>
                  </a:lnTo>
                  <a:lnTo>
                    <a:pt x="393" y="47"/>
                  </a:lnTo>
                  <a:lnTo>
                    <a:pt x="409" y="42"/>
                  </a:lnTo>
                  <a:lnTo>
                    <a:pt x="426" y="36"/>
                  </a:lnTo>
                  <a:lnTo>
                    <a:pt x="443" y="27"/>
                  </a:lnTo>
                  <a:lnTo>
                    <a:pt x="458" y="23"/>
                  </a:lnTo>
                  <a:lnTo>
                    <a:pt x="470" y="17"/>
                  </a:lnTo>
                  <a:lnTo>
                    <a:pt x="483" y="11"/>
                  </a:lnTo>
                  <a:lnTo>
                    <a:pt x="494" y="9"/>
                  </a:lnTo>
                  <a:lnTo>
                    <a:pt x="506" y="6"/>
                  </a:lnTo>
                  <a:lnTo>
                    <a:pt x="511" y="0"/>
                  </a:lnTo>
                  <a:lnTo>
                    <a:pt x="519" y="0"/>
                  </a:lnTo>
                  <a:lnTo>
                    <a:pt x="521" y="0"/>
                  </a:lnTo>
                  <a:lnTo>
                    <a:pt x="525" y="0"/>
                  </a:lnTo>
                  <a:lnTo>
                    <a:pt x="530" y="2"/>
                  </a:lnTo>
                  <a:lnTo>
                    <a:pt x="536" y="9"/>
                  </a:lnTo>
                  <a:lnTo>
                    <a:pt x="547" y="21"/>
                  </a:lnTo>
                  <a:lnTo>
                    <a:pt x="551" y="27"/>
                  </a:lnTo>
                  <a:lnTo>
                    <a:pt x="553" y="36"/>
                  </a:lnTo>
                  <a:lnTo>
                    <a:pt x="561" y="42"/>
                  </a:lnTo>
                  <a:lnTo>
                    <a:pt x="563" y="55"/>
                  </a:lnTo>
                  <a:lnTo>
                    <a:pt x="566" y="63"/>
                  </a:lnTo>
                  <a:lnTo>
                    <a:pt x="572" y="76"/>
                  </a:lnTo>
                  <a:lnTo>
                    <a:pt x="576" y="87"/>
                  </a:lnTo>
                  <a:lnTo>
                    <a:pt x="578" y="103"/>
                  </a:lnTo>
                  <a:lnTo>
                    <a:pt x="578" y="108"/>
                  </a:lnTo>
                  <a:lnTo>
                    <a:pt x="582" y="118"/>
                  </a:lnTo>
                  <a:lnTo>
                    <a:pt x="582" y="125"/>
                  </a:lnTo>
                  <a:lnTo>
                    <a:pt x="584" y="141"/>
                  </a:lnTo>
                  <a:lnTo>
                    <a:pt x="587" y="154"/>
                  </a:lnTo>
                  <a:lnTo>
                    <a:pt x="593" y="169"/>
                  </a:lnTo>
                  <a:lnTo>
                    <a:pt x="597" y="179"/>
                  </a:lnTo>
                  <a:lnTo>
                    <a:pt x="599" y="186"/>
                  </a:lnTo>
                  <a:lnTo>
                    <a:pt x="599" y="196"/>
                  </a:lnTo>
                  <a:lnTo>
                    <a:pt x="603" y="205"/>
                  </a:lnTo>
                  <a:lnTo>
                    <a:pt x="604" y="215"/>
                  </a:lnTo>
                  <a:lnTo>
                    <a:pt x="608" y="222"/>
                  </a:lnTo>
                  <a:lnTo>
                    <a:pt x="608" y="232"/>
                  </a:lnTo>
                  <a:lnTo>
                    <a:pt x="610" y="241"/>
                  </a:lnTo>
                  <a:lnTo>
                    <a:pt x="614" y="251"/>
                  </a:lnTo>
                  <a:lnTo>
                    <a:pt x="618" y="258"/>
                  </a:lnTo>
                  <a:lnTo>
                    <a:pt x="622" y="272"/>
                  </a:lnTo>
                  <a:lnTo>
                    <a:pt x="623" y="279"/>
                  </a:lnTo>
                  <a:lnTo>
                    <a:pt x="625" y="289"/>
                  </a:lnTo>
                  <a:lnTo>
                    <a:pt x="629" y="302"/>
                  </a:lnTo>
                  <a:lnTo>
                    <a:pt x="633" y="312"/>
                  </a:lnTo>
                  <a:lnTo>
                    <a:pt x="635" y="323"/>
                  </a:lnTo>
                  <a:lnTo>
                    <a:pt x="635" y="333"/>
                  </a:lnTo>
                  <a:lnTo>
                    <a:pt x="642" y="344"/>
                  </a:lnTo>
                  <a:lnTo>
                    <a:pt x="642" y="353"/>
                  </a:lnTo>
                  <a:lnTo>
                    <a:pt x="648" y="365"/>
                  </a:lnTo>
                  <a:lnTo>
                    <a:pt x="650" y="374"/>
                  </a:lnTo>
                  <a:lnTo>
                    <a:pt x="654" y="386"/>
                  </a:lnTo>
                  <a:lnTo>
                    <a:pt x="654" y="395"/>
                  </a:lnTo>
                  <a:lnTo>
                    <a:pt x="658" y="407"/>
                  </a:lnTo>
                  <a:lnTo>
                    <a:pt x="660" y="416"/>
                  </a:lnTo>
                  <a:lnTo>
                    <a:pt x="663" y="426"/>
                  </a:lnTo>
                  <a:lnTo>
                    <a:pt x="665" y="435"/>
                  </a:lnTo>
                  <a:lnTo>
                    <a:pt x="669" y="447"/>
                  </a:lnTo>
                  <a:lnTo>
                    <a:pt x="669" y="456"/>
                  </a:lnTo>
                  <a:lnTo>
                    <a:pt x="671" y="464"/>
                  </a:lnTo>
                  <a:lnTo>
                    <a:pt x="675" y="473"/>
                  </a:lnTo>
                  <a:lnTo>
                    <a:pt x="679" y="483"/>
                  </a:lnTo>
                  <a:lnTo>
                    <a:pt x="679" y="492"/>
                  </a:lnTo>
                  <a:lnTo>
                    <a:pt x="680" y="500"/>
                  </a:lnTo>
                  <a:lnTo>
                    <a:pt x="680" y="509"/>
                  </a:lnTo>
                  <a:lnTo>
                    <a:pt x="684" y="519"/>
                  </a:lnTo>
                  <a:lnTo>
                    <a:pt x="686" y="534"/>
                  </a:lnTo>
                  <a:lnTo>
                    <a:pt x="686" y="549"/>
                  </a:lnTo>
                  <a:lnTo>
                    <a:pt x="690" y="561"/>
                  </a:lnTo>
                  <a:lnTo>
                    <a:pt x="690" y="574"/>
                  </a:lnTo>
                  <a:lnTo>
                    <a:pt x="690" y="582"/>
                  </a:lnTo>
                  <a:lnTo>
                    <a:pt x="690" y="591"/>
                  </a:lnTo>
                  <a:lnTo>
                    <a:pt x="690" y="597"/>
                  </a:lnTo>
                  <a:lnTo>
                    <a:pt x="690" y="606"/>
                  </a:lnTo>
                  <a:lnTo>
                    <a:pt x="684" y="610"/>
                  </a:lnTo>
                  <a:lnTo>
                    <a:pt x="679" y="612"/>
                  </a:lnTo>
                  <a:lnTo>
                    <a:pt x="669" y="616"/>
                  </a:lnTo>
                  <a:lnTo>
                    <a:pt x="663" y="621"/>
                  </a:lnTo>
                  <a:lnTo>
                    <a:pt x="650" y="625"/>
                  </a:lnTo>
                  <a:lnTo>
                    <a:pt x="639" y="631"/>
                  </a:lnTo>
                  <a:lnTo>
                    <a:pt x="623" y="637"/>
                  </a:lnTo>
                  <a:lnTo>
                    <a:pt x="610" y="642"/>
                  </a:lnTo>
                  <a:lnTo>
                    <a:pt x="603" y="642"/>
                  </a:lnTo>
                  <a:lnTo>
                    <a:pt x="593" y="646"/>
                  </a:lnTo>
                  <a:lnTo>
                    <a:pt x="584" y="648"/>
                  </a:lnTo>
                  <a:lnTo>
                    <a:pt x="576" y="652"/>
                  </a:lnTo>
                  <a:lnTo>
                    <a:pt x="566" y="652"/>
                  </a:lnTo>
                  <a:lnTo>
                    <a:pt x="557" y="658"/>
                  </a:lnTo>
                  <a:lnTo>
                    <a:pt x="547" y="661"/>
                  </a:lnTo>
                  <a:lnTo>
                    <a:pt x="540" y="663"/>
                  </a:lnTo>
                  <a:lnTo>
                    <a:pt x="530" y="667"/>
                  </a:lnTo>
                  <a:lnTo>
                    <a:pt x="521" y="671"/>
                  </a:lnTo>
                  <a:lnTo>
                    <a:pt x="511" y="671"/>
                  </a:lnTo>
                  <a:lnTo>
                    <a:pt x="504" y="673"/>
                  </a:lnTo>
                  <a:lnTo>
                    <a:pt x="494" y="675"/>
                  </a:lnTo>
                  <a:lnTo>
                    <a:pt x="485" y="678"/>
                  </a:lnTo>
                  <a:lnTo>
                    <a:pt x="475" y="682"/>
                  </a:lnTo>
                  <a:lnTo>
                    <a:pt x="468" y="684"/>
                  </a:lnTo>
                  <a:lnTo>
                    <a:pt x="458" y="688"/>
                  </a:lnTo>
                  <a:lnTo>
                    <a:pt x="449" y="692"/>
                  </a:lnTo>
                  <a:lnTo>
                    <a:pt x="437" y="692"/>
                  </a:lnTo>
                  <a:lnTo>
                    <a:pt x="428" y="694"/>
                  </a:lnTo>
                  <a:lnTo>
                    <a:pt x="418" y="697"/>
                  </a:lnTo>
                  <a:lnTo>
                    <a:pt x="409" y="699"/>
                  </a:lnTo>
                  <a:lnTo>
                    <a:pt x="401" y="703"/>
                  </a:lnTo>
                  <a:lnTo>
                    <a:pt x="393" y="707"/>
                  </a:lnTo>
                  <a:lnTo>
                    <a:pt x="386" y="707"/>
                  </a:lnTo>
                  <a:lnTo>
                    <a:pt x="373" y="709"/>
                  </a:lnTo>
                  <a:lnTo>
                    <a:pt x="367" y="709"/>
                  </a:lnTo>
                  <a:lnTo>
                    <a:pt x="357" y="713"/>
                  </a:lnTo>
                  <a:lnTo>
                    <a:pt x="344" y="718"/>
                  </a:lnTo>
                  <a:lnTo>
                    <a:pt x="331" y="720"/>
                  </a:lnTo>
                  <a:lnTo>
                    <a:pt x="316" y="724"/>
                  </a:lnTo>
                  <a:lnTo>
                    <a:pt x="304" y="728"/>
                  </a:lnTo>
                  <a:lnTo>
                    <a:pt x="295" y="730"/>
                  </a:lnTo>
                  <a:lnTo>
                    <a:pt x="287" y="734"/>
                  </a:lnTo>
                  <a:lnTo>
                    <a:pt x="274" y="735"/>
                  </a:lnTo>
                  <a:lnTo>
                    <a:pt x="270" y="735"/>
                  </a:lnTo>
                  <a:lnTo>
                    <a:pt x="222" y="718"/>
                  </a:lnTo>
                  <a:lnTo>
                    <a:pt x="226" y="715"/>
                  </a:lnTo>
                  <a:lnTo>
                    <a:pt x="238" y="713"/>
                  </a:lnTo>
                  <a:lnTo>
                    <a:pt x="243" y="709"/>
                  </a:lnTo>
                  <a:lnTo>
                    <a:pt x="255" y="709"/>
                  </a:lnTo>
                  <a:lnTo>
                    <a:pt x="264" y="707"/>
                  </a:lnTo>
                  <a:lnTo>
                    <a:pt x="279" y="703"/>
                  </a:lnTo>
                  <a:lnTo>
                    <a:pt x="291" y="697"/>
                  </a:lnTo>
                  <a:lnTo>
                    <a:pt x="308" y="694"/>
                  </a:lnTo>
                  <a:lnTo>
                    <a:pt x="321" y="692"/>
                  </a:lnTo>
                  <a:lnTo>
                    <a:pt x="340" y="688"/>
                  </a:lnTo>
                  <a:lnTo>
                    <a:pt x="355" y="684"/>
                  </a:lnTo>
                  <a:lnTo>
                    <a:pt x="371" y="678"/>
                  </a:lnTo>
                  <a:lnTo>
                    <a:pt x="382" y="675"/>
                  </a:lnTo>
                  <a:lnTo>
                    <a:pt x="392" y="675"/>
                  </a:lnTo>
                  <a:lnTo>
                    <a:pt x="401" y="673"/>
                  </a:lnTo>
                  <a:lnTo>
                    <a:pt x="409" y="673"/>
                  </a:lnTo>
                  <a:lnTo>
                    <a:pt x="414" y="671"/>
                  </a:lnTo>
                  <a:lnTo>
                    <a:pt x="426" y="667"/>
                  </a:lnTo>
                  <a:lnTo>
                    <a:pt x="433" y="663"/>
                  </a:lnTo>
                  <a:lnTo>
                    <a:pt x="443" y="661"/>
                  </a:lnTo>
                  <a:lnTo>
                    <a:pt x="452" y="658"/>
                  </a:lnTo>
                  <a:lnTo>
                    <a:pt x="460" y="658"/>
                  </a:lnTo>
                  <a:lnTo>
                    <a:pt x="470" y="652"/>
                  </a:lnTo>
                  <a:lnTo>
                    <a:pt x="479" y="652"/>
                  </a:lnTo>
                  <a:lnTo>
                    <a:pt x="494" y="646"/>
                  </a:lnTo>
                  <a:lnTo>
                    <a:pt x="511" y="642"/>
                  </a:lnTo>
                  <a:lnTo>
                    <a:pt x="527" y="637"/>
                  </a:lnTo>
                  <a:lnTo>
                    <a:pt x="546" y="633"/>
                  </a:lnTo>
                  <a:lnTo>
                    <a:pt x="557" y="627"/>
                  </a:lnTo>
                  <a:lnTo>
                    <a:pt x="568" y="625"/>
                  </a:lnTo>
                  <a:lnTo>
                    <a:pt x="582" y="618"/>
                  </a:lnTo>
                  <a:lnTo>
                    <a:pt x="593" y="616"/>
                  </a:lnTo>
                  <a:lnTo>
                    <a:pt x="603" y="610"/>
                  </a:lnTo>
                  <a:lnTo>
                    <a:pt x="608" y="606"/>
                  </a:lnTo>
                  <a:lnTo>
                    <a:pt x="614" y="602"/>
                  </a:lnTo>
                  <a:lnTo>
                    <a:pt x="622" y="601"/>
                  </a:lnTo>
                  <a:lnTo>
                    <a:pt x="623" y="591"/>
                  </a:lnTo>
                  <a:lnTo>
                    <a:pt x="629" y="580"/>
                  </a:lnTo>
                  <a:lnTo>
                    <a:pt x="629" y="568"/>
                  </a:lnTo>
                  <a:lnTo>
                    <a:pt x="633" y="553"/>
                  </a:lnTo>
                  <a:lnTo>
                    <a:pt x="629" y="543"/>
                  </a:lnTo>
                  <a:lnTo>
                    <a:pt x="629" y="534"/>
                  </a:lnTo>
                  <a:lnTo>
                    <a:pt x="629" y="524"/>
                  </a:lnTo>
                  <a:lnTo>
                    <a:pt x="629" y="519"/>
                  </a:lnTo>
                  <a:lnTo>
                    <a:pt x="629" y="507"/>
                  </a:lnTo>
                  <a:lnTo>
                    <a:pt x="629" y="498"/>
                  </a:lnTo>
                  <a:lnTo>
                    <a:pt x="625" y="488"/>
                  </a:lnTo>
                  <a:lnTo>
                    <a:pt x="625" y="479"/>
                  </a:lnTo>
                  <a:lnTo>
                    <a:pt x="623" y="467"/>
                  </a:lnTo>
                  <a:lnTo>
                    <a:pt x="623" y="458"/>
                  </a:lnTo>
                  <a:lnTo>
                    <a:pt x="622" y="443"/>
                  </a:lnTo>
                  <a:lnTo>
                    <a:pt x="618" y="435"/>
                  </a:lnTo>
                  <a:lnTo>
                    <a:pt x="614" y="426"/>
                  </a:lnTo>
                  <a:lnTo>
                    <a:pt x="614" y="414"/>
                  </a:lnTo>
                  <a:lnTo>
                    <a:pt x="610" y="405"/>
                  </a:lnTo>
                  <a:lnTo>
                    <a:pt x="608" y="395"/>
                  </a:lnTo>
                  <a:lnTo>
                    <a:pt x="604" y="382"/>
                  </a:lnTo>
                  <a:lnTo>
                    <a:pt x="603" y="371"/>
                  </a:lnTo>
                  <a:lnTo>
                    <a:pt x="599" y="361"/>
                  </a:lnTo>
                  <a:lnTo>
                    <a:pt x="599" y="353"/>
                  </a:lnTo>
                  <a:lnTo>
                    <a:pt x="597" y="344"/>
                  </a:lnTo>
                  <a:lnTo>
                    <a:pt x="593" y="333"/>
                  </a:lnTo>
                  <a:lnTo>
                    <a:pt x="589" y="323"/>
                  </a:lnTo>
                  <a:lnTo>
                    <a:pt x="587" y="317"/>
                  </a:lnTo>
                  <a:lnTo>
                    <a:pt x="584" y="308"/>
                  </a:lnTo>
                  <a:lnTo>
                    <a:pt x="582" y="298"/>
                  </a:lnTo>
                  <a:lnTo>
                    <a:pt x="578" y="287"/>
                  </a:lnTo>
                  <a:lnTo>
                    <a:pt x="576" y="277"/>
                  </a:lnTo>
                  <a:lnTo>
                    <a:pt x="572" y="268"/>
                  </a:lnTo>
                  <a:lnTo>
                    <a:pt x="568" y="258"/>
                  </a:lnTo>
                  <a:lnTo>
                    <a:pt x="566" y="251"/>
                  </a:lnTo>
                  <a:lnTo>
                    <a:pt x="563" y="241"/>
                  </a:lnTo>
                  <a:lnTo>
                    <a:pt x="561" y="232"/>
                  </a:lnTo>
                  <a:lnTo>
                    <a:pt x="557" y="222"/>
                  </a:lnTo>
                  <a:lnTo>
                    <a:pt x="553" y="215"/>
                  </a:lnTo>
                  <a:lnTo>
                    <a:pt x="551" y="205"/>
                  </a:lnTo>
                  <a:lnTo>
                    <a:pt x="546" y="190"/>
                  </a:lnTo>
                  <a:lnTo>
                    <a:pt x="540" y="175"/>
                  </a:lnTo>
                  <a:lnTo>
                    <a:pt x="532" y="158"/>
                  </a:lnTo>
                  <a:lnTo>
                    <a:pt x="527" y="141"/>
                  </a:lnTo>
                  <a:lnTo>
                    <a:pt x="525" y="125"/>
                  </a:lnTo>
                  <a:lnTo>
                    <a:pt x="521" y="114"/>
                  </a:lnTo>
                  <a:lnTo>
                    <a:pt x="515" y="103"/>
                  </a:lnTo>
                  <a:lnTo>
                    <a:pt x="515" y="91"/>
                  </a:lnTo>
                  <a:lnTo>
                    <a:pt x="511" y="78"/>
                  </a:lnTo>
                  <a:lnTo>
                    <a:pt x="511" y="68"/>
                  </a:lnTo>
                  <a:lnTo>
                    <a:pt x="509" y="61"/>
                  </a:lnTo>
                  <a:lnTo>
                    <a:pt x="506" y="57"/>
                  </a:lnTo>
                  <a:lnTo>
                    <a:pt x="496" y="55"/>
                  </a:lnTo>
                  <a:lnTo>
                    <a:pt x="489" y="57"/>
                  </a:lnTo>
                  <a:lnTo>
                    <a:pt x="475" y="57"/>
                  </a:lnTo>
                  <a:lnTo>
                    <a:pt x="464" y="63"/>
                  </a:lnTo>
                  <a:lnTo>
                    <a:pt x="452" y="66"/>
                  </a:lnTo>
                  <a:lnTo>
                    <a:pt x="437" y="76"/>
                  </a:lnTo>
                  <a:lnTo>
                    <a:pt x="418" y="82"/>
                  </a:lnTo>
                  <a:lnTo>
                    <a:pt x="403" y="91"/>
                  </a:lnTo>
                  <a:lnTo>
                    <a:pt x="393" y="93"/>
                  </a:lnTo>
                  <a:lnTo>
                    <a:pt x="386" y="97"/>
                  </a:lnTo>
                  <a:lnTo>
                    <a:pt x="376" y="103"/>
                  </a:lnTo>
                  <a:lnTo>
                    <a:pt x="367" y="104"/>
                  </a:lnTo>
                  <a:lnTo>
                    <a:pt x="357" y="108"/>
                  </a:lnTo>
                  <a:lnTo>
                    <a:pt x="350" y="114"/>
                  </a:lnTo>
                  <a:lnTo>
                    <a:pt x="340" y="118"/>
                  </a:lnTo>
                  <a:lnTo>
                    <a:pt x="335" y="120"/>
                  </a:lnTo>
                  <a:lnTo>
                    <a:pt x="316" y="125"/>
                  </a:lnTo>
                  <a:lnTo>
                    <a:pt x="300" y="133"/>
                  </a:lnTo>
                  <a:lnTo>
                    <a:pt x="291" y="137"/>
                  </a:lnTo>
                  <a:lnTo>
                    <a:pt x="283" y="139"/>
                  </a:lnTo>
                  <a:lnTo>
                    <a:pt x="270" y="139"/>
                  </a:lnTo>
                  <a:lnTo>
                    <a:pt x="262" y="144"/>
                  </a:lnTo>
                  <a:lnTo>
                    <a:pt x="253" y="144"/>
                  </a:lnTo>
                  <a:lnTo>
                    <a:pt x="240" y="150"/>
                  </a:lnTo>
                  <a:lnTo>
                    <a:pt x="232" y="150"/>
                  </a:lnTo>
                  <a:lnTo>
                    <a:pt x="219" y="158"/>
                  </a:lnTo>
                  <a:lnTo>
                    <a:pt x="207" y="158"/>
                  </a:lnTo>
                  <a:lnTo>
                    <a:pt x="196" y="160"/>
                  </a:lnTo>
                  <a:lnTo>
                    <a:pt x="183" y="163"/>
                  </a:lnTo>
                  <a:lnTo>
                    <a:pt x="175" y="169"/>
                  </a:lnTo>
                  <a:lnTo>
                    <a:pt x="162" y="173"/>
                  </a:lnTo>
                  <a:lnTo>
                    <a:pt x="150" y="175"/>
                  </a:lnTo>
                  <a:lnTo>
                    <a:pt x="141" y="179"/>
                  </a:lnTo>
                  <a:lnTo>
                    <a:pt x="133" y="180"/>
                  </a:lnTo>
                  <a:lnTo>
                    <a:pt x="120" y="184"/>
                  </a:lnTo>
                  <a:lnTo>
                    <a:pt x="108" y="186"/>
                  </a:lnTo>
                  <a:lnTo>
                    <a:pt x="99" y="190"/>
                  </a:lnTo>
                  <a:lnTo>
                    <a:pt x="89" y="194"/>
                  </a:lnTo>
                  <a:lnTo>
                    <a:pt x="80" y="194"/>
                  </a:lnTo>
                  <a:lnTo>
                    <a:pt x="72" y="196"/>
                  </a:lnTo>
                  <a:lnTo>
                    <a:pt x="67" y="199"/>
                  </a:lnTo>
                  <a:lnTo>
                    <a:pt x="59" y="201"/>
                  </a:lnTo>
                  <a:lnTo>
                    <a:pt x="44" y="205"/>
                  </a:lnTo>
                  <a:lnTo>
                    <a:pt x="36" y="207"/>
                  </a:lnTo>
                  <a:lnTo>
                    <a:pt x="30" y="211"/>
                  </a:lnTo>
                  <a:lnTo>
                    <a:pt x="30" y="211"/>
                  </a:lnTo>
                  <a:lnTo>
                    <a:pt x="0" y="163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60" name="Freeform 96"/>
            <p:cNvSpPr>
              <a:spLocks/>
            </p:cNvSpPr>
            <p:nvPr/>
          </p:nvSpPr>
          <p:spPr bwMode="auto">
            <a:xfrm>
              <a:off x="6538913" y="3133724"/>
              <a:ext cx="574675" cy="1157288"/>
            </a:xfrm>
            <a:custGeom>
              <a:avLst/>
              <a:gdLst/>
              <a:ahLst/>
              <a:cxnLst>
                <a:cxn ang="0">
                  <a:pos x="57" y="17"/>
                </a:cxn>
                <a:cxn ang="0">
                  <a:pos x="106" y="46"/>
                </a:cxn>
                <a:cxn ang="0">
                  <a:pos x="163" y="99"/>
                </a:cxn>
                <a:cxn ang="0">
                  <a:pos x="209" y="160"/>
                </a:cxn>
                <a:cxn ang="0">
                  <a:pos x="241" y="205"/>
                </a:cxn>
                <a:cxn ang="0">
                  <a:pos x="266" y="256"/>
                </a:cxn>
                <a:cxn ang="0">
                  <a:pos x="287" y="306"/>
                </a:cxn>
                <a:cxn ang="0">
                  <a:pos x="304" y="355"/>
                </a:cxn>
                <a:cxn ang="0">
                  <a:pos x="323" y="407"/>
                </a:cxn>
                <a:cxn ang="0">
                  <a:pos x="334" y="452"/>
                </a:cxn>
                <a:cxn ang="0">
                  <a:pos x="347" y="513"/>
                </a:cxn>
                <a:cxn ang="0">
                  <a:pos x="361" y="580"/>
                </a:cxn>
                <a:cxn ang="0">
                  <a:pos x="376" y="637"/>
                </a:cxn>
                <a:cxn ang="0">
                  <a:pos x="385" y="688"/>
                </a:cxn>
                <a:cxn ang="0">
                  <a:pos x="401" y="735"/>
                </a:cxn>
                <a:cxn ang="0">
                  <a:pos x="410" y="783"/>
                </a:cxn>
                <a:cxn ang="0">
                  <a:pos x="425" y="838"/>
                </a:cxn>
                <a:cxn ang="0">
                  <a:pos x="442" y="895"/>
                </a:cxn>
                <a:cxn ang="0">
                  <a:pos x="462" y="954"/>
                </a:cxn>
                <a:cxn ang="0">
                  <a:pos x="492" y="1028"/>
                </a:cxn>
                <a:cxn ang="0">
                  <a:pos x="513" y="1076"/>
                </a:cxn>
                <a:cxn ang="0">
                  <a:pos x="536" y="1125"/>
                </a:cxn>
                <a:cxn ang="0">
                  <a:pos x="557" y="1173"/>
                </a:cxn>
                <a:cxn ang="0">
                  <a:pos x="581" y="1222"/>
                </a:cxn>
                <a:cxn ang="0">
                  <a:pos x="615" y="1283"/>
                </a:cxn>
                <a:cxn ang="0">
                  <a:pos x="661" y="1342"/>
                </a:cxn>
                <a:cxn ang="0">
                  <a:pos x="705" y="1376"/>
                </a:cxn>
                <a:cxn ang="0">
                  <a:pos x="724" y="1427"/>
                </a:cxn>
                <a:cxn ang="0">
                  <a:pos x="699" y="1458"/>
                </a:cxn>
                <a:cxn ang="0">
                  <a:pos x="648" y="1442"/>
                </a:cxn>
                <a:cxn ang="0">
                  <a:pos x="615" y="1406"/>
                </a:cxn>
                <a:cxn ang="0">
                  <a:pos x="572" y="1340"/>
                </a:cxn>
                <a:cxn ang="0">
                  <a:pos x="549" y="1290"/>
                </a:cxn>
                <a:cxn ang="0">
                  <a:pos x="522" y="1239"/>
                </a:cxn>
                <a:cxn ang="0">
                  <a:pos x="494" y="1186"/>
                </a:cxn>
                <a:cxn ang="0">
                  <a:pos x="467" y="1129"/>
                </a:cxn>
                <a:cxn ang="0">
                  <a:pos x="442" y="1076"/>
                </a:cxn>
                <a:cxn ang="0">
                  <a:pos x="418" y="1028"/>
                </a:cxn>
                <a:cxn ang="0">
                  <a:pos x="401" y="986"/>
                </a:cxn>
                <a:cxn ang="0">
                  <a:pos x="384" y="929"/>
                </a:cxn>
                <a:cxn ang="0">
                  <a:pos x="365" y="802"/>
                </a:cxn>
                <a:cxn ang="0">
                  <a:pos x="340" y="669"/>
                </a:cxn>
                <a:cxn ang="0">
                  <a:pos x="311" y="551"/>
                </a:cxn>
                <a:cxn ang="0">
                  <a:pos x="277" y="448"/>
                </a:cxn>
                <a:cxn ang="0">
                  <a:pos x="243" y="365"/>
                </a:cxn>
                <a:cxn ang="0">
                  <a:pos x="209" y="289"/>
                </a:cxn>
                <a:cxn ang="0">
                  <a:pos x="175" y="228"/>
                </a:cxn>
                <a:cxn ang="0">
                  <a:pos x="138" y="179"/>
                </a:cxn>
                <a:cxn ang="0">
                  <a:pos x="106" y="139"/>
                </a:cxn>
                <a:cxn ang="0">
                  <a:pos x="51" y="84"/>
                </a:cxn>
                <a:cxn ang="0">
                  <a:pos x="5" y="36"/>
                </a:cxn>
                <a:cxn ang="0">
                  <a:pos x="11" y="0"/>
                </a:cxn>
              </a:cxnLst>
              <a:rect l="0" t="0" r="r" b="b"/>
              <a:pathLst>
                <a:path w="724" h="1458">
                  <a:moveTo>
                    <a:pt x="21" y="2"/>
                  </a:moveTo>
                  <a:lnTo>
                    <a:pt x="30" y="6"/>
                  </a:lnTo>
                  <a:lnTo>
                    <a:pt x="40" y="8"/>
                  </a:lnTo>
                  <a:lnTo>
                    <a:pt x="47" y="11"/>
                  </a:lnTo>
                  <a:lnTo>
                    <a:pt x="57" y="17"/>
                  </a:lnTo>
                  <a:lnTo>
                    <a:pt x="70" y="23"/>
                  </a:lnTo>
                  <a:lnTo>
                    <a:pt x="79" y="27"/>
                  </a:lnTo>
                  <a:lnTo>
                    <a:pt x="87" y="36"/>
                  </a:lnTo>
                  <a:lnTo>
                    <a:pt x="97" y="42"/>
                  </a:lnTo>
                  <a:lnTo>
                    <a:pt x="106" y="46"/>
                  </a:lnTo>
                  <a:lnTo>
                    <a:pt x="116" y="53"/>
                  </a:lnTo>
                  <a:lnTo>
                    <a:pt x="123" y="61"/>
                  </a:lnTo>
                  <a:lnTo>
                    <a:pt x="133" y="66"/>
                  </a:lnTo>
                  <a:lnTo>
                    <a:pt x="148" y="82"/>
                  </a:lnTo>
                  <a:lnTo>
                    <a:pt x="163" y="99"/>
                  </a:lnTo>
                  <a:lnTo>
                    <a:pt x="178" y="114"/>
                  </a:lnTo>
                  <a:lnTo>
                    <a:pt x="190" y="133"/>
                  </a:lnTo>
                  <a:lnTo>
                    <a:pt x="195" y="141"/>
                  </a:lnTo>
                  <a:lnTo>
                    <a:pt x="201" y="150"/>
                  </a:lnTo>
                  <a:lnTo>
                    <a:pt x="209" y="160"/>
                  </a:lnTo>
                  <a:lnTo>
                    <a:pt x="216" y="167"/>
                  </a:lnTo>
                  <a:lnTo>
                    <a:pt x="222" y="179"/>
                  </a:lnTo>
                  <a:lnTo>
                    <a:pt x="230" y="186"/>
                  </a:lnTo>
                  <a:lnTo>
                    <a:pt x="235" y="196"/>
                  </a:lnTo>
                  <a:lnTo>
                    <a:pt x="241" y="205"/>
                  </a:lnTo>
                  <a:lnTo>
                    <a:pt x="243" y="215"/>
                  </a:lnTo>
                  <a:lnTo>
                    <a:pt x="251" y="226"/>
                  </a:lnTo>
                  <a:lnTo>
                    <a:pt x="256" y="237"/>
                  </a:lnTo>
                  <a:lnTo>
                    <a:pt x="262" y="247"/>
                  </a:lnTo>
                  <a:lnTo>
                    <a:pt x="266" y="256"/>
                  </a:lnTo>
                  <a:lnTo>
                    <a:pt x="271" y="264"/>
                  </a:lnTo>
                  <a:lnTo>
                    <a:pt x="275" y="274"/>
                  </a:lnTo>
                  <a:lnTo>
                    <a:pt x="281" y="285"/>
                  </a:lnTo>
                  <a:lnTo>
                    <a:pt x="283" y="294"/>
                  </a:lnTo>
                  <a:lnTo>
                    <a:pt x="287" y="306"/>
                  </a:lnTo>
                  <a:lnTo>
                    <a:pt x="292" y="317"/>
                  </a:lnTo>
                  <a:lnTo>
                    <a:pt x="296" y="325"/>
                  </a:lnTo>
                  <a:lnTo>
                    <a:pt x="298" y="338"/>
                  </a:lnTo>
                  <a:lnTo>
                    <a:pt x="302" y="346"/>
                  </a:lnTo>
                  <a:lnTo>
                    <a:pt x="304" y="355"/>
                  </a:lnTo>
                  <a:lnTo>
                    <a:pt x="308" y="367"/>
                  </a:lnTo>
                  <a:lnTo>
                    <a:pt x="311" y="376"/>
                  </a:lnTo>
                  <a:lnTo>
                    <a:pt x="313" y="388"/>
                  </a:lnTo>
                  <a:lnTo>
                    <a:pt x="317" y="397"/>
                  </a:lnTo>
                  <a:lnTo>
                    <a:pt x="323" y="407"/>
                  </a:lnTo>
                  <a:lnTo>
                    <a:pt x="323" y="416"/>
                  </a:lnTo>
                  <a:lnTo>
                    <a:pt x="325" y="424"/>
                  </a:lnTo>
                  <a:lnTo>
                    <a:pt x="328" y="437"/>
                  </a:lnTo>
                  <a:lnTo>
                    <a:pt x="332" y="447"/>
                  </a:lnTo>
                  <a:lnTo>
                    <a:pt x="334" y="452"/>
                  </a:lnTo>
                  <a:lnTo>
                    <a:pt x="338" y="462"/>
                  </a:lnTo>
                  <a:lnTo>
                    <a:pt x="338" y="469"/>
                  </a:lnTo>
                  <a:lnTo>
                    <a:pt x="340" y="479"/>
                  </a:lnTo>
                  <a:lnTo>
                    <a:pt x="344" y="498"/>
                  </a:lnTo>
                  <a:lnTo>
                    <a:pt x="347" y="513"/>
                  </a:lnTo>
                  <a:lnTo>
                    <a:pt x="349" y="526"/>
                  </a:lnTo>
                  <a:lnTo>
                    <a:pt x="355" y="545"/>
                  </a:lnTo>
                  <a:lnTo>
                    <a:pt x="355" y="559"/>
                  </a:lnTo>
                  <a:lnTo>
                    <a:pt x="359" y="570"/>
                  </a:lnTo>
                  <a:lnTo>
                    <a:pt x="361" y="580"/>
                  </a:lnTo>
                  <a:lnTo>
                    <a:pt x="365" y="595"/>
                  </a:lnTo>
                  <a:lnTo>
                    <a:pt x="365" y="602"/>
                  </a:lnTo>
                  <a:lnTo>
                    <a:pt x="368" y="616"/>
                  </a:lnTo>
                  <a:lnTo>
                    <a:pt x="370" y="623"/>
                  </a:lnTo>
                  <a:lnTo>
                    <a:pt x="376" y="637"/>
                  </a:lnTo>
                  <a:lnTo>
                    <a:pt x="376" y="648"/>
                  </a:lnTo>
                  <a:lnTo>
                    <a:pt x="380" y="658"/>
                  </a:lnTo>
                  <a:lnTo>
                    <a:pt x="384" y="667"/>
                  </a:lnTo>
                  <a:lnTo>
                    <a:pt x="385" y="678"/>
                  </a:lnTo>
                  <a:lnTo>
                    <a:pt x="385" y="688"/>
                  </a:lnTo>
                  <a:lnTo>
                    <a:pt x="389" y="699"/>
                  </a:lnTo>
                  <a:lnTo>
                    <a:pt x="391" y="709"/>
                  </a:lnTo>
                  <a:lnTo>
                    <a:pt x="395" y="718"/>
                  </a:lnTo>
                  <a:lnTo>
                    <a:pt x="397" y="726"/>
                  </a:lnTo>
                  <a:lnTo>
                    <a:pt x="401" y="735"/>
                  </a:lnTo>
                  <a:lnTo>
                    <a:pt x="401" y="749"/>
                  </a:lnTo>
                  <a:lnTo>
                    <a:pt x="404" y="756"/>
                  </a:lnTo>
                  <a:lnTo>
                    <a:pt x="406" y="766"/>
                  </a:lnTo>
                  <a:lnTo>
                    <a:pt x="410" y="775"/>
                  </a:lnTo>
                  <a:lnTo>
                    <a:pt x="410" y="783"/>
                  </a:lnTo>
                  <a:lnTo>
                    <a:pt x="416" y="796"/>
                  </a:lnTo>
                  <a:lnTo>
                    <a:pt x="416" y="806"/>
                  </a:lnTo>
                  <a:lnTo>
                    <a:pt x="418" y="817"/>
                  </a:lnTo>
                  <a:lnTo>
                    <a:pt x="422" y="827"/>
                  </a:lnTo>
                  <a:lnTo>
                    <a:pt x="425" y="838"/>
                  </a:lnTo>
                  <a:lnTo>
                    <a:pt x="429" y="851"/>
                  </a:lnTo>
                  <a:lnTo>
                    <a:pt x="435" y="863"/>
                  </a:lnTo>
                  <a:lnTo>
                    <a:pt x="437" y="878"/>
                  </a:lnTo>
                  <a:lnTo>
                    <a:pt x="442" y="889"/>
                  </a:lnTo>
                  <a:lnTo>
                    <a:pt x="442" y="895"/>
                  </a:lnTo>
                  <a:lnTo>
                    <a:pt x="446" y="905"/>
                  </a:lnTo>
                  <a:lnTo>
                    <a:pt x="450" y="914"/>
                  </a:lnTo>
                  <a:lnTo>
                    <a:pt x="452" y="925"/>
                  </a:lnTo>
                  <a:lnTo>
                    <a:pt x="456" y="937"/>
                  </a:lnTo>
                  <a:lnTo>
                    <a:pt x="462" y="954"/>
                  </a:lnTo>
                  <a:lnTo>
                    <a:pt x="467" y="969"/>
                  </a:lnTo>
                  <a:lnTo>
                    <a:pt x="473" y="986"/>
                  </a:lnTo>
                  <a:lnTo>
                    <a:pt x="479" y="1002"/>
                  </a:lnTo>
                  <a:lnTo>
                    <a:pt x="488" y="1019"/>
                  </a:lnTo>
                  <a:lnTo>
                    <a:pt x="492" y="1028"/>
                  </a:lnTo>
                  <a:lnTo>
                    <a:pt x="494" y="1038"/>
                  </a:lnTo>
                  <a:lnTo>
                    <a:pt x="500" y="1047"/>
                  </a:lnTo>
                  <a:lnTo>
                    <a:pt x="503" y="1059"/>
                  </a:lnTo>
                  <a:lnTo>
                    <a:pt x="507" y="1068"/>
                  </a:lnTo>
                  <a:lnTo>
                    <a:pt x="513" y="1076"/>
                  </a:lnTo>
                  <a:lnTo>
                    <a:pt x="515" y="1085"/>
                  </a:lnTo>
                  <a:lnTo>
                    <a:pt x="522" y="1095"/>
                  </a:lnTo>
                  <a:lnTo>
                    <a:pt x="524" y="1108"/>
                  </a:lnTo>
                  <a:lnTo>
                    <a:pt x="530" y="1116"/>
                  </a:lnTo>
                  <a:lnTo>
                    <a:pt x="536" y="1125"/>
                  </a:lnTo>
                  <a:lnTo>
                    <a:pt x="539" y="1136"/>
                  </a:lnTo>
                  <a:lnTo>
                    <a:pt x="545" y="1146"/>
                  </a:lnTo>
                  <a:lnTo>
                    <a:pt x="549" y="1155"/>
                  </a:lnTo>
                  <a:lnTo>
                    <a:pt x="555" y="1165"/>
                  </a:lnTo>
                  <a:lnTo>
                    <a:pt x="557" y="1173"/>
                  </a:lnTo>
                  <a:lnTo>
                    <a:pt x="564" y="1182"/>
                  </a:lnTo>
                  <a:lnTo>
                    <a:pt x="566" y="1192"/>
                  </a:lnTo>
                  <a:lnTo>
                    <a:pt x="572" y="1201"/>
                  </a:lnTo>
                  <a:lnTo>
                    <a:pt x="576" y="1212"/>
                  </a:lnTo>
                  <a:lnTo>
                    <a:pt x="581" y="1222"/>
                  </a:lnTo>
                  <a:lnTo>
                    <a:pt x="585" y="1231"/>
                  </a:lnTo>
                  <a:lnTo>
                    <a:pt x="591" y="1239"/>
                  </a:lnTo>
                  <a:lnTo>
                    <a:pt x="596" y="1249"/>
                  </a:lnTo>
                  <a:lnTo>
                    <a:pt x="606" y="1264"/>
                  </a:lnTo>
                  <a:lnTo>
                    <a:pt x="615" y="1283"/>
                  </a:lnTo>
                  <a:lnTo>
                    <a:pt x="625" y="1294"/>
                  </a:lnTo>
                  <a:lnTo>
                    <a:pt x="633" y="1309"/>
                  </a:lnTo>
                  <a:lnTo>
                    <a:pt x="646" y="1321"/>
                  </a:lnTo>
                  <a:lnTo>
                    <a:pt x="653" y="1334"/>
                  </a:lnTo>
                  <a:lnTo>
                    <a:pt x="661" y="1342"/>
                  </a:lnTo>
                  <a:lnTo>
                    <a:pt x="669" y="1351"/>
                  </a:lnTo>
                  <a:lnTo>
                    <a:pt x="674" y="1357"/>
                  </a:lnTo>
                  <a:lnTo>
                    <a:pt x="684" y="1365"/>
                  </a:lnTo>
                  <a:lnTo>
                    <a:pt x="693" y="1370"/>
                  </a:lnTo>
                  <a:lnTo>
                    <a:pt x="705" y="1376"/>
                  </a:lnTo>
                  <a:lnTo>
                    <a:pt x="710" y="1385"/>
                  </a:lnTo>
                  <a:lnTo>
                    <a:pt x="718" y="1397"/>
                  </a:lnTo>
                  <a:lnTo>
                    <a:pt x="720" y="1406"/>
                  </a:lnTo>
                  <a:lnTo>
                    <a:pt x="724" y="1418"/>
                  </a:lnTo>
                  <a:lnTo>
                    <a:pt x="724" y="1427"/>
                  </a:lnTo>
                  <a:lnTo>
                    <a:pt x="724" y="1435"/>
                  </a:lnTo>
                  <a:lnTo>
                    <a:pt x="720" y="1442"/>
                  </a:lnTo>
                  <a:lnTo>
                    <a:pt x="714" y="1452"/>
                  </a:lnTo>
                  <a:lnTo>
                    <a:pt x="705" y="1454"/>
                  </a:lnTo>
                  <a:lnTo>
                    <a:pt x="699" y="1458"/>
                  </a:lnTo>
                  <a:lnTo>
                    <a:pt x="684" y="1454"/>
                  </a:lnTo>
                  <a:lnTo>
                    <a:pt x="672" y="1454"/>
                  </a:lnTo>
                  <a:lnTo>
                    <a:pt x="667" y="1448"/>
                  </a:lnTo>
                  <a:lnTo>
                    <a:pt x="657" y="1446"/>
                  </a:lnTo>
                  <a:lnTo>
                    <a:pt x="648" y="1442"/>
                  </a:lnTo>
                  <a:lnTo>
                    <a:pt x="638" y="1435"/>
                  </a:lnTo>
                  <a:lnTo>
                    <a:pt x="633" y="1431"/>
                  </a:lnTo>
                  <a:lnTo>
                    <a:pt x="627" y="1423"/>
                  </a:lnTo>
                  <a:lnTo>
                    <a:pt x="621" y="1414"/>
                  </a:lnTo>
                  <a:lnTo>
                    <a:pt x="615" y="1406"/>
                  </a:lnTo>
                  <a:lnTo>
                    <a:pt x="606" y="1391"/>
                  </a:lnTo>
                  <a:lnTo>
                    <a:pt x="596" y="1378"/>
                  </a:lnTo>
                  <a:lnTo>
                    <a:pt x="587" y="1365"/>
                  </a:lnTo>
                  <a:lnTo>
                    <a:pt x="579" y="1349"/>
                  </a:lnTo>
                  <a:lnTo>
                    <a:pt x="572" y="1340"/>
                  </a:lnTo>
                  <a:lnTo>
                    <a:pt x="570" y="1330"/>
                  </a:lnTo>
                  <a:lnTo>
                    <a:pt x="564" y="1321"/>
                  </a:lnTo>
                  <a:lnTo>
                    <a:pt x="557" y="1311"/>
                  </a:lnTo>
                  <a:lnTo>
                    <a:pt x="551" y="1300"/>
                  </a:lnTo>
                  <a:lnTo>
                    <a:pt x="549" y="1290"/>
                  </a:lnTo>
                  <a:lnTo>
                    <a:pt x="543" y="1283"/>
                  </a:lnTo>
                  <a:lnTo>
                    <a:pt x="539" y="1273"/>
                  </a:lnTo>
                  <a:lnTo>
                    <a:pt x="530" y="1260"/>
                  </a:lnTo>
                  <a:lnTo>
                    <a:pt x="524" y="1249"/>
                  </a:lnTo>
                  <a:lnTo>
                    <a:pt x="522" y="1239"/>
                  </a:lnTo>
                  <a:lnTo>
                    <a:pt x="515" y="1228"/>
                  </a:lnTo>
                  <a:lnTo>
                    <a:pt x="509" y="1218"/>
                  </a:lnTo>
                  <a:lnTo>
                    <a:pt x="503" y="1207"/>
                  </a:lnTo>
                  <a:lnTo>
                    <a:pt x="500" y="1195"/>
                  </a:lnTo>
                  <a:lnTo>
                    <a:pt x="494" y="1186"/>
                  </a:lnTo>
                  <a:lnTo>
                    <a:pt x="488" y="1173"/>
                  </a:lnTo>
                  <a:lnTo>
                    <a:pt x="482" y="1165"/>
                  </a:lnTo>
                  <a:lnTo>
                    <a:pt x="477" y="1150"/>
                  </a:lnTo>
                  <a:lnTo>
                    <a:pt x="471" y="1140"/>
                  </a:lnTo>
                  <a:lnTo>
                    <a:pt x="467" y="1129"/>
                  </a:lnTo>
                  <a:lnTo>
                    <a:pt x="462" y="1119"/>
                  </a:lnTo>
                  <a:lnTo>
                    <a:pt x="458" y="1108"/>
                  </a:lnTo>
                  <a:lnTo>
                    <a:pt x="452" y="1098"/>
                  </a:lnTo>
                  <a:lnTo>
                    <a:pt x="446" y="1085"/>
                  </a:lnTo>
                  <a:lnTo>
                    <a:pt x="442" y="1076"/>
                  </a:lnTo>
                  <a:lnTo>
                    <a:pt x="437" y="1064"/>
                  </a:lnTo>
                  <a:lnTo>
                    <a:pt x="435" y="1055"/>
                  </a:lnTo>
                  <a:lnTo>
                    <a:pt x="429" y="1047"/>
                  </a:lnTo>
                  <a:lnTo>
                    <a:pt x="425" y="1038"/>
                  </a:lnTo>
                  <a:lnTo>
                    <a:pt x="418" y="1028"/>
                  </a:lnTo>
                  <a:lnTo>
                    <a:pt x="416" y="1019"/>
                  </a:lnTo>
                  <a:lnTo>
                    <a:pt x="414" y="1011"/>
                  </a:lnTo>
                  <a:lnTo>
                    <a:pt x="406" y="1002"/>
                  </a:lnTo>
                  <a:lnTo>
                    <a:pt x="404" y="992"/>
                  </a:lnTo>
                  <a:lnTo>
                    <a:pt x="401" y="986"/>
                  </a:lnTo>
                  <a:lnTo>
                    <a:pt x="397" y="971"/>
                  </a:lnTo>
                  <a:lnTo>
                    <a:pt x="391" y="960"/>
                  </a:lnTo>
                  <a:lnTo>
                    <a:pt x="389" y="944"/>
                  </a:lnTo>
                  <a:lnTo>
                    <a:pt x="385" y="935"/>
                  </a:lnTo>
                  <a:lnTo>
                    <a:pt x="384" y="929"/>
                  </a:lnTo>
                  <a:lnTo>
                    <a:pt x="384" y="925"/>
                  </a:lnTo>
                  <a:lnTo>
                    <a:pt x="380" y="893"/>
                  </a:lnTo>
                  <a:lnTo>
                    <a:pt x="374" y="863"/>
                  </a:lnTo>
                  <a:lnTo>
                    <a:pt x="368" y="830"/>
                  </a:lnTo>
                  <a:lnTo>
                    <a:pt x="365" y="802"/>
                  </a:lnTo>
                  <a:lnTo>
                    <a:pt x="359" y="775"/>
                  </a:lnTo>
                  <a:lnTo>
                    <a:pt x="355" y="749"/>
                  </a:lnTo>
                  <a:lnTo>
                    <a:pt x="349" y="720"/>
                  </a:lnTo>
                  <a:lnTo>
                    <a:pt x="347" y="694"/>
                  </a:lnTo>
                  <a:lnTo>
                    <a:pt x="340" y="669"/>
                  </a:lnTo>
                  <a:lnTo>
                    <a:pt x="334" y="644"/>
                  </a:lnTo>
                  <a:lnTo>
                    <a:pt x="325" y="621"/>
                  </a:lnTo>
                  <a:lnTo>
                    <a:pt x="323" y="597"/>
                  </a:lnTo>
                  <a:lnTo>
                    <a:pt x="317" y="574"/>
                  </a:lnTo>
                  <a:lnTo>
                    <a:pt x="311" y="551"/>
                  </a:lnTo>
                  <a:lnTo>
                    <a:pt x="304" y="526"/>
                  </a:lnTo>
                  <a:lnTo>
                    <a:pt x="298" y="509"/>
                  </a:lnTo>
                  <a:lnTo>
                    <a:pt x="292" y="488"/>
                  </a:lnTo>
                  <a:lnTo>
                    <a:pt x="287" y="467"/>
                  </a:lnTo>
                  <a:lnTo>
                    <a:pt x="277" y="448"/>
                  </a:lnTo>
                  <a:lnTo>
                    <a:pt x="271" y="431"/>
                  </a:lnTo>
                  <a:lnTo>
                    <a:pt x="262" y="412"/>
                  </a:lnTo>
                  <a:lnTo>
                    <a:pt x="256" y="395"/>
                  </a:lnTo>
                  <a:lnTo>
                    <a:pt x="251" y="376"/>
                  </a:lnTo>
                  <a:lnTo>
                    <a:pt x="243" y="365"/>
                  </a:lnTo>
                  <a:lnTo>
                    <a:pt x="235" y="346"/>
                  </a:lnTo>
                  <a:lnTo>
                    <a:pt x="230" y="331"/>
                  </a:lnTo>
                  <a:lnTo>
                    <a:pt x="222" y="317"/>
                  </a:lnTo>
                  <a:lnTo>
                    <a:pt x="214" y="304"/>
                  </a:lnTo>
                  <a:lnTo>
                    <a:pt x="209" y="289"/>
                  </a:lnTo>
                  <a:lnTo>
                    <a:pt x="201" y="277"/>
                  </a:lnTo>
                  <a:lnTo>
                    <a:pt x="194" y="264"/>
                  </a:lnTo>
                  <a:lnTo>
                    <a:pt x="186" y="253"/>
                  </a:lnTo>
                  <a:lnTo>
                    <a:pt x="180" y="241"/>
                  </a:lnTo>
                  <a:lnTo>
                    <a:pt x="175" y="228"/>
                  </a:lnTo>
                  <a:lnTo>
                    <a:pt x="165" y="217"/>
                  </a:lnTo>
                  <a:lnTo>
                    <a:pt x="159" y="207"/>
                  </a:lnTo>
                  <a:lnTo>
                    <a:pt x="152" y="199"/>
                  </a:lnTo>
                  <a:lnTo>
                    <a:pt x="144" y="190"/>
                  </a:lnTo>
                  <a:lnTo>
                    <a:pt x="138" y="179"/>
                  </a:lnTo>
                  <a:lnTo>
                    <a:pt x="133" y="171"/>
                  </a:lnTo>
                  <a:lnTo>
                    <a:pt x="123" y="161"/>
                  </a:lnTo>
                  <a:lnTo>
                    <a:pt x="117" y="154"/>
                  </a:lnTo>
                  <a:lnTo>
                    <a:pt x="112" y="144"/>
                  </a:lnTo>
                  <a:lnTo>
                    <a:pt x="106" y="139"/>
                  </a:lnTo>
                  <a:lnTo>
                    <a:pt x="93" y="123"/>
                  </a:lnTo>
                  <a:lnTo>
                    <a:pt x="83" y="114"/>
                  </a:lnTo>
                  <a:lnTo>
                    <a:pt x="72" y="103"/>
                  </a:lnTo>
                  <a:lnTo>
                    <a:pt x="62" y="93"/>
                  </a:lnTo>
                  <a:lnTo>
                    <a:pt x="51" y="84"/>
                  </a:lnTo>
                  <a:lnTo>
                    <a:pt x="45" y="78"/>
                  </a:lnTo>
                  <a:lnTo>
                    <a:pt x="30" y="63"/>
                  </a:lnTo>
                  <a:lnTo>
                    <a:pt x="21" y="57"/>
                  </a:lnTo>
                  <a:lnTo>
                    <a:pt x="11" y="46"/>
                  </a:lnTo>
                  <a:lnTo>
                    <a:pt x="5" y="36"/>
                  </a:lnTo>
                  <a:lnTo>
                    <a:pt x="3" y="27"/>
                  </a:lnTo>
                  <a:lnTo>
                    <a:pt x="3" y="17"/>
                  </a:lnTo>
                  <a:lnTo>
                    <a:pt x="0" y="8"/>
                  </a:lnTo>
                  <a:lnTo>
                    <a:pt x="5" y="2"/>
                  </a:lnTo>
                  <a:lnTo>
                    <a:pt x="11" y="0"/>
                  </a:lnTo>
                  <a:lnTo>
                    <a:pt x="21" y="2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7" name="群組 122"/>
          <p:cNvGrpSpPr/>
          <p:nvPr/>
        </p:nvGrpSpPr>
        <p:grpSpPr>
          <a:xfrm>
            <a:off x="4979266" y="4941168"/>
            <a:ext cx="1088171" cy="1643056"/>
            <a:chOff x="5259382" y="2860675"/>
            <a:chExt cx="2079625" cy="3140077"/>
          </a:xfrm>
        </p:grpSpPr>
        <p:sp>
          <p:nvSpPr>
            <p:cNvPr id="124" name="Freeform 55"/>
            <p:cNvSpPr>
              <a:spLocks/>
            </p:cNvSpPr>
            <p:nvPr/>
          </p:nvSpPr>
          <p:spPr bwMode="auto">
            <a:xfrm>
              <a:off x="6645269" y="3200400"/>
              <a:ext cx="401637" cy="388939"/>
            </a:xfrm>
            <a:custGeom>
              <a:avLst/>
              <a:gdLst/>
              <a:ahLst/>
              <a:cxnLst>
                <a:cxn ang="0">
                  <a:pos x="15" y="13"/>
                </a:cxn>
                <a:cxn ang="0">
                  <a:pos x="40" y="34"/>
                </a:cxn>
                <a:cxn ang="0">
                  <a:pos x="57" y="49"/>
                </a:cxn>
                <a:cxn ang="0">
                  <a:pos x="76" y="60"/>
                </a:cxn>
                <a:cxn ang="0">
                  <a:pos x="93" y="72"/>
                </a:cxn>
                <a:cxn ang="0">
                  <a:pos x="114" y="87"/>
                </a:cxn>
                <a:cxn ang="0">
                  <a:pos x="135" y="102"/>
                </a:cxn>
                <a:cxn ang="0">
                  <a:pos x="157" y="115"/>
                </a:cxn>
                <a:cxn ang="0">
                  <a:pos x="175" y="127"/>
                </a:cxn>
                <a:cxn ang="0">
                  <a:pos x="195" y="138"/>
                </a:cxn>
                <a:cxn ang="0">
                  <a:pos x="216" y="153"/>
                </a:cxn>
                <a:cxn ang="0">
                  <a:pos x="237" y="169"/>
                </a:cxn>
                <a:cxn ang="0">
                  <a:pos x="262" y="180"/>
                </a:cxn>
                <a:cxn ang="0">
                  <a:pos x="281" y="193"/>
                </a:cxn>
                <a:cxn ang="0">
                  <a:pos x="304" y="209"/>
                </a:cxn>
                <a:cxn ang="0">
                  <a:pos x="323" y="220"/>
                </a:cxn>
                <a:cxn ang="0">
                  <a:pos x="340" y="235"/>
                </a:cxn>
                <a:cxn ang="0">
                  <a:pos x="361" y="247"/>
                </a:cxn>
                <a:cxn ang="0">
                  <a:pos x="380" y="262"/>
                </a:cxn>
                <a:cxn ang="0">
                  <a:pos x="403" y="283"/>
                </a:cxn>
                <a:cxn ang="0">
                  <a:pos x="433" y="311"/>
                </a:cxn>
                <a:cxn ang="0">
                  <a:pos x="460" y="340"/>
                </a:cxn>
                <a:cxn ang="0">
                  <a:pos x="482" y="372"/>
                </a:cxn>
                <a:cxn ang="0">
                  <a:pos x="498" y="401"/>
                </a:cxn>
                <a:cxn ang="0">
                  <a:pos x="503" y="425"/>
                </a:cxn>
                <a:cxn ang="0">
                  <a:pos x="505" y="442"/>
                </a:cxn>
                <a:cxn ang="0">
                  <a:pos x="503" y="461"/>
                </a:cxn>
                <a:cxn ang="0">
                  <a:pos x="484" y="475"/>
                </a:cxn>
                <a:cxn ang="0">
                  <a:pos x="463" y="482"/>
                </a:cxn>
                <a:cxn ang="0">
                  <a:pos x="446" y="486"/>
                </a:cxn>
                <a:cxn ang="0">
                  <a:pos x="437" y="475"/>
                </a:cxn>
                <a:cxn ang="0">
                  <a:pos x="424" y="446"/>
                </a:cxn>
                <a:cxn ang="0">
                  <a:pos x="410" y="420"/>
                </a:cxn>
                <a:cxn ang="0">
                  <a:pos x="389" y="393"/>
                </a:cxn>
                <a:cxn ang="0">
                  <a:pos x="367" y="368"/>
                </a:cxn>
                <a:cxn ang="0">
                  <a:pos x="344" y="340"/>
                </a:cxn>
                <a:cxn ang="0">
                  <a:pos x="317" y="313"/>
                </a:cxn>
                <a:cxn ang="0">
                  <a:pos x="285" y="290"/>
                </a:cxn>
                <a:cxn ang="0">
                  <a:pos x="256" y="262"/>
                </a:cxn>
                <a:cxn ang="0">
                  <a:pos x="226" y="235"/>
                </a:cxn>
                <a:cxn ang="0">
                  <a:pos x="192" y="210"/>
                </a:cxn>
                <a:cxn ang="0">
                  <a:pos x="163" y="184"/>
                </a:cxn>
                <a:cxn ang="0">
                  <a:pos x="133" y="159"/>
                </a:cxn>
                <a:cxn ang="0">
                  <a:pos x="102" y="133"/>
                </a:cxn>
                <a:cxn ang="0">
                  <a:pos x="72" y="106"/>
                </a:cxn>
                <a:cxn ang="0">
                  <a:pos x="45" y="81"/>
                </a:cxn>
                <a:cxn ang="0">
                  <a:pos x="0" y="0"/>
                </a:cxn>
              </a:cxnLst>
              <a:rect l="0" t="0" r="r" b="b"/>
              <a:pathLst>
                <a:path w="505" h="490">
                  <a:moveTo>
                    <a:pt x="0" y="0"/>
                  </a:moveTo>
                  <a:lnTo>
                    <a:pt x="15" y="13"/>
                  </a:lnTo>
                  <a:lnTo>
                    <a:pt x="30" y="26"/>
                  </a:lnTo>
                  <a:lnTo>
                    <a:pt x="40" y="34"/>
                  </a:lnTo>
                  <a:lnTo>
                    <a:pt x="47" y="39"/>
                  </a:lnTo>
                  <a:lnTo>
                    <a:pt x="57" y="49"/>
                  </a:lnTo>
                  <a:lnTo>
                    <a:pt x="66" y="55"/>
                  </a:lnTo>
                  <a:lnTo>
                    <a:pt x="76" y="60"/>
                  </a:lnTo>
                  <a:lnTo>
                    <a:pt x="83" y="66"/>
                  </a:lnTo>
                  <a:lnTo>
                    <a:pt x="93" y="72"/>
                  </a:lnTo>
                  <a:lnTo>
                    <a:pt x="104" y="81"/>
                  </a:lnTo>
                  <a:lnTo>
                    <a:pt x="114" y="87"/>
                  </a:lnTo>
                  <a:lnTo>
                    <a:pt x="123" y="95"/>
                  </a:lnTo>
                  <a:lnTo>
                    <a:pt x="135" y="102"/>
                  </a:lnTo>
                  <a:lnTo>
                    <a:pt x="148" y="108"/>
                  </a:lnTo>
                  <a:lnTo>
                    <a:pt x="157" y="115"/>
                  </a:lnTo>
                  <a:lnTo>
                    <a:pt x="165" y="121"/>
                  </a:lnTo>
                  <a:lnTo>
                    <a:pt x="175" y="127"/>
                  </a:lnTo>
                  <a:lnTo>
                    <a:pt x="186" y="136"/>
                  </a:lnTo>
                  <a:lnTo>
                    <a:pt x="195" y="138"/>
                  </a:lnTo>
                  <a:lnTo>
                    <a:pt x="207" y="148"/>
                  </a:lnTo>
                  <a:lnTo>
                    <a:pt x="216" y="153"/>
                  </a:lnTo>
                  <a:lnTo>
                    <a:pt x="228" y="163"/>
                  </a:lnTo>
                  <a:lnTo>
                    <a:pt x="237" y="169"/>
                  </a:lnTo>
                  <a:lnTo>
                    <a:pt x="251" y="174"/>
                  </a:lnTo>
                  <a:lnTo>
                    <a:pt x="262" y="180"/>
                  </a:lnTo>
                  <a:lnTo>
                    <a:pt x="271" y="188"/>
                  </a:lnTo>
                  <a:lnTo>
                    <a:pt x="281" y="193"/>
                  </a:lnTo>
                  <a:lnTo>
                    <a:pt x="292" y="201"/>
                  </a:lnTo>
                  <a:lnTo>
                    <a:pt x="304" y="209"/>
                  </a:lnTo>
                  <a:lnTo>
                    <a:pt x="313" y="218"/>
                  </a:lnTo>
                  <a:lnTo>
                    <a:pt x="323" y="220"/>
                  </a:lnTo>
                  <a:lnTo>
                    <a:pt x="330" y="230"/>
                  </a:lnTo>
                  <a:lnTo>
                    <a:pt x="340" y="235"/>
                  </a:lnTo>
                  <a:lnTo>
                    <a:pt x="349" y="241"/>
                  </a:lnTo>
                  <a:lnTo>
                    <a:pt x="361" y="247"/>
                  </a:lnTo>
                  <a:lnTo>
                    <a:pt x="370" y="256"/>
                  </a:lnTo>
                  <a:lnTo>
                    <a:pt x="380" y="262"/>
                  </a:lnTo>
                  <a:lnTo>
                    <a:pt x="389" y="269"/>
                  </a:lnTo>
                  <a:lnTo>
                    <a:pt x="403" y="283"/>
                  </a:lnTo>
                  <a:lnTo>
                    <a:pt x="422" y="296"/>
                  </a:lnTo>
                  <a:lnTo>
                    <a:pt x="433" y="311"/>
                  </a:lnTo>
                  <a:lnTo>
                    <a:pt x="448" y="326"/>
                  </a:lnTo>
                  <a:lnTo>
                    <a:pt x="460" y="340"/>
                  </a:lnTo>
                  <a:lnTo>
                    <a:pt x="473" y="357"/>
                  </a:lnTo>
                  <a:lnTo>
                    <a:pt x="482" y="372"/>
                  </a:lnTo>
                  <a:lnTo>
                    <a:pt x="492" y="385"/>
                  </a:lnTo>
                  <a:lnTo>
                    <a:pt x="498" y="401"/>
                  </a:lnTo>
                  <a:lnTo>
                    <a:pt x="503" y="420"/>
                  </a:lnTo>
                  <a:lnTo>
                    <a:pt x="503" y="425"/>
                  </a:lnTo>
                  <a:lnTo>
                    <a:pt x="505" y="435"/>
                  </a:lnTo>
                  <a:lnTo>
                    <a:pt x="505" y="442"/>
                  </a:lnTo>
                  <a:lnTo>
                    <a:pt x="505" y="454"/>
                  </a:lnTo>
                  <a:lnTo>
                    <a:pt x="503" y="461"/>
                  </a:lnTo>
                  <a:lnTo>
                    <a:pt x="498" y="467"/>
                  </a:lnTo>
                  <a:lnTo>
                    <a:pt x="484" y="475"/>
                  </a:lnTo>
                  <a:lnTo>
                    <a:pt x="475" y="480"/>
                  </a:lnTo>
                  <a:lnTo>
                    <a:pt x="463" y="482"/>
                  </a:lnTo>
                  <a:lnTo>
                    <a:pt x="452" y="486"/>
                  </a:lnTo>
                  <a:lnTo>
                    <a:pt x="446" y="486"/>
                  </a:lnTo>
                  <a:lnTo>
                    <a:pt x="443" y="490"/>
                  </a:lnTo>
                  <a:lnTo>
                    <a:pt x="437" y="475"/>
                  </a:lnTo>
                  <a:lnTo>
                    <a:pt x="433" y="461"/>
                  </a:lnTo>
                  <a:lnTo>
                    <a:pt x="424" y="446"/>
                  </a:lnTo>
                  <a:lnTo>
                    <a:pt x="418" y="435"/>
                  </a:lnTo>
                  <a:lnTo>
                    <a:pt x="410" y="420"/>
                  </a:lnTo>
                  <a:lnTo>
                    <a:pt x="401" y="408"/>
                  </a:lnTo>
                  <a:lnTo>
                    <a:pt x="389" y="393"/>
                  </a:lnTo>
                  <a:lnTo>
                    <a:pt x="380" y="380"/>
                  </a:lnTo>
                  <a:lnTo>
                    <a:pt x="367" y="368"/>
                  </a:lnTo>
                  <a:lnTo>
                    <a:pt x="355" y="357"/>
                  </a:lnTo>
                  <a:lnTo>
                    <a:pt x="344" y="340"/>
                  </a:lnTo>
                  <a:lnTo>
                    <a:pt x="330" y="328"/>
                  </a:lnTo>
                  <a:lnTo>
                    <a:pt x="317" y="313"/>
                  </a:lnTo>
                  <a:lnTo>
                    <a:pt x="302" y="302"/>
                  </a:lnTo>
                  <a:lnTo>
                    <a:pt x="285" y="290"/>
                  </a:lnTo>
                  <a:lnTo>
                    <a:pt x="273" y="277"/>
                  </a:lnTo>
                  <a:lnTo>
                    <a:pt x="256" y="262"/>
                  </a:lnTo>
                  <a:lnTo>
                    <a:pt x="241" y="247"/>
                  </a:lnTo>
                  <a:lnTo>
                    <a:pt x="226" y="235"/>
                  </a:lnTo>
                  <a:lnTo>
                    <a:pt x="211" y="222"/>
                  </a:lnTo>
                  <a:lnTo>
                    <a:pt x="192" y="210"/>
                  </a:lnTo>
                  <a:lnTo>
                    <a:pt x="178" y="199"/>
                  </a:lnTo>
                  <a:lnTo>
                    <a:pt x="163" y="184"/>
                  </a:lnTo>
                  <a:lnTo>
                    <a:pt x="148" y="172"/>
                  </a:lnTo>
                  <a:lnTo>
                    <a:pt x="133" y="159"/>
                  </a:lnTo>
                  <a:lnTo>
                    <a:pt x="118" y="144"/>
                  </a:lnTo>
                  <a:lnTo>
                    <a:pt x="102" y="133"/>
                  </a:lnTo>
                  <a:lnTo>
                    <a:pt x="87" y="121"/>
                  </a:lnTo>
                  <a:lnTo>
                    <a:pt x="72" y="106"/>
                  </a:lnTo>
                  <a:lnTo>
                    <a:pt x="61" y="95"/>
                  </a:lnTo>
                  <a:lnTo>
                    <a:pt x="45" y="81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5" name="Freeform 69"/>
            <p:cNvSpPr>
              <a:spLocks/>
            </p:cNvSpPr>
            <p:nvPr/>
          </p:nvSpPr>
          <p:spPr bwMode="auto">
            <a:xfrm>
              <a:off x="6016619" y="2860675"/>
              <a:ext cx="220662" cy="474663"/>
            </a:xfrm>
            <a:custGeom>
              <a:avLst/>
              <a:gdLst/>
              <a:ahLst/>
              <a:cxnLst>
                <a:cxn ang="0">
                  <a:pos x="243" y="63"/>
                </a:cxn>
                <a:cxn ang="0">
                  <a:pos x="217" y="66"/>
                </a:cxn>
                <a:cxn ang="0">
                  <a:pos x="192" y="74"/>
                </a:cxn>
                <a:cxn ang="0">
                  <a:pos x="148" y="103"/>
                </a:cxn>
                <a:cxn ang="0">
                  <a:pos x="108" y="144"/>
                </a:cxn>
                <a:cxn ang="0">
                  <a:pos x="93" y="171"/>
                </a:cxn>
                <a:cxn ang="0">
                  <a:pos x="80" y="198"/>
                </a:cxn>
                <a:cxn ang="0">
                  <a:pos x="69" y="226"/>
                </a:cxn>
                <a:cxn ang="0">
                  <a:pos x="63" y="258"/>
                </a:cxn>
                <a:cxn ang="0">
                  <a:pos x="53" y="289"/>
                </a:cxn>
                <a:cxn ang="0">
                  <a:pos x="51" y="319"/>
                </a:cxn>
                <a:cxn ang="0">
                  <a:pos x="48" y="352"/>
                </a:cxn>
                <a:cxn ang="0">
                  <a:pos x="51" y="386"/>
                </a:cxn>
                <a:cxn ang="0">
                  <a:pos x="53" y="416"/>
                </a:cxn>
                <a:cxn ang="0">
                  <a:pos x="59" y="447"/>
                </a:cxn>
                <a:cxn ang="0">
                  <a:pos x="72" y="473"/>
                </a:cxn>
                <a:cxn ang="0">
                  <a:pos x="84" y="500"/>
                </a:cxn>
                <a:cxn ang="0">
                  <a:pos x="118" y="543"/>
                </a:cxn>
                <a:cxn ang="0">
                  <a:pos x="162" y="564"/>
                </a:cxn>
                <a:cxn ang="0">
                  <a:pos x="198" y="543"/>
                </a:cxn>
                <a:cxn ang="0">
                  <a:pos x="217" y="519"/>
                </a:cxn>
                <a:cxn ang="0">
                  <a:pos x="238" y="490"/>
                </a:cxn>
                <a:cxn ang="0">
                  <a:pos x="257" y="469"/>
                </a:cxn>
                <a:cxn ang="0">
                  <a:pos x="272" y="473"/>
                </a:cxn>
                <a:cxn ang="0">
                  <a:pos x="272" y="504"/>
                </a:cxn>
                <a:cxn ang="0">
                  <a:pos x="257" y="530"/>
                </a:cxn>
                <a:cxn ang="0">
                  <a:pos x="223" y="566"/>
                </a:cxn>
                <a:cxn ang="0">
                  <a:pos x="196" y="585"/>
                </a:cxn>
                <a:cxn ang="0">
                  <a:pos x="165" y="593"/>
                </a:cxn>
                <a:cxn ang="0">
                  <a:pos x="139" y="597"/>
                </a:cxn>
                <a:cxn ang="0">
                  <a:pos x="114" y="591"/>
                </a:cxn>
                <a:cxn ang="0">
                  <a:pos x="72" y="564"/>
                </a:cxn>
                <a:cxn ang="0">
                  <a:pos x="44" y="524"/>
                </a:cxn>
                <a:cxn ang="0">
                  <a:pos x="21" y="483"/>
                </a:cxn>
                <a:cxn ang="0">
                  <a:pos x="15" y="454"/>
                </a:cxn>
                <a:cxn ang="0">
                  <a:pos x="10" y="428"/>
                </a:cxn>
                <a:cxn ang="0">
                  <a:pos x="6" y="401"/>
                </a:cxn>
                <a:cxn ang="0">
                  <a:pos x="2" y="376"/>
                </a:cxn>
                <a:cxn ang="0">
                  <a:pos x="0" y="350"/>
                </a:cxn>
                <a:cxn ang="0">
                  <a:pos x="0" y="308"/>
                </a:cxn>
                <a:cxn ang="0">
                  <a:pos x="0" y="283"/>
                </a:cxn>
                <a:cxn ang="0">
                  <a:pos x="2" y="241"/>
                </a:cxn>
                <a:cxn ang="0">
                  <a:pos x="6" y="213"/>
                </a:cxn>
                <a:cxn ang="0">
                  <a:pos x="17" y="169"/>
                </a:cxn>
                <a:cxn ang="0">
                  <a:pos x="36" y="123"/>
                </a:cxn>
                <a:cxn ang="0">
                  <a:pos x="57" y="82"/>
                </a:cxn>
                <a:cxn ang="0">
                  <a:pos x="91" y="47"/>
                </a:cxn>
                <a:cxn ang="0">
                  <a:pos x="129" y="23"/>
                </a:cxn>
                <a:cxn ang="0">
                  <a:pos x="160" y="9"/>
                </a:cxn>
                <a:cxn ang="0">
                  <a:pos x="190" y="2"/>
                </a:cxn>
                <a:cxn ang="0">
                  <a:pos x="217" y="2"/>
                </a:cxn>
                <a:cxn ang="0">
                  <a:pos x="251" y="0"/>
                </a:cxn>
                <a:cxn ang="0">
                  <a:pos x="278" y="11"/>
                </a:cxn>
                <a:cxn ang="0">
                  <a:pos x="280" y="46"/>
                </a:cxn>
                <a:cxn ang="0">
                  <a:pos x="266" y="66"/>
                </a:cxn>
              </a:cxnLst>
              <a:rect l="0" t="0" r="r" b="b"/>
              <a:pathLst>
                <a:path w="280" h="597">
                  <a:moveTo>
                    <a:pt x="266" y="66"/>
                  </a:moveTo>
                  <a:lnTo>
                    <a:pt x="253" y="63"/>
                  </a:lnTo>
                  <a:lnTo>
                    <a:pt x="243" y="63"/>
                  </a:lnTo>
                  <a:lnTo>
                    <a:pt x="236" y="63"/>
                  </a:lnTo>
                  <a:lnTo>
                    <a:pt x="226" y="66"/>
                  </a:lnTo>
                  <a:lnTo>
                    <a:pt x="217" y="66"/>
                  </a:lnTo>
                  <a:lnTo>
                    <a:pt x="207" y="68"/>
                  </a:lnTo>
                  <a:lnTo>
                    <a:pt x="198" y="72"/>
                  </a:lnTo>
                  <a:lnTo>
                    <a:pt x="192" y="74"/>
                  </a:lnTo>
                  <a:lnTo>
                    <a:pt x="175" y="82"/>
                  </a:lnTo>
                  <a:lnTo>
                    <a:pt x="160" y="93"/>
                  </a:lnTo>
                  <a:lnTo>
                    <a:pt x="148" y="103"/>
                  </a:lnTo>
                  <a:lnTo>
                    <a:pt x="135" y="116"/>
                  </a:lnTo>
                  <a:lnTo>
                    <a:pt x="120" y="129"/>
                  </a:lnTo>
                  <a:lnTo>
                    <a:pt x="108" y="144"/>
                  </a:lnTo>
                  <a:lnTo>
                    <a:pt x="103" y="154"/>
                  </a:lnTo>
                  <a:lnTo>
                    <a:pt x="99" y="163"/>
                  </a:lnTo>
                  <a:lnTo>
                    <a:pt x="93" y="171"/>
                  </a:lnTo>
                  <a:lnTo>
                    <a:pt x="91" y="180"/>
                  </a:lnTo>
                  <a:lnTo>
                    <a:pt x="84" y="190"/>
                  </a:lnTo>
                  <a:lnTo>
                    <a:pt x="80" y="198"/>
                  </a:lnTo>
                  <a:lnTo>
                    <a:pt x="78" y="207"/>
                  </a:lnTo>
                  <a:lnTo>
                    <a:pt x="76" y="217"/>
                  </a:lnTo>
                  <a:lnTo>
                    <a:pt x="69" y="226"/>
                  </a:lnTo>
                  <a:lnTo>
                    <a:pt x="67" y="237"/>
                  </a:lnTo>
                  <a:lnTo>
                    <a:pt x="63" y="247"/>
                  </a:lnTo>
                  <a:lnTo>
                    <a:pt x="63" y="258"/>
                  </a:lnTo>
                  <a:lnTo>
                    <a:pt x="57" y="268"/>
                  </a:lnTo>
                  <a:lnTo>
                    <a:pt x="57" y="277"/>
                  </a:lnTo>
                  <a:lnTo>
                    <a:pt x="53" y="289"/>
                  </a:lnTo>
                  <a:lnTo>
                    <a:pt x="53" y="298"/>
                  </a:lnTo>
                  <a:lnTo>
                    <a:pt x="51" y="308"/>
                  </a:lnTo>
                  <a:lnTo>
                    <a:pt x="51" y="319"/>
                  </a:lnTo>
                  <a:lnTo>
                    <a:pt x="51" y="331"/>
                  </a:lnTo>
                  <a:lnTo>
                    <a:pt x="51" y="344"/>
                  </a:lnTo>
                  <a:lnTo>
                    <a:pt x="48" y="352"/>
                  </a:lnTo>
                  <a:lnTo>
                    <a:pt x="48" y="361"/>
                  </a:lnTo>
                  <a:lnTo>
                    <a:pt x="48" y="372"/>
                  </a:lnTo>
                  <a:lnTo>
                    <a:pt x="51" y="386"/>
                  </a:lnTo>
                  <a:lnTo>
                    <a:pt x="51" y="395"/>
                  </a:lnTo>
                  <a:lnTo>
                    <a:pt x="51" y="405"/>
                  </a:lnTo>
                  <a:lnTo>
                    <a:pt x="53" y="416"/>
                  </a:lnTo>
                  <a:lnTo>
                    <a:pt x="57" y="428"/>
                  </a:lnTo>
                  <a:lnTo>
                    <a:pt x="57" y="437"/>
                  </a:lnTo>
                  <a:lnTo>
                    <a:pt x="59" y="447"/>
                  </a:lnTo>
                  <a:lnTo>
                    <a:pt x="63" y="454"/>
                  </a:lnTo>
                  <a:lnTo>
                    <a:pt x="67" y="464"/>
                  </a:lnTo>
                  <a:lnTo>
                    <a:pt x="72" y="473"/>
                  </a:lnTo>
                  <a:lnTo>
                    <a:pt x="76" y="483"/>
                  </a:lnTo>
                  <a:lnTo>
                    <a:pt x="80" y="490"/>
                  </a:lnTo>
                  <a:lnTo>
                    <a:pt x="84" y="500"/>
                  </a:lnTo>
                  <a:lnTo>
                    <a:pt x="93" y="515"/>
                  </a:lnTo>
                  <a:lnTo>
                    <a:pt x="105" y="530"/>
                  </a:lnTo>
                  <a:lnTo>
                    <a:pt x="118" y="543"/>
                  </a:lnTo>
                  <a:lnTo>
                    <a:pt x="135" y="559"/>
                  </a:lnTo>
                  <a:lnTo>
                    <a:pt x="148" y="564"/>
                  </a:lnTo>
                  <a:lnTo>
                    <a:pt x="162" y="564"/>
                  </a:lnTo>
                  <a:lnTo>
                    <a:pt x="175" y="559"/>
                  </a:lnTo>
                  <a:lnTo>
                    <a:pt x="192" y="549"/>
                  </a:lnTo>
                  <a:lnTo>
                    <a:pt x="198" y="543"/>
                  </a:lnTo>
                  <a:lnTo>
                    <a:pt x="205" y="536"/>
                  </a:lnTo>
                  <a:lnTo>
                    <a:pt x="211" y="526"/>
                  </a:lnTo>
                  <a:lnTo>
                    <a:pt x="217" y="519"/>
                  </a:lnTo>
                  <a:lnTo>
                    <a:pt x="223" y="509"/>
                  </a:lnTo>
                  <a:lnTo>
                    <a:pt x="230" y="500"/>
                  </a:lnTo>
                  <a:lnTo>
                    <a:pt x="238" y="490"/>
                  </a:lnTo>
                  <a:lnTo>
                    <a:pt x="243" y="485"/>
                  </a:lnTo>
                  <a:lnTo>
                    <a:pt x="247" y="477"/>
                  </a:lnTo>
                  <a:lnTo>
                    <a:pt x="257" y="469"/>
                  </a:lnTo>
                  <a:lnTo>
                    <a:pt x="262" y="467"/>
                  </a:lnTo>
                  <a:lnTo>
                    <a:pt x="268" y="467"/>
                  </a:lnTo>
                  <a:lnTo>
                    <a:pt x="272" y="473"/>
                  </a:lnTo>
                  <a:lnTo>
                    <a:pt x="274" y="479"/>
                  </a:lnTo>
                  <a:lnTo>
                    <a:pt x="274" y="488"/>
                  </a:lnTo>
                  <a:lnTo>
                    <a:pt x="272" y="504"/>
                  </a:lnTo>
                  <a:lnTo>
                    <a:pt x="266" y="511"/>
                  </a:lnTo>
                  <a:lnTo>
                    <a:pt x="262" y="523"/>
                  </a:lnTo>
                  <a:lnTo>
                    <a:pt x="257" y="530"/>
                  </a:lnTo>
                  <a:lnTo>
                    <a:pt x="251" y="540"/>
                  </a:lnTo>
                  <a:lnTo>
                    <a:pt x="238" y="551"/>
                  </a:lnTo>
                  <a:lnTo>
                    <a:pt x="223" y="566"/>
                  </a:lnTo>
                  <a:lnTo>
                    <a:pt x="213" y="572"/>
                  </a:lnTo>
                  <a:lnTo>
                    <a:pt x="205" y="580"/>
                  </a:lnTo>
                  <a:lnTo>
                    <a:pt x="196" y="585"/>
                  </a:lnTo>
                  <a:lnTo>
                    <a:pt x="186" y="587"/>
                  </a:lnTo>
                  <a:lnTo>
                    <a:pt x="175" y="591"/>
                  </a:lnTo>
                  <a:lnTo>
                    <a:pt x="165" y="593"/>
                  </a:lnTo>
                  <a:lnTo>
                    <a:pt x="156" y="597"/>
                  </a:lnTo>
                  <a:lnTo>
                    <a:pt x="148" y="597"/>
                  </a:lnTo>
                  <a:lnTo>
                    <a:pt x="139" y="597"/>
                  </a:lnTo>
                  <a:lnTo>
                    <a:pt x="129" y="593"/>
                  </a:lnTo>
                  <a:lnTo>
                    <a:pt x="120" y="593"/>
                  </a:lnTo>
                  <a:lnTo>
                    <a:pt x="114" y="591"/>
                  </a:lnTo>
                  <a:lnTo>
                    <a:pt x="99" y="585"/>
                  </a:lnTo>
                  <a:lnTo>
                    <a:pt x="88" y="576"/>
                  </a:lnTo>
                  <a:lnTo>
                    <a:pt x="72" y="564"/>
                  </a:lnTo>
                  <a:lnTo>
                    <a:pt x="63" y="551"/>
                  </a:lnTo>
                  <a:lnTo>
                    <a:pt x="51" y="540"/>
                  </a:lnTo>
                  <a:lnTo>
                    <a:pt x="44" y="524"/>
                  </a:lnTo>
                  <a:lnTo>
                    <a:pt x="36" y="505"/>
                  </a:lnTo>
                  <a:lnTo>
                    <a:pt x="27" y="490"/>
                  </a:lnTo>
                  <a:lnTo>
                    <a:pt x="21" y="483"/>
                  </a:lnTo>
                  <a:lnTo>
                    <a:pt x="21" y="473"/>
                  </a:lnTo>
                  <a:lnTo>
                    <a:pt x="17" y="464"/>
                  </a:lnTo>
                  <a:lnTo>
                    <a:pt x="15" y="454"/>
                  </a:lnTo>
                  <a:lnTo>
                    <a:pt x="12" y="447"/>
                  </a:lnTo>
                  <a:lnTo>
                    <a:pt x="12" y="437"/>
                  </a:lnTo>
                  <a:lnTo>
                    <a:pt x="10" y="428"/>
                  </a:lnTo>
                  <a:lnTo>
                    <a:pt x="10" y="422"/>
                  </a:lnTo>
                  <a:lnTo>
                    <a:pt x="6" y="410"/>
                  </a:lnTo>
                  <a:lnTo>
                    <a:pt x="6" y="401"/>
                  </a:lnTo>
                  <a:lnTo>
                    <a:pt x="6" y="395"/>
                  </a:lnTo>
                  <a:lnTo>
                    <a:pt x="6" y="386"/>
                  </a:lnTo>
                  <a:lnTo>
                    <a:pt x="2" y="376"/>
                  </a:lnTo>
                  <a:lnTo>
                    <a:pt x="2" y="367"/>
                  </a:lnTo>
                  <a:lnTo>
                    <a:pt x="0" y="359"/>
                  </a:lnTo>
                  <a:lnTo>
                    <a:pt x="0" y="350"/>
                  </a:lnTo>
                  <a:lnTo>
                    <a:pt x="0" y="334"/>
                  </a:lnTo>
                  <a:lnTo>
                    <a:pt x="0" y="319"/>
                  </a:lnTo>
                  <a:lnTo>
                    <a:pt x="0" y="308"/>
                  </a:lnTo>
                  <a:lnTo>
                    <a:pt x="0" y="298"/>
                  </a:lnTo>
                  <a:lnTo>
                    <a:pt x="0" y="289"/>
                  </a:lnTo>
                  <a:lnTo>
                    <a:pt x="0" y="283"/>
                  </a:lnTo>
                  <a:lnTo>
                    <a:pt x="0" y="266"/>
                  </a:lnTo>
                  <a:lnTo>
                    <a:pt x="2" y="251"/>
                  </a:lnTo>
                  <a:lnTo>
                    <a:pt x="2" y="241"/>
                  </a:lnTo>
                  <a:lnTo>
                    <a:pt x="2" y="232"/>
                  </a:lnTo>
                  <a:lnTo>
                    <a:pt x="6" y="222"/>
                  </a:lnTo>
                  <a:lnTo>
                    <a:pt x="6" y="213"/>
                  </a:lnTo>
                  <a:lnTo>
                    <a:pt x="10" y="198"/>
                  </a:lnTo>
                  <a:lnTo>
                    <a:pt x="15" y="184"/>
                  </a:lnTo>
                  <a:lnTo>
                    <a:pt x="17" y="169"/>
                  </a:lnTo>
                  <a:lnTo>
                    <a:pt x="21" y="150"/>
                  </a:lnTo>
                  <a:lnTo>
                    <a:pt x="31" y="139"/>
                  </a:lnTo>
                  <a:lnTo>
                    <a:pt x="36" y="123"/>
                  </a:lnTo>
                  <a:lnTo>
                    <a:pt x="42" y="108"/>
                  </a:lnTo>
                  <a:lnTo>
                    <a:pt x="51" y="93"/>
                  </a:lnTo>
                  <a:lnTo>
                    <a:pt x="57" y="82"/>
                  </a:lnTo>
                  <a:lnTo>
                    <a:pt x="69" y="72"/>
                  </a:lnTo>
                  <a:lnTo>
                    <a:pt x="78" y="57"/>
                  </a:lnTo>
                  <a:lnTo>
                    <a:pt x="91" y="47"/>
                  </a:lnTo>
                  <a:lnTo>
                    <a:pt x="103" y="38"/>
                  </a:lnTo>
                  <a:lnTo>
                    <a:pt x="118" y="32"/>
                  </a:lnTo>
                  <a:lnTo>
                    <a:pt x="129" y="23"/>
                  </a:lnTo>
                  <a:lnTo>
                    <a:pt x="145" y="17"/>
                  </a:lnTo>
                  <a:lnTo>
                    <a:pt x="154" y="11"/>
                  </a:lnTo>
                  <a:lnTo>
                    <a:pt x="160" y="9"/>
                  </a:lnTo>
                  <a:lnTo>
                    <a:pt x="169" y="6"/>
                  </a:lnTo>
                  <a:lnTo>
                    <a:pt x="177" y="6"/>
                  </a:lnTo>
                  <a:lnTo>
                    <a:pt x="190" y="2"/>
                  </a:lnTo>
                  <a:lnTo>
                    <a:pt x="198" y="2"/>
                  </a:lnTo>
                  <a:lnTo>
                    <a:pt x="207" y="2"/>
                  </a:lnTo>
                  <a:lnTo>
                    <a:pt x="217" y="2"/>
                  </a:lnTo>
                  <a:lnTo>
                    <a:pt x="226" y="0"/>
                  </a:lnTo>
                  <a:lnTo>
                    <a:pt x="242" y="0"/>
                  </a:lnTo>
                  <a:lnTo>
                    <a:pt x="251" y="0"/>
                  </a:lnTo>
                  <a:lnTo>
                    <a:pt x="262" y="2"/>
                  </a:lnTo>
                  <a:lnTo>
                    <a:pt x="272" y="2"/>
                  </a:lnTo>
                  <a:lnTo>
                    <a:pt x="278" y="11"/>
                  </a:lnTo>
                  <a:lnTo>
                    <a:pt x="280" y="21"/>
                  </a:lnTo>
                  <a:lnTo>
                    <a:pt x="280" y="32"/>
                  </a:lnTo>
                  <a:lnTo>
                    <a:pt x="280" y="46"/>
                  </a:lnTo>
                  <a:lnTo>
                    <a:pt x="278" y="53"/>
                  </a:lnTo>
                  <a:lnTo>
                    <a:pt x="272" y="59"/>
                  </a:lnTo>
                  <a:lnTo>
                    <a:pt x="266" y="66"/>
                  </a:lnTo>
                  <a:lnTo>
                    <a:pt x="266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6" name="Freeform 70"/>
            <p:cNvSpPr>
              <a:spLocks/>
            </p:cNvSpPr>
            <p:nvPr/>
          </p:nvSpPr>
          <p:spPr bwMode="auto">
            <a:xfrm>
              <a:off x="6203944" y="2862264"/>
              <a:ext cx="246062" cy="322263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66" y="0"/>
                </a:cxn>
                <a:cxn ang="0">
                  <a:pos x="81" y="7"/>
                </a:cxn>
                <a:cxn ang="0">
                  <a:pos x="106" y="15"/>
                </a:cxn>
                <a:cxn ang="0">
                  <a:pos x="135" y="34"/>
                </a:cxn>
                <a:cxn ang="0">
                  <a:pos x="159" y="55"/>
                </a:cxn>
                <a:cxn ang="0">
                  <a:pos x="180" y="80"/>
                </a:cxn>
                <a:cxn ang="0">
                  <a:pos x="199" y="108"/>
                </a:cxn>
                <a:cxn ang="0">
                  <a:pos x="211" y="139"/>
                </a:cxn>
                <a:cxn ang="0">
                  <a:pos x="220" y="173"/>
                </a:cxn>
                <a:cxn ang="0">
                  <a:pos x="220" y="203"/>
                </a:cxn>
                <a:cxn ang="0">
                  <a:pos x="220" y="235"/>
                </a:cxn>
                <a:cxn ang="0">
                  <a:pos x="226" y="266"/>
                </a:cxn>
                <a:cxn ang="0">
                  <a:pos x="241" y="287"/>
                </a:cxn>
                <a:cxn ang="0">
                  <a:pos x="256" y="306"/>
                </a:cxn>
                <a:cxn ang="0">
                  <a:pos x="272" y="321"/>
                </a:cxn>
                <a:cxn ang="0">
                  <a:pos x="289" y="334"/>
                </a:cxn>
                <a:cxn ang="0">
                  <a:pos x="308" y="357"/>
                </a:cxn>
                <a:cxn ang="0">
                  <a:pos x="308" y="382"/>
                </a:cxn>
                <a:cxn ang="0">
                  <a:pos x="289" y="403"/>
                </a:cxn>
                <a:cxn ang="0">
                  <a:pos x="262" y="403"/>
                </a:cxn>
                <a:cxn ang="0">
                  <a:pos x="235" y="388"/>
                </a:cxn>
                <a:cxn ang="0">
                  <a:pos x="214" y="370"/>
                </a:cxn>
                <a:cxn ang="0">
                  <a:pos x="194" y="359"/>
                </a:cxn>
                <a:cxn ang="0">
                  <a:pos x="175" y="342"/>
                </a:cxn>
                <a:cxn ang="0">
                  <a:pos x="156" y="323"/>
                </a:cxn>
                <a:cxn ang="0">
                  <a:pos x="148" y="306"/>
                </a:cxn>
                <a:cxn ang="0">
                  <a:pos x="142" y="287"/>
                </a:cxn>
                <a:cxn ang="0">
                  <a:pos x="142" y="270"/>
                </a:cxn>
                <a:cxn ang="0">
                  <a:pos x="142" y="249"/>
                </a:cxn>
                <a:cxn ang="0">
                  <a:pos x="142" y="226"/>
                </a:cxn>
                <a:cxn ang="0">
                  <a:pos x="142" y="205"/>
                </a:cxn>
                <a:cxn ang="0">
                  <a:pos x="142" y="184"/>
                </a:cxn>
                <a:cxn ang="0">
                  <a:pos x="135" y="163"/>
                </a:cxn>
                <a:cxn ang="0">
                  <a:pos x="127" y="139"/>
                </a:cxn>
                <a:cxn ang="0">
                  <a:pos x="118" y="121"/>
                </a:cxn>
                <a:cxn ang="0">
                  <a:pos x="106" y="101"/>
                </a:cxn>
                <a:cxn ang="0">
                  <a:pos x="91" y="85"/>
                </a:cxn>
                <a:cxn ang="0">
                  <a:pos x="72" y="72"/>
                </a:cxn>
                <a:cxn ang="0">
                  <a:pos x="55" y="64"/>
                </a:cxn>
                <a:cxn ang="0">
                  <a:pos x="34" y="61"/>
                </a:cxn>
                <a:cxn ang="0">
                  <a:pos x="13" y="57"/>
                </a:cxn>
                <a:cxn ang="0">
                  <a:pos x="0" y="40"/>
                </a:cxn>
                <a:cxn ang="0">
                  <a:pos x="0" y="19"/>
                </a:cxn>
                <a:cxn ang="0">
                  <a:pos x="15" y="0"/>
                </a:cxn>
                <a:cxn ang="0">
                  <a:pos x="24" y="0"/>
                </a:cxn>
              </a:cxnLst>
              <a:rect l="0" t="0" r="r" b="b"/>
              <a:pathLst>
                <a:path w="310" h="405">
                  <a:moveTo>
                    <a:pt x="24" y="0"/>
                  </a:moveTo>
                  <a:lnTo>
                    <a:pt x="40" y="0"/>
                  </a:lnTo>
                  <a:lnTo>
                    <a:pt x="57" y="0"/>
                  </a:lnTo>
                  <a:lnTo>
                    <a:pt x="66" y="0"/>
                  </a:lnTo>
                  <a:lnTo>
                    <a:pt x="76" y="4"/>
                  </a:lnTo>
                  <a:lnTo>
                    <a:pt x="81" y="7"/>
                  </a:lnTo>
                  <a:lnTo>
                    <a:pt x="91" y="13"/>
                  </a:lnTo>
                  <a:lnTo>
                    <a:pt x="106" y="15"/>
                  </a:lnTo>
                  <a:lnTo>
                    <a:pt x="119" y="25"/>
                  </a:lnTo>
                  <a:lnTo>
                    <a:pt x="135" y="34"/>
                  </a:lnTo>
                  <a:lnTo>
                    <a:pt x="148" y="45"/>
                  </a:lnTo>
                  <a:lnTo>
                    <a:pt x="159" y="55"/>
                  </a:lnTo>
                  <a:lnTo>
                    <a:pt x="171" y="66"/>
                  </a:lnTo>
                  <a:lnTo>
                    <a:pt x="180" y="80"/>
                  </a:lnTo>
                  <a:lnTo>
                    <a:pt x="194" y="93"/>
                  </a:lnTo>
                  <a:lnTo>
                    <a:pt x="199" y="108"/>
                  </a:lnTo>
                  <a:lnTo>
                    <a:pt x="205" y="125"/>
                  </a:lnTo>
                  <a:lnTo>
                    <a:pt x="211" y="139"/>
                  </a:lnTo>
                  <a:lnTo>
                    <a:pt x="220" y="154"/>
                  </a:lnTo>
                  <a:lnTo>
                    <a:pt x="220" y="173"/>
                  </a:lnTo>
                  <a:lnTo>
                    <a:pt x="224" y="188"/>
                  </a:lnTo>
                  <a:lnTo>
                    <a:pt x="220" y="203"/>
                  </a:lnTo>
                  <a:lnTo>
                    <a:pt x="220" y="220"/>
                  </a:lnTo>
                  <a:lnTo>
                    <a:pt x="220" y="235"/>
                  </a:lnTo>
                  <a:lnTo>
                    <a:pt x="220" y="251"/>
                  </a:lnTo>
                  <a:lnTo>
                    <a:pt x="226" y="266"/>
                  </a:lnTo>
                  <a:lnTo>
                    <a:pt x="235" y="281"/>
                  </a:lnTo>
                  <a:lnTo>
                    <a:pt x="241" y="287"/>
                  </a:lnTo>
                  <a:lnTo>
                    <a:pt x="251" y="296"/>
                  </a:lnTo>
                  <a:lnTo>
                    <a:pt x="256" y="306"/>
                  </a:lnTo>
                  <a:lnTo>
                    <a:pt x="266" y="312"/>
                  </a:lnTo>
                  <a:lnTo>
                    <a:pt x="272" y="321"/>
                  </a:lnTo>
                  <a:lnTo>
                    <a:pt x="281" y="327"/>
                  </a:lnTo>
                  <a:lnTo>
                    <a:pt x="289" y="334"/>
                  </a:lnTo>
                  <a:lnTo>
                    <a:pt x="298" y="344"/>
                  </a:lnTo>
                  <a:lnTo>
                    <a:pt x="308" y="357"/>
                  </a:lnTo>
                  <a:lnTo>
                    <a:pt x="310" y="369"/>
                  </a:lnTo>
                  <a:lnTo>
                    <a:pt x="308" y="382"/>
                  </a:lnTo>
                  <a:lnTo>
                    <a:pt x="302" y="393"/>
                  </a:lnTo>
                  <a:lnTo>
                    <a:pt x="289" y="403"/>
                  </a:lnTo>
                  <a:lnTo>
                    <a:pt x="277" y="405"/>
                  </a:lnTo>
                  <a:lnTo>
                    <a:pt x="262" y="403"/>
                  </a:lnTo>
                  <a:lnTo>
                    <a:pt x="247" y="395"/>
                  </a:lnTo>
                  <a:lnTo>
                    <a:pt x="235" y="388"/>
                  </a:lnTo>
                  <a:lnTo>
                    <a:pt x="226" y="382"/>
                  </a:lnTo>
                  <a:lnTo>
                    <a:pt x="214" y="370"/>
                  </a:lnTo>
                  <a:lnTo>
                    <a:pt x="205" y="365"/>
                  </a:lnTo>
                  <a:lnTo>
                    <a:pt x="194" y="359"/>
                  </a:lnTo>
                  <a:lnTo>
                    <a:pt x="184" y="350"/>
                  </a:lnTo>
                  <a:lnTo>
                    <a:pt x="175" y="342"/>
                  </a:lnTo>
                  <a:lnTo>
                    <a:pt x="167" y="332"/>
                  </a:lnTo>
                  <a:lnTo>
                    <a:pt x="156" y="323"/>
                  </a:lnTo>
                  <a:lnTo>
                    <a:pt x="150" y="313"/>
                  </a:lnTo>
                  <a:lnTo>
                    <a:pt x="148" y="306"/>
                  </a:lnTo>
                  <a:lnTo>
                    <a:pt x="144" y="296"/>
                  </a:lnTo>
                  <a:lnTo>
                    <a:pt x="142" y="287"/>
                  </a:lnTo>
                  <a:lnTo>
                    <a:pt x="142" y="277"/>
                  </a:lnTo>
                  <a:lnTo>
                    <a:pt x="142" y="270"/>
                  </a:lnTo>
                  <a:lnTo>
                    <a:pt x="142" y="256"/>
                  </a:lnTo>
                  <a:lnTo>
                    <a:pt x="142" y="249"/>
                  </a:lnTo>
                  <a:lnTo>
                    <a:pt x="142" y="235"/>
                  </a:lnTo>
                  <a:lnTo>
                    <a:pt x="142" y="226"/>
                  </a:lnTo>
                  <a:lnTo>
                    <a:pt x="144" y="215"/>
                  </a:lnTo>
                  <a:lnTo>
                    <a:pt x="142" y="205"/>
                  </a:lnTo>
                  <a:lnTo>
                    <a:pt x="142" y="194"/>
                  </a:lnTo>
                  <a:lnTo>
                    <a:pt x="142" y="184"/>
                  </a:lnTo>
                  <a:lnTo>
                    <a:pt x="138" y="175"/>
                  </a:lnTo>
                  <a:lnTo>
                    <a:pt x="135" y="163"/>
                  </a:lnTo>
                  <a:lnTo>
                    <a:pt x="133" y="152"/>
                  </a:lnTo>
                  <a:lnTo>
                    <a:pt x="127" y="139"/>
                  </a:lnTo>
                  <a:lnTo>
                    <a:pt x="123" y="129"/>
                  </a:lnTo>
                  <a:lnTo>
                    <a:pt x="118" y="121"/>
                  </a:lnTo>
                  <a:lnTo>
                    <a:pt x="112" y="112"/>
                  </a:lnTo>
                  <a:lnTo>
                    <a:pt x="106" y="101"/>
                  </a:lnTo>
                  <a:lnTo>
                    <a:pt x="99" y="93"/>
                  </a:lnTo>
                  <a:lnTo>
                    <a:pt x="91" y="85"/>
                  </a:lnTo>
                  <a:lnTo>
                    <a:pt x="81" y="80"/>
                  </a:lnTo>
                  <a:lnTo>
                    <a:pt x="72" y="72"/>
                  </a:lnTo>
                  <a:lnTo>
                    <a:pt x="66" y="70"/>
                  </a:lnTo>
                  <a:lnTo>
                    <a:pt x="55" y="64"/>
                  </a:lnTo>
                  <a:lnTo>
                    <a:pt x="42" y="64"/>
                  </a:lnTo>
                  <a:lnTo>
                    <a:pt x="34" y="61"/>
                  </a:lnTo>
                  <a:lnTo>
                    <a:pt x="21" y="61"/>
                  </a:lnTo>
                  <a:lnTo>
                    <a:pt x="13" y="57"/>
                  </a:lnTo>
                  <a:lnTo>
                    <a:pt x="4" y="49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5" y="7"/>
                  </a:lnTo>
                  <a:lnTo>
                    <a:pt x="15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7" name="Freeform 71"/>
            <p:cNvSpPr>
              <a:spLocks/>
            </p:cNvSpPr>
            <p:nvPr/>
          </p:nvSpPr>
          <p:spPr bwMode="auto">
            <a:xfrm>
              <a:off x="6215058" y="3098801"/>
              <a:ext cx="355599" cy="461964"/>
            </a:xfrm>
            <a:custGeom>
              <a:avLst/>
              <a:gdLst/>
              <a:ahLst/>
              <a:cxnLst>
                <a:cxn ang="0">
                  <a:pos x="403" y="57"/>
                </a:cxn>
                <a:cxn ang="0">
                  <a:pos x="378" y="57"/>
                </a:cxn>
                <a:cxn ang="0">
                  <a:pos x="352" y="61"/>
                </a:cxn>
                <a:cxn ang="0">
                  <a:pos x="325" y="63"/>
                </a:cxn>
                <a:cxn ang="0">
                  <a:pos x="285" y="78"/>
                </a:cxn>
                <a:cxn ang="0">
                  <a:pos x="259" y="92"/>
                </a:cxn>
                <a:cxn ang="0">
                  <a:pos x="232" y="112"/>
                </a:cxn>
                <a:cxn ang="0">
                  <a:pos x="201" y="139"/>
                </a:cxn>
                <a:cxn ang="0">
                  <a:pos x="175" y="175"/>
                </a:cxn>
                <a:cxn ang="0">
                  <a:pos x="141" y="213"/>
                </a:cxn>
                <a:cxn ang="0">
                  <a:pos x="114" y="261"/>
                </a:cxn>
                <a:cxn ang="0">
                  <a:pos x="101" y="287"/>
                </a:cxn>
                <a:cxn ang="0">
                  <a:pos x="89" y="314"/>
                </a:cxn>
                <a:cxn ang="0">
                  <a:pos x="74" y="340"/>
                </a:cxn>
                <a:cxn ang="0">
                  <a:pos x="68" y="371"/>
                </a:cxn>
                <a:cxn ang="0">
                  <a:pos x="59" y="405"/>
                </a:cxn>
                <a:cxn ang="0">
                  <a:pos x="53" y="437"/>
                </a:cxn>
                <a:cxn ang="0">
                  <a:pos x="48" y="464"/>
                </a:cxn>
                <a:cxn ang="0">
                  <a:pos x="44" y="494"/>
                </a:cxn>
                <a:cxn ang="0">
                  <a:pos x="36" y="531"/>
                </a:cxn>
                <a:cxn ang="0">
                  <a:pos x="27" y="567"/>
                </a:cxn>
                <a:cxn ang="0">
                  <a:pos x="15" y="584"/>
                </a:cxn>
                <a:cxn ang="0">
                  <a:pos x="6" y="567"/>
                </a:cxn>
                <a:cxn ang="0">
                  <a:pos x="0" y="525"/>
                </a:cxn>
                <a:cxn ang="0">
                  <a:pos x="2" y="498"/>
                </a:cxn>
                <a:cxn ang="0">
                  <a:pos x="2" y="468"/>
                </a:cxn>
                <a:cxn ang="0">
                  <a:pos x="8" y="437"/>
                </a:cxn>
                <a:cxn ang="0">
                  <a:pos x="11" y="405"/>
                </a:cxn>
                <a:cxn ang="0">
                  <a:pos x="21" y="375"/>
                </a:cxn>
                <a:cxn ang="0">
                  <a:pos x="29" y="340"/>
                </a:cxn>
                <a:cxn ang="0">
                  <a:pos x="42" y="304"/>
                </a:cxn>
                <a:cxn ang="0">
                  <a:pos x="53" y="272"/>
                </a:cxn>
                <a:cxn ang="0">
                  <a:pos x="68" y="242"/>
                </a:cxn>
                <a:cxn ang="0">
                  <a:pos x="84" y="207"/>
                </a:cxn>
                <a:cxn ang="0">
                  <a:pos x="101" y="175"/>
                </a:cxn>
                <a:cxn ang="0">
                  <a:pos x="116" y="149"/>
                </a:cxn>
                <a:cxn ang="0">
                  <a:pos x="137" y="118"/>
                </a:cxn>
                <a:cxn ang="0">
                  <a:pos x="158" y="93"/>
                </a:cxn>
                <a:cxn ang="0">
                  <a:pos x="196" y="54"/>
                </a:cxn>
                <a:cxn ang="0">
                  <a:pos x="238" y="27"/>
                </a:cxn>
                <a:cxn ang="0">
                  <a:pos x="264" y="12"/>
                </a:cxn>
                <a:cxn ang="0">
                  <a:pos x="293" y="4"/>
                </a:cxn>
                <a:cxn ang="0">
                  <a:pos x="329" y="4"/>
                </a:cxn>
                <a:cxn ang="0">
                  <a:pos x="352" y="4"/>
                </a:cxn>
                <a:cxn ang="0">
                  <a:pos x="378" y="10"/>
                </a:cxn>
                <a:cxn ang="0">
                  <a:pos x="409" y="16"/>
                </a:cxn>
                <a:cxn ang="0">
                  <a:pos x="439" y="31"/>
                </a:cxn>
                <a:cxn ang="0">
                  <a:pos x="445" y="54"/>
                </a:cxn>
                <a:cxn ang="0">
                  <a:pos x="428" y="61"/>
                </a:cxn>
              </a:cxnLst>
              <a:rect l="0" t="0" r="r" b="b"/>
              <a:pathLst>
                <a:path w="449" h="584">
                  <a:moveTo>
                    <a:pt x="428" y="61"/>
                  </a:moveTo>
                  <a:lnTo>
                    <a:pt x="418" y="57"/>
                  </a:lnTo>
                  <a:lnTo>
                    <a:pt x="403" y="57"/>
                  </a:lnTo>
                  <a:lnTo>
                    <a:pt x="393" y="57"/>
                  </a:lnTo>
                  <a:lnTo>
                    <a:pt x="388" y="57"/>
                  </a:lnTo>
                  <a:lnTo>
                    <a:pt x="378" y="57"/>
                  </a:lnTo>
                  <a:lnTo>
                    <a:pt x="373" y="61"/>
                  </a:lnTo>
                  <a:lnTo>
                    <a:pt x="363" y="61"/>
                  </a:lnTo>
                  <a:lnTo>
                    <a:pt x="352" y="61"/>
                  </a:lnTo>
                  <a:lnTo>
                    <a:pt x="346" y="61"/>
                  </a:lnTo>
                  <a:lnTo>
                    <a:pt x="336" y="63"/>
                  </a:lnTo>
                  <a:lnTo>
                    <a:pt x="325" y="63"/>
                  </a:lnTo>
                  <a:lnTo>
                    <a:pt x="316" y="67"/>
                  </a:lnTo>
                  <a:lnTo>
                    <a:pt x="300" y="69"/>
                  </a:lnTo>
                  <a:lnTo>
                    <a:pt x="285" y="78"/>
                  </a:lnTo>
                  <a:lnTo>
                    <a:pt x="276" y="82"/>
                  </a:lnTo>
                  <a:lnTo>
                    <a:pt x="268" y="86"/>
                  </a:lnTo>
                  <a:lnTo>
                    <a:pt x="259" y="92"/>
                  </a:lnTo>
                  <a:lnTo>
                    <a:pt x="253" y="99"/>
                  </a:lnTo>
                  <a:lnTo>
                    <a:pt x="239" y="103"/>
                  </a:lnTo>
                  <a:lnTo>
                    <a:pt x="232" y="112"/>
                  </a:lnTo>
                  <a:lnTo>
                    <a:pt x="222" y="120"/>
                  </a:lnTo>
                  <a:lnTo>
                    <a:pt x="213" y="130"/>
                  </a:lnTo>
                  <a:lnTo>
                    <a:pt x="201" y="139"/>
                  </a:lnTo>
                  <a:lnTo>
                    <a:pt x="192" y="150"/>
                  </a:lnTo>
                  <a:lnTo>
                    <a:pt x="182" y="160"/>
                  </a:lnTo>
                  <a:lnTo>
                    <a:pt x="175" y="175"/>
                  </a:lnTo>
                  <a:lnTo>
                    <a:pt x="162" y="187"/>
                  </a:lnTo>
                  <a:lnTo>
                    <a:pt x="154" y="200"/>
                  </a:lnTo>
                  <a:lnTo>
                    <a:pt x="141" y="213"/>
                  </a:lnTo>
                  <a:lnTo>
                    <a:pt x="131" y="228"/>
                  </a:lnTo>
                  <a:lnTo>
                    <a:pt x="122" y="245"/>
                  </a:lnTo>
                  <a:lnTo>
                    <a:pt x="114" y="261"/>
                  </a:lnTo>
                  <a:lnTo>
                    <a:pt x="106" y="268"/>
                  </a:lnTo>
                  <a:lnTo>
                    <a:pt x="105" y="278"/>
                  </a:lnTo>
                  <a:lnTo>
                    <a:pt x="101" y="287"/>
                  </a:lnTo>
                  <a:lnTo>
                    <a:pt x="99" y="295"/>
                  </a:lnTo>
                  <a:lnTo>
                    <a:pt x="93" y="304"/>
                  </a:lnTo>
                  <a:lnTo>
                    <a:pt x="89" y="314"/>
                  </a:lnTo>
                  <a:lnTo>
                    <a:pt x="84" y="323"/>
                  </a:lnTo>
                  <a:lnTo>
                    <a:pt x="80" y="331"/>
                  </a:lnTo>
                  <a:lnTo>
                    <a:pt x="74" y="340"/>
                  </a:lnTo>
                  <a:lnTo>
                    <a:pt x="72" y="350"/>
                  </a:lnTo>
                  <a:lnTo>
                    <a:pt x="68" y="363"/>
                  </a:lnTo>
                  <a:lnTo>
                    <a:pt x="68" y="371"/>
                  </a:lnTo>
                  <a:lnTo>
                    <a:pt x="63" y="384"/>
                  </a:lnTo>
                  <a:lnTo>
                    <a:pt x="63" y="392"/>
                  </a:lnTo>
                  <a:lnTo>
                    <a:pt x="59" y="405"/>
                  </a:lnTo>
                  <a:lnTo>
                    <a:pt x="57" y="413"/>
                  </a:lnTo>
                  <a:lnTo>
                    <a:pt x="53" y="426"/>
                  </a:lnTo>
                  <a:lnTo>
                    <a:pt x="53" y="437"/>
                  </a:lnTo>
                  <a:lnTo>
                    <a:pt x="49" y="449"/>
                  </a:lnTo>
                  <a:lnTo>
                    <a:pt x="49" y="462"/>
                  </a:lnTo>
                  <a:lnTo>
                    <a:pt x="48" y="464"/>
                  </a:lnTo>
                  <a:lnTo>
                    <a:pt x="48" y="470"/>
                  </a:lnTo>
                  <a:lnTo>
                    <a:pt x="44" y="481"/>
                  </a:lnTo>
                  <a:lnTo>
                    <a:pt x="44" y="494"/>
                  </a:lnTo>
                  <a:lnTo>
                    <a:pt x="38" y="504"/>
                  </a:lnTo>
                  <a:lnTo>
                    <a:pt x="38" y="519"/>
                  </a:lnTo>
                  <a:lnTo>
                    <a:pt x="36" y="531"/>
                  </a:lnTo>
                  <a:lnTo>
                    <a:pt x="32" y="546"/>
                  </a:lnTo>
                  <a:lnTo>
                    <a:pt x="29" y="555"/>
                  </a:lnTo>
                  <a:lnTo>
                    <a:pt x="27" y="567"/>
                  </a:lnTo>
                  <a:lnTo>
                    <a:pt x="23" y="572"/>
                  </a:lnTo>
                  <a:lnTo>
                    <a:pt x="21" y="584"/>
                  </a:lnTo>
                  <a:lnTo>
                    <a:pt x="15" y="584"/>
                  </a:lnTo>
                  <a:lnTo>
                    <a:pt x="11" y="584"/>
                  </a:lnTo>
                  <a:lnTo>
                    <a:pt x="8" y="576"/>
                  </a:lnTo>
                  <a:lnTo>
                    <a:pt x="6" y="567"/>
                  </a:lnTo>
                  <a:lnTo>
                    <a:pt x="2" y="550"/>
                  </a:lnTo>
                  <a:lnTo>
                    <a:pt x="2" y="534"/>
                  </a:lnTo>
                  <a:lnTo>
                    <a:pt x="0" y="525"/>
                  </a:lnTo>
                  <a:lnTo>
                    <a:pt x="0" y="515"/>
                  </a:lnTo>
                  <a:lnTo>
                    <a:pt x="0" y="508"/>
                  </a:lnTo>
                  <a:lnTo>
                    <a:pt x="2" y="498"/>
                  </a:lnTo>
                  <a:lnTo>
                    <a:pt x="2" y="489"/>
                  </a:lnTo>
                  <a:lnTo>
                    <a:pt x="2" y="481"/>
                  </a:lnTo>
                  <a:lnTo>
                    <a:pt x="2" y="468"/>
                  </a:lnTo>
                  <a:lnTo>
                    <a:pt x="6" y="458"/>
                  </a:lnTo>
                  <a:lnTo>
                    <a:pt x="6" y="447"/>
                  </a:lnTo>
                  <a:lnTo>
                    <a:pt x="8" y="437"/>
                  </a:lnTo>
                  <a:lnTo>
                    <a:pt x="8" y="426"/>
                  </a:lnTo>
                  <a:lnTo>
                    <a:pt x="11" y="417"/>
                  </a:lnTo>
                  <a:lnTo>
                    <a:pt x="11" y="405"/>
                  </a:lnTo>
                  <a:lnTo>
                    <a:pt x="15" y="396"/>
                  </a:lnTo>
                  <a:lnTo>
                    <a:pt x="17" y="384"/>
                  </a:lnTo>
                  <a:lnTo>
                    <a:pt x="21" y="375"/>
                  </a:lnTo>
                  <a:lnTo>
                    <a:pt x="23" y="363"/>
                  </a:lnTo>
                  <a:lnTo>
                    <a:pt x="27" y="350"/>
                  </a:lnTo>
                  <a:lnTo>
                    <a:pt x="29" y="340"/>
                  </a:lnTo>
                  <a:lnTo>
                    <a:pt x="32" y="329"/>
                  </a:lnTo>
                  <a:lnTo>
                    <a:pt x="36" y="318"/>
                  </a:lnTo>
                  <a:lnTo>
                    <a:pt x="42" y="304"/>
                  </a:lnTo>
                  <a:lnTo>
                    <a:pt x="44" y="295"/>
                  </a:lnTo>
                  <a:lnTo>
                    <a:pt x="49" y="283"/>
                  </a:lnTo>
                  <a:lnTo>
                    <a:pt x="53" y="272"/>
                  </a:lnTo>
                  <a:lnTo>
                    <a:pt x="59" y="263"/>
                  </a:lnTo>
                  <a:lnTo>
                    <a:pt x="63" y="251"/>
                  </a:lnTo>
                  <a:lnTo>
                    <a:pt x="68" y="242"/>
                  </a:lnTo>
                  <a:lnTo>
                    <a:pt x="74" y="228"/>
                  </a:lnTo>
                  <a:lnTo>
                    <a:pt x="78" y="217"/>
                  </a:lnTo>
                  <a:lnTo>
                    <a:pt x="84" y="207"/>
                  </a:lnTo>
                  <a:lnTo>
                    <a:pt x="89" y="196"/>
                  </a:lnTo>
                  <a:lnTo>
                    <a:pt x="95" y="187"/>
                  </a:lnTo>
                  <a:lnTo>
                    <a:pt x="101" y="175"/>
                  </a:lnTo>
                  <a:lnTo>
                    <a:pt x="106" y="166"/>
                  </a:lnTo>
                  <a:lnTo>
                    <a:pt x="114" y="156"/>
                  </a:lnTo>
                  <a:lnTo>
                    <a:pt x="116" y="149"/>
                  </a:lnTo>
                  <a:lnTo>
                    <a:pt x="125" y="139"/>
                  </a:lnTo>
                  <a:lnTo>
                    <a:pt x="129" y="130"/>
                  </a:lnTo>
                  <a:lnTo>
                    <a:pt x="137" y="118"/>
                  </a:lnTo>
                  <a:lnTo>
                    <a:pt x="143" y="109"/>
                  </a:lnTo>
                  <a:lnTo>
                    <a:pt x="154" y="99"/>
                  </a:lnTo>
                  <a:lnTo>
                    <a:pt x="158" y="93"/>
                  </a:lnTo>
                  <a:lnTo>
                    <a:pt x="167" y="88"/>
                  </a:lnTo>
                  <a:lnTo>
                    <a:pt x="181" y="69"/>
                  </a:lnTo>
                  <a:lnTo>
                    <a:pt x="196" y="54"/>
                  </a:lnTo>
                  <a:lnTo>
                    <a:pt x="213" y="42"/>
                  </a:lnTo>
                  <a:lnTo>
                    <a:pt x="228" y="33"/>
                  </a:lnTo>
                  <a:lnTo>
                    <a:pt x="238" y="27"/>
                  </a:lnTo>
                  <a:lnTo>
                    <a:pt x="243" y="21"/>
                  </a:lnTo>
                  <a:lnTo>
                    <a:pt x="255" y="16"/>
                  </a:lnTo>
                  <a:lnTo>
                    <a:pt x="264" y="12"/>
                  </a:lnTo>
                  <a:lnTo>
                    <a:pt x="274" y="10"/>
                  </a:lnTo>
                  <a:lnTo>
                    <a:pt x="281" y="6"/>
                  </a:lnTo>
                  <a:lnTo>
                    <a:pt x="293" y="4"/>
                  </a:lnTo>
                  <a:lnTo>
                    <a:pt x="300" y="4"/>
                  </a:lnTo>
                  <a:lnTo>
                    <a:pt x="314" y="0"/>
                  </a:lnTo>
                  <a:lnTo>
                    <a:pt x="329" y="4"/>
                  </a:lnTo>
                  <a:lnTo>
                    <a:pt x="335" y="4"/>
                  </a:lnTo>
                  <a:lnTo>
                    <a:pt x="342" y="4"/>
                  </a:lnTo>
                  <a:lnTo>
                    <a:pt x="352" y="4"/>
                  </a:lnTo>
                  <a:lnTo>
                    <a:pt x="361" y="6"/>
                  </a:lnTo>
                  <a:lnTo>
                    <a:pt x="371" y="6"/>
                  </a:lnTo>
                  <a:lnTo>
                    <a:pt x="378" y="10"/>
                  </a:lnTo>
                  <a:lnTo>
                    <a:pt x="386" y="10"/>
                  </a:lnTo>
                  <a:lnTo>
                    <a:pt x="393" y="12"/>
                  </a:lnTo>
                  <a:lnTo>
                    <a:pt x="409" y="16"/>
                  </a:lnTo>
                  <a:lnTo>
                    <a:pt x="420" y="21"/>
                  </a:lnTo>
                  <a:lnTo>
                    <a:pt x="430" y="25"/>
                  </a:lnTo>
                  <a:lnTo>
                    <a:pt x="439" y="31"/>
                  </a:lnTo>
                  <a:lnTo>
                    <a:pt x="445" y="38"/>
                  </a:lnTo>
                  <a:lnTo>
                    <a:pt x="449" y="48"/>
                  </a:lnTo>
                  <a:lnTo>
                    <a:pt x="445" y="54"/>
                  </a:lnTo>
                  <a:lnTo>
                    <a:pt x="443" y="61"/>
                  </a:lnTo>
                  <a:lnTo>
                    <a:pt x="435" y="61"/>
                  </a:lnTo>
                  <a:lnTo>
                    <a:pt x="428" y="61"/>
                  </a:lnTo>
                  <a:lnTo>
                    <a:pt x="42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8" name="Freeform 72"/>
            <p:cNvSpPr>
              <a:spLocks/>
            </p:cNvSpPr>
            <p:nvPr/>
          </p:nvSpPr>
          <p:spPr bwMode="auto">
            <a:xfrm>
              <a:off x="6291258" y="3978276"/>
              <a:ext cx="155575" cy="574676"/>
            </a:xfrm>
            <a:custGeom>
              <a:avLst/>
              <a:gdLst/>
              <a:ahLst/>
              <a:cxnLst>
                <a:cxn ang="0">
                  <a:pos x="80" y="59"/>
                </a:cxn>
                <a:cxn ang="0">
                  <a:pos x="93" y="90"/>
                </a:cxn>
                <a:cxn ang="0">
                  <a:pos x="112" y="130"/>
                </a:cxn>
                <a:cxn ang="0">
                  <a:pos x="127" y="169"/>
                </a:cxn>
                <a:cxn ang="0">
                  <a:pos x="144" y="207"/>
                </a:cxn>
                <a:cxn ang="0">
                  <a:pos x="160" y="242"/>
                </a:cxn>
                <a:cxn ang="0">
                  <a:pos x="175" y="284"/>
                </a:cxn>
                <a:cxn ang="0">
                  <a:pos x="181" y="316"/>
                </a:cxn>
                <a:cxn ang="0">
                  <a:pos x="186" y="344"/>
                </a:cxn>
                <a:cxn ang="0">
                  <a:pos x="190" y="380"/>
                </a:cxn>
                <a:cxn ang="0">
                  <a:pos x="194" y="418"/>
                </a:cxn>
                <a:cxn ang="0">
                  <a:pos x="198" y="453"/>
                </a:cxn>
                <a:cxn ang="0">
                  <a:pos x="198" y="485"/>
                </a:cxn>
                <a:cxn ang="0">
                  <a:pos x="194" y="519"/>
                </a:cxn>
                <a:cxn ang="0">
                  <a:pos x="186" y="550"/>
                </a:cxn>
                <a:cxn ang="0">
                  <a:pos x="181" y="582"/>
                </a:cxn>
                <a:cxn ang="0">
                  <a:pos x="175" y="616"/>
                </a:cxn>
                <a:cxn ang="0">
                  <a:pos x="164" y="648"/>
                </a:cxn>
                <a:cxn ang="0">
                  <a:pos x="152" y="685"/>
                </a:cxn>
                <a:cxn ang="0">
                  <a:pos x="137" y="719"/>
                </a:cxn>
                <a:cxn ang="0">
                  <a:pos x="116" y="724"/>
                </a:cxn>
                <a:cxn ang="0">
                  <a:pos x="101" y="705"/>
                </a:cxn>
                <a:cxn ang="0">
                  <a:pos x="108" y="673"/>
                </a:cxn>
                <a:cxn ang="0">
                  <a:pos x="118" y="639"/>
                </a:cxn>
                <a:cxn ang="0">
                  <a:pos x="127" y="607"/>
                </a:cxn>
                <a:cxn ang="0">
                  <a:pos x="129" y="576"/>
                </a:cxn>
                <a:cxn ang="0">
                  <a:pos x="133" y="546"/>
                </a:cxn>
                <a:cxn ang="0">
                  <a:pos x="133" y="519"/>
                </a:cxn>
                <a:cxn ang="0">
                  <a:pos x="133" y="485"/>
                </a:cxn>
                <a:cxn ang="0">
                  <a:pos x="129" y="455"/>
                </a:cxn>
                <a:cxn ang="0">
                  <a:pos x="127" y="422"/>
                </a:cxn>
                <a:cxn ang="0">
                  <a:pos x="122" y="390"/>
                </a:cxn>
                <a:cxn ang="0">
                  <a:pos x="118" y="356"/>
                </a:cxn>
                <a:cxn ang="0">
                  <a:pos x="106" y="310"/>
                </a:cxn>
                <a:cxn ang="0">
                  <a:pos x="91" y="274"/>
                </a:cxn>
                <a:cxn ang="0">
                  <a:pos x="72" y="244"/>
                </a:cxn>
                <a:cxn ang="0">
                  <a:pos x="55" y="211"/>
                </a:cxn>
                <a:cxn ang="0">
                  <a:pos x="36" y="175"/>
                </a:cxn>
                <a:cxn ang="0">
                  <a:pos x="25" y="141"/>
                </a:cxn>
                <a:cxn ang="0">
                  <a:pos x="15" y="114"/>
                </a:cxn>
                <a:cxn ang="0">
                  <a:pos x="4" y="73"/>
                </a:cxn>
                <a:cxn ang="0">
                  <a:pos x="0" y="31"/>
                </a:cxn>
                <a:cxn ang="0">
                  <a:pos x="10" y="12"/>
                </a:cxn>
                <a:cxn ang="0">
                  <a:pos x="46" y="0"/>
                </a:cxn>
                <a:cxn ang="0">
                  <a:pos x="70" y="17"/>
                </a:cxn>
                <a:cxn ang="0">
                  <a:pos x="76" y="36"/>
                </a:cxn>
              </a:cxnLst>
              <a:rect l="0" t="0" r="r" b="b"/>
              <a:pathLst>
                <a:path w="198" h="724">
                  <a:moveTo>
                    <a:pt x="76" y="36"/>
                  </a:moveTo>
                  <a:lnTo>
                    <a:pt x="76" y="48"/>
                  </a:lnTo>
                  <a:lnTo>
                    <a:pt x="80" y="59"/>
                  </a:lnTo>
                  <a:lnTo>
                    <a:pt x="86" y="73"/>
                  </a:lnTo>
                  <a:lnTo>
                    <a:pt x="87" y="82"/>
                  </a:lnTo>
                  <a:lnTo>
                    <a:pt x="93" y="90"/>
                  </a:lnTo>
                  <a:lnTo>
                    <a:pt x="101" y="103"/>
                  </a:lnTo>
                  <a:lnTo>
                    <a:pt x="106" y="114"/>
                  </a:lnTo>
                  <a:lnTo>
                    <a:pt x="112" y="130"/>
                  </a:lnTo>
                  <a:lnTo>
                    <a:pt x="118" y="141"/>
                  </a:lnTo>
                  <a:lnTo>
                    <a:pt x="124" y="156"/>
                  </a:lnTo>
                  <a:lnTo>
                    <a:pt x="127" y="169"/>
                  </a:lnTo>
                  <a:lnTo>
                    <a:pt x="133" y="185"/>
                  </a:lnTo>
                  <a:lnTo>
                    <a:pt x="139" y="196"/>
                  </a:lnTo>
                  <a:lnTo>
                    <a:pt x="144" y="207"/>
                  </a:lnTo>
                  <a:lnTo>
                    <a:pt x="152" y="221"/>
                  </a:lnTo>
                  <a:lnTo>
                    <a:pt x="158" y="232"/>
                  </a:lnTo>
                  <a:lnTo>
                    <a:pt x="160" y="242"/>
                  </a:lnTo>
                  <a:lnTo>
                    <a:pt x="165" y="255"/>
                  </a:lnTo>
                  <a:lnTo>
                    <a:pt x="169" y="268"/>
                  </a:lnTo>
                  <a:lnTo>
                    <a:pt x="175" y="284"/>
                  </a:lnTo>
                  <a:lnTo>
                    <a:pt x="179" y="295"/>
                  </a:lnTo>
                  <a:lnTo>
                    <a:pt x="181" y="310"/>
                  </a:lnTo>
                  <a:lnTo>
                    <a:pt x="181" y="316"/>
                  </a:lnTo>
                  <a:lnTo>
                    <a:pt x="184" y="325"/>
                  </a:lnTo>
                  <a:lnTo>
                    <a:pt x="184" y="335"/>
                  </a:lnTo>
                  <a:lnTo>
                    <a:pt x="186" y="344"/>
                  </a:lnTo>
                  <a:lnTo>
                    <a:pt x="186" y="356"/>
                  </a:lnTo>
                  <a:lnTo>
                    <a:pt x="190" y="369"/>
                  </a:lnTo>
                  <a:lnTo>
                    <a:pt x="190" y="380"/>
                  </a:lnTo>
                  <a:lnTo>
                    <a:pt x="194" y="396"/>
                  </a:lnTo>
                  <a:lnTo>
                    <a:pt x="194" y="407"/>
                  </a:lnTo>
                  <a:lnTo>
                    <a:pt x="194" y="418"/>
                  </a:lnTo>
                  <a:lnTo>
                    <a:pt x="198" y="428"/>
                  </a:lnTo>
                  <a:lnTo>
                    <a:pt x="198" y="441"/>
                  </a:lnTo>
                  <a:lnTo>
                    <a:pt x="198" y="453"/>
                  </a:lnTo>
                  <a:lnTo>
                    <a:pt x="198" y="464"/>
                  </a:lnTo>
                  <a:lnTo>
                    <a:pt x="198" y="474"/>
                  </a:lnTo>
                  <a:lnTo>
                    <a:pt x="198" y="485"/>
                  </a:lnTo>
                  <a:lnTo>
                    <a:pt x="194" y="494"/>
                  </a:lnTo>
                  <a:lnTo>
                    <a:pt x="194" y="510"/>
                  </a:lnTo>
                  <a:lnTo>
                    <a:pt x="194" y="519"/>
                  </a:lnTo>
                  <a:lnTo>
                    <a:pt x="194" y="531"/>
                  </a:lnTo>
                  <a:lnTo>
                    <a:pt x="190" y="540"/>
                  </a:lnTo>
                  <a:lnTo>
                    <a:pt x="186" y="550"/>
                  </a:lnTo>
                  <a:lnTo>
                    <a:pt x="184" y="561"/>
                  </a:lnTo>
                  <a:lnTo>
                    <a:pt x="184" y="572"/>
                  </a:lnTo>
                  <a:lnTo>
                    <a:pt x="181" y="582"/>
                  </a:lnTo>
                  <a:lnTo>
                    <a:pt x="179" y="591"/>
                  </a:lnTo>
                  <a:lnTo>
                    <a:pt x="175" y="603"/>
                  </a:lnTo>
                  <a:lnTo>
                    <a:pt x="175" y="616"/>
                  </a:lnTo>
                  <a:lnTo>
                    <a:pt x="169" y="626"/>
                  </a:lnTo>
                  <a:lnTo>
                    <a:pt x="165" y="637"/>
                  </a:lnTo>
                  <a:lnTo>
                    <a:pt x="164" y="648"/>
                  </a:lnTo>
                  <a:lnTo>
                    <a:pt x="160" y="662"/>
                  </a:lnTo>
                  <a:lnTo>
                    <a:pt x="154" y="673"/>
                  </a:lnTo>
                  <a:lnTo>
                    <a:pt x="152" y="685"/>
                  </a:lnTo>
                  <a:lnTo>
                    <a:pt x="144" y="698"/>
                  </a:lnTo>
                  <a:lnTo>
                    <a:pt x="143" y="711"/>
                  </a:lnTo>
                  <a:lnTo>
                    <a:pt x="137" y="719"/>
                  </a:lnTo>
                  <a:lnTo>
                    <a:pt x="129" y="724"/>
                  </a:lnTo>
                  <a:lnTo>
                    <a:pt x="122" y="724"/>
                  </a:lnTo>
                  <a:lnTo>
                    <a:pt x="116" y="724"/>
                  </a:lnTo>
                  <a:lnTo>
                    <a:pt x="106" y="719"/>
                  </a:lnTo>
                  <a:lnTo>
                    <a:pt x="101" y="715"/>
                  </a:lnTo>
                  <a:lnTo>
                    <a:pt x="101" y="705"/>
                  </a:lnTo>
                  <a:lnTo>
                    <a:pt x="103" y="698"/>
                  </a:lnTo>
                  <a:lnTo>
                    <a:pt x="106" y="685"/>
                  </a:lnTo>
                  <a:lnTo>
                    <a:pt x="108" y="673"/>
                  </a:lnTo>
                  <a:lnTo>
                    <a:pt x="112" y="662"/>
                  </a:lnTo>
                  <a:lnTo>
                    <a:pt x="118" y="648"/>
                  </a:lnTo>
                  <a:lnTo>
                    <a:pt x="118" y="639"/>
                  </a:lnTo>
                  <a:lnTo>
                    <a:pt x="122" y="628"/>
                  </a:lnTo>
                  <a:lnTo>
                    <a:pt x="124" y="618"/>
                  </a:lnTo>
                  <a:lnTo>
                    <a:pt x="127" y="607"/>
                  </a:lnTo>
                  <a:lnTo>
                    <a:pt x="127" y="597"/>
                  </a:lnTo>
                  <a:lnTo>
                    <a:pt x="129" y="588"/>
                  </a:lnTo>
                  <a:lnTo>
                    <a:pt x="129" y="576"/>
                  </a:lnTo>
                  <a:lnTo>
                    <a:pt x="133" y="567"/>
                  </a:lnTo>
                  <a:lnTo>
                    <a:pt x="133" y="557"/>
                  </a:lnTo>
                  <a:lnTo>
                    <a:pt x="133" y="546"/>
                  </a:lnTo>
                  <a:lnTo>
                    <a:pt x="133" y="536"/>
                  </a:lnTo>
                  <a:lnTo>
                    <a:pt x="137" y="529"/>
                  </a:lnTo>
                  <a:lnTo>
                    <a:pt x="133" y="519"/>
                  </a:lnTo>
                  <a:lnTo>
                    <a:pt x="133" y="506"/>
                  </a:lnTo>
                  <a:lnTo>
                    <a:pt x="133" y="494"/>
                  </a:lnTo>
                  <a:lnTo>
                    <a:pt x="133" y="485"/>
                  </a:lnTo>
                  <a:lnTo>
                    <a:pt x="129" y="475"/>
                  </a:lnTo>
                  <a:lnTo>
                    <a:pt x="129" y="468"/>
                  </a:lnTo>
                  <a:lnTo>
                    <a:pt x="129" y="455"/>
                  </a:lnTo>
                  <a:lnTo>
                    <a:pt x="129" y="447"/>
                  </a:lnTo>
                  <a:lnTo>
                    <a:pt x="127" y="434"/>
                  </a:lnTo>
                  <a:lnTo>
                    <a:pt x="127" y="422"/>
                  </a:lnTo>
                  <a:lnTo>
                    <a:pt x="124" y="413"/>
                  </a:lnTo>
                  <a:lnTo>
                    <a:pt x="124" y="401"/>
                  </a:lnTo>
                  <a:lnTo>
                    <a:pt x="122" y="390"/>
                  </a:lnTo>
                  <a:lnTo>
                    <a:pt x="122" y="377"/>
                  </a:lnTo>
                  <a:lnTo>
                    <a:pt x="118" y="365"/>
                  </a:lnTo>
                  <a:lnTo>
                    <a:pt x="118" y="356"/>
                  </a:lnTo>
                  <a:lnTo>
                    <a:pt x="116" y="337"/>
                  </a:lnTo>
                  <a:lnTo>
                    <a:pt x="112" y="323"/>
                  </a:lnTo>
                  <a:lnTo>
                    <a:pt x="106" y="310"/>
                  </a:lnTo>
                  <a:lnTo>
                    <a:pt x="101" y="299"/>
                  </a:lnTo>
                  <a:lnTo>
                    <a:pt x="93" y="287"/>
                  </a:lnTo>
                  <a:lnTo>
                    <a:pt x="91" y="274"/>
                  </a:lnTo>
                  <a:lnTo>
                    <a:pt x="86" y="266"/>
                  </a:lnTo>
                  <a:lnTo>
                    <a:pt x="82" y="255"/>
                  </a:lnTo>
                  <a:lnTo>
                    <a:pt x="72" y="244"/>
                  </a:lnTo>
                  <a:lnTo>
                    <a:pt x="67" y="232"/>
                  </a:lnTo>
                  <a:lnTo>
                    <a:pt x="61" y="223"/>
                  </a:lnTo>
                  <a:lnTo>
                    <a:pt x="55" y="211"/>
                  </a:lnTo>
                  <a:lnTo>
                    <a:pt x="48" y="198"/>
                  </a:lnTo>
                  <a:lnTo>
                    <a:pt x="42" y="187"/>
                  </a:lnTo>
                  <a:lnTo>
                    <a:pt x="36" y="175"/>
                  </a:lnTo>
                  <a:lnTo>
                    <a:pt x="30" y="162"/>
                  </a:lnTo>
                  <a:lnTo>
                    <a:pt x="27" y="154"/>
                  </a:lnTo>
                  <a:lnTo>
                    <a:pt x="25" y="141"/>
                  </a:lnTo>
                  <a:lnTo>
                    <a:pt x="21" y="135"/>
                  </a:lnTo>
                  <a:lnTo>
                    <a:pt x="19" y="130"/>
                  </a:lnTo>
                  <a:lnTo>
                    <a:pt x="15" y="114"/>
                  </a:lnTo>
                  <a:lnTo>
                    <a:pt x="10" y="103"/>
                  </a:lnTo>
                  <a:lnTo>
                    <a:pt x="6" y="84"/>
                  </a:lnTo>
                  <a:lnTo>
                    <a:pt x="4" y="73"/>
                  </a:lnTo>
                  <a:lnTo>
                    <a:pt x="4" y="57"/>
                  </a:lnTo>
                  <a:lnTo>
                    <a:pt x="4" y="42"/>
                  </a:lnTo>
                  <a:lnTo>
                    <a:pt x="0" y="31"/>
                  </a:lnTo>
                  <a:lnTo>
                    <a:pt x="4" y="23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21" y="2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61" y="6"/>
                  </a:lnTo>
                  <a:lnTo>
                    <a:pt x="67" y="12"/>
                  </a:lnTo>
                  <a:lnTo>
                    <a:pt x="70" y="17"/>
                  </a:lnTo>
                  <a:lnTo>
                    <a:pt x="72" y="23"/>
                  </a:lnTo>
                  <a:lnTo>
                    <a:pt x="76" y="36"/>
                  </a:lnTo>
                  <a:lnTo>
                    <a:pt x="76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9" name="Freeform 73"/>
            <p:cNvSpPr>
              <a:spLocks/>
            </p:cNvSpPr>
            <p:nvPr/>
          </p:nvSpPr>
          <p:spPr bwMode="auto">
            <a:xfrm>
              <a:off x="6370632" y="4198939"/>
              <a:ext cx="744537" cy="365126"/>
            </a:xfrm>
            <a:custGeom>
              <a:avLst/>
              <a:gdLst/>
              <a:ahLst/>
              <a:cxnLst>
                <a:cxn ang="0">
                  <a:pos x="43" y="387"/>
                </a:cxn>
                <a:cxn ang="0">
                  <a:pos x="83" y="393"/>
                </a:cxn>
                <a:cxn ang="0">
                  <a:pos x="133" y="393"/>
                </a:cxn>
                <a:cxn ang="0">
                  <a:pos x="156" y="389"/>
                </a:cxn>
                <a:cxn ang="0">
                  <a:pos x="182" y="387"/>
                </a:cxn>
                <a:cxn ang="0">
                  <a:pos x="211" y="384"/>
                </a:cxn>
                <a:cxn ang="0">
                  <a:pos x="239" y="378"/>
                </a:cxn>
                <a:cxn ang="0">
                  <a:pos x="270" y="372"/>
                </a:cxn>
                <a:cxn ang="0">
                  <a:pos x="300" y="368"/>
                </a:cxn>
                <a:cxn ang="0">
                  <a:pos x="330" y="359"/>
                </a:cxn>
                <a:cxn ang="0">
                  <a:pos x="361" y="353"/>
                </a:cxn>
                <a:cxn ang="0">
                  <a:pos x="388" y="346"/>
                </a:cxn>
                <a:cxn ang="0">
                  <a:pos x="414" y="338"/>
                </a:cxn>
                <a:cxn ang="0">
                  <a:pos x="445" y="329"/>
                </a:cxn>
                <a:cxn ang="0">
                  <a:pos x="469" y="323"/>
                </a:cxn>
                <a:cxn ang="0">
                  <a:pos x="496" y="313"/>
                </a:cxn>
                <a:cxn ang="0">
                  <a:pos x="532" y="306"/>
                </a:cxn>
                <a:cxn ang="0">
                  <a:pos x="572" y="290"/>
                </a:cxn>
                <a:cxn ang="0">
                  <a:pos x="617" y="270"/>
                </a:cxn>
                <a:cxn ang="0">
                  <a:pos x="659" y="251"/>
                </a:cxn>
                <a:cxn ang="0">
                  <a:pos x="695" y="232"/>
                </a:cxn>
                <a:cxn ang="0">
                  <a:pos x="735" y="209"/>
                </a:cxn>
                <a:cxn ang="0">
                  <a:pos x="770" y="188"/>
                </a:cxn>
                <a:cxn ang="0">
                  <a:pos x="800" y="161"/>
                </a:cxn>
                <a:cxn ang="0">
                  <a:pos x="830" y="133"/>
                </a:cxn>
                <a:cxn ang="0">
                  <a:pos x="859" y="100"/>
                </a:cxn>
                <a:cxn ang="0">
                  <a:pos x="885" y="64"/>
                </a:cxn>
                <a:cxn ang="0">
                  <a:pos x="906" y="23"/>
                </a:cxn>
                <a:cxn ang="0">
                  <a:pos x="933" y="0"/>
                </a:cxn>
                <a:cxn ang="0">
                  <a:pos x="931" y="36"/>
                </a:cxn>
                <a:cxn ang="0">
                  <a:pos x="906" y="81"/>
                </a:cxn>
                <a:cxn ang="0">
                  <a:pos x="882" y="125"/>
                </a:cxn>
                <a:cxn ang="0">
                  <a:pos x="855" y="163"/>
                </a:cxn>
                <a:cxn ang="0">
                  <a:pos x="828" y="199"/>
                </a:cxn>
                <a:cxn ang="0">
                  <a:pos x="800" y="235"/>
                </a:cxn>
                <a:cxn ang="0">
                  <a:pos x="768" y="264"/>
                </a:cxn>
                <a:cxn ang="0">
                  <a:pos x="732" y="292"/>
                </a:cxn>
                <a:cxn ang="0">
                  <a:pos x="692" y="321"/>
                </a:cxn>
                <a:cxn ang="0">
                  <a:pos x="650" y="346"/>
                </a:cxn>
                <a:cxn ang="0">
                  <a:pos x="604" y="367"/>
                </a:cxn>
                <a:cxn ang="0">
                  <a:pos x="562" y="384"/>
                </a:cxn>
                <a:cxn ang="0">
                  <a:pos x="530" y="395"/>
                </a:cxn>
                <a:cxn ang="0">
                  <a:pos x="500" y="408"/>
                </a:cxn>
                <a:cxn ang="0">
                  <a:pos x="465" y="418"/>
                </a:cxn>
                <a:cxn ang="0">
                  <a:pos x="439" y="429"/>
                </a:cxn>
                <a:cxn ang="0">
                  <a:pos x="408" y="435"/>
                </a:cxn>
                <a:cxn ang="0">
                  <a:pos x="376" y="441"/>
                </a:cxn>
                <a:cxn ang="0">
                  <a:pos x="346" y="446"/>
                </a:cxn>
                <a:cxn ang="0">
                  <a:pos x="313" y="450"/>
                </a:cxn>
                <a:cxn ang="0">
                  <a:pos x="275" y="456"/>
                </a:cxn>
                <a:cxn ang="0">
                  <a:pos x="239" y="460"/>
                </a:cxn>
                <a:cxn ang="0">
                  <a:pos x="213" y="460"/>
                </a:cxn>
                <a:cxn ang="0">
                  <a:pos x="177" y="460"/>
                </a:cxn>
                <a:cxn ang="0">
                  <a:pos x="135" y="456"/>
                </a:cxn>
                <a:cxn ang="0">
                  <a:pos x="97" y="446"/>
                </a:cxn>
                <a:cxn ang="0">
                  <a:pos x="53" y="435"/>
                </a:cxn>
                <a:cxn ang="0">
                  <a:pos x="11" y="414"/>
                </a:cxn>
                <a:cxn ang="0">
                  <a:pos x="0" y="395"/>
                </a:cxn>
                <a:cxn ang="0">
                  <a:pos x="11" y="378"/>
                </a:cxn>
                <a:cxn ang="0">
                  <a:pos x="26" y="384"/>
                </a:cxn>
              </a:cxnLst>
              <a:rect l="0" t="0" r="r" b="b"/>
              <a:pathLst>
                <a:path w="939" h="460">
                  <a:moveTo>
                    <a:pt x="26" y="384"/>
                  </a:moveTo>
                  <a:lnTo>
                    <a:pt x="36" y="384"/>
                  </a:lnTo>
                  <a:lnTo>
                    <a:pt x="43" y="387"/>
                  </a:lnTo>
                  <a:lnTo>
                    <a:pt x="57" y="389"/>
                  </a:lnTo>
                  <a:lnTo>
                    <a:pt x="72" y="393"/>
                  </a:lnTo>
                  <a:lnTo>
                    <a:pt x="83" y="393"/>
                  </a:lnTo>
                  <a:lnTo>
                    <a:pt x="99" y="393"/>
                  </a:lnTo>
                  <a:lnTo>
                    <a:pt x="114" y="393"/>
                  </a:lnTo>
                  <a:lnTo>
                    <a:pt x="133" y="393"/>
                  </a:lnTo>
                  <a:lnTo>
                    <a:pt x="139" y="393"/>
                  </a:lnTo>
                  <a:lnTo>
                    <a:pt x="146" y="393"/>
                  </a:lnTo>
                  <a:lnTo>
                    <a:pt x="156" y="389"/>
                  </a:lnTo>
                  <a:lnTo>
                    <a:pt x="165" y="389"/>
                  </a:lnTo>
                  <a:lnTo>
                    <a:pt x="175" y="389"/>
                  </a:lnTo>
                  <a:lnTo>
                    <a:pt x="182" y="387"/>
                  </a:lnTo>
                  <a:lnTo>
                    <a:pt x="192" y="387"/>
                  </a:lnTo>
                  <a:lnTo>
                    <a:pt x="201" y="387"/>
                  </a:lnTo>
                  <a:lnTo>
                    <a:pt x="211" y="384"/>
                  </a:lnTo>
                  <a:lnTo>
                    <a:pt x="222" y="384"/>
                  </a:lnTo>
                  <a:lnTo>
                    <a:pt x="232" y="378"/>
                  </a:lnTo>
                  <a:lnTo>
                    <a:pt x="239" y="378"/>
                  </a:lnTo>
                  <a:lnTo>
                    <a:pt x="249" y="374"/>
                  </a:lnTo>
                  <a:lnTo>
                    <a:pt x="260" y="374"/>
                  </a:lnTo>
                  <a:lnTo>
                    <a:pt x="270" y="372"/>
                  </a:lnTo>
                  <a:lnTo>
                    <a:pt x="283" y="372"/>
                  </a:lnTo>
                  <a:lnTo>
                    <a:pt x="292" y="368"/>
                  </a:lnTo>
                  <a:lnTo>
                    <a:pt x="300" y="368"/>
                  </a:lnTo>
                  <a:lnTo>
                    <a:pt x="310" y="367"/>
                  </a:lnTo>
                  <a:lnTo>
                    <a:pt x="321" y="363"/>
                  </a:lnTo>
                  <a:lnTo>
                    <a:pt x="330" y="359"/>
                  </a:lnTo>
                  <a:lnTo>
                    <a:pt x="340" y="359"/>
                  </a:lnTo>
                  <a:lnTo>
                    <a:pt x="349" y="357"/>
                  </a:lnTo>
                  <a:lnTo>
                    <a:pt x="361" y="353"/>
                  </a:lnTo>
                  <a:lnTo>
                    <a:pt x="370" y="349"/>
                  </a:lnTo>
                  <a:lnTo>
                    <a:pt x="378" y="348"/>
                  </a:lnTo>
                  <a:lnTo>
                    <a:pt x="388" y="346"/>
                  </a:lnTo>
                  <a:lnTo>
                    <a:pt x="397" y="346"/>
                  </a:lnTo>
                  <a:lnTo>
                    <a:pt x="407" y="342"/>
                  </a:lnTo>
                  <a:lnTo>
                    <a:pt x="414" y="338"/>
                  </a:lnTo>
                  <a:lnTo>
                    <a:pt x="424" y="336"/>
                  </a:lnTo>
                  <a:lnTo>
                    <a:pt x="435" y="336"/>
                  </a:lnTo>
                  <a:lnTo>
                    <a:pt x="445" y="329"/>
                  </a:lnTo>
                  <a:lnTo>
                    <a:pt x="454" y="327"/>
                  </a:lnTo>
                  <a:lnTo>
                    <a:pt x="460" y="323"/>
                  </a:lnTo>
                  <a:lnTo>
                    <a:pt x="469" y="323"/>
                  </a:lnTo>
                  <a:lnTo>
                    <a:pt x="479" y="321"/>
                  </a:lnTo>
                  <a:lnTo>
                    <a:pt x="488" y="317"/>
                  </a:lnTo>
                  <a:lnTo>
                    <a:pt x="496" y="313"/>
                  </a:lnTo>
                  <a:lnTo>
                    <a:pt x="505" y="313"/>
                  </a:lnTo>
                  <a:lnTo>
                    <a:pt x="517" y="308"/>
                  </a:lnTo>
                  <a:lnTo>
                    <a:pt x="532" y="306"/>
                  </a:lnTo>
                  <a:lnTo>
                    <a:pt x="545" y="300"/>
                  </a:lnTo>
                  <a:lnTo>
                    <a:pt x="560" y="296"/>
                  </a:lnTo>
                  <a:lnTo>
                    <a:pt x="572" y="290"/>
                  </a:lnTo>
                  <a:lnTo>
                    <a:pt x="589" y="285"/>
                  </a:lnTo>
                  <a:lnTo>
                    <a:pt x="602" y="277"/>
                  </a:lnTo>
                  <a:lnTo>
                    <a:pt x="617" y="270"/>
                  </a:lnTo>
                  <a:lnTo>
                    <a:pt x="629" y="264"/>
                  </a:lnTo>
                  <a:lnTo>
                    <a:pt x="644" y="256"/>
                  </a:lnTo>
                  <a:lnTo>
                    <a:pt x="659" y="251"/>
                  </a:lnTo>
                  <a:lnTo>
                    <a:pt x="671" y="245"/>
                  </a:lnTo>
                  <a:lnTo>
                    <a:pt x="684" y="239"/>
                  </a:lnTo>
                  <a:lnTo>
                    <a:pt x="695" y="232"/>
                  </a:lnTo>
                  <a:lnTo>
                    <a:pt x="711" y="224"/>
                  </a:lnTo>
                  <a:lnTo>
                    <a:pt x="722" y="218"/>
                  </a:lnTo>
                  <a:lnTo>
                    <a:pt x="735" y="209"/>
                  </a:lnTo>
                  <a:lnTo>
                    <a:pt x="747" y="203"/>
                  </a:lnTo>
                  <a:lnTo>
                    <a:pt x="758" y="194"/>
                  </a:lnTo>
                  <a:lnTo>
                    <a:pt x="770" y="188"/>
                  </a:lnTo>
                  <a:lnTo>
                    <a:pt x="779" y="178"/>
                  </a:lnTo>
                  <a:lnTo>
                    <a:pt x="789" y="169"/>
                  </a:lnTo>
                  <a:lnTo>
                    <a:pt x="800" y="161"/>
                  </a:lnTo>
                  <a:lnTo>
                    <a:pt x="813" y="152"/>
                  </a:lnTo>
                  <a:lnTo>
                    <a:pt x="821" y="142"/>
                  </a:lnTo>
                  <a:lnTo>
                    <a:pt x="830" y="133"/>
                  </a:lnTo>
                  <a:lnTo>
                    <a:pt x="840" y="121"/>
                  </a:lnTo>
                  <a:lnTo>
                    <a:pt x="849" y="112"/>
                  </a:lnTo>
                  <a:lnTo>
                    <a:pt x="859" y="100"/>
                  </a:lnTo>
                  <a:lnTo>
                    <a:pt x="866" y="89"/>
                  </a:lnTo>
                  <a:lnTo>
                    <a:pt x="876" y="76"/>
                  </a:lnTo>
                  <a:lnTo>
                    <a:pt x="885" y="64"/>
                  </a:lnTo>
                  <a:lnTo>
                    <a:pt x="891" y="49"/>
                  </a:lnTo>
                  <a:lnTo>
                    <a:pt x="901" y="36"/>
                  </a:lnTo>
                  <a:lnTo>
                    <a:pt x="906" y="23"/>
                  </a:lnTo>
                  <a:lnTo>
                    <a:pt x="918" y="7"/>
                  </a:lnTo>
                  <a:lnTo>
                    <a:pt x="923" y="0"/>
                  </a:lnTo>
                  <a:lnTo>
                    <a:pt x="933" y="0"/>
                  </a:lnTo>
                  <a:lnTo>
                    <a:pt x="939" y="9"/>
                  </a:lnTo>
                  <a:lnTo>
                    <a:pt x="939" y="23"/>
                  </a:lnTo>
                  <a:lnTo>
                    <a:pt x="931" y="36"/>
                  </a:lnTo>
                  <a:lnTo>
                    <a:pt x="922" y="51"/>
                  </a:lnTo>
                  <a:lnTo>
                    <a:pt x="916" y="66"/>
                  </a:lnTo>
                  <a:lnTo>
                    <a:pt x="906" y="81"/>
                  </a:lnTo>
                  <a:lnTo>
                    <a:pt x="897" y="97"/>
                  </a:lnTo>
                  <a:lnTo>
                    <a:pt x="887" y="110"/>
                  </a:lnTo>
                  <a:lnTo>
                    <a:pt x="882" y="125"/>
                  </a:lnTo>
                  <a:lnTo>
                    <a:pt x="874" y="138"/>
                  </a:lnTo>
                  <a:lnTo>
                    <a:pt x="865" y="152"/>
                  </a:lnTo>
                  <a:lnTo>
                    <a:pt x="855" y="163"/>
                  </a:lnTo>
                  <a:lnTo>
                    <a:pt x="846" y="178"/>
                  </a:lnTo>
                  <a:lnTo>
                    <a:pt x="838" y="190"/>
                  </a:lnTo>
                  <a:lnTo>
                    <a:pt x="828" y="199"/>
                  </a:lnTo>
                  <a:lnTo>
                    <a:pt x="819" y="211"/>
                  </a:lnTo>
                  <a:lnTo>
                    <a:pt x="809" y="224"/>
                  </a:lnTo>
                  <a:lnTo>
                    <a:pt x="800" y="235"/>
                  </a:lnTo>
                  <a:lnTo>
                    <a:pt x="789" y="245"/>
                  </a:lnTo>
                  <a:lnTo>
                    <a:pt x="777" y="254"/>
                  </a:lnTo>
                  <a:lnTo>
                    <a:pt x="768" y="264"/>
                  </a:lnTo>
                  <a:lnTo>
                    <a:pt x="756" y="275"/>
                  </a:lnTo>
                  <a:lnTo>
                    <a:pt x="743" y="285"/>
                  </a:lnTo>
                  <a:lnTo>
                    <a:pt x="732" y="292"/>
                  </a:lnTo>
                  <a:lnTo>
                    <a:pt x="720" y="302"/>
                  </a:lnTo>
                  <a:lnTo>
                    <a:pt x="707" y="311"/>
                  </a:lnTo>
                  <a:lnTo>
                    <a:pt x="692" y="321"/>
                  </a:lnTo>
                  <a:lnTo>
                    <a:pt x="676" y="327"/>
                  </a:lnTo>
                  <a:lnTo>
                    <a:pt x="665" y="336"/>
                  </a:lnTo>
                  <a:lnTo>
                    <a:pt x="650" y="346"/>
                  </a:lnTo>
                  <a:lnTo>
                    <a:pt x="635" y="349"/>
                  </a:lnTo>
                  <a:lnTo>
                    <a:pt x="619" y="359"/>
                  </a:lnTo>
                  <a:lnTo>
                    <a:pt x="604" y="367"/>
                  </a:lnTo>
                  <a:lnTo>
                    <a:pt x="589" y="374"/>
                  </a:lnTo>
                  <a:lnTo>
                    <a:pt x="574" y="378"/>
                  </a:lnTo>
                  <a:lnTo>
                    <a:pt x="562" y="384"/>
                  </a:lnTo>
                  <a:lnTo>
                    <a:pt x="551" y="387"/>
                  </a:lnTo>
                  <a:lnTo>
                    <a:pt x="541" y="393"/>
                  </a:lnTo>
                  <a:lnTo>
                    <a:pt x="530" y="395"/>
                  </a:lnTo>
                  <a:lnTo>
                    <a:pt x="521" y="399"/>
                  </a:lnTo>
                  <a:lnTo>
                    <a:pt x="509" y="405"/>
                  </a:lnTo>
                  <a:lnTo>
                    <a:pt x="500" y="408"/>
                  </a:lnTo>
                  <a:lnTo>
                    <a:pt x="490" y="410"/>
                  </a:lnTo>
                  <a:lnTo>
                    <a:pt x="479" y="414"/>
                  </a:lnTo>
                  <a:lnTo>
                    <a:pt x="465" y="418"/>
                  </a:lnTo>
                  <a:lnTo>
                    <a:pt x="456" y="420"/>
                  </a:lnTo>
                  <a:lnTo>
                    <a:pt x="448" y="424"/>
                  </a:lnTo>
                  <a:lnTo>
                    <a:pt x="439" y="429"/>
                  </a:lnTo>
                  <a:lnTo>
                    <a:pt x="427" y="429"/>
                  </a:lnTo>
                  <a:lnTo>
                    <a:pt x="418" y="435"/>
                  </a:lnTo>
                  <a:lnTo>
                    <a:pt x="408" y="435"/>
                  </a:lnTo>
                  <a:lnTo>
                    <a:pt x="397" y="439"/>
                  </a:lnTo>
                  <a:lnTo>
                    <a:pt x="388" y="439"/>
                  </a:lnTo>
                  <a:lnTo>
                    <a:pt x="376" y="441"/>
                  </a:lnTo>
                  <a:lnTo>
                    <a:pt x="367" y="444"/>
                  </a:lnTo>
                  <a:lnTo>
                    <a:pt x="355" y="444"/>
                  </a:lnTo>
                  <a:lnTo>
                    <a:pt x="346" y="446"/>
                  </a:lnTo>
                  <a:lnTo>
                    <a:pt x="336" y="450"/>
                  </a:lnTo>
                  <a:lnTo>
                    <a:pt x="325" y="450"/>
                  </a:lnTo>
                  <a:lnTo>
                    <a:pt x="313" y="450"/>
                  </a:lnTo>
                  <a:lnTo>
                    <a:pt x="300" y="452"/>
                  </a:lnTo>
                  <a:lnTo>
                    <a:pt x="289" y="452"/>
                  </a:lnTo>
                  <a:lnTo>
                    <a:pt x="275" y="456"/>
                  </a:lnTo>
                  <a:lnTo>
                    <a:pt x="264" y="456"/>
                  </a:lnTo>
                  <a:lnTo>
                    <a:pt x="253" y="460"/>
                  </a:lnTo>
                  <a:lnTo>
                    <a:pt x="239" y="460"/>
                  </a:lnTo>
                  <a:lnTo>
                    <a:pt x="232" y="460"/>
                  </a:lnTo>
                  <a:lnTo>
                    <a:pt x="222" y="460"/>
                  </a:lnTo>
                  <a:lnTo>
                    <a:pt x="213" y="460"/>
                  </a:lnTo>
                  <a:lnTo>
                    <a:pt x="207" y="460"/>
                  </a:lnTo>
                  <a:lnTo>
                    <a:pt x="192" y="460"/>
                  </a:lnTo>
                  <a:lnTo>
                    <a:pt x="177" y="460"/>
                  </a:lnTo>
                  <a:lnTo>
                    <a:pt x="165" y="456"/>
                  </a:lnTo>
                  <a:lnTo>
                    <a:pt x="150" y="456"/>
                  </a:lnTo>
                  <a:lnTo>
                    <a:pt x="135" y="456"/>
                  </a:lnTo>
                  <a:lnTo>
                    <a:pt x="123" y="452"/>
                  </a:lnTo>
                  <a:lnTo>
                    <a:pt x="108" y="450"/>
                  </a:lnTo>
                  <a:lnTo>
                    <a:pt x="97" y="446"/>
                  </a:lnTo>
                  <a:lnTo>
                    <a:pt x="80" y="444"/>
                  </a:lnTo>
                  <a:lnTo>
                    <a:pt x="68" y="441"/>
                  </a:lnTo>
                  <a:lnTo>
                    <a:pt x="53" y="435"/>
                  </a:lnTo>
                  <a:lnTo>
                    <a:pt x="38" y="429"/>
                  </a:lnTo>
                  <a:lnTo>
                    <a:pt x="26" y="420"/>
                  </a:lnTo>
                  <a:lnTo>
                    <a:pt x="11" y="414"/>
                  </a:lnTo>
                  <a:lnTo>
                    <a:pt x="2" y="408"/>
                  </a:lnTo>
                  <a:lnTo>
                    <a:pt x="0" y="403"/>
                  </a:lnTo>
                  <a:lnTo>
                    <a:pt x="0" y="395"/>
                  </a:lnTo>
                  <a:lnTo>
                    <a:pt x="2" y="389"/>
                  </a:lnTo>
                  <a:lnTo>
                    <a:pt x="5" y="384"/>
                  </a:lnTo>
                  <a:lnTo>
                    <a:pt x="11" y="378"/>
                  </a:lnTo>
                  <a:lnTo>
                    <a:pt x="17" y="378"/>
                  </a:lnTo>
                  <a:lnTo>
                    <a:pt x="26" y="384"/>
                  </a:lnTo>
                  <a:lnTo>
                    <a:pt x="26" y="3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0" name="Freeform 74"/>
            <p:cNvSpPr>
              <a:spLocks/>
            </p:cNvSpPr>
            <p:nvPr/>
          </p:nvSpPr>
          <p:spPr bwMode="auto">
            <a:xfrm>
              <a:off x="5632445" y="3309939"/>
              <a:ext cx="788987" cy="579438"/>
            </a:xfrm>
            <a:custGeom>
              <a:avLst/>
              <a:gdLst/>
              <a:ahLst/>
              <a:cxnLst>
                <a:cxn ang="0">
                  <a:pos x="937" y="105"/>
                </a:cxn>
                <a:cxn ang="0">
                  <a:pos x="896" y="160"/>
                </a:cxn>
                <a:cxn ang="0">
                  <a:pos x="875" y="192"/>
                </a:cxn>
                <a:cxn ang="0">
                  <a:pos x="850" y="232"/>
                </a:cxn>
                <a:cxn ang="0">
                  <a:pos x="833" y="272"/>
                </a:cxn>
                <a:cxn ang="0">
                  <a:pos x="812" y="306"/>
                </a:cxn>
                <a:cxn ang="0">
                  <a:pos x="793" y="350"/>
                </a:cxn>
                <a:cxn ang="0">
                  <a:pos x="772" y="392"/>
                </a:cxn>
                <a:cxn ang="0">
                  <a:pos x="751" y="432"/>
                </a:cxn>
                <a:cxn ang="0">
                  <a:pos x="734" y="470"/>
                </a:cxn>
                <a:cxn ang="0">
                  <a:pos x="713" y="506"/>
                </a:cxn>
                <a:cxn ang="0">
                  <a:pos x="690" y="542"/>
                </a:cxn>
                <a:cxn ang="0">
                  <a:pos x="667" y="588"/>
                </a:cxn>
                <a:cxn ang="0">
                  <a:pos x="624" y="643"/>
                </a:cxn>
                <a:cxn ang="0">
                  <a:pos x="586" y="673"/>
                </a:cxn>
                <a:cxn ang="0">
                  <a:pos x="542" y="694"/>
                </a:cxn>
                <a:cxn ang="0">
                  <a:pos x="498" y="709"/>
                </a:cxn>
                <a:cxn ang="0">
                  <a:pos x="447" y="721"/>
                </a:cxn>
                <a:cxn ang="0">
                  <a:pos x="400" y="724"/>
                </a:cxn>
                <a:cxn ang="0">
                  <a:pos x="335" y="730"/>
                </a:cxn>
                <a:cxn ang="0">
                  <a:pos x="278" y="730"/>
                </a:cxn>
                <a:cxn ang="0">
                  <a:pos x="236" y="730"/>
                </a:cxn>
                <a:cxn ang="0">
                  <a:pos x="196" y="726"/>
                </a:cxn>
                <a:cxn ang="0">
                  <a:pos x="139" y="724"/>
                </a:cxn>
                <a:cxn ang="0">
                  <a:pos x="82" y="717"/>
                </a:cxn>
                <a:cxn ang="0">
                  <a:pos x="36" y="715"/>
                </a:cxn>
                <a:cxn ang="0">
                  <a:pos x="6" y="705"/>
                </a:cxn>
                <a:cxn ang="0">
                  <a:pos x="0" y="669"/>
                </a:cxn>
                <a:cxn ang="0">
                  <a:pos x="25" y="660"/>
                </a:cxn>
                <a:cxn ang="0">
                  <a:pos x="67" y="669"/>
                </a:cxn>
                <a:cxn ang="0">
                  <a:pos x="109" y="675"/>
                </a:cxn>
                <a:cxn ang="0">
                  <a:pos x="149" y="679"/>
                </a:cxn>
                <a:cxn ang="0">
                  <a:pos x="196" y="681"/>
                </a:cxn>
                <a:cxn ang="0">
                  <a:pos x="246" y="675"/>
                </a:cxn>
                <a:cxn ang="0">
                  <a:pos x="303" y="667"/>
                </a:cxn>
                <a:cxn ang="0">
                  <a:pos x="365" y="654"/>
                </a:cxn>
                <a:cxn ang="0">
                  <a:pos x="428" y="637"/>
                </a:cxn>
                <a:cxn ang="0">
                  <a:pos x="485" y="612"/>
                </a:cxn>
                <a:cxn ang="0">
                  <a:pos x="540" y="591"/>
                </a:cxn>
                <a:cxn ang="0">
                  <a:pos x="586" y="567"/>
                </a:cxn>
                <a:cxn ang="0">
                  <a:pos x="631" y="514"/>
                </a:cxn>
                <a:cxn ang="0">
                  <a:pos x="654" y="470"/>
                </a:cxn>
                <a:cxn ang="0">
                  <a:pos x="675" y="434"/>
                </a:cxn>
                <a:cxn ang="0">
                  <a:pos x="694" y="398"/>
                </a:cxn>
                <a:cxn ang="0">
                  <a:pos x="713" y="360"/>
                </a:cxn>
                <a:cxn ang="0">
                  <a:pos x="734" y="320"/>
                </a:cxn>
                <a:cxn ang="0">
                  <a:pos x="751" y="280"/>
                </a:cxn>
                <a:cxn ang="0">
                  <a:pos x="766" y="242"/>
                </a:cxn>
                <a:cxn ang="0">
                  <a:pos x="787" y="202"/>
                </a:cxn>
                <a:cxn ang="0">
                  <a:pos x="806" y="166"/>
                </a:cxn>
                <a:cxn ang="0">
                  <a:pos x="827" y="130"/>
                </a:cxn>
                <a:cxn ang="0">
                  <a:pos x="848" y="97"/>
                </a:cxn>
                <a:cxn ang="0">
                  <a:pos x="890" y="44"/>
                </a:cxn>
                <a:cxn ang="0">
                  <a:pos x="947" y="0"/>
                </a:cxn>
                <a:cxn ang="0">
                  <a:pos x="993" y="29"/>
                </a:cxn>
                <a:cxn ang="0">
                  <a:pos x="981" y="73"/>
                </a:cxn>
              </a:cxnLst>
              <a:rect l="0" t="0" r="r" b="b"/>
              <a:pathLst>
                <a:path w="994" h="730">
                  <a:moveTo>
                    <a:pt x="981" y="73"/>
                  </a:moveTo>
                  <a:lnTo>
                    <a:pt x="966" y="82"/>
                  </a:lnTo>
                  <a:lnTo>
                    <a:pt x="953" y="94"/>
                  </a:lnTo>
                  <a:lnTo>
                    <a:pt x="937" y="105"/>
                  </a:lnTo>
                  <a:lnTo>
                    <a:pt x="926" y="120"/>
                  </a:lnTo>
                  <a:lnTo>
                    <a:pt x="915" y="135"/>
                  </a:lnTo>
                  <a:lnTo>
                    <a:pt x="901" y="151"/>
                  </a:lnTo>
                  <a:lnTo>
                    <a:pt x="896" y="160"/>
                  </a:lnTo>
                  <a:lnTo>
                    <a:pt x="890" y="168"/>
                  </a:lnTo>
                  <a:lnTo>
                    <a:pt x="888" y="177"/>
                  </a:lnTo>
                  <a:lnTo>
                    <a:pt x="880" y="187"/>
                  </a:lnTo>
                  <a:lnTo>
                    <a:pt x="875" y="192"/>
                  </a:lnTo>
                  <a:lnTo>
                    <a:pt x="869" y="202"/>
                  </a:lnTo>
                  <a:lnTo>
                    <a:pt x="863" y="215"/>
                  </a:lnTo>
                  <a:lnTo>
                    <a:pt x="856" y="223"/>
                  </a:lnTo>
                  <a:lnTo>
                    <a:pt x="850" y="232"/>
                  </a:lnTo>
                  <a:lnTo>
                    <a:pt x="848" y="242"/>
                  </a:lnTo>
                  <a:lnTo>
                    <a:pt x="840" y="249"/>
                  </a:lnTo>
                  <a:lnTo>
                    <a:pt x="839" y="259"/>
                  </a:lnTo>
                  <a:lnTo>
                    <a:pt x="833" y="272"/>
                  </a:lnTo>
                  <a:lnTo>
                    <a:pt x="827" y="280"/>
                  </a:lnTo>
                  <a:lnTo>
                    <a:pt x="823" y="289"/>
                  </a:lnTo>
                  <a:lnTo>
                    <a:pt x="818" y="299"/>
                  </a:lnTo>
                  <a:lnTo>
                    <a:pt x="812" y="306"/>
                  </a:lnTo>
                  <a:lnTo>
                    <a:pt x="808" y="320"/>
                  </a:lnTo>
                  <a:lnTo>
                    <a:pt x="802" y="331"/>
                  </a:lnTo>
                  <a:lnTo>
                    <a:pt x="799" y="341"/>
                  </a:lnTo>
                  <a:lnTo>
                    <a:pt x="793" y="350"/>
                  </a:lnTo>
                  <a:lnTo>
                    <a:pt x="787" y="360"/>
                  </a:lnTo>
                  <a:lnTo>
                    <a:pt x="783" y="371"/>
                  </a:lnTo>
                  <a:lnTo>
                    <a:pt x="778" y="382"/>
                  </a:lnTo>
                  <a:lnTo>
                    <a:pt x="772" y="392"/>
                  </a:lnTo>
                  <a:lnTo>
                    <a:pt x="766" y="401"/>
                  </a:lnTo>
                  <a:lnTo>
                    <a:pt x="763" y="411"/>
                  </a:lnTo>
                  <a:lnTo>
                    <a:pt x="757" y="422"/>
                  </a:lnTo>
                  <a:lnTo>
                    <a:pt x="751" y="432"/>
                  </a:lnTo>
                  <a:lnTo>
                    <a:pt x="749" y="439"/>
                  </a:lnTo>
                  <a:lnTo>
                    <a:pt x="742" y="449"/>
                  </a:lnTo>
                  <a:lnTo>
                    <a:pt x="740" y="460"/>
                  </a:lnTo>
                  <a:lnTo>
                    <a:pt x="734" y="470"/>
                  </a:lnTo>
                  <a:lnTo>
                    <a:pt x="730" y="479"/>
                  </a:lnTo>
                  <a:lnTo>
                    <a:pt x="725" y="489"/>
                  </a:lnTo>
                  <a:lnTo>
                    <a:pt x="721" y="500"/>
                  </a:lnTo>
                  <a:lnTo>
                    <a:pt x="713" y="506"/>
                  </a:lnTo>
                  <a:lnTo>
                    <a:pt x="709" y="515"/>
                  </a:lnTo>
                  <a:lnTo>
                    <a:pt x="702" y="529"/>
                  </a:lnTo>
                  <a:lnTo>
                    <a:pt x="696" y="536"/>
                  </a:lnTo>
                  <a:lnTo>
                    <a:pt x="690" y="542"/>
                  </a:lnTo>
                  <a:lnTo>
                    <a:pt x="688" y="552"/>
                  </a:lnTo>
                  <a:lnTo>
                    <a:pt x="681" y="561"/>
                  </a:lnTo>
                  <a:lnTo>
                    <a:pt x="679" y="571"/>
                  </a:lnTo>
                  <a:lnTo>
                    <a:pt x="667" y="588"/>
                  </a:lnTo>
                  <a:lnTo>
                    <a:pt x="654" y="603"/>
                  </a:lnTo>
                  <a:lnTo>
                    <a:pt x="645" y="616"/>
                  </a:lnTo>
                  <a:lnTo>
                    <a:pt x="633" y="633"/>
                  </a:lnTo>
                  <a:lnTo>
                    <a:pt x="624" y="643"/>
                  </a:lnTo>
                  <a:lnTo>
                    <a:pt x="616" y="652"/>
                  </a:lnTo>
                  <a:lnTo>
                    <a:pt x="603" y="658"/>
                  </a:lnTo>
                  <a:lnTo>
                    <a:pt x="595" y="667"/>
                  </a:lnTo>
                  <a:lnTo>
                    <a:pt x="586" y="673"/>
                  </a:lnTo>
                  <a:lnTo>
                    <a:pt x="576" y="679"/>
                  </a:lnTo>
                  <a:lnTo>
                    <a:pt x="567" y="685"/>
                  </a:lnTo>
                  <a:lnTo>
                    <a:pt x="559" y="690"/>
                  </a:lnTo>
                  <a:lnTo>
                    <a:pt x="542" y="694"/>
                  </a:lnTo>
                  <a:lnTo>
                    <a:pt x="534" y="700"/>
                  </a:lnTo>
                  <a:lnTo>
                    <a:pt x="521" y="702"/>
                  </a:lnTo>
                  <a:lnTo>
                    <a:pt x="514" y="705"/>
                  </a:lnTo>
                  <a:lnTo>
                    <a:pt x="498" y="709"/>
                  </a:lnTo>
                  <a:lnTo>
                    <a:pt x="485" y="713"/>
                  </a:lnTo>
                  <a:lnTo>
                    <a:pt x="474" y="715"/>
                  </a:lnTo>
                  <a:lnTo>
                    <a:pt x="462" y="721"/>
                  </a:lnTo>
                  <a:lnTo>
                    <a:pt x="447" y="721"/>
                  </a:lnTo>
                  <a:lnTo>
                    <a:pt x="438" y="721"/>
                  </a:lnTo>
                  <a:lnTo>
                    <a:pt x="422" y="724"/>
                  </a:lnTo>
                  <a:lnTo>
                    <a:pt x="411" y="724"/>
                  </a:lnTo>
                  <a:lnTo>
                    <a:pt x="400" y="724"/>
                  </a:lnTo>
                  <a:lnTo>
                    <a:pt x="384" y="726"/>
                  </a:lnTo>
                  <a:lnTo>
                    <a:pt x="367" y="726"/>
                  </a:lnTo>
                  <a:lnTo>
                    <a:pt x="354" y="730"/>
                  </a:lnTo>
                  <a:lnTo>
                    <a:pt x="335" y="730"/>
                  </a:lnTo>
                  <a:lnTo>
                    <a:pt x="320" y="730"/>
                  </a:lnTo>
                  <a:lnTo>
                    <a:pt x="304" y="730"/>
                  </a:lnTo>
                  <a:lnTo>
                    <a:pt x="289" y="730"/>
                  </a:lnTo>
                  <a:lnTo>
                    <a:pt x="278" y="730"/>
                  </a:lnTo>
                  <a:lnTo>
                    <a:pt x="272" y="730"/>
                  </a:lnTo>
                  <a:lnTo>
                    <a:pt x="263" y="730"/>
                  </a:lnTo>
                  <a:lnTo>
                    <a:pt x="253" y="730"/>
                  </a:lnTo>
                  <a:lnTo>
                    <a:pt x="236" y="730"/>
                  </a:lnTo>
                  <a:lnTo>
                    <a:pt x="221" y="730"/>
                  </a:lnTo>
                  <a:lnTo>
                    <a:pt x="211" y="726"/>
                  </a:lnTo>
                  <a:lnTo>
                    <a:pt x="204" y="726"/>
                  </a:lnTo>
                  <a:lnTo>
                    <a:pt x="196" y="726"/>
                  </a:lnTo>
                  <a:lnTo>
                    <a:pt x="187" y="726"/>
                  </a:lnTo>
                  <a:lnTo>
                    <a:pt x="170" y="724"/>
                  </a:lnTo>
                  <a:lnTo>
                    <a:pt x="154" y="724"/>
                  </a:lnTo>
                  <a:lnTo>
                    <a:pt x="139" y="724"/>
                  </a:lnTo>
                  <a:lnTo>
                    <a:pt x="124" y="724"/>
                  </a:lnTo>
                  <a:lnTo>
                    <a:pt x="109" y="721"/>
                  </a:lnTo>
                  <a:lnTo>
                    <a:pt x="97" y="721"/>
                  </a:lnTo>
                  <a:lnTo>
                    <a:pt x="82" y="717"/>
                  </a:lnTo>
                  <a:lnTo>
                    <a:pt x="67" y="717"/>
                  </a:lnTo>
                  <a:lnTo>
                    <a:pt x="55" y="715"/>
                  </a:lnTo>
                  <a:lnTo>
                    <a:pt x="46" y="715"/>
                  </a:lnTo>
                  <a:lnTo>
                    <a:pt x="36" y="715"/>
                  </a:lnTo>
                  <a:lnTo>
                    <a:pt x="29" y="713"/>
                  </a:lnTo>
                  <a:lnTo>
                    <a:pt x="16" y="713"/>
                  </a:lnTo>
                  <a:lnTo>
                    <a:pt x="12" y="713"/>
                  </a:lnTo>
                  <a:lnTo>
                    <a:pt x="6" y="705"/>
                  </a:lnTo>
                  <a:lnTo>
                    <a:pt x="4" y="700"/>
                  </a:lnTo>
                  <a:lnTo>
                    <a:pt x="0" y="690"/>
                  </a:lnTo>
                  <a:lnTo>
                    <a:pt x="0" y="681"/>
                  </a:lnTo>
                  <a:lnTo>
                    <a:pt x="0" y="669"/>
                  </a:lnTo>
                  <a:lnTo>
                    <a:pt x="4" y="664"/>
                  </a:lnTo>
                  <a:lnTo>
                    <a:pt x="6" y="658"/>
                  </a:lnTo>
                  <a:lnTo>
                    <a:pt x="12" y="660"/>
                  </a:lnTo>
                  <a:lnTo>
                    <a:pt x="25" y="660"/>
                  </a:lnTo>
                  <a:lnTo>
                    <a:pt x="36" y="664"/>
                  </a:lnTo>
                  <a:lnTo>
                    <a:pt x="46" y="667"/>
                  </a:lnTo>
                  <a:lnTo>
                    <a:pt x="57" y="669"/>
                  </a:lnTo>
                  <a:lnTo>
                    <a:pt x="67" y="669"/>
                  </a:lnTo>
                  <a:lnTo>
                    <a:pt x="76" y="673"/>
                  </a:lnTo>
                  <a:lnTo>
                    <a:pt x="88" y="673"/>
                  </a:lnTo>
                  <a:lnTo>
                    <a:pt x="99" y="675"/>
                  </a:lnTo>
                  <a:lnTo>
                    <a:pt x="109" y="675"/>
                  </a:lnTo>
                  <a:lnTo>
                    <a:pt x="118" y="675"/>
                  </a:lnTo>
                  <a:lnTo>
                    <a:pt x="130" y="675"/>
                  </a:lnTo>
                  <a:lnTo>
                    <a:pt x="139" y="679"/>
                  </a:lnTo>
                  <a:lnTo>
                    <a:pt x="149" y="679"/>
                  </a:lnTo>
                  <a:lnTo>
                    <a:pt x="160" y="681"/>
                  </a:lnTo>
                  <a:lnTo>
                    <a:pt x="171" y="681"/>
                  </a:lnTo>
                  <a:lnTo>
                    <a:pt x="187" y="685"/>
                  </a:lnTo>
                  <a:lnTo>
                    <a:pt x="196" y="681"/>
                  </a:lnTo>
                  <a:lnTo>
                    <a:pt x="206" y="681"/>
                  </a:lnTo>
                  <a:lnTo>
                    <a:pt x="217" y="681"/>
                  </a:lnTo>
                  <a:lnTo>
                    <a:pt x="228" y="681"/>
                  </a:lnTo>
                  <a:lnTo>
                    <a:pt x="246" y="675"/>
                  </a:lnTo>
                  <a:lnTo>
                    <a:pt x="257" y="675"/>
                  </a:lnTo>
                  <a:lnTo>
                    <a:pt x="272" y="673"/>
                  </a:lnTo>
                  <a:lnTo>
                    <a:pt x="289" y="673"/>
                  </a:lnTo>
                  <a:lnTo>
                    <a:pt x="303" y="667"/>
                  </a:lnTo>
                  <a:lnTo>
                    <a:pt x="318" y="664"/>
                  </a:lnTo>
                  <a:lnTo>
                    <a:pt x="331" y="660"/>
                  </a:lnTo>
                  <a:lnTo>
                    <a:pt x="350" y="658"/>
                  </a:lnTo>
                  <a:lnTo>
                    <a:pt x="365" y="654"/>
                  </a:lnTo>
                  <a:lnTo>
                    <a:pt x="380" y="648"/>
                  </a:lnTo>
                  <a:lnTo>
                    <a:pt x="400" y="645"/>
                  </a:lnTo>
                  <a:lnTo>
                    <a:pt x="413" y="643"/>
                  </a:lnTo>
                  <a:lnTo>
                    <a:pt x="428" y="637"/>
                  </a:lnTo>
                  <a:lnTo>
                    <a:pt x="443" y="631"/>
                  </a:lnTo>
                  <a:lnTo>
                    <a:pt x="458" y="624"/>
                  </a:lnTo>
                  <a:lnTo>
                    <a:pt x="474" y="618"/>
                  </a:lnTo>
                  <a:lnTo>
                    <a:pt x="485" y="612"/>
                  </a:lnTo>
                  <a:lnTo>
                    <a:pt x="500" y="610"/>
                  </a:lnTo>
                  <a:lnTo>
                    <a:pt x="515" y="603"/>
                  </a:lnTo>
                  <a:lnTo>
                    <a:pt x="527" y="597"/>
                  </a:lnTo>
                  <a:lnTo>
                    <a:pt x="540" y="591"/>
                  </a:lnTo>
                  <a:lnTo>
                    <a:pt x="550" y="588"/>
                  </a:lnTo>
                  <a:lnTo>
                    <a:pt x="561" y="582"/>
                  </a:lnTo>
                  <a:lnTo>
                    <a:pt x="571" y="576"/>
                  </a:lnTo>
                  <a:lnTo>
                    <a:pt x="586" y="567"/>
                  </a:lnTo>
                  <a:lnTo>
                    <a:pt x="597" y="557"/>
                  </a:lnTo>
                  <a:lnTo>
                    <a:pt x="607" y="542"/>
                  </a:lnTo>
                  <a:lnTo>
                    <a:pt x="618" y="529"/>
                  </a:lnTo>
                  <a:lnTo>
                    <a:pt x="631" y="514"/>
                  </a:lnTo>
                  <a:lnTo>
                    <a:pt x="643" y="498"/>
                  </a:lnTo>
                  <a:lnTo>
                    <a:pt x="645" y="489"/>
                  </a:lnTo>
                  <a:lnTo>
                    <a:pt x="652" y="479"/>
                  </a:lnTo>
                  <a:lnTo>
                    <a:pt x="654" y="470"/>
                  </a:lnTo>
                  <a:lnTo>
                    <a:pt x="660" y="460"/>
                  </a:lnTo>
                  <a:lnTo>
                    <a:pt x="667" y="453"/>
                  </a:lnTo>
                  <a:lnTo>
                    <a:pt x="673" y="443"/>
                  </a:lnTo>
                  <a:lnTo>
                    <a:pt x="675" y="434"/>
                  </a:lnTo>
                  <a:lnTo>
                    <a:pt x="681" y="428"/>
                  </a:lnTo>
                  <a:lnTo>
                    <a:pt x="685" y="417"/>
                  </a:lnTo>
                  <a:lnTo>
                    <a:pt x="690" y="407"/>
                  </a:lnTo>
                  <a:lnTo>
                    <a:pt x="694" y="398"/>
                  </a:lnTo>
                  <a:lnTo>
                    <a:pt x="700" y="388"/>
                  </a:lnTo>
                  <a:lnTo>
                    <a:pt x="702" y="377"/>
                  </a:lnTo>
                  <a:lnTo>
                    <a:pt x="709" y="367"/>
                  </a:lnTo>
                  <a:lnTo>
                    <a:pt x="713" y="360"/>
                  </a:lnTo>
                  <a:lnTo>
                    <a:pt x="719" y="350"/>
                  </a:lnTo>
                  <a:lnTo>
                    <a:pt x="725" y="339"/>
                  </a:lnTo>
                  <a:lnTo>
                    <a:pt x="726" y="329"/>
                  </a:lnTo>
                  <a:lnTo>
                    <a:pt x="734" y="320"/>
                  </a:lnTo>
                  <a:lnTo>
                    <a:pt x="736" y="310"/>
                  </a:lnTo>
                  <a:lnTo>
                    <a:pt x="742" y="299"/>
                  </a:lnTo>
                  <a:lnTo>
                    <a:pt x="745" y="289"/>
                  </a:lnTo>
                  <a:lnTo>
                    <a:pt x="751" y="280"/>
                  </a:lnTo>
                  <a:lnTo>
                    <a:pt x="755" y="272"/>
                  </a:lnTo>
                  <a:lnTo>
                    <a:pt x="757" y="259"/>
                  </a:lnTo>
                  <a:lnTo>
                    <a:pt x="763" y="249"/>
                  </a:lnTo>
                  <a:lnTo>
                    <a:pt x="766" y="242"/>
                  </a:lnTo>
                  <a:lnTo>
                    <a:pt x="772" y="232"/>
                  </a:lnTo>
                  <a:lnTo>
                    <a:pt x="778" y="223"/>
                  </a:lnTo>
                  <a:lnTo>
                    <a:pt x="782" y="215"/>
                  </a:lnTo>
                  <a:lnTo>
                    <a:pt x="787" y="202"/>
                  </a:lnTo>
                  <a:lnTo>
                    <a:pt x="791" y="192"/>
                  </a:lnTo>
                  <a:lnTo>
                    <a:pt x="797" y="183"/>
                  </a:lnTo>
                  <a:lnTo>
                    <a:pt x="799" y="175"/>
                  </a:lnTo>
                  <a:lnTo>
                    <a:pt x="806" y="166"/>
                  </a:lnTo>
                  <a:lnTo>
                    <a:pt x="808" y="156"/>
                  </a:lnTo>
                  <a:lnTo>
                    <a:pt x="814" y="147"/>
                  </a:lnTo>
                  <a:lnTo>
                    <a:pt x="820" y="139"/>
                  </a:lnTo>
                  <a:lnTo>
                    <a:pt x="827" y="130"/>
                  </a:lnTo>
                  <a:lnTo>
                    <a:pt x="833" y="124"/>
                  </a:lnTo>
                  <a:lnTo>
                    <a:pt x="835" y="111"/>
                  </a:lnTo>
                  <a:lnTo>
                    <a:pt x="840" y="103"/>
                  </a:lnTo>
                  <a:lnTo>
                    <a:pt x="848" y="97"/>
                  </a:lnTo>
                  <a:lnTo>
                    <a:pt x="854" y="86"/>
                  </a:lnTo>
                  <a:lnTo>
                    <a:pt x="863" y="73"/>
                  </a:lnTo>
                  <a:lnTo>
                    <a:pt x="877" y="57"/>
                  </a:lnTo>
                  <a:lnTo>
                    <a:pt x="890" y="44"/>
                  </a:lnTo>
                  <a:lnTo>
                    <a:pt x="901" y="29"/>
                  </a:lnTo>
                  <a:lnTo>
                    <a:pt x="916" y="17"/>
                  </a:lnTo>
                  <a:lnTo>
                    <a:pt x="932" y="8"/>
                  </a:lnTo>
                  <a:lnTo>
                    <a:pt x="947" y="0"/>
                  </a:lnTo>
                  <a:lnTo>
                    <a:pt x="962" y="0"/>
                  </a:lnTo>
                  <a:lnTo>
                    <a:pt x="973" y="6"/>
                  </a:lnTo>
                  <a:lnTo>
                    <a:pt x="987" y="17"/>
                  </a:lnTo>
                  <a:lnTo>
                    <a:pt x="993" y="29"/>
                  </a:lnTo>
                  <a:lnTo>
                    <a:pt x="994" y="44"/>
                  </a:lnTo>
                  <a:lnTo>
                    <a:pt x="989" y="57"/>
                  </a:lnTo>
                  <a:lnTo>
                    <a:pt x="981" y="73"/>
                  </a:lnTo>
                  <a:lnTo>
                    <a:pt x="981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1" name="Freeform 75"/>
            <p:cNvSpPr>
              <a:spLocks/>
            </p:cNvSpPr>
            <p:nvPr/>
          </p:nvSpPr>
          <p:spPr bwMode="auto">
            <a:xfrm>
              <a:off x="5668958" y="3611564"/>
              <a:ext cx="841374" cy="477839"/>
            </a:xfrm>
            <a:custGeom>
              <a:avLst/>
              <a:gdLst/>
              <a:ahLst/>
              <a:cxnLst>
                <a:cxn ang="0">
                  <a:pos x="1049" y="44"/>
                </a:cxn>
                <a:cxn ang="0">
                  <a:pos x="1038" y="84"/>
                </a:cxn>
                <a:cxn ang="0">
                  <a:pos x="1028" y="118"/>
                </a:cxn>
                <a:cxn ang="0">
                  <a:pos x="1019" y="156"/>
                </a:cxn>
                <a:cxn ang="0">
                  <a:pos x="1007" y="196"/>
                </a:cxn>
                <a:cxn ang="0">
                  <a:pos x="992" y="238"/>
                </a:cxn>
                <a:cxn ang="0">
                  <a:pos x="973" y="284"/>
                </a:cxn>
                <a:cxn ang="0">
                  <a:pos x="952" y="333"/>
                </a:cxn>
                <a:cxn ang="0">
                  <a:pos x="927" y="377"/>
                </a:cxn>
                <a:cxn ang="0">
                  <a:pos x="901" y="419"/>
                </a:cxn>
                <a:cxn ang="0">
                  <a:pos x="869" y="464"/>
                </a:cxn>
                <a:cxn ang="0">
                  <a:pos x="829" y="500"/>
                </a:cxn>
                <a:cxn ang="0">
                  <a:pos x="787" y="535"/>
                </a:cxn>
                <a:cxn ang="0">
                  <a:pos x="737" y="565"/>
                </a:cxn>
                <a:cxn ang="0">
                  <a:pos x="688" y="586"/>
                </a:cxn>
                <a:cxn ang="0">
                  <a:pos x="642" y="595"/>
                </a:cxn>
                <a:cxn ang="0">
                  <a:pos x="606" y="597"/>
                </a:cxn>
                <a:cxn ang="0">
                  <a:pos x="563" y="603"/>
                </a:cxn>
                <a:cxn ang="0">
                  <a:pos x="517" y="603"/>
                </a:cxn>
                <a:cxn ang="0">
                  <a:pos x="473" y="603"/>
                </a:cxn>
                <a:cxn ang="0">
                  <a:pos x="422" y="603"/>
                </a:cxn>
                <a:cxn ang="0">
                  <a:pos x="374" y="601"/>
                </a:cxn>
                <a:cxn ang="0">
                  <a:pos x="325" y="597"/>
                </a:cxn>
                <a:cxn ang="0">
                  <a:pos x="274" y="592"/>
                </a:cxn>
                <a:cxn ang="0">
                  <a:pos x="222" y="590"/>
                </a:cxn>
                <a:cxn ang="0">
                  <a:pos x="179" y="586"/>
                </a:cxn>
                <a:cxn ang="0">
                  <a:pos x="133" y="578"/>
                </a:cxn>
                <a:cxn ang="0">
                  <a:pos x="93" y="576"/>
                </a:cxn>
                <a:cxn ang="0">
                  <a:pos x="53" y="571"/>
                </a:cxn>
                <a:cxn ang="0">
                  <a:pos x="6" y="565"/>
                </a:cxn>
                <a:cxn ang="0">
                  <a:pos x="0" y="531"/>
                </a:cxn>
                <a:cxn ang="0">
                  <a:pos x="17" y="519"/>
                </a:cxn>
                <a:cxn ang="0">
                  <a:pos x="51" y="519"/>
                </a:cxn>
                <a:cxn ang="0">
                  <a:pos x="87" y="521"/>
                </a:cxn>
                <a:cxn ang="0">
                  <a:pos x="125" y="525"/>
                </a:cxn>
                <a:cxn ang="0">
                  <a:pos x="167" y="529"/>
                </a:cxn>
                <a:cxn ang="0">
                  <a:pos x="217" y="531"/>
                </a:cxn>
                <a:cxn ang="0">
                  <a:pos x="262" y="531"/>
                </a:cxn>
                <a:cxn ang="0">
                  <a:pos x="310" y="535"/>
                </a:cxn>
                <a:cxn ang="0">
                  <a:pos x="359" y="535"/>
                </a:cxn>
                <a:cxn ang="0">
                  <a:pos x="407" y="535"/>
                </a:cxn>
                <a:cxn ang="0">
                  <a:pos x="452" y="531"/>
                </a:cxn>
                <a:cxn ang="0">
                  <a:pos x="496" y="529"/>
                </a:cxn>
                <a:cxn ang="0">
                  <a:pos x="540" y="525"/>
                </a:cxn>
                <a:cxn ang="0">
                  <a:pos x="578" y="519"/>
                </a:cxn>
                <a:cxn ang="0">
                  <a:pos x="623" y="514"/>
                </a:cxn>
                <a:cxn ang="0">
                  <a:pos x="680" y="495"/>
                </a:cxn>
                <a:cxn ang="0">
                  <a:pos x="730" y="472"/>
                </a:cxn>
                <a:cxn ang="0">
                  <a:pos x="772" y="443"/>
                </a:cxn>
                <a:cxn ang="0">
                  <a:pos x="813" y="417"/>
                </a:cxn>
                <a:cxn ang="0">
                  <a:pos x="846" y="383"/>
                </a:cxn>
                <a:cxn ang="0">
                  <a:pos x="876" y="346"/>
                </a:cxn>
                <a:cxn ang="0">
                  <a:pos x="907" y="305"/>
                </a:cxn>
                <a:cxn ang="0">
                  <a:pos x="935" y="259"/>
                </a:cxn>
                <a:cxn ang="0">
                  <a:pos x="958" y="215"/>
                </a:cxn>
                <a:cxn ang="0">
                  <a:pos x="973" y="160"/>
                </a:cxn>
                <a:cxn ang="0">
                  <a:pos x="988" y="103"/>
                </a:cxn>
                <a:cxn ang="0">
                  <a:pos x="1004" y="63"/>
                </a:cxn>
                <a:cxn ang="0">
                  <a:pos x="1023" y="16"/>
                </a:cxn>
                <a:cxn ang="0">
                  <a:pos x="1061" y="12"/>
                </a:cxn>
              </a:cxnLst>
              <a:rect l="0" t="0" r="r" b="b"/>
              <a:pathLst>
                <a:path w="1061" h="603">
                  <a:moveTo>
                    <a:pt x="1059" y="27"/>
                  </a:moveTo>
                  <a:lnTo>
                    <a:pt x="1055" y="31"/>
                  </a:lnTo>
                  <a:lnTo>
                    <a:pt x="1051" y="37"/>
                  </a:lnTo>
                  <a:lnTo>
                    <a:pt x="1049" y="44"/>
                  </a:lnTo>
                  <a:lnTo>
                    <a:pt x="1045" y="54"/>
                  </a:lnTo>
                  <a:lnTo>
                    <a:pt x="1043" y="63"/>
                  </a:lnTo>
                  <a:lnTo>
                    <a:pt x="1040" y="78"/>
                  </a:lnTo>
                  <a:lnTo>
                    <a:pt x="1038" y="84"/>
                  </a:lnTo>
                  <a:lnTo>
                    <a:pt x="1034" y="90"/>
                  </a:lnTo>
                  <a:lnTo>
                    <a:pt x="1034" y="103"/>
                  </a:lnTo>
                  <a:lnTo>
                    <a:pt x="1030" y="113"/>
                  </a:lnTo>
                  <a:lnTo>
                    <a:pt x="1028" y="118"/>
                  </a:lnTo>
                  <a:lnTo>
                    <a:pt x="1024" y="126"/>
                  </a:lnTo>
                  <a:lnTo>
                    <a:pt x="1023" y="135"/>
                  </a:lnTo>
                  <a:lnTo>
                    <a:pt x="1023" y="149"/>
                  </a:lnTo>
                  <a:lnTo>
                    <a:pt x="1019" y="156"/>
                  </a:lnTo>
                  <a:lnTo>
                    <a:pt x="1017" y="166"/>
                  </a:lnTo>
                  <a:lnTo>
                    <a:pt x="1013" y="175"/>
                  </a:lnTo>
                  <a:lnTo>
                    <a:pt x="1009" y="187"/>
                  </a:lnTo>
                  <a:lnTo>
                    <a:pt x="1007" y="196"/>
                  </a:lnTo>
                  <a:lnTo>
                    <a:pt x="1004" y="208"/>
                  </a:lnTo>
                  <a:lnTo>
                    <a:pt x="1002" y="217"/>
                  </a:lnTo>
                  <a:lnTo>
                    <a:pt x="998" y="230"/>
                  </a:lnTo>
                  <a:lnTo>
                    <a:pt x="992" y="238"/>
                  </a:lnTo>
                  <a:lnTo>
                    <a:pt x="988" y="253"/>
                  </a:lnTo>
                  <a:lnTo>
                    <a:pt x="983" y="263"/>
                  </a:lnTo>
                  <a:lnTo>
                    <a:pt x="981" y="274"/>
                  </a:lnTo>
                  <a:lnTo>
                    <a:pt x="973" y="284"/>
                  </a:lnTo>
                  <a:lnTo>
                    <a:pt x="969" y="295"/>
                  </a:lnTo>
                  <a:lnTo>
                    <a:pt x="964" y="308"/>
                  </a:lnTo>
                  <a:lnTo>
                    <a:pt x="958" y="320"/>
                  </a:lnTo>
                  <a:lnTo>
                    <a:pt x="952" y="333"/>
                  </a:lnTo>
                  <a:lnTo>
                    <a:pt x="947" y="344"/>
                  </a:lnTo>
                  <a:lnTo>
                    <a:pt x="941" y="356"/>
                  </a:lnTo>
                  <a:lnTo>
                    <a:pt x="935" y="369"/>
                  </a:lnTo>
                  <a:lnTo>
                    <a:pt x="927" y="377"/>
                  </a:lnTo>
                  <a:lnTo>
                    <a:pt x="922" y="390"/>
                  </a:lnTo>
                  <a:lnTo>
                    <a:pt x="916" y="398"/>
                  </a:lnTo>
                  <a:lnTo>
                    <a:pt x="910" y="411"/>
                  </a:lnTo>
                  <a:lnTo>
                    <a:pt x="901" y="419"/>
                  </a:lnTo>
                  <a:lnTo>
                    <a:pt x="895" y="432"/>
                  </a:lnTo>
                  <a:lnTo>
                    <a:pt x="884" y="440"/>
                  </a:lnTo>
                  <a:lnTo>
                    <a:pt x="876" y="453"/>
                  </a:lnTo>
                  <a:lnTo>
                    <a:pt x="869" y="464"/>
                  </a:lnTo>
                  <a:lnTo>
                    <a:pt x="859" y="474"/>
                  </a:lnTo>
                  <a:lnTo>
                    <a:pt x="850" y="483"/>
                  </a:lnTo>
                  <a:lnTo>
                    <a:pt x="842" y="493"/>
                  </a:lnTo>
                  <a:lnTo>
                    <a:pt x="829" y="500"/>
                  </a:lnTo>
                  <a:lnTo>
                    <a:pt x="819" y="510"/>
                  </a:lnTo>
                  <a:lnTo>
                    <a:pt x="808" y="519"/>
                  </a:lnTo>
                  <a:lnTo>
                    <a:pt x="798" y="529"/>
                  </a:lnTo>
                  <a:lnTo>
                    <a:pt x="787" y="535"/>
                  </a:lnTo>
                  <a:lnTo>
                    <a:pt x="777" y="544"/>
                  </a:lnTo>
                  <a:lnTo>
                    <a:pt x="762" y="550"/>
                  </a:lnTo>
                  <a:lnTo>
                    <a:pt x="753" y="557"/>
                  </a:lnTo>
                  <a:lnTo>
                    <a:pt x="737" y="565"/>
                  </a:lnTo>
                  <a:lnTo>
                    <a:pt x="726" y="571"/>
                  </a:lnTo>
                  <a:lnTo>
                    <a:pt x="715" y="576"/>
                  </a:lnTo>
                  <a:lnTo>
                    <a:pt x="703" y="582"/>
                  </a:lnTo>
                  <a:lnTo>
                    <a:pt x="688" y="586"/>
                  </a:lnTo>
                  <a:lnTo>
                    <a:pt x="673" y="592"/>
                  </a:lnTo>
                  <a:lnTo>
                    <a:pt x="660" y="592"/>
                  </a:lnTo>
                  <a:lnTo>
                    <a:pt x="650" y="595"/>
                  </a:lnTo>
                  <a:lnTo>
                    <a:pt x="642" y="595"/>
                  </a:lnTo>
                  <a:lnTo>
                    <a:pt x="635" y="597"/>
                  </a:lnTo>
                  <a:lnTo>
                    <a:pt x="623" y="597"/>
                  </a:lnTo>
                  <a:lnTo>
                    <a:pt x="614" y="597"/>
                  </a:lnTo>
                  <a:lnTo>
                    <a:pt x="606" y="597"/>
                  </a:lnTo>
                  <a:lnTo>
                    <a:pt x="597" y="601"/>
                  </a:lnTo>
                  <a:lnTo>
                    <a:pt x="585" y="601"/>
                  </a:lnTo>
                  <a:lnTo>
                    <a:pt x="576" y="601"/>
                  </a:lnTo>
                  <a:lnTo>
                    <a:pt x="563" y="603"/>
                  </a:lnTo>
                  <a:lnTo>
                    <a:pt x="555" y="603"/>
                  </a:lnTo>
                  <a:lnTo>
                    <a:pt x="542" y="603"/>
                  </a:lnTo>
                  <a:lnTo>
                    <a:pt x="530" y="603"/>
                  </a:lnTo>
                  <a:lnTo>
                    <a:pt x="517" y="603"/>
                  </a:lnTo>
                  <a:lnTo>
                    <a:pt x="509" y="603"/>
                  </a:lnTo>
                  <a:lnTo>
                    <a:pt x="494" y="603"/>
                  </a:lnTo>
                  <a:lnTo>
                    <a:pt x="485" y="603"/>
                  </a:lnTo>
                  <a:lnTo>
                    <a:pt x="473" y="603"/>
                  </a:lnTo>
                  <a:lnTo>
                    <a:pt x="460" y="603"/>
                  </a:lnTo>
                  <a:lnTo>
                    <a:pt x="447" y="603"/>
                  </a:lnTo>
                  <a:lnTo>
                    <a:pt x="437" y="603"/>
                  </a:lnTo>
                  <a:lnTo>
                    <a:pt x="422" y="603"/>
                  </a:lnTo>
                  <a:lnTo>
                    <a:pt x="412" y="603"/>
                  </a:lnTo>
                  <a:lnTo>
                    <a:pt x="397" y="601"/>
                  </a:lnTo>
                  <a:lnTo>
                    <a:pt x="386" y="601"/>
                  </a:lnTo>
                  <a:lnTo>
                    <a:pt x="374" y="601"/>
                  </a:lnTo>
                  <a:lnTo>
                    <a:pt x="365" y="601"/>
                  </a:lnTo>
                  <a:lnTo>
                    <a:pt x="350" y="601"/>
                  </a:lnTo>
                  <a:lnTo>
                    <a:pt x="338" y="597"/>
                  </a:lnTo>
                  <a:lnTo>
                    <a:pt x="325" y="597"/>
                  </a:lnTo>
                  <a:lnTo>
                    <a:pt x="314" y="597"/>
                  </a:lnTo>
                  <a:lnTo>
                    <a:pt x="298" y="595"/>
                  </a:lnTo>
                  <a:lnTo>
                    <a:pt x="285" y="595"/>
                  </a:lnTo>
                  <a:lnTo>
                    <a:pt x="274" y="592"/>
                  </a:lnTo>
                  <a:lnTo>
                    <a:pt x="262" y="592"/>
                  </a:lnTo>
                  <a:lnTo>
                    <a:pt x="249" y="592"/>
                  </a:lnTo>
                  <a:lnTo>
                    <a:pt x="238" y="590"/>
                  </a:lnTo>
                  <a:lnTo>
                    <a:pt x="222" y="590"/>
                  </a:lnTo>
                  <a:lnTo>
                    <a:pt x="215" y="590"/>
                  </a:lnTo>
                  <a:lnTo>
                    <a:pt x="201" y="586"/>
                  </a:lnTo>
                  <a:lnTo>
                    <a:pt x="190" y="586"/>
                  </a:lnTo>
                  <a:lnTo>
                    <a:pt x="179" y="586"/>
                  </a:lnTo>
                  <a:lnTo>
                    <a:pt x="167" y="586"/>
                  </a:lnTo>
                  <a:lnTo>
                    <a:pt x="158" y="582"/>
                  </a:lnTo>
                  <a:lnTo>
                    <a:pt x="144" y="582"/>
                  </a:lnTo>
                  <a:lnTo>
                    <a:pt x="133" y="578"/>
                  </a:lnTo>
                  <a:lnTo>
                    <a:pt x="124" y="578"/>
                  </a:lnTo>
                  <a:lnTo>
                    <a:pt x="110" y="578"/>
                  </a:lnTo>
                  <a:lnTo>
                    <a:pt x="103" y="576"/>
                  </a:lnTo>
                  <a:lnTo>
                    <a:pt x="93" y="576"/>
                  </a:lnTo>
                  <a:lnTo>
                    <a:pt x="84" y="576"/>
                  </a:lnTo>
                  <a:lnTo>
                    <a:pt x="72" y="573"/>
                  </a:lnTo>
                  <a:lnTo>
                    <a:pt x="63" y="573"/>
                  </a:lnTo>
                  <a:lnTo>
                    <a:pt x="53" y="571"/>
                  </a:lnTo>
                  <a:lnTo>
                    <a:pt x="46" y="571"/>
                  </a:lnTo>
                  <a:lnTo>
                    <a:pt x="27" y="567"/>
                  </a:lnTo>
                  <a:lnTo>
                    <a:pt x="15" y="567"/>
                  </a:lnTo>
                  <a:lnTo>
                    <a:pt x="6" y="565"/>
                  </a:lnTo>
                  <a:lnTo>
                    <a:pt x="4" y="557"/>
                  </a:lnTo>
                  <a:lnTo>
                    <a:pt x="0" y="550"/>
                  </a:lnTo>
                  <a:lnTo>
                    <a:pt x="0" y="540"/>
                  </a:lnTo>
                  <a:lnTo>
                    <a:pt x="0" y="531"/>
                  </a:lnTo>
                  <a:lnTo>
                    <a:pt x="0" y="521"/>
                  </a:lnTo>
                  <a:lnTo>
                    <a:pt x="6" y="519"/>
                  </a:lnTo>
                  <a:lnTo>
                    <a:pt x="11" y="519"/>
                  </a:lnTo>
                  <a:lnTo>
                    <a:pt x="17" y="519"/>
                  </a:lnTo>
                  <a:lnTo>
                    <a:pt x="25" y="519"/>
                  </a:lnTo>
                  <a:lnTo>
                    <a:pt x="32" y="519"/>
                  </a:lnTo>
                  <a:lnTo>
                    <a:pt x="42" y="519"/>
                  </a:lnTo>
                  <a:lnTo>
                    <a:pt x="51" y="519"/>
                  </a:lnTo>
                  <a:lnTo>
                    <a:pt x="61" y="521"/>
                  </a:lnTo>
                  <a:lnTo>
                    <a:pt x="68" y="521"/>
                  </a:lnTo>
                  <a:lnTo>
                    <a:pt x="78" y="521"/>
                  </a:lnTo>
                  <a:lnTo>
                    <a:pt x="87" y="521"/>
                  </a:lnTo>
                  <a:lnTo>
                    <a:pt x="97" y="521"/>
                  </a:lnTo>
                  <a:lnTo>
                    <a:pt x="105" y="525"/>
                  </a:lnTo>
                  <a:lnTo>
                    <a:pt x="118" y="525"/>
                  </a:lnTo>
                  <a:lnTo>
                    <a:pt x="125" y="525"/>
                  </a:lnTo>
                  <a:lnTo>
                    <a:pt x="139" y="525"/>
                  </a:lnTo>
                  <a:lnTo>
                    <a:pt x="146" y="529"/>
                  </a:lnTo>
                  <a:lnTo>
                    <a:pt x="160" y="529"/>
                  </a:lnTo>
                  <a:lnTo>
                    <a:pt x="167" y="529"/>
                  </a:lnTo>
                  <a:lnTo>
                    <a:pt x="181" y="529"/>
                  </a:lnTo>
                  <a:lnTo>
                    <a:pt x="192" y="529"/>
                  </a:lnTo>
                  <a:lnTo>
                    <a:pt x="205" y="531"/>
                  </a:lnTo>
                  <a:lnTo>
                    <a:pt x="217" y="531"/>
                  </a:lnTo>
                  <a:lnTo>
                    <a:pt x="228" y="531"/>
                  </a:lnTo>
                  <a:lnTo>
                    <a:pt x="238" y="531"/>
                  </a:lnTo>
                  <a:lnTo>
                    <a:pt x="253" y="531"/>
                  </a:lnTo>
                  <a:lnTo>
                    <a:pt x="262" y="531"/>
                  </a:lnTo>
                  <a:lnTo>
                    <a:pt x="274" y="531"/>
                  </a:lnTo>
                  <a:lnTo>
                    <a:pt x="285" y="531"/>
                  </a:lnTo>
                  <a:lnTo>
                    <a:pt x="298" y="535"/>
                  </a:lnTo>
                  <a:lnTo>
                    <a:pt x="310" y="535"/>
                  </a:lnTo>
                  <a:lnTo>
                    <a:pt x="321" y="535"/>
                  </a:lnTo>
                  <a:lnTo>
                    <a:pt x="334" y="535"/>
                  </a:lnTo>
                  <a:lnTo>
                    <a:pt x="346" y="535"/>
                  </a:lnTo>
                  <a:lnTo>
                    <a:pt x="359" y="535"/>
                  </a:lnTo>
                  <a:lnTo>
                    <a:pt x="371" y="535"/>
                  </a:lnTo>
                  <a:lnTo>
                    <a:pt x="382" y="535"/>
                  </a:lnTo>
                  <a:lnTo>
                    <a:pt x="395" y="535"/>
                  </a:lnTo>
                  <a:lnTo>
                    <a:pt x="407" y="535"/>
                  </a:lnTo>
                  <a:lnTo>
                    <a:pt x="418" y="535"/>
                  </a:lnTo>
                  <a:lnTo>
                    <a:pt x="428" y="535"/>
                  </a:lnTo>
                  <a:lnTo>
                    <a:pt x="439" y="535"/>
                  </a:lnTo>
                  <a:lnTo>
                    <a:pt x="452" y="531"/>
                  </a:lnTo>
                  <a:lnTo>
                    <a:pt x="464" y="531"/>
                  </a:lnTo>
                  <a:lnTo>
                    <a:pt x="473" y="531"/>
                  </a:lnTo>
                  <a:lnTo>
                    <a:pt x="485" y="531"/>
                  </a:lnTo>
                  <a:lnTo>
                    <a:pt x="496" y="529"/>
                  </a:lnTo>
                  <a:lnTo>
                    <a:pt x="509" y="529"/>
                  </a:lnTo>
                  <a:lnTo>
                    <a:pt x="517" y="529"/>
                  </a:lnTo>
                  <a:lnTo>
                    <a:pt x="530" y="529"/>
                  </a:lnTo>
                  <a:lnTo>
                    <a:pt x="540" y="525"/>
                  </a:lnTo>
                  <a:lnTo>
                    <a:pt x="549" y="525"/>
                  </a:lnTo>
                  <a:lnTo>
                    <a:pt x="557" y="521"/>
                  </a:lnTo>
                  <a:lnTo>
                    <a:pt x="570" y="521"/>
                  </a:lnTo>
                  <a:lnTo>
                    <a:pt x="578" y="519"/>
                  </a:lnTo>
                  <a:lnTo>
                    <a:pt x="587" y="519"/>
                  </a:lnTo>
                  <a:lnTo>
                    <a:pt x="597" y="516"/>
                  </a:lnTo>
                  <a:lnTo>
                    <a:pt x="606" y="516"/>
                  </a:lnTo>
                  <a:lnTo>
                    <a:pt x="623" y="514"/>
                  </a:lnTo>
                  <a:lnTo>
                    <a:pt x="639" y="510"/>
                  </a:lnTo>
                  <a:lnTo>
                    <a:pt x="654" y="504"/>
                  </a:lnTo>
                  <a:lnTo>
                    <a:pt x="669" y="500"/>
                  </a:lnTo>
                  <a:lnTo>
                    <a:pt x="680" y="495"/>
                  </a:lnTo>
                  <a:lnTo>
                    <a:pt x="694" y="489"/>
                  </a:lnTo>
                  <a:lnTo>
                    <a:pt x="705" y="483"/>
                  </a:lnTo>
                  <a:lnTo>
                    <a:pt x="717" y="476"/>
                  </a:lnTo>
                  <a:lnTo>
                    <a:pt x="730" y="472"/>
                  </a:lnTo>
                  <a:lnTo>
                    <a:pt x="741" y="464"/>
                  </a:lnTo>
                  <a:lnTo>
                    <a:pt x="751" y="459"/>
                  </a:lnTo>
                  <a:lnTo>
                    <a:pt x="762" y="453"/>
                  </a:lnTo>
                  <a:lnTo>
                    <a:pt x="772" y="443"/>
                  </a:lnTo>
                  <a:lnTo>
                    <a:pt x="783" y="438"/>
                  </a:lnTo>
                  <a:lnTo>
                    <a:pt x="793" y="432"/>
                  </a:lnTo>
                  <a:lnTo>
                    <a:pt x="804" y="426"/>
                  </a:lnTo>
                  <a:lnTo>
                    <a:pt x="813" y="417"/>
                  </a:lnTo>
                  <a:lnTo>
                    <a:pt x="823" y="411"/>
                  </a:lnTo>
                  <a:lnTo>
                    <a:pt x="831" y="398"/>
                  </a:lnTo>
                  <a:lnTo>
                    <a:pt x="842" y="392"/>
                  </a:lnTo>
                  <a:lnTo>
                    <a:pt x="846" y="383"/>
                  </a:lnTo>
                  <a:lnTo>
                    <a:pt x="855" y="375"/>
                  </a:lnTo>
                  <a:lnTo>
                    <a:pt x="863" y="365"/>
                  </a:lnTo>
                  <a:lnTo>
                    <a:pt x="870" y="360"/>
                  </a:lnTo>
                  <a:lnTo>
                    <a:pt x="876" y="346"/>
                  </a:lnTo>
                  <a:lnTo>
                    <a:pt x="886" y="337"/>
                  </a:lnTo>
                  <a:lnTo>
                    <a:pt x="895" y="325"/>
                  </a:lnTo>
                  <a:lnTo>
                    <a:pt x="901" y="316"/>
                  </a:lnTo>
                  <a:lnTo>
                    <a:pt x="907" y="305"/>
                  </a:lnTo>
                  <a:lnTo>
                    <a:pt x="912" y="293"/>
                  </a:lnTo>
                  <a:lnTo>
                    <a:pt x="920" y="284"/>
                  </a:lnTo>
                  <a:lnTo>
                    <a:pt x="927" y="272"/>
                  </a:lnTo>
                  <a:lnTo>
                    <a:pt x="935" y="259"/>
                  </a:lnTo>
                  <a:lnTo>
                    <a:pt x="941" y="248"/>
                  </a:lnTo>
                  <a:lnTo>
                    <a:pt x="947" y="236"/>
                  </a:lnTo>
                  <a:lnTo>
                    <a:pt x="956" y="223"/>
                  </a:lnTo>
                  <a:lnTo>
                    <a:pt x="958" y="215"/>
                  </a:lnTo>
                  <a:lnTo>
                    <a:pt x="962" y="202"/>
                  </a:lnTo>
                  <a:lnTo>
                    <a:pt x="964" y="187"/>
                  </a:lnTo>
                  <a:lnTo>
                    <a:pt x="969" y="175"/>
                  </a:lnTo>
                  <a:lnTo>
                    <a:pt x="973" y="160"/>
                  </a:lnTo>
                  <a:lnTo>
                    <a:pt x="981" y="145"/>
                  </a:lnTo>
                  <a:lnTo>
                    <a:pt x="983" y="126"/>
                  </a:lnTo>
                  <a:lnTo>
                    <a:pt x="988" y="113"/>
                  </a:lnTo>
                  <a:lnTo>
                    <a:pt x="988" y="103"/>
                  </a:lnTo>
                  <a:lnTo>
                    <a:pt x="992" y="94"/>
                  </a:lnTo>
                  <a:lnTo>
                    <a:pt x="994" y="84"/>
                  </a:lnTo>
                  <a:lnTo>
                    <a:pt x="998" y="78"/>
                  </a:lnTo>
                  <a:lnTo>
                    <a:pt x="1004" y="63"/>
                  </a:lnTo>
                  <a:lnTo>
                    <a:pt x="1009" y="48"/>
                  </a:lnTo>
                  <a:lnTo>
                    <a:pt x="1013" y="33"/>
                  </a:lnTo>
                  <a:lnTo>
                    <a:pt x="1019" y="23"/>
                  </a:lnTo>
                  <a:lnTo>
                    <a:pt x="1023" y="16"/>
                  </a:lnTo>
                  <a:lnTo>
                    <a:pt x="1028" y="8"/>
                  </a:lnTo>
                  <a:lnTo>
                    <a:pt x="1040" y="0"/>
                  </a:lnTo>
                  <a:lnTo>
                    <a:pt x="1055" y="2"/>
                  </a:lnTo>
                  <a:lnTo>
                    <a:pt x="1061" y="12"/>
                  </a:lnTo>
                  <a:lnTo>
                    <a:pt x="1059" y="27"/>
                  </a:lnTo>
                  <a:lnTo>
                    <a:pt x="1059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2" name="Freeform 76"/>
            <p:cNvSpPr>
              <a:spLocks/>
            </p:cNvSpPr>
            <p:nvPr/>
          </p:nvSpPr>
          <p:spPr bwMode="auto">
            <a:xfrm>
              <a:off x="5603870" y="3814764"/>
              <a:ext cx="84136" cy="244476"/>
            </a:xfrm>
            <a:custGeom>
              <a:avLst/>
              <a:gdLst/>
              <a:ahLst/>
              <a:cxnLst>
                <a:cxn ang="0">
                  <a:pos x="69" y="32"/>
                </a:cxn>
                <a:cxn ang="0">
                  <a:pos x="67" y="48"/>
                </a:cxn>
                <a:cxn ang="0">
                  <a:pos x="67" y="63"/>
                </a:cxn>
                <a:cxn ang="0">
                  <a:pos x="69" y="76"/>
                </a:cxn>
                <a:cxn ang="0">
                  <a:pos x="72" y="87"/>
                </a:cxn>
                <a:cxn ang="0">
                  <a:pos x="76" y="99"/>
                </a:cxn>
                <a:cxn ang="0">
                  <a:pos x="82" y="112"/>
                </a:cxn>
                <a:cxn ang="0">
                  <a:pos x="86" y="126"/>
                </a:cxn>
                <a:cxn ang="0">
                  <a:pos x="88" y="141"/>
                </a:cxn>
                <a:cxn ang="0">
                  <a:pos x="88" y="156"/>
                </a:cxn>
                <a:cxn ang="0">
                  <a:pos x="91" y="171"/>
                </a:cxn>
                <a:cxn ang="0">
                  <a:pos x="91" y="183"/>
                </a:cxn>
                <a:cxn ang="0">
                  <a:pos x="93" y="196"/>
                </a:cxn>
                <a:cxn ang="0">
                  <a:pos x="93" y="211"/>
                </a:cxn>
                <a:cxn ang="0">
                  <a:pos x="97" y="222"/>
                </a:cxn>
                <a:cxn ang="0">
                  <a:pos x="99" y="238"/>
                </a:cxn>
                <a:cxn ang="0">
                  <a:pos x="107" y="253"/>
                </a:cxn>
                <a:cxn ang="0">
                  <a:pos x="107" y="268"/>
                </a:cxn>
                <a:cxn ang="0">
                  <a:pos x="103" y="283"/>
                </a:cxn>
                <a:cxn ang="0">
                  <a:pos x="97" y="295"/>
                </a:cxn>
                <a:cxn ang="0">
                  <a:pos x="86" y="304"/>
                </a:cxn>
                <a:cxn ang="0">
                  <a:pos x="69" y="308"/>
                </a:cxn>
                <a:cxn ang="0">
                  <a:pos x="57" y="304"/>
                </a:cxn>
                <a:cxn ang="0">
                  <a:pos x="42" y="295"/>
                </a:cxn>
                <a:cxn ang="0">
                  <a:pos x="36" y="283"/>
                </a:cxn>
                <a:cxn ang="0">
                  <a:pos x="31" y="274"/>
                </a:cxn>
                <a:cxn ang="0">
                  <a:pos x="27" y="264"/>
                </a:cxn>
                <a:cxn ang="0">
                  <a:pos x="25" y="259"/>
                </a:cxn>
                <a:cxn ang="0">
                  <a:pos x="25" y="251"/>
                </a:cxn>
                <a:cxn ang="0">
                  <a:pos x="17" y="236"/>
                </a:cxn>
                <a:cxn ang="0">
                  <a:pos x="17" y="222"/>
                </a:cxn>
                <a:cxn ang="0">
                  <a:pos x="15" y="207"/>
                </a:cxn>
                <a:cxn ang="0">
                  <a:pos x="12" y="190"/>
                </a:cxn>
                <a:cxn ang="0">
                  <a:pos x="12" y="181"/>
                </a:cxn>
                <a:cxn ang="0">
                  <a:pos x="10" y="175"/>
                </a:cxn>
                <a:cxn ang="0">
                  <a:pos x="10" y="165"/>
                </a:cxn>
                <a:cxn ang="0">
                  <a:pos x="10" y="156"/>
                </a:cxn>
                <a:cxn ang="0">
                  <a:pos x="4" y="146"/>
                </a:cxn>
                <a:cxn ang="0">
                  <a:pos x="4" y="139"/>
                </a:cxn>
                <a:cxn ang="0">
                  <a:pos x="0" y="129"/>
                </a:cxn>
                <a:cxn ang="0">
                  <a:pos x="0" y="120"/>
                </a:cxn>
                <a:cxn ang="0">
                  <a:pos x="0" y="105"/>
                </a:cxn>
                <a:cxn ang="0">
                  <a:pos x="4" y="89"/>
                </a:cxn>
                <a:cxn ang="0">
                  <a:pos x="4" y="76"/>
                </a:cxn>
                <a:cxn ang="0">
                  <a:pos x="10" y="59"/>
                </a:cxn>
                <a:cxn ang="0">
                  <a:pos x="10" y="51"/>
                </a:cxn>
                <a:cxn ang="0">
                  <a:pos x="12" y="38"/>
                </a:cxn>
                <a:cxn ang="0">
                  <a:pos x="15" y="30"/>
                </a:cxn>
                <a:cxn ang="0">
                  <a:pos x="17" y="23"/>
                </a:cxn>
                <a:cxn ang="0">
                  <a:pos x="21" y="11"/>
                </a:cxn>
                <a:cxn ang="0">
                  <a:pos x="27" y="2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7" y="6"/>
                </a:cxn>
                <a:cxn ang="0">
                  <a:pos x="67" y="11"/>
                </a:cxn>
                <a:cxn ang="0">
                  <a:pos x="69" y="21"/>
                </a:cxn>
                <a:cxn ang="0">
                  <a:pos x="69" y="32"/>
                </a:cxn>
                <a:cxn ang="0">
                  <a:pos x="69" y="32"/>
                </a:cxn>
              </a:cxnLst>
              <a:rect l="0" t="0" r="r" b="b"/>
              <a:pathLst>
                <a:path w="107" h="308">
                  <a:moveTo>
                    <a:pt x="69" y="32"/>
                  </a:moveTo>
                  <a:lnTo>
                    <a:pt x="67" y="48"/>
                  </a:lnTo>
                  <a:lnTo>
                    <a:pt x="67" y="63"/>
                  </a:lnTo>
                  <a:lnTo>
                    <a:pt x="69" y="76"/>
                  </a:lnTo>
                  <a:lnTo>
                    <a:pt x="72" y="87"/>
                  </a:lnTo>
                  <a:lnTo>
                    <a:pt x="76" y="99"/>
                  </a:lnTo>
                  <a:lnTo>
                    <a:pt x="82" y="112"/>
                  </a:lnTo>
                  <a:lnTo>
                    <a:pt x="86" y="126"/>
                  </a:lnTo>
                  <a:lnTo>
                    <a:pt x="88" y="141"/>
                  </a:lnTo>
                  <a:lnTo>
                    <a:pt x="88" y="156"/>
                  </a:lnTo>
                  <a:lnTo>
                    <a:pt x="91" y="171"/>
                  </a:lnTo>
                  <a:lnTo>
                    <a:pt x="91" y="183"/>
                  </a:lnTo>
                  <a:lnTo>
                    <a:pt x="93" y="196"/>
                  </a:lnTo>
                  <a:lnTo>
                    <a:pt x="93" y="211"/>
                  </a:lnTo>
                  <a:lnTo>
                    <a:pt x="97" y="222"/>
                  </a:lnTo>
                  <a:lnTo>
                    <a:pt x="99" y="238"/>
                  </a:lnTo>
                  <a:lnTo>
                    <a:pt x="107" y="253"/>
                  </a:lnTo>
                  <a:lnTo>
                    <a:pt x="107" y="268"/>
                  </a:lnTo>
                  <a:lnTo>
                    <a:pt x="103" y="283"/>
                  </a:lnTo>
                  <a:lnTo>
                    <a:pt x="97" y="295"/>
                  </a:lnTo>
                  <a:lnTo>
                    <a:pt x="86" y="304"/>
                  </a:lnTo>
                  <a:lnTo>
                    <a:pt x="69" y="308"/>
                  </a:lnTo>
                  <a:lnTo>
                    <a:pt x="57" y="304"/>
                  </a:lnTo>
                  <a:lnTo>
                    <a:pt x="42" y="295"/>
                  </a:lnTo>
                  <a:lnTo>
                    <a:pt x="36" y="283"/>
                  </a:lnTo>
                  <a:lnTo>
                    <a:pt x="31" y="274"/>
                  </a:lnTo>
                  <a:lnTo>
                    <a:pt x="27" y="264"/>
                  </a:lnTo>
                  <a:lnTo>
                    <a:pt x="25" y="259"/>
                  </a:lnTo>
                  <a:lnTo>
                    <a:pt x="25" y="251"/>
                  </a:lnTo>
                  <a:lnTo>
                    <a:pt x="17" y="236"/>
                  </a:lnTo>
                  <a:lnTo>
                    <a:pt x="17" y="222"/>
                  </a:lnTo>
                  <a:lnTo>
                    <a:pt x="15" y="207"/>
                  </a:lnTo>
                  <a:lnTo>
                    <a:pt x="12" y="190"/>
                  </a:lnTo>
                  <a:lnTo>
                    <a:pt x="12" y="181"/>
                  </a:lnTo>
                  <a:lnTo>
                    <a:pt x="10" y="175"/>
                  </a:lnTo>
                  <a:lnTo>
                    <a:pt x="10" y="165"/>
                  </a:lnTo>
                  <a:lnTo>
                    <a:pt x="10" y="156"/>
                  </a:lnTo>
                  <a:lnTo>
                    <a:pt x="4" y="146"/>
                  </a:lnTo>
                  <a:lnTo>
                    <a:pt x="4" y="139"/>
                  </a:lnTo>
                  <a:lnTo>
                    <a:pt x="0" y="129"/>
                  </a:lnTo>
                  <a:lnTo>
                    <a:pt x="0" y="120"/>
                  </a:lnTo>
                  <a:lnTo>
                    <a:pt x="0" y="105"/>
                  </a:lnTo>
                  <a:lnTo>
                    <a:pt x="4" y="89"/>
                  </a:lnTo>
                  <a:lnTo>
                    <a:pt x="4" y="76"/>
                  </a:lnTo>
                  <a:lnTo>
                    <a:pt x="10" y="59"/>
                  </a:lnTo>
                  <a:lnTo>
                    <a:pt x="10" y="51"/>
                  </a:lnTo>
                  <a:lnTo>
                    <a:pt x="12" y="38"/>
                  </a:lnTo>
                  <a:lnTo>
                    <a:pt x="15" y="30"/>
                  </a:lnTo>
                  <a:lnTo>
                    <a:pt x="17" y="23"/>
                  </a:lnTo>
                  <a:lnTo>
                    <a:pt x="21" y="11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8" y="2"/>
                  </a:lnTo>
                  <a:lnTo>
                    <a:pt x="57" y="6"/>
                  </a:lnTo>
                  <a:lnTo>
                    <a:pt x="67" y="11"/>
                  </a:lnTo>
                  <a:lnTo>
                    <a:pt x="69" y="21"/>
                  </a:lnTo>
                  <a:lnTo>
                    <a:pt x="69" y="32"/>
                  </a:lnTo>
                  <a:lnTo>
                    <a:pt x="69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3" name="Freeform 77"/>
            <p:cNvSpPr>
              <a:spLocks/>
            </p:cNvSpPr>
            <p:nvPr/>
          </p:nvSpPr>
          <p:spPr bwMode="auto">
            <a:xfrm>
              <a:off x="5330821" y="3868739"/>
              <a:ext cx="334962" cy="163514"/>
            </a:xfrm>
            <a:custGeom>
              <a:avLst/>
              <a:gdLst/>
              <a:ahLst/>
              <a:cxnLst>
                <a:cxn ang="0">
                  <a:pos x="359" y="61"/>
                </a:cxn>
                <a:cxn ang="0">
                  <a:pos x="333" y="61"/>
                </a:cxn>
                <a:cxn ang="0">
                  <a:pos x="308" y="61"/>
                </a:cxn>
                <a:cxn ang="0">
                  <a:pos x="282" y="61"/>
                </a:cxn>
                <a:cxn ang="0">
                  <a:pos x="257" y="61"/>
                </a:cxn>
                <a:cxn ang="0">
                  <a:pos x="230" y="61"/>
                </a:cxn>
                <a:cxn ang="0">
                  <a:pos x="206" y="65"/>
                </a:cxn>
                <a:cxn ang="0">
                  <a:pos x="179" y="71"/>
                </a:cxn>
                <a:cxn ang="0">
                  <a:pos x="158" y="78"/>
                </a:cxn>
                <a:cxn ang="0">
                  <a:pos x="137" y="88"/>
                </a:cxn>
                <a:cxn ang="0">
                  <a:pos x="118" y="97"/>
                </a:cxn>
                <a:cxn ang="0">
                  <a:pos x="103" y="109"/>
                </a:cxn>
                <a:cxn ang="0">
                  <a:pos x="84" y="122"/>
                </a:cxn>
                <a:cxn ang="0">
                  <a:pos x="71" y="139"/>
                </a:cxn>
                <a:cxn ang="0">
                  <a:pos x="52" y="158"/>
                </a:cxn>
                <a:cxn ang="0">
                  <a:pos x="34" y="185"/>
                </a:cxn>
                <a:cxn ang="0">
                  <a:pos x="15" y="204"/>
                </a:cxn>
                <a:cxn ang="0">
                  <a:pos x="6" y="204"/>
                </a:cxn>
                <a:cxn ang="0">
                  <a:pos x="0" y="189"/>
                </a:cxn>
                <a:cxn ang="0">
                  <a:pos x="0" y="164"/>
                </a:cxn>
                <a:cxn ang="0">
                  <a:pos x="10" y="147"/>
                </a:cxn>
                <a:cxn ang="0">
                  <a:pos x="19" y="122"/>
                </a:cxn>
                <a:cxn ang="0">
                  <a:pos x="27" y="103"/>
                </a:cxn>
                <a:cxn ang="0">
                  <a:pos x="46" y="77"/>
                </a:cxn>
                <a:cxn ang="0">
                  <a:pos x="72" y="52"/>
                </a:cxn>
                <a:cxn ang="0">
                  <a:pos x="101" y="37"/>
                </a:cxn>
                <a:cxn ang="0">
                  <a:pos x="118" y="31"/>
                </a:cxn>
                <a:cxn ang="0">
                  <a:pos x="143" y="21"/>
                </a:cxn>
                <a:cxn ang="0">
                  <a:pos x="164" y="12"/>
                </a:cxn>
                <a:cxn ang="0">
                  <a:pos x="181" y="8"/>
                </a:cxn>
                <a:cxn ang="0">
                  <a:pos x="202" y="4"/>
                </a:cxn>
                <a:cxn ang="0">
                  <a:pos x="226" y="0"/>
                </a:cxn>
                <a:cxn ang="0">
                  <a:pos x="259" y="4"/>
                </a:cxn>
                <a:cxn ang="0">
                  <a:pos x="291" y="4"/>
                </a:cxn>
                <a:cxn ang="0">
                  <a:pos x="320" y="10"/>
                </a:cxn>
                <a:cxn ang="0">
                  <a:pos x="344" y="12"/>
                </a:cxn>
                <a:cxn ang="0">
                  <a:pos x="361" y="16"/>
                </a:cxn>
                <a:cxn ang="0">
                  <a:pos x="377" y="16"/>
                </a:cxn>
                <a:cxn ang="0">
                  <a:pos x="397" y="19"/>
                </a:cxn>
                <a:cxn ang="0">
                  <a:pos x="420" y="19"/>
                </a:cxn>
                <a:cxn ang="0">
                  <a:pos x="422" y="31"/>
                </a:cxn>
                <a:cxn ang="0">
                  <a:pos x="411" y="46"/>
                </a:cxn>
                <a:cxn ang="0">
                  <a:pos x="386" y="58"/>
                </a:cxn>
                <a:cxn ang="0">
                  <a:pos x="371" y="65"/>
                </a:cxn>
              </a:cxnLst>
              <a:rect l="0" t="0" r="r" b="b"/>
              <a:pathLst>
                <a:path w="422" h="206">
                  <a:moveTo>
                    <a:pt x="371" y="65"/>
                  </a:moveTo>
                  <a:lnTo>
                    <a:pt x="359" y="61"/>
                  </a:lnTo>
                  <a:lnTo>
                    <a:pt x="344" y="61"/>
                  </a:lnTo>
                  <a:lnTo>
                    <a:pt x="333" y="61"/>
                  </a:lnTo>
                  <a:lnTo>
                    <a:pt x="320" y="61"/>
                  </a:lnTo>
                  <a:lnTo>
                    <a:pt x="308" y="61"/>
                  </a:lnTo>
                  <a:lnTo>
                    <a:pt x="293" y="61"/>
                  </a:lnTo>
                  <a:lnTo>
                    <a:pt x="282" y="61"/>
                  </a:lnTo>
                  <a:lnTo>
                    <a:pt x="270" y="61"/>
                  </a:lnTo>
                  <a:lnTo>
                    <a:pt x="257" y="61"/>
                  </a:lnTo>
                  <a:lnTo>
                    <a:pt x="245" y="61"/>
                  </a:lnTo>
                  <a:lnTo>
                    <a:pt x="230" y="61"/>
                  </a:lnTo>
                  <a:lnTo>
                    <a:pt x="217" y="65"/>
                  </a:lnTo>
                  <a:lnTo>
                    <a:pt x="206" y="65"/>
                  </a:lnTo>
                  <a:lnTo>
                    <a:pt x="190" y="67"/>
                  </a:lnTo>
                  <a:lnTo>
                    <a:pt x="179" y="71"/>
                  </a:lnTo>
                  <a:lnTo>
                    <a:pt x="166" y="77"/>
                  </a:lnTo>
                  <a:lnTo>
                    <a:pt x="158" y="78"/>
                  </a:lnTo>
                  <a:lnTo>
                    <a:pt x="145" y="82"/>
                  </a:lnTo>
                  <a:lnTo>
                    <a:pt x="137" y="88"/>
                  </a:lnTo>
                  <a:lnTo>
                    <a:pt x="128" y="92"/>
                  </a:lnTo>
                  <a:lnTo>
                    <a:pt x="118" y="97"/>
                  </a:lnTo>
                  <a:lnTo>
                    <a:pt x="109" y="103"/>
                  </a:lnTo>
                  <a:lnTo>
                    <a:pt x="103" y="109"/>
                  </a:lnTo>
                  <a:lnTo>
                    <a:pt x="95" y="115"/>
                  </a:lnTo>
                  <a:lnTo>
                    <a:pt x="84" y="122"/>
                  </a:lnTo>
                  <a:lnTo>
                    <a:pt x="76" y="130"/>
                  </a:lnTo>
                  <a:lnTo>
                    <a:pt x="71" y="139"/>
                  </a:lnTo>
                  <a:lnTo>
                    <a:pt x="61" y="149"/>
                  </a:lnTo>
                  <a:lnTo>
                    <a:pt x="52" y="158"/>
                  </a:lnTo>
                  <a:lnTo>
                    <a:pt x="42" y="170"/>
                  </a:lnTo>
                  <a:lnTo>
                    <a:pt x="34" y="185"/>
                  </a:lnTo>
                  <a:lnTo>
                    <a:pt x="25" y="196"/>
                  </a:lnTo>
                  <a:lnTo>
                    <a:pt x="15" y="204"/>
                  </a:lnTo>
                  <a:lnTo>
                    <a:pt x="10" y="206"/>
                  </a:lnTo>
                  <a:lnTo>
                    <a:pt x="6" y="204"/>
                  </a:lnTo>
                  <a:lnTo>
                    <a:pt x="4" y="200"/>
                  </a:lnTo>
                  <a:lnTo>
                    <a:pt x="0" y="189"/>
                  </a:lnTo>
                  <a:lnTo>
                    <a:pt x="0" y="173"/>
                  </a:lnTo>
                  <a:lnTo>
                    <a:pt x="0" y="164"/>
                  </a:lnTo>
                  <a:lnTo>
                    <a:pt x="4" y="154"/>
                  </a:lnTo>
                  <a:lnTo>
                    <a:pt x="10" y="147"/>
                  </a:lnTo>
                  <a:lnTo>
                    <a:pt x="14" y="137"/>
                  </a:lnTo>
                  <a:lnTo>
                    <a:pt x="19" y="122"/>
                  </a:lnTo>
                  <a:lnTo>
                    <a:pt x="21" y="113"/>
                  </a:lnTo>
                  <a:lnTo>
                    <a:pt x="27" y="103"/>
                  </a:lnTo>
                  <a:lnTo>
                    <a:pt x="34" y="94"/>
                  </a:lnTo>
                  <a:lnTo>
                    <a:pt x="46" y="77"/>
                  </a:lnTo>
                  <a:lnTo>
                    <a:pt x="61" y="65"/>
                  </a:lnTo>
                  <a:lnTo>
                    <a:pt x="72" y="52"/>
                  </a:lnTo>
                  <a:lnTo>
                    <a:pt x="91" y="44"/>
                  </a:lnTo>
                  <a:lnTo>
                    <a:pt x="101" y="37"/>
                  </a:lnTo>
                  <a:lnTo>
                    <a:pt x="109" y="35"/>
                  </a:lnTo>
                  <a:lnTo>
                    <a:pt x="118" y="31"/>
                  </a:lnTo>
                  <a:lnTo>
                    <a:pt x="129" y="29"/>
                  </a:lnTo>
                  <a:lnTo>
                    <a:pt x="143" y="21"/>
                  </a:lnTo>
                  <a:lnTo>
                    <a:pt x="154" y="16"/>
                  </a:lnTo>
                  <a:lnTo>
                    <a:pt x="164" y="12"/>
                  </a:lnTo>
                  <a:lnTo>
                    <a:pt x="173" y="10"/>
                  </a:lnTo>
                  <a:lnTo>
                    <a:pt x="181" y="8"/>
                  </a:lnTo>
                  <a:lnTo>
                    <a:pt x="190" y="8"/>
                  </a:lnTo>
                  <a:lnTo>
                    <a:pt x="202" y="4"/>
                  </a:lnTo>
                  <a:lnTo>
                    <a:pt x="211" y="4"/>
                  </a:lnTo>
                  <a:lnTo>
                    <a:pt x="226" y="0"/>
                  </a:lnTo>
                  <a:lnTo>
                    <a:pt x="245" y="0"/>
                  </a:lnTo>
                  <a:lnTo>
                    <a:pt x="259" y="4"/>
                  </a:lnTo>
                  <a:lnTo>
                    <a:pt x="278" y="4"/>
                  </a:lnTo>
                  <a:lnTo>
                    <a:pt x="291" y="4"/>
                  </a:lnTo>
                  <a:lnTo>
                    <a:pt x="304" y="8"/>
                  </a:lnTo>
                  <a:lnTo>
                    <a:pt x="320" y="10"/>
                  </a:lnTo>
                  <a:lnTo>
                    <a:pt x="335" y="12"/>
                  </a:lnTo>
                  <a:lnTo>
                    <a:pt x="344" y="12"/>
                  </a:lnTo>
                  <a:lnTo>
                    <a:pt x="354" y="16"/>
                  </a:lnTo>
                  <a:lnTo>
                    <a:pt x="361" y="16"/>
                  </a:lnTo>
                  <a:lnTo>
                    <a:pt x="371" y="16"/>
                  </a:lnTo>
                  <a:lnTo>
                    <a:pt x="377" y="16"/>
                  </a:lnTo>
                  <a:lnTo>
                    <a:pt x="386" y="19"/>
                  </a:lnTo>
                  <a:lnTo>
                    <a:pt x="397" y="19"/>
                  </a:lnTo>
                  <a:lnTo>
                    <a:pt x="411" y="19"/>
                  </a:lnTo>
                  <a:lnTo>
                    <a:pt x="420" y="19"/>
                  </a:lnTo>
                  <a:lnTo>
                    <a:pt x="422" y="25"/>
                  </a:lnTo>
                  <a:lnTo>
                    <a:pt x="422" y="31"/>
                  </a:lnTo>
                  <a:lnTo>
                    <a:pt x="420" y="40"/>
                  </a:lnTo>
                  <a:lnTo>
                    <a:pt x="411" y="46"/>
                  </a:lnTo>
                  <a:lnTo>
                    <a:pt x="401" y="52"/>
                  </a:lnTo>
                  <a:lnTo>
                    <a:pt x="386" y="58"/>
                  </a:lnTo>
                  <a:lnTo>
                    <a:pt x="371" y="65"/>
                  </a:lnTo>
                  <a:lnTo>
                    <a:pt x="371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4" name="Freeform 78"/>
            <p:cNvSpPr>
              <a:spLocks/>
            </p:cNvSpPr>
            <p:nvPr/>
          </p:nvSpPr>
          <p:spPr bwMode="auto">
            <a:xfrm>
              <a:off x="5383209" y="3987801"/>
              <a:ext cx="274637" cy="112713"/>
            </a:xfrm>
            <a:custGeom>
              <a:avLst/>
              <a:gdLst/>
              <a:ahLst/>
              <a:cxnLst>
                <a:cxn ang="0">
                  <a:pos x="319" y="53"/>
                </a:cxn>
                <a:cxn ang="0">
                  <a:pos x="294" y="59"/>
                </a:cxn>
                <a:cxn ang="0">
                  <a:pos x="273" y="60"/>
                </a:cxn>
                <a:cxn ang="0">
                  <a:pos x="253" y="64"/>
                </a:cxn>
                <a:cxn ang="0">
                  <a:pos x="232" y="70"/>
                </a:cxn>
                <a:cxn ang="0">
                  <a:pos x="209" y="74"/>
                </a:cxn>
                <a:cxn ang="0">
                  <a:pos x="186" y="85"/>
                </a:cxn>
                <a:cxn ang="0">
                  <a:pos x="159" y="97"/>
                </a:cxn>
                <a:cxn ang="0">
                  <a:pos x="133" y="114"/>
                </a:cxn>
                <a:cxn ang="0">
                  <a:pos x="102" y="119"/>
                </a:cxn>
                <a:cxn ang="0">
                  <a:pos x="76" y="125"/>
                </a:cxn>
                <a:cxn ang="0">
                  <a:pos x="45" y="135"/>
                </a:cxn>
                <a:cxn ang="0">
                  <a:pos x="21" y="140"/>
                </a:cxn>
                <a:cxn ang="0">
                  <a:pos x="4" y="131"/>
                </a:cxn>
                <a:cxn ang="0">
                  <a:pos x="0" y="119"/>
                </a:cxn>
                <a:cxn ang="0">
                  <a:pos x="9" y="106"/>
                </a:cxn>
                <a:cxn ang="0">
                  <a:pos x="34" y="97"/>
                </a:cxn>
                <a:cxn ang="0">
                  <a:pos x="57" y="81"/>
                </a:cxn>
                <a:cxn ang="0">
                  <a:pos x="81" y="68"/>
                </a:cxn>
                <a:cxn ang="0">
                  <a:pos x="102" y="53"/>
                </a:cxn>
                <a:cxn ang="0">
                  <a:pos x="129" y="38"/>
                </a:cxn>
                <a:cxn ang="0">
                  <a:pos x="154" y="28"/>
                </a:cxn>
                <a:cxn ang="0">
                  <a:pos x="180" y="19"/>
                </a:cxn>
                <a:cxn ang="0">
                  <a:pos x="209" y="17"/>
                </a:cxn>
                <a:cxn ang="0">
                  <a:pos x="232" y="17"/>
                </a:cxn>
                <a:cxn ang="0">
                  <a:pos x="256" y="13"/>
                </a:cxn>
                <a:cxn ang="0">
                  <a:pos x="281" y="9"/>
                </a:cxn>
                <a:cxn ang="0">
                  <a:pos x="304" y="7"/>
                </a:cxn>
                <a:cxn ang="0">
                  <a:pos x="325" y="0"/>
                </a:cxn>
                <a:cxn ang="0">
                  <a:pos x="342" y="7"/>
                </a:cxn>
                <a:cxn ang="0">
                  <a:pos x="346" y="24"/>
                </a:cxn>
                <a:cxn ang="0">
                  <a:pos x="342" y="43"/>
                </a:cxn>
                <a:cxn ang="0">
                  <a:pos x="334" y="49"/>
                </a:cxn>
              </a:cxnLst>
              <a:rect l="0" t="0" r="r" b="b"/>
              <a:pathLst>
                <a:path w="346" h="140">
                  <a:moveTo>
                    <a:pt x="334" y="49"/>
                  </a:moveTo>
                  <a:lnTo>
                    <a:pt x="319" y="53"/>
                  </a:lnTo>
                  <a:lnTo>
                    <a:pt x="308" y="55"/>
                  </a:lnTo>
                  <a:lnTo>
                    <a:pt x="294" y="59"/>
                  </a:lnTo>
                  <a:lnTo>
                    <a:pt x="287" y="60"/>
                  </a:lnTo>
                  <a:lnTo>
                    <a:pt x="273" y="60"/>
                  </a:lnTo>
                  <a:lnTo>
                    <a:pt x="262" y="64"/>
                  </a:lnTo>
                  <a:lnTo>
                    <a:pt x="253" y="64"/>
                  </a:lnTo>
                  <a:lnTo>
                    <a:pt x="245" y="68"/>
                  </a:lnTo>
                  <a:lnTo>
                    <a:pt x="232" y="70"/>
                  </a:lnTo>
                  <a:lnTo>
                    <a:pt x="220" y="74"/>
                  </a:lnTo>
                  <a:lnTo>
                    <a:pt x="209" y="74"/>
                  </a:lnTo>
                  <a:lnTo>
                    <a:pt x="199" y="79"/>
                  </a:lnTo>
                  <a:lnTo>
                    <a:pt x="186" y="85"/>
                  </a:lnTo>
                  <a:lnTo>
                    <a:pt x="175" y="91"/>
                  </a:lnTo>
                  <a:lnTo>
                    <a:pt x="159" y="97"/>
                  </a:lnTo>
                  <a:lnTo>
                    <a:pt x="148" y="106"/>
                  </a:lnTo>
                  <a:lnTo>
                    <a:pt x="133" y="114"/>
                  </a:lnTo>
                  <a:lnTo>
                    <a:pt x="118" y="116"/>
                  </a:lnTo>
                  <a:lnTo>
                    <a:pt x="102" y="119"/>
                  </a:lnTo>
                  <a:lnTo>
                    <a:pt x="91" y="125"/>
                  </a:lnTo>
                  <a:lnTo>
                    <a:pt x="76" y="125"/>
                  </a:lnTo>
                  <a:lnTo>
                    <a:pt x="61" y="131"/>
                  </a:lnTo>
                  <a:lnTo>
                    <a:pt x="45" y="135"/>
                  </a:lnTo>
                  <a:lnTo>
                    <a:pt x="34" y="140"/>
                  </a:lnTo>
                  <a:lnTo>
                    <a:pt x="21" y="140"/>
                  </a:lnTo>
                  <a:lnTo>
                    <a:pt x="9" y="136"/>
                  </a:lnTo>
                  <a:lnTo>
                    <a:pt x="4" y="131"/>
                  </a:lnTo>
                  <a:lnTo>
                    <a:pt x="4" y="125"/>
                  </a:lnTo>
                  <a:lnTo>
                    <a:pt x="0" y="119"/>
                  </a:lnTo>
                  <a:lnTo>
                    <a:pt x="4" y="114"/>
                  </a:lnTo>
                  <a:lnTo>
                    <a:pt x="9" y="106"/>
                  </a:lnTo>
                  <a:lnTo>
                    <a:pt x="21" y="102"/>
                  </a:lnTo>
                  <a:lnTo>
                    <a:pt x="34" y="97"/>
                  </a:lnTo>
                  <a:lnTo>
                    <a:pt x="49" y="91"/>
                  </a:lnTo>
                  <a:lnTo>
                    <a:pt x="57" y="81"/>
                  </a:lnTo>
                  <a:lnTo>
                    <a:pt x="72" y="76"/>
                  </a:lnTo>
                  <a:lnTo>
                    <a:pt x="81" y="68"/>
                  </a:lnTo>
                  <a:lnTo>
                    <a:pt x="91" y="60"/>
                  </a:lnTo>
                  <a:lnTo>
                    <a:pt x="102" y="53"/>
                  </a:lnTo>
                  <a:lnTo>
                    <a:pt x="118" y="45"/>
                  </a:lnTo>
                  <a:lnTo>
                    <a:pt x="129" y="38"/>
                  </a:lnTo>
                  <a:lnTo>
                    <a:pt x="142" y="32"/>
                  </a:lnTo>
                  <a:lnTo>
                    <a:pt x="154" y="28"/>
                  </a:lnTo>
                  <a:lnTo>
                    <a:pt x="169" y="22"/>
                  </a:lnTo>
                  <a:lnTo>
                    <a:pt x="180" y="19"/>
                  </a:lnTo>
                  <a:lnTo>
                    <a:pt x="196" y="17"/>
                  </a:lnTo>
                  <a:lnTo>
                    <a:pt x="209" y="17"/>
                  </a:lnTo>
                  <a:lnTo>
                    <a:pt x="220" y="17"/>
                  </a:lnTo>
                  <a:lnTo>
                    <a:pt x="232" y="17"/>
                  </a:lnTo>
                  <a:lnTo>
                    <a:pt x="245" y="13"/>
                  </a:lnTo>
                  <a:lnTo>
                    <a:pt x="256" y="13"/>
                  </a:lnTo>
                  <a:lnTo>
                    <a:pt x="268" y="13"/>
                  </a:lnTo>
                  <a:lnTo>
                    <a:pt x="281" y="9"/>
                  </a:lnTo>
                  <a:lnTo>
                    <a:pt x="292" y="9"/>
                  </a:lnTo>
                  <a:lnTo>
                    <a:pt x="304" y="7"/>
                  </a:lnTo>
                  <a:lnTo>
                    <a:pt x="317" y="3"/>
                  </a:lnTo>
                  <a:lnTo>
                    <a:pt x="325" y="0"/>
                  </a:lnTo>
                  <a:lnTo>
                    <a:pt x="334" y="3"/>
                  </a:lnTo>
                  <a:lnTo>
                    <a:pt x="342" y="7"/>
                  </a:lnTo>
                  <a:lnTo>
                    <a:pt x="346" y="17"/>
                  </a:lnTo>
                  <a:lnTo>
                    <a:pt x="346" y="24"/>
                  </a:lnTo>
                  <a:lnTo>
                    <a:pt x="346" y="34"/>
                  </a:lnTo>
                  <a:lnTo>
                    <a:pt x="342" y="43"/>
                  </a:lnTo>
                  <a:lnTo>
                    <a:pt x="334" y="49"/>
                  </a:lnTo>
                  <a:lnTo>
                    <a:pt x="334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5" name="Freeform 79"/>
            <p:cNvSpPr>
              <a:spLocks/>
            </p:cNvSpPr>
            <p:nvPr/>
          </p:nvSpPr>
          <p:spPr bwMode="auto">
            <a:xfrm>
              <a:off x="5259382" y="4117977"/>
              <a:ext cx="214312" cy="144463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101" y="61"/>
                </a:cxn>
                <a:cxn ang="0">
                  <a:pos x="89" y="89"/>
                </a:cxn>
                <a:cxn ang="0">
                  <a:pos x="74" y="110"/>
                </a:cxn>
                <a:cxn ang="0">
                  <a:pos x="74" y="122"/>
                </a:cxn>
                <a:cxn ang="0">
                  <a:pos x="89" y="122"/>
                </a:cxn>
                <a:cxn ang="0">
                  <a:pos x="106" y="118"/>
                </a:cxn>
                <a:cxn ang="0">
                  <a:pos x="125" y="118"/>
                </a:cxn>
                <a:cxn ang="0">
                  <a:pos x="143" y="118"/>
                </a:cxn>
                <a:cxn ang="0">
                  <a:pos x="162" y="116"/>
                </a:cxn>
                <a:cxn ang="0">
                  <a:pos x="179" y="116"/>
                </a:cxn>
                <a:cxn ang="0">
                  <a:pos x="200" y="118"/>
                </a:cxn>
                <a:cxn ang="0">
                  <a:pos x="228" y="127"/>
                </a:cxn>
                <a:cxn ang="0">
                  <a:pos x="249" y="137"/>
                </a:cxn>
                <a:cxn ang="0">
                  <a:pos x="270" y="154"/>
                </a:cxn>
                <a:cxn ang="0">
                  <a:pos x="270" y="175"/>
                </a:cxn>
                <a:cxn ang="0">
                  <a:pos x="249" y="183"/>
                </a:cxn>
                <a:cxn ang="0">
                  <a:pos x="228" y="179"/>
                </a:cxn>
                <a:cxn ang="0">
                  <a:pos x="198" y="173"/>
                </a:cxn>
                <a:cxn ang="0">
                  <a:pos x="171" y="167"/>
                </a:cxn>
                <a:cxn ang="0">
                  <a:pos x="146" y="167"/>
                </a:cxn>
                <a:cxn ang="0">
                  <a:pos x="125" y="167"/>
                </a:cxn>
                <a:cxn ang="0">
                  <a:pos x="101" y="164"/>
                </a:cxn>
                <a:cxn ang="0">
                  <a:pos x="80" y="160"/>
                </a:cxn>
                <a:cxn ang="0">
                  <a:pos x="55" y="158"/>
                </a:cxn>
                <a:cxn ang="0">
                  <a:pos x="32" y="152"/>
                </a:cxn>
                <a:cxn ang="0">
                  <a:pos x="8" y="139"/>
                </a:cxn>
                <a:cxn ang="0">
                  <a:pos x="0" y="118"/>
                </a:cxn>
                <a:cxn ang="0">
                  <a:pos x="23" y="95"/>
                </a:cxn>
                <a:cxn ang="0">
                  <a:pos x="40" y="72"/>
                </a:cxn>
                <a:cxn ang="0">
                  <a:pos x="53" y="55"/>
                </a:cxn>
                <a:cxn ang="0">
                  <a:pos x="68" y="40"/>
                </a:cxn>
                <a:cxn ang="0">
                  <a:pos x="76" y="21"/>
                </a:cxn>
                <a:cxn ang="0">
                  <a:pos x="86" y="0"/>
                </a:cxn>
                <a:cxn ang="0">
                  <a:pos x="106" y="10"/>
                </a:cxn>
                <a:cxn ang="0">
                  <a:pos x="112" y="25"/>
                </a:cxn>
              </a:cxnLst>
              <a:rect l="0" t="0" r="r" b="b"/>
              <a:pathLst>
                <a:path w="272" h="183">
                  <a:moveTo>
                    <a:pt x="112" y="25"/>
                  </a:moveTo>
                  <a:lnTo>
                    <a:pt x="110" y="36"/>
                  </a:lnTo>
                  <a:lnTo>
                    <a:pt x="106" y="49"/>
                  </a:lnTo>
                  <a:lnTo>
                    <a:pt x="101" y="61"/>
                  </a:lnTo>
                  <a:lnTo>
                    <a:pt x="97" y="76"/>
                  </a:lnTo>
                  <a:lnTo>
                    <a:pt x="89" y="89"/>
                  </a:lnTo>
                  <a:lnTo>
                    <a:pt x="82" y="97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74" y="122"/>
                  </a:lnTo>
                  <a:lnTo>
                    <a:pt x="82" y="122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106" y="118"/>
                  </a:lnTo>
                  <a:lnTo>
                    <a:pt x="116" y="118"/>
                  </a:lnTo>
                  <a:lnTo>
                    <a:pt x="125" y="118"/>
                  </a:lnTo>
                  <a:lnTo>
                    <a:pt x="133" y="118"/>
                  </a:lnTo>
                  <a:lnTo>
                    <a:pt x="143" y="118"/>
                  </a:lnTo>
                  <a:lnTo>
                    <a:pt x="152" y="116"/>
                  </a:lnTo>
                  <a:lnTo>
                    <a:pt x="162" y="116"/>
                  </a:lnTo>
                  <a:lnTo>
                    <a:pt x="171" y="116"/>
                  </a:lnTo>
                  <a:lnTo>
                    <a:pt x="179" y="116"/>
                  </a:lnTo>
                  <a:lnTo>
                    <a:pt x="192" y="118"/>
                  </a:lnTo>
                  <a:lnTo>
                    <a:pt x="200" y="118"/>
                  </a:lnTo>
                  <a:lnTo>
                    <a:pt x="213" y="126"/>
                  </a:lnTo>
                  <a:lnTo>
                    <a:pt x="228" y="127"/>
                  </a:lnTo>
                  <a:lnTo>
                    <a:pt x="239" y="133"/>
                  </a:lnTo>
                  <a:lnTo>
                    <a:pt x="249" y="137"/>
                  </a:lnTo>
                  <a:lnTo>
                    <a:pt x="257" y="143"/>
                  </a:lnTo>
                  <a:lnTo>
                    <a:pt x="270" y="154"/>
                  </a:lnTo>
                  <a:lnTo>
                    <a:pt x="272" y="167"/>
                  </a:lnTo>
                  <a:lnTo>
                    <a:pt x="270" y="175"/>
                  </a:lnTo>
                  <a:lnTo>
                    <a:pt x="257" y="183"/>
                  </a:lnTo>
                  <a:lnTo>
                    <a:pt x="249" y="183"/>
                  </a:lnTo>
                  <a:lnTo>
                    <a:pt x="239" y="183"/>
                  </a:lnTo>
                  <a:lnTo>
                    <a:pt x="228" y="179"/>
                  </a:lnTo>
                  <a:lnTo>
                    <a:pt x="213" y="179"/>
                  </a:lnTo>
                  <a:lnTo>
                    <a:pt x="198" y="173"/>
                  </a:lnTo>
                  <a:lnTo>
                    <a:pt x="186" y="169"/>
                  </a:lnTo>
                  <a:lnTo>
                    <a:pt x="171" y="167"/>
                  </a:lnTo>
                  <a:lnTo>
                    <a:pt x="162" y="167"/>
                  </a:lnTo>
                  <a:lnTo>
                    <a:pt x="146" y="167"/>
                  </a:lnTo>
                  <a:lnTo>
                    <a:pt x="137" y="167"/>
                  </a:lnTo>
                  <a:lnTo>
                    <a:pt x="125" y="167"/>
                  </a:lnTo>
                  <a:lnTo>
                    <a:pt x="112" y="167"/>
                  </a:lnTo>
                  <a:lnTo>
                    <a:pt x="101" y="164"/>
                  </a:lnTo>
                  <a:lnTo>
                    <a:pt x="91" y="164"/>
                  </a:lnTo>
                  <a:lnTo>
                    <a:pt x="80" y="160"/>
                  </a:lnTo>
                  <a:lnTo>
                    <a:pt x="70" y="160"/>
                  </a:lnTo>
                  <a:lnTo>
                    <a:pt x="55" y="158"/>
                  </a:lnTo>
                  <a:lnTo>
                    <a:pt x="44" y="154"/>
                  </a:lnTo>
                  <a:lnTo>
                    <a:pt x="32" y="152"/>
                  </a:lnTo>
                  <a:lnTo>
                    <a:pt x="19" y="146"/>
                  </a:lnTo>
                  <a:lnTo>
                    <a:pt x="8" y="139"/>
                  </a:lnTo>
                  <a:lnTo>
                    <a:pt x="0" y="131"/>
                  </a:lnTo>
                  <a:lnTo>
                    <a:pt x="0" y="118"/>
                  </a:lnTo>
                  <a:lnTo>
                    <a:pt x="8" y="110"/>
                  </a:lnTo>
                  <a:lnTo>
                    <a:pt x="23" y="95"/>
                  </a:lnTo>
                  <a:lnTo>
                    <a:pt x="38" y="82"/>
                  </a:lnTo>
                  <a:lnTo>
                    <a:pt x="40" y="72"/>
                  </a:lnTo>
                  <a:lnTo>
                    <a:pt x="48" y="65"/>
                  </a:lnTo>
                  <a:lnTo>
                    <a:pt x="53" y="55"/>
                  </a:lnTo>
                  <a:lnTo>
                    <a:pt x="61" y="49"/>
                  </a:lnTo>
                  <a:lnTo>
                    <a:pt x="68" y="40"/>
                  </a:lnTo>
                  <a:lnTo>
                    <a:pt x="74" y="30"/>
                  </a:lnTo>
                  <a:lnTo>
                    <a:pt x="76" y="21"/>
                  </a:lnTo>
                  <a:lnTo>
                    <a:pt x="80" y="13"/>
                  </a:lnTo>
                  <a:lnTo>
                    <a:pt x="86" y="0"/>
                  </a:lnTo>
                  <a:lnTo>
                    <a:pt x="95" y="0"/>
                  </a:lnTo>
                  <a:lnTo>
                    <a:pt x="106" y="10"/>
                  </a:lnTo>
                  <a:lnTo>
                    <a:pt x="112" y="25"/>
                  </a:lnTo>
                  <a:lnTo>
                    <a:pt x="11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6" name="Freeform 80"/>
            <p:cNvSpPr>
              <a:spLocks/>
            </p:cNvSpPr>
            <p:nvPr/>
          </p:nvSpPr>
          <p:spPr bwMode="auto">
            <a:xfrm>
              <a:off x="6546843" y="4427540"/>
              <a:ext cx="368299" cy="1535115"/>
            </a:xfrm>
            <a:custGeom>
              <a:avLst/>
              <a:gdLst/>
              <a:ahLst/>
              <a:cxnLst>
                <a:cxn ang="0">
                  <a:pos x="447" y="49"/>
                </a:cxn>
                <a:cxn ang="0">
                  <a:pos x="422" y="91"/>
                </a:cxn>
                <a:cxn ang="0">
                  <a:pos x="401" y="137"/>
                </a:cxn>
                <a:cxn ang="0">
                  <a:pos x="367" y="199"/>
                </a:cxn>
                <a:cxn ang="0">
                  <a:pos x="331" y="277"/>
                </a:cxn>
                <a:cxn ang="0">
                  <a:pos x="293" y="353"/>
                </a:cxn>
                <a:cxn ang="0">
                  <a:pos x="262" y="435"/>
                </a:cxn>
                <a:cxn ang="0">
                  <a:pos x="243" y="481"/>
                </a:cxn>
                <a:cxn ang="0">
                  <a:pos x="228" y="528"/>
                </a:cxn>
                <a:cxn ang="0">
                  <a:pos x="211" y="583"/>
                </a:cxn>
                <a:cxn ang="0">
                  <a:pos x="190" y="642"/>
                </a:cxn>
                <a:cxn ang="0">
                  <a:pos x="171" y="693"/>
                </a:cxn>
                <a:cxn ang="0">
                  <a:pos x="156" y="749"/>
                </a:cxn>
                <a:cxn ang="0">
                  <a:pos x="143" y="800"/>
                </a:cxn>
                <a:cxn ang="0">
                  <a:pos x="133" y="861"/>
                </a:cxn>
                <a:cxn ang="0">
                  <a:pos x="124" y="927"/>
                </a:cxn>
                <a:cxn ang="0">
                  <a:pos x="118" y="1005"/>
                </a:cxn>
                <a:cxn ang="0">
                  <a:pos x="118" y="1083"/>
                </a:cxn>
                <a:cxn ang="0">
                  <a:pos x="118" y="1163"/>
                </a:cxn>
                <a:cxn ang="0">
                  <a:pos x="118" y="1233"/>
                </a:cxn>
                <a:cxn ang="0">
                  <a:pos x="120" y="1309"/>
                </a:cxn>
                <a:cxn ang="0">
                  <a:pos x="124" y="1389"/>
                </a:cxn>
                <a:cxn ang="0">
                  <a:pos x="127" y="1461"/>
                </a:cxn>
                <a:cxn ang="0">
                  <a:pos x="124" y="1535"/>
                </a:cxn>
                <a:cxn ang="0">
                  <a:pos x="124" y="1609"/>
                </a:cxn>
                <a:cxn ang="0">
                  <a:pos x="114" y="1684"/>
                </a:cxn>
                <a:cxn ang="0">
                  <a:pos x="107" y="1760"/>
                </a:cxn>
                <a:cxn ang="0">
                  <a:pos x="84" y="1836"/>
                </a:cxn>
                <a:cxn ang="0">
                  <a:pos x="67" y="1902"/>
                </a:cxn>
                <a:cxn ang="0">
                  <a:pos x="12" y="1934"/>
                </a:cxn>
                <a:cxn ang="0">
                  <a:pos x="2" y="1910"/>
                </a:cxn>
                <a:cxn ang="0">
                  <a:pos x="15" y="1841"/>
                </a:cxn>
                <a:cxn ang="0">
                  <a:pos x="27" y="1765"/>
                </a:cxn>
                <a:cxn ang="0">
                  <a:pos x="36" y="1693"/>
                </a:cxn>
                <a:cxn ang="0">
                  <a:pos x="38" y="1615"/>
                </a:cxn>
                <a:cxn ang="0">
                  <a:pos x="42" y="1533"/>
                </a:cxn>
                <a:cxn ang="0">
                  <a:pos x="42" y="1452"/>
                </a:cxn>
                <a:cxn ang="0">
                  <a:pos x="42" y="1368"/>
                </a:cxn>
                <a:cxn ang="0">
                  <a:pos x="42" y="1286"/>
                </a:cxn>
                <a:cxn ang="0">
                  <a:pos x="42" y="1205"/>
                </a:cxn>
                <a:cxn ang="0">
                  <a:pos x="42" y="1123"/>
                </a:cxn>
                <a:cxn ang="0">
                  <a:pos x="42" y="1041"/>
                </a:cxn>
                <a:cxn ang="0">
                  <a:pos x="48" y="965"/>
                </a:cxn>
                <a:cxn ang="0">
                  <a:pos x="57" y="891"/>
                </a:cxn>
                <a:cxn ang="0">
                  <a:pos x="70" y="815"/>
                </a:cxn>
                <a:cxn ang="0">
                  <a:pos x="82" y="743"/>
                </a:cxn>
                <a:cxn ang="0">
                  <a:pos x="99" y="672"/>
                </a:cxn>
                <a:cxn ang="0">
                  <a:pos x="114" y="604"/>
                </a:cxn>
                <a:cxn ang="0">
                  <a:pos x="135" y="538"/>
                </a:cxn>
                <a:cxn ang="0">
                  <a:pos x="160" y="475"/>
                </a:cxn>
                <a:cxn ang="0">
                  <a:pos x="185" y="410"/>
                </a:cxn>
                <a:cxn ang="0">
                  <a:pos x="211" y="340"/>
                </a:cxn>
                <a:cxn ang="0">
                  <a:pos x="242" y="277"/>
                </a:cxn>
                <a:cxn ang="0">
                  <a:pos x="274" y="213"/>
                </a:cxn>
                <a:cxn ang="0">
                  <a:pos x="308" y="142"/>
                </a:cxn>
                <a:cxn ang="0">
                  <a:pos x="344" y="70"/>
                </a:cxn>
                <a:cxn ang="0">
                  <a:pos x="388" y="9"/>
                </a:cxn>
                <a:cxn ang="0">
                  <a:pos x="432" y="0"/>
                </a:cxn>
                <a:cxn ang="0">
                  <a:pos x="464" y="13"/>
                </a:cxn>
              </a:cxnLst>
              <a:rect l="0" t="0" r="r" b="b"/>
              <a:pathLst>
                <a:path w="464" h="1934">
                  <a:moveTo>
                    <a:pt x="464" y="13"/>
                  </a:moveTo>
                  <a:lnTo>
                    <a:pt x="458" y="19"/>
                  </a:lnTo>
                  <a:lnTo>
                    <a:pt x="454" y="26"/>
                  </a:lnTo>
                  <a:lnTo>
                    <a:pt x="449" y="36"/>
                  </a:lnTo>
                  <a:lnTo>
                    <a:pt x="447" y="49"/>
                  </a:lnTo>
                  <a:lnTo>
                    <a:pt x="441" y="59"/>
                  </a:lnTo>
                  <a:lnTo>
                    <a:pt x="437" y="66"/>
                  </a:lnTo>
                  <a:lnTo>
                    <a:pt x="432" y="76"/>
                  </a:lnTo>
                  <a:lnTo>
                    <a:pt x="428" y="85"/>
                  </a:lnTo>
                  <a:lnTo>
                    <a:pt x="422" y="91"/>
                  </a:lnTo>
                  <a:lnTo>
                    <a:pt x="416" y="102"/>
                  </a:lnTo>
                  <a:lnTo>
                    <a:pt x="413" y="108"/>
                  </a:lnTo>
                  <a:lnTo>
                    <a:pt x="407" y="118"/>
                  </a:lnTo>
                  <a:lnTo>
                    <a:pt x="405" y="127"/>
                  </a:lnTo>
                  <a:lnTo>
                    <a:pt x="401" y="137"/>
                  </a:lnTo>
                  <a:lnTo>
                    <a:pt x="395" y="144"/>
                  </a:lnTo>
                  <a:lnTo>
                    <a:pt x="392" y="154"/>
                  </a:lnTo>
                  <a:lnTo>
                    <a:pt x="382" y="169"/>
                  </a:lnTo>
                  <a:lnTo>
                    <a:pt x="375" y="184"/>
                  </a:lnTo>
                  <a:lnTo>
                    <a:pt x="367" y="199"/>
                  </a:lnTo>
                  <a:lnTo>
                    <a:pt x="359" y="214"/>
                  </a:lnTo>
                  <a:lnTo>
                    <a:pt x="350" y="230"/>
                  </a:lnTo>
                  <a:lnTo>
                    <a:pt x="344" y="245"/>
                  </a:lnTo>
                  <a:lnTo>
                    <a:pt x="338" y="262"/>
                  </a:lnTo>
                  <a:lnTo>
                    <a:pt x="331" y="277"/>
                  </a:lnTo>
                  <a:lnTo>
                    <a:pt x="323" y="290"/>
                  </a:lnTo>
                  <a:lnTo>
                    <a:pt x="314" y="308"/>
                  </a:lnTo>
                  <a:lnTo>
                    <a:pt x="308" y="323"/>
                  </a:lnTo>
                  <a:lnTo>
                    <a:pt x="302" y="338"/>
                  </a:lnTo>
                  <a:lnTo>
                    <a:pt x="293" y="353"/>
                  </a:lnTo>
                  <a:lnTo>
                    <a:pt x="287" y="372"/>
                  </a:lnTo>
                  <a:lnTo>
                    <a:pt x="281" y="386"/>
                  </a:lnTo>
                  <a:lnTo>
                    <a:pt x="274" y="401"/>
                  </a:lnTo>
                  <a:lnTo>
                    <a:pt x="268" y="420"/>
                  </a:lnTo>
                  <a:lnTo>
                    <a:pt x="262" y="435"/>
                  </a:lnTo>
                  <a:lnTo>
                    <a:pt x="257" y="444"/>
                  </a:lnTo>
                  <a:lnTo>
                    <a:pt x="253" y="454"/>
                  </a:lnTo>
                  <a:lnTo>
                    <a:pt x="249" y="462"/>
                  </a:lnTo>
                  <a:lnTo>
                    <a:pt x="247" y="471"/>
                  </a:lnTo>
                  <a:lnTo>
                    <a:pt x="243" y="481"/>
                  </a:lnTo>
                  <a:lnTo>
                    <a:pt x="242" y="490"/>
                  </a:lnTo>
                  <a:lnTo>
                    <a:pt x="238" y="498"/>
                  </a:lnTo>
                  <a:lnTo>
                    <a:pt x="234" y="511"/>
                  </a:lnTo>
                  <a:lnTo>
                    <a:pt x="232" y="519"/>
                  </a:lnTo>
                  <a:lnTo>
                    <a:pt x="228" y="528"/>
                  </a:lnTo>
                  <a:lnTo>
                    <a:pt x="226" y="538"/>
                  </a:lnTo>
                  <a:lnTo>
                    <a:pt x="223" y="549"/>
                  </a:lnTo>
                  <a:lnTo>
                    <a:pt x="221" y="560"/>
                  </a:lnTo>
                  <a:lnTo>
                    <a:pt x="213" y="574"/>
                  </a:lnTo>
                  <a:lnTo>
                    <a:pt x="211" y="583"/>
                  </a:lnTo>
                  <a:lnTo>
                    <a:pt x="205" y="595"/>
                  </a:lnTo>
                  <a:lnTo>
                    <a:pt x="200" y="606"/>
                  </a:lnTo>
                  <a:lnTo>
                    <a:pt x="196" y="619"/>
                  </a:lnTo>
                  <a:lnTo>
                    <a:pt x="192" y="631"/>
                  </a:lnTo>
                  <a:lnTo>
                    <a:pt x="190" y="642"/>
                  </a:lnTo>
                  <a:lnTo>
                    <a:pt x="186" y="652"/>
                  </a:lnTo>
                  <a:lnTo>
                    <a:pt x="181" y="665"/>
                  </a:lnTo>
                  <a:lnTo>
                    <a:pt x="177" y="672"/>
                  </a:lnTo>
                  <a:lnTo>
                    <a:pt x="175" y="686"/>
                  </a:lnTo>
                  <a:lnTo>
                    <a:pt x="171" y="693"/>
                  </a:lnTo>
                  <a:lnTo>
                    <a:pt x="169" y="707"/>
                  </a:lnTo>
                  <a:lnTo>
                    <a:pt x="166" y="718"/>
                  </a:lnTo>
                  <a:lnTo>
                    <a:pt x="164" y="728"/>
                  </a:lnTo>
                  <a:lnTo>
                    <a:pt x="160" y="737"/>
                  </a:lnTo>
                  <a:lnTo>
                    <a:pt x="156" y="749"/>
                  </a:lnTo>
                  <a:lnTo>
                    <a:pt x="150" y="758"/>
                  </a:lnTo>
                  <a:lnTo>
                    <a:pt x="150" y="769"/>
                  </a:lnTo>
                  <a:lnTo>
                    <a:pt x="148" y="779"/>
                  </a:lnTo>
                  <a:lnTo>
                    <a:pt x="145" y="790"/>
                  </a:lnTo>
                  <a:lnTo>
                    <a:pt x="143" y="800"/>
                  </a:lnTo>
                  <a:lnTo>
                    <a:pt x="143" y="815"/>
                  </a:lnTo>
                  <a:lnTo>
                    <a:pt x="139" y="825"/>
                  </a:lnTo>
                  <a:lnTo>
                    <a:pt x="135" y="836"/>
                  </a:lnTo>
                  <a:lnTo>
                    <a:pt x="133" y="849"/>
                  </a:lnTo>
                  <a:lnTo>
                    <a:pt x="133" y="861"/>
                  </a:lnTo>
                  <a:lnTo>
                    <a:pt x="129" y="872"/>
                  </a:lnTo>
                  <a:lnTo>
                    <a:pt x="129" y="885"/>
                  </a:lnTo>
                  <a:lnTo>
                    <a:pt x="127" y="899"/>
                  </a:lnTo>
                  <a:lnTo>
                    <a:pt x="127" y="912"/>
                  </a:lnTo>
                  <a:lnTo>
                    <a:pt x="124" y="927"/>
                  </a:lnTo>
                  <a:lnTo>
                    <a:pt x="124" y="944"/>
                  </a:lnTo>
                  <a:lnTo>
                    <a:pt x="120" y="956"/>
                  </a:lnTo>
                  <a:lnTo>
                    <a:pt x="120" y="975"/>
                  </a:lnTo>
                  <a:lnTo>
                    <a:pt x="120" y="990"/>
                  </a:lnTo>
                  <a:lnTo>
                    <a:pt x="118" y="1005"/>
                  </a:lnTo>
                  <a:lnTo>
                    <a:pt x="118" y="1024"/>
                  </a:lnTo>
                  <a:lnTo>
                    <a:pt x="118" y="1037"/>
                  </a:lnTo>
                  <a:lnTo>
                    <a:pt x="118" y="1053"/>
                  </a:lnTo>
                  <a:lnTo>
                    <a:pt x="118" y="1068"/>
                  </a:lnTo>
                  <a:lnTo>
                    <a:pt x="118" y="1083"/>
                  </a:lnTo>
                  <a:lnTo>
                    <a:pt x="118" y="1098"/>
                  </a:lnTo>
                  <a:lnTo>
                    <a:pt x="118" y="1113"/>
                  </a:lnTo>
                  <a:lnTo>
                    <a:pt x="118" y="1132"/>
                  </a:lnTo>
                  <a:lnTo>
                    <a:pt x="118" y="1144"/>
                  </a:lnTo>
                  <a:lnTo>
                    <a:pt x="118" y="1163"/>
                  </a:lnTo>
                  <a:lnTo>
                    <a:pt x="118" y="1176"/>
                  </a:lnTo>
                  <a:lnTo>
                    <a:pt x="118" y="1191"/>
                  </a:lnTo>
                  <a:lnTo>
                    <a:pt x="118" y="1205"/>
                  </a:lnTo>
                  <a:lnTo>
                    <a:pt x="118" y="1220"/>
                  </a:lnTo>
                  <a:lnTo>
                    <a:pt x="118" y="1233"/>
                  </a:lnTo>
                  <a:lnTo>
                    <a:pt x="118" y="1250"/>
                  </a:lnTo>
                  <a:lnTo>
                    <a:pt x="118" y="1265"/>
                  </a:lnTo>
                  <a:lnTo>
                    <a:pt x="120" y="1283"/>
                  </a:lnTo>
                  <a:lnTo>
                    <a:pt x="120" y="1294"/>
                  </a:lnTo>
                  <a:lnTo>
                    <a:pt x="120" y="1309"/>
                  </a:lnTo>
                  <a:lnTo>
                    <a:pt x="120" y="1328"/>
                  </a:lnTo>
                  <a:lnTo>
                    <a:pt x="124" y="1343"/>
                  </a:lnTo>
                  <a:lnTo>
                    <a:pt x="124" y="1355"/>
                  </a:lnTo>
                  <a:lnTo>
                    <a:pt x="124" y="1370"/>
                  </a:lnTo>
                  <a:lnTo>
                    <a:pt x="124" y="1389"/>
                  </a:lnTo>
                  <a:lnTo>
                    <a:pt x="127" y="1404"/>
                  </a:lnTo>
                  <a:lnTo>
                    <a:pt x="127" y="1416"/>
                  </a:lnTo>
                  <a:lnTo>
                    <a:pt x="127" y="1431"/>
                  </a:lnTo>
                  <a:lnTo>
                    <a:pt x="127" y="1446"/>
                  </a:lnTo>
                  <a:lnTo>
                    <a:pt x="127" y="1461"/>
                  </a:lnTo>
                  <a:lnTo>
                    <a:pt x="127" y="1473"/>
                  </a:lnTo>
                  <a:lnTo>
                    <a:pt x="127" y="1490"/>
                  </a:lnTo>
                  <a:lnTo>
                    <a:pt x="127" y="1507"/>
                  </a:lnTo>
                  <a:lnTo>
                    <a:pt x="127" y="1522"/>
                  </a:lnTo>
                  <a:lnTo>
                    <a:pt x="124" y="1535"/>
                  </a:lnTo>
                  <a:lnTo>
                    <a:pt x="124" y="1549"/>
                  </a:lnTo>
                  <a:lnTo>
                    <a:pt x="124" y="1564"/>
                  </a:lnTo>
                  <a:lnTo>
                    <a:pt x="124" y="1579"/>
                  </a:lnTo>
                  <a:lnTo>
                    <a:pt x="124" y="1594"/>
                  </a:lnTo>
                  <a:lnTo>
                    <a:pt x="124" y="1609"/>
                  </a:lnTo>
                  <a:lnTo>
                    <a:pt x="120" y="1625"/>
                  </a:lnTo>
                  <a:lnTo>
                    <a:pt x="120" y="1642"/>
                  </a:lnTo>
                  <a:lnTo>
                    <a:pt x="118" y="1653"/>
                  </a:lnTo>
                  <a:lnTo>
                    <a:pt x="118" y="1668"/>
                  </a:lnTo>
                  <a:lnTo>
                    <a:pt x="114" y="1684"/>
                  </a:lnTo>
                  <a:lnTo>
                    <a:pt x="114" y="1699"/>
                  </a:lnTo>
                  <a:lnTo>
                    <a:pt x="112" y="1714"/>
                  </a:lnTo>
                  <a:lnTo>
                    <a:pt x="108" y="1729"/>
                  </a:lnTo>
                  <a:lnTo>
                    <a:pt x="107" y="1744"/>
                  </a:lnTo>
                  <a:lnTo>
                    <a:pt x="107" y="1760"/>
                  </a:lnTo>
                  <a:lnTo>
                    <a:pt x="99" y="1775"/>
                  </a:lnTo>
                  <a:lnTo>
                    <a:pt x="97" y="1790"/>
                  </a:lnTo>
                  <a:lnTo>
                    <a:pt x="93" y="1805"/>
                  </a:lnTo>
                  <a:lnTo>
                    <a:pt x="91" y="1820"/>
                  </a:lnTo>
                  <a:lnTo>
                    <a:pt x="84" y="1836"/>
                  </a:lnTo>
                  <a:lnTo>
                    <a:pt x="82" y="1849"/>
                  </a:lnTo>
                  <a:lnTo>
                    <a:pt x="78" y="1866"/>
                  </a:lnTo>
                  <a:lnTo>
                    <a:pt x="74" y="1883"/>
                  </a:lnTo>
                  <a:lnTo>
                    <a:pt x="70" y="1889"/>
                  </a:lnTo>
                  <a:lnTo>
                    <a:pt x="67" y="1902"/>
                  </a:lnTo>
                  <a:lnTo>
                    <a:pt x="61" y="1908"/>
                  </a:lnTo>
                  <a:lnTo>
                    <a:pt x="53" y="1917"/>
                  </a:lnTo>
                  <a:lnTo>
                    <a:pt x="38" y="1925"/>
                  </a:lnTo>
                  <a:lnTo>
                    <a:pt x="27" y="1934"/>
                  </a:lnTo>
                  <a:lnTo>
                    <a:pt x="12" y="1934"/>
                  </a:lnTo>
                  <a:lnTo>
                    <a:pt x="2" y="1934"/>
                  </a:lnTo>
                  <a:lnTo>
                    <a:pt x="0" y="1929"/>
                  </a:lnTo>
                  <a:lnTo>
                    <a:pt x="0" y="1925"/>
                  </a:lnTo>
                  <a:lnTo>
                    <a:pt x="0" y="1919"/>
                  </a:lnTo>
                  <a:lnTo>
                    <a:pt x="2" y="1910"/>
                  </a:lnTo>
                  <a:lnTo>
                    <a:pt x="2" y="1898"/>
                  </a:lnTo>
                  <a:lnTo>
                    <a:pt x="10" y="1883"/>
                  </a:lnTo>
                  <a:lnTo>
                    <a:pt x="10" y="1868"/>
                  </a:lnTo>
                  <a:lnTo>
                    <a:pt x="15" y="1857"/>
                  </a:lnTo>
                  <a:lnTo>
                    <a:pt x="15" y="1841"/>
                  </a:lnTo>
                  <a:lnTo>
                    <a:pt x="17" y="1826"/>
                  </a:lnTo>
                  <a:lnTo>
                    <a:pt x="21" y="1811"/>
                  </a:lnTo>
                  <a:lnTo>
                    <a:pt x="25" y="1800"/>
                  </a:lnTo>
                  <a:lnTo>
                    <a:pt x="27" y="1781"/>
                  </a:lnTo>
                  <a:lnTo>
                    <a:pt x="27" y="1765"/>
                  </a:lnTo>
                  <a:lnTo>
                    <a:pt x="31" y="1750"/>
                  </a:lnTo>
                  <a:lnTo>
                    <a:pt x="31" y="1735"/>
                  </a:lnTo>
                  <a:lnTo>
                    <a:pt x="32" y="1722"/>
                  </a:lnTo>
                  <a:lnTo>
                    <a:pt x="32" y="1708"/>
                  </a:lnTo>
                  <a:lnTo>
                    <a:pt x="36" y="1693"/>
                  </a:lnTo>
                  <a:lnTo>
                    <a:pt x="36" y="1678"/>
                  </a:lnTo>
                  <a:lnTo>
                    <a:pt x="36" y="1661"/>
                  </a:lnTo>
                  <a:lnTo>
                    <a:pt x="38" y="1646"/>
                  </a:lnTo>
                  <a:lnTo>
                    <a:pt x="38" y="1630"/>
                  </a:lnTo>
                  <a:lnTo>
                    <a:pt x="38" y="1615"/>
                  </a:lnTo>
                  <a:lnTo>
                    <a:pt x="38" y="1596"/>
                  </a:lnTo>
                  <a:lnTo>
                    <a:pt x="38" y="1583"/>
                  </a:lnTo>
                  <a:lnTo>
                    <a:pt x="38" y="1566"/>
                  </a:lnTo>
                  <a:lnTo>
                    <a:pt x="42" y="1551"/>
                  </a:lnTo>
                  <a:lnTo>
                    <a:pt x="42" y="1533"/>
                  </a:lnTo>
                  <a:lnTo>
                    <a:pt x="42" y="1518"/>
                  </a:lnTo>
                  <a:lnTo>
                    <a:pt x="42" y="1501"/>
                  </a:lnTo>
                  <a:lnTo>
                    <a:pt x="42" y="1486"/>
                  </a:lnTo>
                  <a:lnTo>
                    <a:pt x="42" y="1467"/>
                  </a:lnTo>
                  <a:lnTo>
                    <a:pt x="42" y="1452"/>
                  </a:lnTo>
                  <a:lnTo>
                    <a:pt x="42" y="1437"/>
                  </a:lnTo>
                  <a:lnTo>
                    <a:pt x="42" y="1419"/>
                  </a:lnTo>
                  <a:lnTo>
                    <a:pt x="42" y="1400"/>
                  </a:lnTo>
                  <a:lnTo>
                    <a:pt x="42" y="1385"/>
                  </a:lnTo>
                  <a:lnTo>
                    <a:pt x="42" y="1368"/>
                  </a:lnTo>
                  <a:lnTo>
                    <a:pt x="42" y="1351"/>
                  </a:lnTo>
                  <a:lnTo>
                    <a:pt x="42" y="1334"/>
                  </a:lnTo>
                  <a:lnTo>
                    <a:pt x="42" y="1319"/>
                  </a:lnTo>
                  <a:lnTo>
                    <a:pt x="42" y="1302"/>
                  </a:lnTo>
                  <a:lnTo>
                    <a:pt x="42" y="1286"/>
                  </a:lnTo>
                  <a:lnTo>
                    <a:pt x="42" y="1267"/>
                  </a:lnTo>
                  <a:lnTo>
                    <a:pt x="42" y="1252"/>
                  </a:lnTo>
                  <a:lnTo>
                    <a:pt x="42" y="1237"/>
                  </a:lnTo>
                  <a:lnTo>
                    <a:pt x="42" y="1220"/>
                  </a:lnTo>
                  <a:lnTo>
                    <a:pt x="42" y="1205"/>
                  </a:lnTo>
                  <a:lnTo>
                    <a:pt x="42" y="1189"/>
                  </a:lnTo>
                  <a:lnTo>
                    <a:pt x="42" y="1170"/>
                  </a:lnTo>
                  <a:lnTo>
                    <a:pt x="42" y="1155"/>
                  </a:lnTo>
                  <a:lnTo>
                    <a:pt x="42" y="1138"/>
                  </a:lnTo>
                  <a:lnTo>
                    <a:pt x="42" y="1123"/>
                  </a:lnTo>
                  <a:lnTo>
                    <a:pt x="42" y="1106"/>
                  </a:lnTo>
                  <a:lnTo>
                    <a:pt x="42" y="1091"/>
                  </a:lnTo>
                  <a:lnTo>
                    <a:pt x="42" y="1074"/>
                  </a:lnTo>
                  <a:lnTo>
                    <a:pt x="42" y="1060"/>
                  </a:lnTo>
                  <a:lnTo>
                    <a:pt x="42" y="1041"/>
                  </a:lnTo>
                  <a:lnTo>
                    <a:pt x="46" y="1030"/>
                  </a:lnTo>
                  <a:lnTo>
                    <a:pt x="46" y="1011"/>
                  </a:lnTo>
                  <a:lnTo>
                    <a:pt x="46" y="996"/>
                  </a:lnTo>
                  <a:lnTo>
                    <a:pt x="48" y="980"/>
                  </a:lnTo>
                  <a:lnTo>
                    <a:pt x="48" y="965"/>
                  </a:lnTo>
                  <a:lnTo>
                    <a:pt x="48" y="952"/>
                  </a:lnTo>
                  <a:lnTo>
                    <a:pt x="53" y="935"/>
                  </a:lnTo>
                  <a:lnTo>
                    <a:pt x="53" y="920"/>
                  </a:lnTo>
                  <a:lnTo>
                    <a:pt x="57" y="906"/>
                  </a:lnTo>
                  <a:lnTo>
                    <a:pt x="57" y="891"/>
                  </a:lnTo>
                  <a:lnTo>
                    <a:pt x="61" y="876"/>
                  </a:lnTo>
                  <a:lnTo>
                    <a:pt x="61" y="857"/>
                  </a:lnTo>
                  <a:lnTo>
                    <a:pt x="63" y="845"/>
                  </a:lnTo>
                  <a:lnTo>
                    <a:pt x="67" y="830"/>
                  </a:lnTo>
                  <a:lnTo>
                    <a:pt x="70" y="815"/>
                  </a:lnTo>
                  <a:lnTo>
                    <a:pt x="70" y="800"/>
                  </a:lnTo>
                  <a:lnTo>
                    <a:pt x="72" y="785"/>
                  </a:lnTo>
                  <a:lnTo>
                    <a:pt x="74" y="769"/>
                  </a:lnTo>
                  <a:lnTo>
                    <a:pt x="78" y="754"/>
                  </a:lnTo>
                  <a:lnTo>
                    <a:pt x="82" y="743"/>
                  </a:lnTo>
                  <a:lnTo>
                    <a:pt x="84" y="728"/>
                  </a:lnTo>
                  <a:lnTo>
                    <a:pt x="88" y="716"/>
                  </a:lnTo>
                  <a:lnTo>
                    <a:pt x="91" y="699"/>
                  </a:lnTo>
                  <a:lnTo>
                    <a:pt x="93" y="686"/>
                  </a:lnTo>
                  <a:lnTo>
                    <a:pt x="99" y="672"/>
                  </a:lnTo>
                  <a:lnTo>
                    <a:pt x="99" y="661"/>
                  </a:lnTo>
                  <a:lnTo>
                    <a:pt x="103" y="646"/>
                  </a:lnTo>
                  <a:lnTo>
                    <a:pt x="107" y="631"/>
                  </a:lnTo>
                  <a:lnTo>
                    <a:pt x="112" y="619"/>
                  </a:lnTo>
                  <a:lnTo>
                    <a:pt x="114" y="604"/>
                  </a:lnTo>
                  <a:lnTo>
                    <a:pt x="118" y="593"/>
                  </a:lnTo>
                  <a:lnTo>
                    <a:pt x="124" y="576"/>
                  </a:lnTo>
                  <a:lnTo>
                    <a:pt x="127" y="564"/>
                  </a:lnTo>
                  <a:lnTo>
                    <a:pt x="129" y="549"/>
                  </a:lnTo>
                  <a:lnTo>
                    <a:pt x="135" y="538"/>
                  </a:lnTo>
                  <a:lnTo>
                    <a:pt x="139" y="524"/>
                  </a:lnTo>
                  <a:lnTo>
                    <a:pt x="145" y="513"/>
                  </a:lnTo>
                  <a:lnTo>
                    <a:pt x="148" y="498"/>
                  </a:lnTo>
                  <a:lnTo>
                    <a:pt x="154" y="486"/>
                  </a:lnTo>
                  <a:lnTo>
                    <a:pt x="160" y="475"/>
                  </a:lnTo>
                  <a:lnTo>
                    <a:pt x="166" y="462"/>
                  </a:lnTo>
                  <a:lnTo>
                    <a:pt x="169" y="446"/>
                  </a:lnTo>
                  <a:lnTo>
                    <a:pt x="175" y="435"/>
                  </a:lnTo>
                  <a:lnTo>
                    <a:pt x="177" y="422"/>
                  </a:lnTo>
                  <a:lnTo>
                    <a:pt x="185" y="410"/>
                  </a:lnTo>
                  <a:lnTo>
                    <a:pt x="186" y="395"/>
                  </a:lnTo>
                  <a:lnTo>
                    <a:pt x="192" y="380"/>
                  </a:lnTo>
                  <a:lnTo>
                    <a:pt x="200" y="368"/>
                  </a:lnTo>
                  <a:lnTo>
                    <a:pt x="205" y="357"/>
                  </a:lnTo>
                  <a:lnTo>
                    <a:pt x="211" y="340"/>
                  </a:lnTo>
                  <a:lnTo>
                    <a:pt x="217" y="328"/>
                  </a:lnTo>
                  <a:lnTo>
                    <a:pt x="223" y="317"/>
                  </a:lnTo>
                  <a:lnTo>
                    <a:pt x="228" y="304"/>
                  </a:lnTo>
                  <a:lnTo>
                    <a:pt x="234" y="290"/>
                  </a:lnTo>
                  <a:lnTo>
                    <a:pt x="242" y="277"/>
                  </a:lnTo>
                  <a:lnTo>
                    <a:pt x="247" y="266"/>
                  </a:lnTo>
                  <a:lnTo>
                    <a:pt x="253" y="254"/>
                  </a:lnTo>
                  <a:lnTo>
                    <a:pt x="259" y="239"/>
                  </a:lnTo>
                  <a:lnTo>
                    <a:pt x="268" y="224"/>
                  </a:lnTo>
                  <a:lnTo>
                    <a:pt x="274" y="213"/>
                  </a:lnTo>
                  <a:lnTo>
                    <a:pt x="281" y="197"/>
                  </a:lnTo>
                  <a:lnTo>
                    <a:pt x="287" y="180"/>
                  </a:lnTo>
                  <a:lnTo>
                    <a:pt x="295" y="169"/>
                  </a:lnTo>
                  <a:lnTo>
                    <a:pt x="302" y="154"/>
                  </a:lnTo>
                  <a:lnTo>
                    <a:pt x="308" y="142"/>
                  </a:lnTo>
                  <a:lnTo>
                    <a:pt x="314" y="127"/>
                  </a:lnTo>
                  <a:lnTo>
                    <a:pt x="323" y="112"/>
                  </a:lnTo>
                  <a:lnTo>
                    <a:pt x="329" y="100"/>
                  </a:lnTo>
                  <a:lnTo>
                    <a:pt x="338" y="85"/>
                  </a:lnTo>
                  <a:lnTo>
                    <a:pt x="344" y="70"/>
                  </a:lnTo>
                  <a:lnTo>
                    <a:pt x="352" y="55"/>
                  </a:lnTo>
                  <a:lnTo>
                    <a:pt x="359" y="40"/>
                  </a:lnTo>
                  <a:lnTo>
                    <a:pt x="371" y="26"/>
                  </a:lnTo>
                  <a:lnTo>
                    <a:pt x="376" y="19"/>
                  </a:lnTo>
                  <a:lnTo>
                    <a:pt x="388" y="9"/>
                  </a:lnTo>
                  <a:lnTo>
                    <a:pt x="395" y="5"/>
                  </a:lnTo>
                  <a:lnTo>
                    <a:pt x="405" y="5"/>
                  </a:lnTo>
                  <a:lnTo>
                    <a:pt x="413" y="3"/>
                  </a:lnTo>
                  <a:lnTo>
                    <a:pt x="426" y="3"/>
                  </a:lnTo>
                  <a:lnTo>
                    <a:pt x="432" y="0"/>
                  </a:lnTo>
                  <a:lnTo>
                    <a:pt x="441" y="0"/>
                  </a:lnTo>
                  <a:lnTo>
                    <a:pt x="447" y="0"/>
                  </a:lnTo>
                  <a:lnTo>
                    <a:pt x="454" y="0"/>
                  </a:lnTo>
                  <a:lnTo>
                    <a:pt x="462" y="3"/>
                  </a:lnTo>
                  <a:lnTo>
                    <a:pt x="464" y="13"/>
                  </a:lnTo>
                  <a:lnTo>
                    <a:pt x="464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7" name="Freeform 81"/>
            <p:cNvSpPr>
              <a:spLocks/>
            </p:cNvSpPr>
            <p:nvPr/>
          </p:nvSpPr>
          <p:spPr bwMode="auto">
            <a:xfrm>
              <a:off x="6302368" y="4511676"/>
              <a:ext cx="182562" cy="1489076"/>
            </a:xfrm>
            <a:custGeom>
              <a:avLst/>
              <a:gdLst/>
              <a:ahLst/>
              <a:cxnLst>
                <a:cxn ang="0">
                  <a:pos x="219" y="78"/>
                </a:cxn>
                <a:cxn ang="0">
                  <a:pos x="200" y="150"/>
                </a:cxn>
                <a:cxn ang="0">
                  <a:pos x="185" y="217"/>
                </a:cxn>
                <a:cxn ang="0">
                  <a:pos x="169" y="280"/>
                </a:cxn>
                <a:cxn ang="0">
                  <a:pos x="158" y="340"/>
                </a:cxn>
                <a:cxn ang="0">
                  <a:pos x="145" y="401"/>
                </a:cxn>
                <a:cxn ang="0">
                  <a:pos x="133" y="462"/>
                </a:cxn>
                <a:cxn ang="0">
                  <a:pos x="122" y="519"/>
                </a:cxn>
                <a:cxn ang="0">
                  <a:pos x="112" y="582"/>
                </a:cxn>
                <a:cxn ang="0">
                  <a:pos x="103" y="646"/>
                </a:cxn>
                <a:cxn ang="0">
                  <a:pos x="93" y="715"/>
                </a:cxn>
                <a:cxn ang="0">
                  <a:pos x="88" y="785"/>
                </a:cxn>
                <a:cxn ang="0">
                  <a:pos x="86" y="863"/>
                </a:cxn>
                <a:cxn ang="0">
                  <a:pos x="82" y="935"/>
                </a:cxn>
                <a:cxn ang="0">
                  <a:pos x="82" y="1007"/>
                </a:cxn>
                <a:cxn ang="0">
                  <a:pos x="86" y="1080"/>
                </a:cxn>
                <a:cxn ang="0">
                  <a:pos x="88" y="1152"/>
                </a:cxn>
                <a:cxn ang="0">
                  <a:pos x="93" y="1224"/>
                </a:cxn>
                <a:cxn ang="0">
                  <a:pos x="103" y="1298"/>
                </a:cxn>
                <a:cxn ang="0">
                  <a:pos x="112" y="1367"/>
                </a:cxn>
                <a:cxn ang="0">
                  <a:pos x="122" y="1439"/>
                </a:cxn>
                <a:cxn ang="0">
                  <a:pos x="128" y="1511"/>
                </a:cxn>
                <a:cxn ang="0">
                  <a:pos x="137" y="1583"/>
                </a:cxn>
                <a:cxn ang="0">
                  <a:pos x="143" y="1659"/>
                </a:cxn>
                <a:cxn ang="0">
                  <a:pos x="145" y="1735"/>
                </a:cxn>
                <a:cxn ang="0">
                  <a:pos x="149" y="1808"/>
                </a:cxn>
                <a:cxn ang="0">
                  <a:pos x="122" y="1861"/>
                </a:cxn>
                <a:cxn ang="0">
                  <a:pos x="67" y="1859"/>
                </a:cxn>
                <a:cxn ang="0">
                  <a:pos x="61" y="1802"/>
                </a:cxn>
                <a:cxn ang="0">
                  <a:pos x="55" y="1716"/>
                </a:cxn>
                <a:cxn ang="0">
                  <a:pos x="48" y="1638"/>
                </a:cxn>
                <a:cxn ang="0">
                  <a:pos x="46" y="1560"/>
                </a:cxn>
                <a:cxn ang="0">
                  <a:pos x="40" y="1481"/>
                </a:cxn>
                <a:cxn ang="0">
                  <a:pos x="27" y="1403"/>
                </a:cxn>
                <a:cxn ang="0">
                  <a:pos x="21" y="1327"/>
                </a:cxn>
                <a:cxn ang="0">
                  <a:pos x="15" y="1249"/>
                </a:cxn>
                <a:cxn ang="0">
                  <a:pos x="10" y="1175"/>
                </a:cxn>
                <a:cxn ang="0">
                  <a:pos x="4" y="1095"/>
                </a:cxn>
                <a:cxn ang="0">
                  <a:pos x="0" y="1017"/>
                </a:cxn>
                <a:cxn ang="0">
                  <a:pos x="0" y="939"/>
                </a:cxn>
                <a:cxn ang="0">
                  <a:pos x="4" y="863"/>
                </a:cxn>
                <a:cxn ang="0">
                  <a:pos x="10" y="785"/>
                </a:cxn>
                <a:cxn ang="0">
                  <a:pos x="12" y="709"/>
                </a:cxn>
                <a:cxn ang="0">
                  <a:pos x="21" y="641"/>
                </a:cxn>
                <a:cxn ang="0">
                  <a:pos x="31" y="580"/>
                </a:cxn>
                <a:cxn ang="0">
                  <a:pos x="44" y="523"/>
                </a:cxn>
                <a:cxn ang="0">
                  <a:pos x="55" y="470"/>
                </a:cxn>
                <a:cxn ang="0">
                  <a:pos x="65" y="418"/>
                </a:cxn>
                <a:cxn ang="0">
                  <a:pos x="78" y="369"/>
                </a:cxn>
                <a:cxn ang="0">
                  <a:pos x="91" y="316"/>
                </a:cxn>
                <a:cxn ang="0">
                  <a:pos x="107" y="262"/>
                </a:cxn>
                <a:cxn ang="0">
                  <a:pos x="122" y="202"/>
                </a:cxn>
                <a:cxn ang="0">
                  <a:pos x="137" y="139"/>
                </a:cxn>
                <a:cxn ang="0">
                  <a:pos x="154" y="69"/>
                </a:cxn>
                <a:cxn ang="0">
                  <a:pos x="179" y="10"/>
                </a:cxn>
                <a:cxn ang="0">
                  <a:pos x="230" y="10"/>
                </a:cxn>
              </a:cxnLst>
              <a:rect l="0" t="0" r="r" b="b"/>
              <a:pathLst>
                <a:path w="230" h="1876">
                  <a:moveTo>
                    <a:pt x="230" y="17"/>
                  </a:moveTo>
                  <a:lnTo>
                    <a:pt x="226" y="32"/>
                  </a:lnTo>
                  <a:lnTo>
                    <a:pt x="225" y="48"/>
                  </a:lnTo>
                  <a:lnTo>
                    <a:pt x="221" y="63"/>
                  </a:lnTo>
                  <a:lnTo>
                    <a:pt x="219" y="78"/>
                  </a:lnTo>
                  <a:lnTo>
                    <a:pt x="211" y="93"/>
                  </a:lnTo>
                  <a:lnTo>
                    <a:pt x="209" y="108"/>
                  </a:lnTo>
                  <a:lnTo>
                    <a:pt x="206" y="120"/>
                  </a:lnTo>
                  <a:lnTo>
                    <a:pt x="204" y="135"/>
                  </a:lnTo>
                  <a:lnTo>
                    <a:pt x="200" y="150"/>
                  </a:lnTo>
                  <a:lnTo>
                    <a:pt x="196" y="164"/>
                  </a:lnTo>
                  <a:lnTo>
                    <a:pt x="190" y="177"/>
                  </a:lnTo>
                  <a:lnTo>
                    <a:pt x="190" y="192"/>
                  </a:lnTo>
                  <a:lnTo>
                    <a:pt x="187" y="205"/>
                  </a:lnTo>
                  <a:lnTo>
                    <a:pt x="185" y="217"/>
                  </a:lnTo>
                  <a:lnTo>
                    <a:pt x="183" y="228"/>
                  </a:lnTo>
                  <a:lnTo>
                    <a:pt x="179" y="245"/>
                  </a:lnTo>
                  <a:lnTo>
                    <a:pt x="175" y="257"/>
                  </a:lnTo>
                  <a:lnTo>
                    <a:pt x="171" y="268"/>
                  </a:lnTo>
                  <a:lnTo>
                    <a:pt x="169" y="280"/>
                  </a:lnTo>
                  <a:lnTo>
                    <a:pt x="169" y="293"/>
                  </a:lnTo>
                  <a:lnTo>
                    <a:pt x="164" y="304"/>
                  </a:lnTo>
                  <a:lnTo>
                    <a:pt x="164" y="316"/>
                  </a:lnTo>
                  <a:lnTo>
                    <a:pt x="160" y="329"/>
                  </a:lnTo>
                  <a:lnTo>
                    <a:pt x="158" y="340"/>
                  </a:lnTo>
                  <a:lnTo>
                    <a:pt x="154" y="354"/>
                  </a:lnTo>
                  <a:lnTo>
                    <a:pt x="154" y="365"/>
                  </a:lnTo>
                  <a:lnTo>
                    <a:pt x="150" y="376"/>
                  </a:lnTo>
                  <a:lnTo>
                    <a:pt x="149" y="390"/>
                  </a:lnTo>
                  <a:lnTo>
                    <a:pt x="145" y="401"/>
                  </a:lnTo>
                  <a:lnTo>
                    <a:pt x="145" y="413"/>
                  </a:lnTo>
                  <a:lnTo>
                    <a:pt x="143" y="426"/>
                  </a:lnTo>
                  <a:lnTo>
                    <a:pt x="139" y="437"/>
                  </a:lnTo>
                  <a:lnTo>
                    <a:pt x="133" y="449"/>
                  </a:lnTo>
                  <a:lnTo>
                    <a:pt x="133" y="462"/>
                  </a:lnTo>
                  <a:lnTo>
                    <a:pt x="129" y="473"/>
                  </a:lnTo>
                  <a:lnTo>
                    <a:pt x="128" y="487"/>
                  </a:lnTo>
                  <a:lnTo>
                    <a:pt x="124" y="494"/>
                  </a:lnTo>
                  <a:lnTo>
                    <a:pt x="124" y="509"/>
                  </a:lnTo>
                  <a:lnTo>
                    <a:pt x="122" y="519"/>
                  </a:lnTo>
                  <a:lnTo>
                    <a:pt x="118" y="534"/>
                  </a:lnTo>
                  <a:lnTo>
                    <a:pt x="114" y="544"/>
                  </a:lnTo>
                  <a:lnTo>
                    <a:pt x="114" y="559"/>
                  </a:lnTo>
                  <a:lnTo>
                    <a:pt x="112" y="570"/>
                  </a:lnTo>
                  <a:lnTo>
                    <a:pt x="112" y="582"/>
                  </a:lnTo>
                  <a:lnTo>
                    <a:pt x="109" y="593"/>
                  </a:lnTo>
                  <a:lnTo>
                    <a:pt x="109" y="606"/>
                  </a:lnTo>
                  <a:lnTo>
                    <a:pt x="107" y="622"/>
                  </a:lnTo>
                  <a:lnTo>
                    <a:pt x="107" y="633"/>
                  </a:lnTo>
                  <a:lnTo>
                    <a:pt x="103" y="646"/>
                  </a:lnTo>
                  <a:lnTo>
                    <a:pt x="101" y="662"/>
                  </a:lnTo>
                  <a:lnTo>
                    <a:pt x="101" y="673"/>
                  </a:lnTo>
                  <a:lnTo>
                    <a:pt x="97" y="684"/>
                  </a:lnTo>
                  <a:lnTo>
                    <a:pt x="97" y="700"/>
                  </a:lnTo>
                  <a:lnTo>
                    <a:pt x="93" y="715"/>
                  </a:lnTo>
                  <a:lnTo>
                    <a:pt x="93" y="726"/>
                  </a:lnTo>
                  <a:lnTo>
                    <a:pt x="93" y="743"/>
                  </a:lnTo>
                  <a:lnTo>
                    <a:pt x="91" y="755"/>
                  </a:lnTo>
                  <a:lnTo>
                    <a:pt x="88" y="770"/>
                  </a:lnTo>
                  <a:lnTo>
                    <a:pt x="88" y="785"/>
                  </a:lnTo>
                  <a:lnTo>
                    <a:pt x="88" y="800"/>
                  </a:lnTo>
                  <a:lnTo>
                    <a:pt x="86" y="814"/>
                  </a:lnTo>
                  <a:lnTo>
                    <a:pt x="86" y="829"/>
                  </a:lnTo>
                  <a:lnTo>
                    <a:pt x="86" y="846"/>
                  </a:lnTo>
                  <a:lnTo>
                    <a:pt x="86" y="863"/>
                  </a:lnTo>
                  <a:lnTo>
                    <a:pt x="82" y="878"/>
                  </a:lnTo>
                  <a:lnTo>
                    <a:pt x="82" y="890"/>
                  </a:lnTo>
                  <a:lnTo>
                    <a:pt x="82" y="905"/>
                  </a:lnTo>
                  <a:lnTo>
                    <a:pt x="82" y="920"/>
                  </a:lnTo>
                  <a:lnTo>
                    <a:pt x="82" y="935"/>
                  </a:lnTo>
                  <a:lnTo>
                    <a:pt x="82" y="950"/>
                  </a:lnTo>
                  <a:lnTo>
                    <a:pt x="82" y="962"/>
                  </a:lnTo>
                  <a:lnTo>
                    <a:pt x="82" y="981"/>
                  </a:lnTo>
                  <a:lnTo>
                    <a:pt x="82" y="992"/>
                  </a:lnTo>
                  <a:lnTo>
                    <a:pt x="82" y="1007"/>
                  </a:lnTo>
                  <a:lnTo>
                    <a:pt x="82" y="1023"/>
                  </a:lnTo>
                  <a:lnTo>
                    <a:pt x="82" y="1038"/>
                  </a:lnTo>
                  <a:lnTo>
                    <a:pt x="82" y="1049"/>
                  </a:lnTo>
                  <a:lnTo>
                    <a:pt x="82" y="1068"/>
                  </a:lnTo>
                  <a:lnTo>
                    <a:pt x="86" y="1080"/>
                  </a:lnTo>
                  <a:lnTo>
                    <a:pt x="86" y="1095"/>
                  </a:lnTo>
                  <a:lnTo>
                    <a:pt x="86" y="1110"/>
                  </a:lnTo>
                  <a:lnTo>
                    <a:pt x="86" y="1125"/>
                  </a:lnTo>
                  <a:lnTo>
                    <a:pt x="88" y="1139"/>
                  </a:lnTo>
                  <a:lnTo>
                    <a:pt x="88" y="1152"/>
                  </a:lnTo>
                  <a:lnTo>
                    <a:pt x="88" y="1167"/>
                  </a:lnTo>
                  <a:lnTo>
                    <a:pt x="91" y="1182"/>
                  </a:lnTo>
                  <a:lnTo>
                    <a:pt x="93" y="1196"/>
                  </a:lnTo>
                  <a:lnTo>
                    <a:pt x="93" y="1209"/>
                  </a:lnTo>
                  <a:lnTo>
                    <a:pt x="93" y="1224"/>
                  </a:lnTo>
                  <a:lnTo>
                    <a:pt x="97" y="1241"/>
                  </a:lnTo>
                  <a:lnTo>
                    <a:pt x="97" y="1253"/>
                  </a:lnTo>
                  <a:lnTo>
                    <a:pt x="101" y="1268"/>
                  </a:lnTo>
                  <a:lnTo>
                    <a:pt x="103" y="1283"/>
                  </a:lnTo>
                  <a:lnTo>
                    <a:pt x="103" y="1298"/>
                  </a:lnTo>
                  <a:lnTo>
                    <a:pt x="107" y="1310"/>
                  </a:lnTo>
                  <a:lnTo>
                    <a:pt x="109" y="1327"/>
                  </a:lnTo>
                  <a:lnTo>
                    <a:pt x="109" y="1340"/>
                  </a:lnTo>
                  <a:lnTo>
                    <a:pt x="112" y="1355"/>
                  </a:lnTo>
                  <a:lnTo>
                    <a:pt x="112" y="1367"/>
                  </a:lnTo>
                  <a:lnTo>
                    <a:pt x="114" y="1382"/>
                  </a:lnTo>
                  <a:lnTo>
                    <a:pt x="114" y="1397"/>
                  </a:lnTo>
                  <a:lnTo>
                    <a:pt x="118" y="1408"/>
                  </a:lnTo>
                  <a:lnTo>
                    <a:pt x="118" y="1424"/>
                  </a:lnTo>
                  <a:lnTo>
                    <a:pt x="122" y="1439"/>
                  </a:lnTo>
                  <a:lnTo>
                    <a:pt x="122" y="1454"/>
                  </a:lnTo>
                  <a:lnTo>
                    <a:pt x="124" y="1465"/>
                  </a:lnTo>
                  <a:lnTo>
                    <a:pt x="124" y="1481"/>
                  </a:lnTo>
                  <a:lnTo>
                    <a:pt x="128" y="1498"/>
                  </a:lnTo>
                  <a:lnTo>
                    <a:pt x="128" y="1511"/>
                  </a:lnTo>
                  <a:lnTo>
                    <a:pt x="129" y="1526"/>
                  </a:lnTo>
                  <a:lnTo>
                    <a:pt x="129" y="1541"/>
                  </a:lnTo>
                  <a:lnTo>
                    <a:pt x="133" y="1557"/>
                  </a:lnTo>
                  <a:lnTo>
                    <a:pt x="133" y="1570"/>
                  </a:lnTo>
                  <a:lnTo>
                    <a:pt x="137" y="1583"/>
                  </a:lnTo>
                  <a:lnTo>
                    <a:pt x="137" y="1599"/>
                  </a:lnTo>
                  <a:lnTo>
                    <a:pt x="139" y="1616"/>
                  </a:lnTo>
                  <a:lnTo>
                    <a:pt x="139" y="1627"/>
                  </a:lnTo>
                  <a:lnTo>
                    <a:pt x="143" y="1644"/>
                  </a:lnTo>
                  <a:lnTo>
                    <a:pt x="143" y="1659"/>
                  </a:lnTo>
                  <a:lnTo>
                    <a:pt x="145" y="1675"/>
                  </a:lnTo>
                  <a:lnTo>
                    <a:pt x="145" y="1690"/>
                  </a:lnTo>
                  <a:lnTo>
                    <a:pt x="145" y="1705"/>
                  </a:lnTo>
                  <a:lnTo>
                    <a:pt x="145" y="1720"/>
                  </a:lnTo>
                  <a:lnTo>
                    <a:pt x="145" y="1735"/>
                  </a:lnTo>
                  <a:lnTo>
                    <a:pt x="145" y="1751"/>
                  </a:lnTo>
                  <a:lnTo>
                    <a:pt x="149" y="1766"/>
                  </a:lnTo>
                  <a:lnTo>
                    <a:pt x="149" y="1781"/>
                  </a:lnTo>
                  <a:lnTo>
                    <a:pt x="149" y="1798"/>
                  </a:lnTo>
                  <a:lnTo>
                    <a:pt x="149" y="1808"/>
                  </a:lnTo>
                  <a:lnTo>
                    <a:pt x="145" y="1819"/>
                  </a:lnTo>
                  <a:lnTo>
                    <a:pt x="139" y="1828"/>
                  </a:lnTo>
                  <a:lnTo>
                    <a:pt x="133" y="1844"/>
                  </a:lnTo>
                  <a:lnTo>
                    <a:pt x="128" y="1853"/>
                  </a:lnTo>
                  <a:lnTo>
                    <a:pt x="122" y="1861"/>
                  </a:lnTo>
                  <a:lnTo>
                    <a:pt x="112" y="1868"/>
                  </a:lnTo>
                  <a:lnTo>
                    <a:pt x="107" y="1874"/>
                  </a:lnTo>
                  <a:lnTo>
                    <a:pt x="88" y="1876"/>
                  </a:lnTo>
                  <a:lnTo>
                    <a:pt x="72" y="1868"/>
                  </a:lnTo>
                  <a:lnTo>
                    <a:pt x="67" y="1859"/>
                  </a:lnTo>
                  <a:lnTo>
                    <a:pt x="65" y="1844"/>
                  </a:lnTo>
                  <a:lnTo>
                    <a:pt x="61" y="1832"/>
                  </a:lnTo>
                  <a:lnTo>
                    <a:pt x="61" y="1823"/>
                  </a:lnTo>
                  <a:lnTo>
                    <a:pt x="61" y="1811"/>
                  </a:lnTo>
                  <a:lnTo>
                    <a:pt x="61" y="1802"/>
                  </a:lnTo>
                  <a:lnTo>
                    <a:pt x="57" y="1783"/>
                  </a:lnTo>
                  <a:lnTo>
                    <a:pt x="57" y="1768"/>
                  </a:lnTo>
                  <a:lnTo>
                    <a:pt x="55" y="1751"/>
                  </a:lnTo>
                  <a:lnTo>
                    <a:pt x="55" y="1735"/>
                  </a:lnTo>
                  <a:lnTo>
                    <a:pt x="55" y="1716"/>
                  </a:lnTo>
                  <a:lnTo>
                    <a:pt x="55" y="1701"/>
                  </a:lnTo>
                  <a:lnTo>
                    <a:pt x="52" y="1686"/>
                  </a:lnTo>
                  <a:lnTo>
                    <a:pt x="52" y="1673"/>
                  </a:lnTo>
                  <a:lnTo>
                    <a:pt x="52" y="1654"/>
                  </a:lnTo>
                  <a:lnTo>
                    <a:pt x="48" y="1638"/>
                  </a:lnTo>
                  <a:lnTo>
                    <a:pt x="48" y="1623"/>
                  </a:lnTo>
                  <a:lnTo>
                    <a:pt x="48" y="1608"/>
                  </a:lnTo>
                  <a:lnTo>
                    <a:pt x="46" y="1591"/>
                  </a:lnTo>
                  <a:lnTo>
                    <a:pt x="46" y="1576"/>
                  </a:lnTo>
                  <a:lnTo>
                    <a:pt x="46" y="1560"/>
                  </a:lnTo>
                  <a:lnTo>
                    <a:pt x="46" y="1545"/>
                  </a:lnTo>
                  <a:lnTo>
                    <a:pt x="44" y="1530"/>
                  </a:lnTo>
                  <a:lnTo>
                    <a:pt x="40" y="1511"/>
                  </a:lnTo>
                  <a:lnTo>
                    <a:pt x="40" y="1498"/>
                  </a:lnTo>
                  <a:lnTo>
                    <a:pt x="40" y="1481"/>
                  </a:lnTo>
                  <a:lnTo>
                    <a:pt x="36" y="1464"/>
                  </a:lnTo>
                  <a:lnTo>
                    <a:pt x="33" y="1452"/>
                  </a:lnTo>
                  <a:lnTo>
                    <a:pt x="31" y="1433"/>
                  </a:lnTo>
                  <a:lnTo>
                    <a:pt x="31" y="1418"/>
                  </a:lnTo>
                  <a:lnTo>
                    <a:pt x="27" y="1403"/>
                  </a:lnTo>
                  <a:lnTo>
                    <a:pt x="27" y="1388"/>
                  </a:lnTo>
                  <a:lnTo>
                    <a:pt x="25" y="1372"/>
                  </a:lnTo>
                  <a:lnTo>
                    <a:pt x="25" y="1357"/>
                  </a:lnTo>
                  <a:lnTo>
                    <a:pt x="25" y="1342"/>
                  </a:lnTo>
                  <a:lnTo>
                    <a:pt x="21" y="1327"/>
                  </a:lnTo>
                  <a:lnTo>
                    <a:pt x="21" y="1310"/>
                  </a:lnTo>
                  <a:lnTo>
                    <a:pt x="21" y="1298"/>
                  </a:lnTo>
                  <a:lnTo>
                    <a:pt x="19" y="1279"/>
                  </a:lnTo>
                  <a:lnTo>
                    <a:pt x="15" y="1264"/>
                  </a:lnTo>
                  <a:lnTo>
                    <a:pt x="15" y="1249"/>
                  </a:lnTo>
                  <a:lnTo>
                    <a:pt x="15" y="1234"/>
                  </a:lnTo>
                  <a:lnTo>
                    <a:pt x="12" y="1218"/>
                  </a:lnTo>
                  <a:lnTo>
                    <a:pt x="10" y="1201"/>
                  </a:lnTo>
                  <a:lnTo>
                    <a:pt x="10" y="1186"/>
                  </a:lnTo>
                  <a:lnTo>
                    <a:pt x="10" y="1175"/>
                  </a:lnTo>
                  <a:lnTo>
                    <a:pt x="6" y="1156"/>
                  </a:lnTo>
                  <a:lnTo>
                    <a:pt x="6" y="1140"/>
                  </a:lnTo>
                  <a:lnTo>
                    <a:pt x="4" y="1125"/>
                  </a:lnTo>
                  <a:lnTo>
                    <a:pt x="4" y="1110"/>
                  </a:lnTo>
                  <a:lnTo>
                    <a:pt x="4" y="1095"/>
                  </a:lnTo>
                  <a:lnTo>
                    <a:pt x="4" y="1080"/>
                  </a:lnTo>
                  <a:lnTo>
                    <a:pt x="4" y="1063"/>
                  </a:lnTo>
                  <a:lnTo>
                    <a:pt x="4" y="1049"/>
                  </a:lnTo>
                  <a:lnTo>
                    <a:pt x="0" y="1032"/>
                  </a:lnTo>
                  <a:lnTo>
                    <a:pt x="0" y="1017"/>
                  </a:lnTo>
                  <a:lnTo>
                    <a:pt x="0" y="1002"/>
                  </a:lnTo>
                  <a:lnTo>
                    <a:pt x="0" y="987"/>
                  </a:lnTo>
                  <a:lnTo>
                    <a:pt x="0" y="971"/>
                  </a:lnTo>
                  <a:lnTo>
                    <a:pt x="0" y="954"/>
                  </a:lnTo>
                  <a:lnTo>
                    <a:pt x="0" y="939"/>
                  </a:lnTo>
                  <a:lnTo>
                    <a:pt x="0" y="926"/>
                  </a:lnTo>
                  <a:lnTo>
                    <a:pt x="0" y="909"/>
                  </a:lnTo>
                  <a:lnTo>
                    <a:pt x="0" y="893"/>
                  </a:lnTo>
                  <a:lnTo>
                    <a:pt x="0" y="878"/>
                  </a:lnTo>
                  <a:lnTo>
                    <a:pt x="4" y="863"/>
                  </a:lnTo>
                  <a:lnTo>
                    <a:pt x="4" y="846"/>
                  </a:lnTo>
                  <a:lnTo>
                    <a:pt x="4" y="829"/>
                  </a:lnTo>
                  <a:lnTo>
                    <a:pt x="6" y="814"/>
                  </a:lnTo>
                  <a:lnTo>
                    <a:pt x="10" y="800"/>
                  </a:lnTo>
                  <a:lnTo>
                    <a:pt x="10" y="785"/>
                  </a:lnTo>
                  <a:lnTo>
                    <a:pt x="10" y="770"/>
                  </a:lnTo>
                  <a:lnTo>
                    <a:pt x="10" y="751"/>
                  </a:lnTo>
                  <a:lnTo>
                    <a:pt x="12" y="736"/>
                  </a:lnTo>
                  <a:lnTo>
                    <a:pt x="12" y="722"/>
                  </a:lnTo>
                  <a:lnTo>
                    <a:pt x="12" y="709"/>
                  </a:lnTo>
                  <a:lnTo>
                    <a:pt x="15" y="694"/>
                  </a:lnTo>
                  <a:lnTo>
                    <a:pt x="19" y="682"/>
                  </a:lnTo>
                  <a:lnTo>
                    <a:pt x="19" y="667"/>
                  </a:lnTo>
                  <a:lnTo>
                    <a:pt x="19" y="652"/>
                  </a:lnTo>
                  <a:lnTo>
                    <a:pt x="21" y="641"/>
                  </a:lnTo>
                  <a:lnTo>
                    <a:pt x="21" y="627"/>
                  </a:lnTo>
                  <a:lnTo>
                    <a:pt x="25" y="616"/>
                  </a:lnTo>
                  <a:lnTo>
                    <a:pt x="27" y="605"/>
                  </a:lnTo>
                  <a:lnTo>
                    <a:pt x="27" y="591"/>
                  </a:lnTo>
                  <a:lnTo>
                    <a:pt x="31" y="580"/>
                  </a:lnTo>
                  <a:lnTo>
                    <a:pt x="31" y="566"/>
                  </a:lnTo>
                  <a:lnTo>
                    <a:pt x="36" y="559"/>
                  </a:lnTo>
                  <a:lnTo>
                    <a:pt x="36" y="544"/>
                  </a:lnTo>
                  <a:lnTo>
                    <a:pt x="40" y="534"/>
                  </a:lnTo>
                  <a:lnTo>
                    <a:pt x="44" y="523"/>
                  </a:lnTo>
                  <a:lnTo>
                    <a:pt x="46" y="513"/>
                  </a:lnTo>
                  <a:lnTo>
                    <a:pt x="46" y="500"/>
                  </a:lnTo>
                  <a:lnTo>
                    <a:pt x="48" y="490"/>
                  </a:lnTo>
                  <a:lnTo>
                    <a:pt x="52" y="479"/>
                  </a:lnTo>
                  <a:lnTo>
                    <a:pt x="55" y="470"/>
                  </a:lnTo>
                  <a:lnTo>
                    <a:pt x="55" y="458"/>
                  </a:lnTo>
                  <a:lnTo>
                    <a:pt x="57" y="449"/>
                  </a:lnTo>
                  <a:lnTo>
                    <a:pt x="61" y="437"/>
                  </a:lnTo>
                  <a:lnTo>
                    <a:pt x="65" y="428"/>
                  </a:lnTo>
                  <a:lnTo>
                    <a:pt x="65" y="418"/>
                  </a:lnTo>
                  <a:lnTo>
                    <a:pt x="71" y="411"/>
                  </a:lnTo>
                  <a:lnTo>
                    <a:pt x="71" y="401"/>
                  </a:lnTo>
                  <a:lnTo>
                    <a:pt x="72" y="390"/>
                  </a:lnTo>
                  <a:lnTo>
                    <a:pt x="76" y="376"/>
                  </a:lnTo>
                  <a:lnTo>
                    <a:pt x="78" y="369"/>
                  </a:lnTo>
                  <a:lnTo>
                    <a:pt x="78" y="359"/>
                  </a:lnTo>
                  <a:lnTo>
                    <a:pt x="82" y="348"/>
                  </a:lnTo>
                  <a:lnTo>
                    <a:pt x="86" y="335"/>
                  </a:lnTo>
                  <a:lnTo>
                    <a:pt x="88" y="327"/>
                  </a:lnTo>
                  <a:lnTo>
                    <a:pt x="91" y="316"/>
                  </a:lnTo>
                  <a:lnTo>
                    <a:pt x="93" y="304"/>
                  </a:lnTo>
                  <a:lnTo>
                    <a:pt x="97" y="293"/>
                  </a:lnTo>
                  <a:lnTo>
                    <a:pt x="101" y="283"/>
                  </a:lnTo>
                  <a:lnTo>
                    <a:pt x="103" y="272"/>
                  </a:lnTo>
                  <a:lnTo>
                    <a:pt x="107" y="262"/>
                  </a:lnTo>
                  <a:lnTo>
                    <a:pt x="109" y="251"/>
                  </a:lnTo>
                  <a:lnTo>
                    <a:pt x="114" y="238"/>
                  </a:lnTo>
                  <a:lnTo>
                    <a:pt x="114" y="226"/>
                  </a:lnTo>
                  <a:lnTo>
                    <a:pt x="118" y="213"/>
                  </a:lnTo>
                  <a:lnTo>
                    <a:pt x="122" y="202"/>
                  </a:lnTo>
                  <a:lnTo>
                    <a:pt x="124" y="192"/>
                  </a:lnTo>
                  <a:lnTo>
                    <a:pt x="128" y="177"/>
                  </a:lnTo>
                  <a:lnTo>
                    <a:pt x="129" y="165"/>
                  </a:lnTo>
                  <a:lnTo>
                    <a:pt x="133" y="154"/>
                  </a:lnTo>
                  <a:lnTo>
                    <a:pt x="137" y="139"/>
                  </a:lnTo>
                  <a:lnTo>
                    <a:pt x="143" y="127"/>
                  </a:lnTo>
                  <a:lnTo>
                    <a:pt x="145" y="112"/>
                  </a:lnTo>
                  <a:lnTo>
                    <a:pt x="149" y="99"/>
                  </a:lnTo>
                  <a:lnTo>
                    <a:pt x="150" y="84"/>
                  </a:lnTo>
                  <a:lnTo>
                    <a:pt x="154" y="69"/>
                  </a:lnTo>
                  <a:lnTo>
                    <a:pt x="158" y="53"/>
                  </a:lnTo>
                  <a:lnTo>
                    <a:pt x="160" y="38"/>
                  </a:lnTo>
                  <a:lnTo>
                    <a:pt x="166" y="25"/>
                  </a:lnTo>
                  <a:lnTo>
                    <a:pt x="169" y="15"/>
                  </a:lnTo>
                  <a:lnTo>
                    <a:pt x="179" y="10"/>
                  </a:lnTo>
                  <a:lnTo>
                    <a:pt x="187" y="2"/>
                  </a:lnTo>
                  <a:lnTo>
                    <a:pt x="204" y="2"/>
                  </a:lnTo>
                  <a:lnTo>
                    <a:pt x="211" y="0"/>
                  </a:lnTo>
                  <a:lnTo>
                    <a:pt x="225" y="6"/>
                  </a:lnTo>
                  <a:lnTo>
                    <a:pt x="230" y="10"/>
                  </a:lnTo>
                  <a:lnTo>
                    <a:pt x="230" y="17"/>
                  </a:lnTo>
                  <a:lnTo>
                    <a:pt x="23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8" name="Freeform 82"/>
            <p:cNvSpPr>
              <a:spLocks/>
            </p:cNvSpPr>
            <p:nvPr/>
          </p:nvSpPr>
          <p:spPr bwMode="auto">
            <a:xfrm>
              <a:off x="6877043" y="4375152"/>
              <a:ext cx="298450" cy="1370014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4" y="107"/>
                </a:cxn>
                <a:cxn ang="0">
                  <a:pos x="105" y="154"/>
                </a:cxn>
                <a:cxn ang="0">
                  <a:pos x="99" y="198"/>
                </a:cxn>
                <a:cxn ang="0">
                  <a:pos x="94" y="232"/>
                </a:cxn>
                <a:cxn ang="0">
                  <a:pos x="88" y="287"/>
                </a:cxn>
                <a:cxn ang="0">
                  <a:pos x="78" y="344"/>
                </a:cxn>
                <a:cxn ang="0">
                  <a:pos x="75" y="401"/>
                </a:cxn>
                <a:cxn ang="0">
                  <a:pos x="75" y="447"/>
                </a:cxn>
                <a:cxn ang="0">
                  <a:pos x="78" y="483"/>
                </a:cxn>
                <a:cxn ang="0">
                  <a:pos x="82" y="529"/>
                </a:cxn>
                <a:cxn ang="0">
                  <a:pos x="88" y="580"/>
                </a:cxn>
                <a:cxn ang="0">
                  <a:pos x="97" y="637"/>
                </a:cxn>
                <a:cxn ang="0">
                  <a:pos x="103" y="703"/>
                </a:cxn>
                <a:cxn ang="0">
                  <a:pos x="118" y="764"/>
                </a:cxn>
                <a:cxn ang="0">
                  <a:pos x="132" y="827"/>
                </a:cxn>
                <a:cxn ang="0">
                  <a:pos x="151" y="888"/>
                </a:cxn>
                <a:cxn ang="0">
                  <a:pos x="171" y="945"/>
                </a:cxn>
                <a:cxn ang="0">
                  <a:pos x="192" y="1006"/>
                </a:cxn>
                <a:cxn ang="0">
                  <a:pos x="213" y="1063"/>
                </a:cxn>
                <a:cxn ang="0">
                  <a:pos x="238" y="1123"/>
                </a:cxn>
                <a:cxn ang="0">
                  <a:pos x="263" y="1184"/>
                </a:cxn>
                <a:cxn ang="0">
                  <a:pos x="285" y="1243"/>
                </a:cxn>
                <a:cxn ang="0">
                  <a:pos x="304" y="1304"/>
                </a:cxn>
                <a:cxn ang="0">
                  <a:pos x="325" y="1369"/>
                </a:cxn>
                <a:cxn ang="0">
                  <a:pos x="344" y="1435"/>
                </a:cxn>
                <a:cxn ang="0">
                  <a:pos x="356" y="1500"/>
                </a:cxn>
                <a:cxn ang="0">
                  <a:pos x="367" y="1570"/>
                </a:cxn>
                <a:cxn ang="0">
                  <a:pos x="375" y="1646"/>
                </a:cxn>
                <a:cxn ang="0">
                  <a:pos x="371" y="1707"/>
                </a:cxn>
                <a:cxn ang="0">
                  <a:pos x="344" y="1724"/>
                </a:cxn>
                <a:cxn ang="0">
                  <a:pos x="318" y="1671"/>
                </a:cxn>
                <a:cxn ang="0">
                  <a:pos x="299" y="1595"/>
                </a:cxn>
                <a:cxn ang="0">
                  <a:pos x="280" y="1524"/>
                </a:cxn>
                <a:cxn ang="0">
                  <a:pos x="263" y="1458"/>
                </a:cxn>
                <a:cxn ang="0">
                  <a:pos x="242" y="1395"/>
                </a:cxn>
                <a:cxn ang="0">
                  <a:pos x="221" y="1332"/>
                </a:cxn>
                <a:cxn ang="0">
                  <a:pos x="196" y="1272"/>
                </a:cxn>
                <a:cxn ang="0">
                  <a:pos x="175" y="1211"/>
                </a:cxn>
                <a:cxn ang="0">
                  <a:pos x="151" y="1154"/>
                </a:cxn>
                <a:cxn ang="0">
                  <a:pos x="130" y="1093"/>
                </a:cxn>
                <a:cxn ang="0">
                  <a:pos x="105" y="1032"/>
                </a:cxn>
                <a:cxn ang="0">
                  <a:pos x="84" y="969"/>
                </a:cxn>
                <a:cxn ang="0">
                  <a:pos x="67" y="905"/>
                </a:cxn>
                <a:cxn ang="0">
                  <a:pos x="48" y="840"/>
                </a:cxn>
                <a:cxn ang="0">
                  <a:pos x="31" y="774"/>
                </a:cxn>
                <a:cxn ang="0">
                  <a:pos x="17" y="703"/>
                </a:cxn>
                <a:cxn ang="0">
                  <a:pos x="10" y="637"/>
                </a:cxn>
                <a:cxn ang="0">
                  <a:pos x="4" y="595"/>
                </a:cxn>
                <a:cxn ang="0">
                  <a:pos x="0" y="557"/>
                </a:cxn>
                <a:cxn ang="0">
                  <a:pos x="0" y="511"/>
                </a:cxn>
                <a:cxn ang="0">
                  <a:pos x="0" y="447"/>
                </a:cxn>
                <a:cxn ang="0">
                  <a:pos x="4" y="386"/>
                </a:cxn>
                <a:cxn ang="0">
                  <a:pos x="12" y="323"/>
                </a:cxn>
                <a:cxn ang="0">
                  <a:pos x="17" y="281"/>
                </a:cxn>
                <a:cxn ang="0">
                  <a:pos x="27" y="242"/>
                </a:cxn>
                <a:cxn ang="0">
                  <a:pos x="33" y="200"/>
                </a:cxn>
                <a:cxn ang="0">
                  <a:pos x="42" y="154"/>
                </a:cxn>
                <a:cxn ang="0">
                  <a:pos x="52" y="107"/>
                </a:cxn>
                <a:cxn ang="0">
                  <a:pos x="63" y="51"/>
                </a:cxn>
                <a:cxn ang="0">
                  <a:pos x="84" y="12"/>
                </a:cxn>
                <a:cxn ang="0">
                  <a:pos x="124" y="0"/>
                </a:cxn>
              </a:cxnLst>
              <a:rect l="0" t="0" r="r" b="b"/>
              <a:pathLst>
                <a:path w="377" h="1728">
                  <a:moveTo>
                    <a:pt x="126" y="10"/>
                  </a:moveTo>
                  <a:lnTo>
                    <a:pt x="124" y="25"/>
                  </a:lnTo>
                  <a:lnTo>
                    <a:pt x="120" y="40"/>
                  </a:lnTo>
                  <a:lnTo>
                    <a:pt x="120" y="51"/>
                  </a:lnTo>
                  <a:lnTo>
                    <a:pt x="118" y="70"/>
                  </a:lnTo>
                  <a:lnTo>
                    <a:pt x="118" y="82"/>
                  </a:lnTo>
                  <a:lnTo>
                    <a:pt x="114" y="93"/>
                  </a:lnTo>
                  <a:lnTo>
                    <a:pt x="114" y="107"/>
                  </a:lnTo>
                  <a:lnTo>
                    <a:pt x="114" y="122"/>
                  </a:lnTo>
                  <a:lnTo>
                    <a:pt x="111" y="133"/>
                  </a:lnTo>
                  <a:lnTo>
                    <a:pt x="109" y="143"/>
                  </a:lnTo>
                  <a:lnTo>
                    <a:pt x="105" y="154"/>
                  </a:lnTo>
                  <a:lnTo>
                    <a:pt x="105" y="167"/>
                  </a:lnTo>
                  <a:lnTo>
                    <a:pt x="103" y="175"/>
                  </a:lnTo>
                  <a:lnTo>
                    <a:pt x="103" y="188"/>
                  </a:lnTo>
                  <a:lnTo>
                    <a:pt x="99" y="198"/>
                  </a:lnTo>
                  <a:lnTo>
                    <a:pt x="99" y="209"/>
                  </a:lnTo>
                  <a:lnTo>
                    <a:pt x="97" y="215"/>
                  </a:lnTo>
                  <a:lnTo>
                    <a:pt x="97" y="224"/>
                  </a:lnTo>
                  <a:lnTo>
                    <a:pt x="94" y="232"/>
                  </a:lnTo>
                  <a:lnTo>
                    <a:pt x="94" y="242"/>
                  </a:lnTo>
                  <a:lnTo>
                    <a:pt x="90" y="257"/>
                  </a:lnTo>
                  <a:lnTo>
                    <a:pt x="90" y="276"/>
                  </a:lnTo>
                  <a:lnTo>
                    <a:pt x="88" y="287"/>
                  </a:lnTo>
                  <a:lnTo>
                    <a:pt x="84" y="302"/>
                  </a:lnTo>
                  <a:lnTo>
                    <a:pt x="82" y="314"/>
                  </a:lnTo>
                  <a:lnTo>
                    <a:pt x="82" y="333"/>
                  </a:lnTo>
                  <a:lnTo>
                    <a:pt x="78" y="344"/>
                  </a:lnTo>
                  <a:lnTo>
                    <a:pt x="78" y="359"/>
                  </a:lnTo>
                  <a:lnTo>
                    <a:pt x="75" y="375"/>
                  </a:lnTo>
                  <a:lnTo>
                    <a:pt x="75" y="390"/>
                  </a:lnTo>
                  <a:lnTo>
                    <a:pt x="75" y="401"/>
                  </a:lnTo>
                  <a:lnTo>
                    <a:pt x="75" y="420"/>
                  </a:lnTo>
                  <a:lnTo>
                    <a:pt x="75" y="430"/>
                  </a:lnTo>
                  <a:lnTo>
                    <a:pt x="75" y="439"/>
                  </a:lnTo>
                  <a:lnTo>
                    <a:pt x="75" y="447"/>
                  </a:lnTo>
                  <a:lnTo>
                    <a:pt x="78" y="456"/>
                  </a:lnTo>
                  <a:lnTo>
                    <a:pt x="78" y="466"/>
                  </a:lnTo>
                  <a:lnTo>
                    <a:pt x="78" y="475"/>
                  </a:lnTo>
                  <a:lnTo>
                    <a:pt x="78" y="483"/>
                  </a:lnTo>
                  <a:lnTo>
                    <a:pt x="78" y="496"/>
                  </a:lnTo>
                  <a:lnTo>
                    <a:pt x="78" y="504"/>
                  </a:lnTo>
                  <a:lnTo>
                    <a:pt x="82" y="517"/>
                  </a:lnTo>
                  <a:lnTo>
                    <a:pt x="82" y="529"/>
                  </a:lnTo>
                  <a:lnTo>
                    <a:pt x="84" y="542"/>
                  </a:lnTo>
                  <a:lnTo>
                    <a:pt x="84" y="553"/>
                  </a:lnTo>
                  <a:lnTo>
                    <a:pt x="84" y="565"/>
                  </a:lnTo>
                  <a:lnTo>
                    <a:pt x="88" y="580"/>
                  </a:lnTo>
                  <a:lnTo>
                    <a:pt x="90" y="595"/>
                  </a:lnTo>
                  <a:lnTo>
                    <a:pt x="90" y="606"/>
                  </a:lnTo>
                  <a:lnTo>
                    <a:pt x="94" y="622"/>
                  </a:lnTo>
                  <a:lnTo>
                    <a:pt x="97" y="637"/>
                  </a:lnTo>
                  <a:lnTo>
                    <a:pt x="99" y="656"/>
                  </a:lnTo>
                  <a:lnTo>
                    <a:pt x="99" y="671"/>
                  </a:lnTo>
                  <a:lnTo>
                    <a:pt x="103" y="688"/>
                  </a:lnTo>
                  <a:lnTo>
                    <a:pt x="103" y="703"/>
                  </a:lnTo>
                  <a:lnTo>
                    <a:pt x="105" y="719"/>
                  </a:lnTo>
                  <a:lnTo>
                    <a:pt x="111" y="734"/>
                  </a:lnTo>
                  <a:lnTo>
                    <a:pt x="114" y="753"/>
                  </a:lnTo>
                  <a:lnTo>
                    <a:pt x="118" y="764"/>
                  </a:lnTo>
                  <a:lnTo>
                    <a:pt x="120" y="783"/>
                  </a:lnTo>
                  <a:lnTo>
                    <a:pt x="124" y="798"/>
                  </a:lnTo>
                  <a:lnTo>
                    <a:pt x="126" y="814"/>
                  </a:lnTo>
                  <a:lnTo>
                    <a:pt x="132" y="827"/>
                  </a:lnTo>
                  <a:lnTo>
                    <a:pt x="135" y="842"/>
                  </a:lnTo>
                  <a:lnTo>
                    <a:pt x="141" y="857"/>
                  </a:lnTo>
                  <a:lnTo>
                    <a:pt x="145" y="873"/>
                  </a:lnTo>
                  <a:lnTo>
                    <a:pt x="151" y="888"/>
                  </a:lnTo>
                  <a:lnTo>
                    <a:pt x="156" y="903"/>
                  </a:lnTo>
                  <a:lnTo>
                    <a:pt x="160" y="918"/>
                  </a:lnTo>
                  <a:lnTo>
                    <a:pt x="166" y="933"/>
                  </a:lnTo>
                  <a:lnTo>
                    <a:pt x="171" y="945"/>
                  </a:lnTo>
                  <a:lnTo>
                    <a:pt x="179" y="960"/>
                  </a:lnTo>
                  <a:lnTo>
                    <a:pt x="181" y="975"/>
                  </a:lnTo>
                  <a:lnTo>
                    <a:pt x="187" y="990"/>
                  </a:lnTo>
                  <a:lnTo>
                    <a:pt x="192" y="1006"/>
                  </a:lnTo>
                  <a:lnTo>
                    <a:pt x="200" y="1021"/>
                  </a:lnTo>
                  <a:lnTo>
                    <a:pt x="202" y="1036"/>
                  </a:lnTo>
                  <a:lnTo>
                    <a:pt x="208" y="1051"/>
                  </a:lnTo>
                  <a:lnTo>
                    <a:pt x="213" y="1063"/>
                  </a:lnTo>
                  <a:lnTo>
                    <a:pt x="223" y="1078"/>
                  </a:lnTo>
                  <a:lnTo>
                    <a:pt x="227" y="1093"/>
                  </a:lnTo>
                  <a:lnTo>
                    <a:pt x="236" y="1108"/>
                  </a:lnTo>
                  <a:lnTo>
                    <a:pt x="238" y="1123"/>
                  </a:lnTo>
                  <a:lnTo>
                    <a:pt x="247" y="1141"/>
                  </a:lnTo>
                  <a:lnTo>
                    <a:pt x="249" y="1154"/>
                  </a:lnTo>
                  <a:lnTo>
                    <a:pt x="257" y="1169"/>
                  </a:lnTo>
                  <a:lnTo>
                    <a:pt x="263" y="1184"/>
                  </a:lnTo>
                  <a:lnTo>
                    <a:pt x="268" y="1199"/>
                  </a:lnTo>
                  <a:lnTo>
                    <a:pt x="274" y="1215"/>
                  </a:lnTo>
                  <a:lnTo>
                    <a:pt x="280" y="1230"/>
                  </a:lnTo>
                  <a:lnTo>
                    <a:pt x="285" y="1243"/>
                  </a:lnTo>
                  <a:lnTo>
                    <a:pt x="293" y="1258"/>
                  </a:lnTo>
                  <a:lnTo>
                    <a:pt x="295" y="1274"/>
                  </a:lnTo>
                  <a:lnTo>
                    <a:pt x="301" y="1289"/>
                  </a:lnTo>
                  <a:lnTo>
                    <a:pt x="304" y="1304"/>
                  </a:lnTo>
                  <a:lnTo>
                    <a:pt x="310" y="1319"/>
                  </a:lnTo>
                  <a:lnTo>
                    <a:pt x="318" y="1334"/>
                  </a:lnTo>
                  <a:lnTo>
                    <a:pt x="320" y="1353"/>
                  </a:lnTo>
                  <a:lnTo>
                    <a:pt x="325" y="1369"/>
                  </a:lnTo>
                  <a:lnTo>
                    <a:pt x="331" y="1386"/>
                  </a:lnTo>
                  <a:lnTo>
                    <a:pt x="335" y="1401"/>
                  </a:lnTo>
                  <a:lnTo>
                    <a:pt x="341" y="1418"/>
                  </a:lnTo>
                  <a:lnTo>
                    <a:pt x="344" y="1435"/>
                  </a:lnTo>
                  <a:lnTo>
                    <a:pt x="346" y="1452"/>
                  </a:lnTo>
                  <a:lnTo>
                    <a:pt x="350" y="1467"/>
                  </a:lnTo>
                  <a:lnTo>
                    <a:pt x="352" y="1483"/>
                  </a:lnTo>
                  <a:lnTo>
                    <a:pt x="356" y="1500"/>
                  </a:lnTo>
                  <a:lnTo>
                    <a:pt x="362" y="1519"/>
                  </a:lnTo>
                  <a:lnTo>
                    <a:pt x="362" y="1536"/>
                  </a:lnTo>
                  <a:lnTo>
                    <a:pt x="365" y="1555"/>
                  </a:lnTo>
                  <a:lnTo>
                    <a:pt x="367" y="1570"/>
                  </a:lnTo>
                  <a:lnTo>
                    <a:pt x="371" y="1589"/>
                  </a:lnTo>
                  <a:lnTo>
                    <a:pt x="371" y="1610"/>
                  </a:lnTo>
                  <a:lnTo>
                    <a:pt x="375" y="1627"/>
                  </a:lnTo>
                  <a:lnTo>
                    <a:pt x="375" y="1646"/>
                  </a:lnTo>
                  <a:lnTo>
                    <a:pt x="377" y="1667"/>
                  </a:lnTo>
                  <a:lnTo>
                    <a:pt x="375" y="1678"/>
                  </a:lnTo>
                  <a:lnTo>
                    <a:pt x="375" y="1694"/>
                  </a:lnTo>
                  <a:lnTo>
                    <a:pt x="371" y="1707"/>
                  </a:lnTo>
                  <a:lnTo>
                    <a:pt x="367" y="1714"/>
                  </a:lnTo>
                  <a:lnTo>
                    <a:pt x="362" y="1724"/>
                  </a:lnTo>
                  <a:lnTo>
                    <a:pt x="352" y="1728"/>
                  </a:lnTo>
                  <a:lnTo>
                    <a:pt x="344" y="1724"/>
                  </a:lnTo>
                  <a:lnTo>
                    <a:pt x="335" y="1714"/>
                  </a:lnTo>
                  <a:lnTo>
                    <a:pt x="322" y="1699"/>
                  </a:lnTo>
                  <a:lnTo>
                    <a:pt x="320" y="1688"/>
                  </a:lnTo>
                  <a:lnTo>
                    <a:pt x="318" y="1671"/>
                  </a:lnTo>
                  <a:lnTo>
                    <a:pt x="310" y="1650"/>
                  </a:lnTo>
                  <a:lnTo>
                    <a:pt x="306" y="1631"/>
                  </a:lnTo>
                  <a:lnTo>
                    <a:pt x="304" y="1612"/>
                  </a:lnTo>
                  <a:lnTo>
                    <a:pt x="299" y="1595"/>
                  </a:lnTo>
                  <a:lnTo>
                    <a:pt x="295" y="1576"/>
                  </a:lnTo>
                  <a:lnTo>
                    <a:pt x="289" y="1561"/>
                  </a:lnTo>
                  <a:lnTo>
                    <a:pt x="285" y="1545"/>
                  </a:lnTo>
                  <a:lnTo>
                    <a:pt x="280" y="1524"/>
                  </a:lnTo>
                  <a:lnTo>
                    <a:pt x="278" y="1509"/>
                  </a:lnTo>
                  <a:lnTo>
                    <a:pt x="270" y="1492"/>
                  </a:lnTo>
                  <a:lnTo>
                    <a:pt x="265" y="1477"/>
                  </a:lnTo>
                  <a:lnTo>
                    <a:pt x="263" y="1458"/>
                  </a:lnTo>
                  <a:lnTo>
                    <a:pt x="257" y="1443"/>
                  </a:lnTo>
                  <a:lnTo>
                    <a:pt x="253" y="1426"/>
                  </a:lnTo>
                  <a:lnTo>
                    <a:pt x="247" y="1414"/>
                  </a:lnTo>
                  <a:lnTo>
                    <a:pt x="242" y="1395"/>
                  </a:lnTo>
                  <a:lnTo>
                    <a:pt x="236" y="1380"/>
                  </a:lnTo>
                  <a:lnTo>
                    <a:pt x="228" y="1365"/>
                  </a:lnTo>
                  <a:lnTo>
                    <a:pt x="227" y="1350"/>
                  </a:lnTo>
                  <a:lnTo>
                    <a:pt x="221" y="1332"/>
                  </a:lnTo>
                  <a:lnTo>
                    <a:pt x="213" y="1317"/>
                  </a:lnTo>
                  <a:lnTo>
                    <a:pt x="208" y="1300"/>
                  </a:lnTo>
                  <a:lnTo>
                    <a:pt x="202" y="1287"/>
                  </a:lnTo>
                  <a:lnTo>
                    <a:pt x="196" y="1272"/>
                  </a:lnTo>
                  <a:lnTo>
                    <a:pt x="190" y="1256"/>
                  </a:lnTo>
                  <a:lnTo>
                    <a:pt x="183" y="1241"/>
                  </a:lnTo>
                  <a:lnTo>
                    <a:pt x="181" y="1226"/>
                  </a:lnTo>
                  <a:lnTo>
                    <a:pt x="175" y="1211"/>
                  </a:lnTo>
                  <a:lnTo>
                    <a:pt x="168" y="1196"/>
                  </a:lnTo>
                  <a:lnTo>
                    <a:pt x="162" y="1180"/>
                  </a:lnTo>
                  <a:lnTo>
                    <a:pt x="156" y="1169"/>
                  </a:lnTo>
                  <a:lnTo>
                    <a:pt x="151" y="1154"/>
                  </a:lnTo>
                  <a:lnTo>
                    <a:pt x="145" y="1135"/>
                  </a:lnTo>
                  <a:lnTo>
                    <a:pt x="139" y="1120"/>
                  </a:lnTo>
                  <a:lnTo>
                    <a:pt x="135" y="1108"/>
                  </a:lnTo>
                  <a:lnTo>
                    <a:pt x="130" y="1093"/>
                  </a:lnTo>
                  <a:lnTo>
                    <a:pt x="124" y="1076"/>
                  </a:lnTo>
                  <a:lnTo>
                    <a:pt x="118" y="1061"/>
                  </a:lnTo>
                  <a:lnTo>
                    <a:pt x="111" y="1047"/>
                  </a:lnTo>
                  <a:lnTo>
                    <a:pt x="105" y="1032"/>
                  </a:lnTo>
                  <a:lnTo>
                    <a:pt x="99" y="1015"/>
                  </a:lnTo>
                  <a:lnTo>
                    <a:pt x="94" y="1000"/>
                  </a:lnTo>
                  <a:lnTo>
                    <a:pt x="90" y="985"/>
                  </a:lnTo>
                  <a:lnTo>
                    <a:pt x="84" y="969"/>
                  </a:lnTo>
                  <a:lnTo>
                    <a:pt x="82" y="954"/>
                  </a:lnTo>
                  <a:lnTo>
                    <a:pt x="75" y="939"/>
                  </a:lnTo>
                  <a:lnTo>
                    <a:pt x="73" y="924"/>
                  </a:lnTo>
                  <a:lnTo>
                    <a:pt x="67" y="905"/>
                  </a:lnTo>
                  <a:lnTo>
                    <a:pt x="63" y="892"/>
                  </a:lnTo>
                  <a:lnTo>
                    <a:pt x="57" y="873"/>
                  </a:lnTo>
                  <a:lnTo>
                    <a:pt x="52" y="857"/>
                  </a:lnTo>
                  <a:lnTo>
                    <a:pt x="48" y="840"/>
                  </a:lnTo>
                  <a:lnTo>
                    <a:pt x="42" y="825"/>
                  </a:lnTo>
                  <a:lnTo>
                    <a:pt x="38" y="806"/>
                  </a:lnTo>
                  <a:lnTo>
                    <a:pt x="37" y="791"/>
                  </a:lnTo>
                  <a:lnTo>
                    <a:pt x="31" y="774"/>
                  </a:lnTo>
                  <a:lnTo>
                    <a:pt x="27" y="755"/>
                  </a:lnTo>
                  <a:lnTo>
                    <a:pt x="25" y="739"/>
                  </a:lnTo>
                  <a:lnTo>
                    <a:pt x="21" y="722"/>
                  </a:lnTo>
                  <a:lnTo>
                    <a:pt x="17" y="703"/>
                  </a:lnTo>
                  <a:lnTo>
                    <a:pt x="16" y="686"/>
                  </a:lnTo>
                  <a:lnTo>
                    <a:pt x="12" y="667"/>
                  </a:lnTo>
                  <a:lnTo>
                    <a:pt x="12" y="650"/>
                  </a:lnTo>
                  <a:lnTo>
                    <a:pt x="10" y="637"/>
                  </a:lnTo>
                  <a:lnTo>
                    <a:pt x="10" y="627"/>
                  </a:lnTo>
                  <a:lnTo>
                    <a:pt x="6" y="614"/>
                  </a:lnTo>
                  <a:lnTo>
                    <a:pt x="6" y="605"/>
                  </a:lnTo>
                  <a:lnTo>
                    <a:pt x="4" y="595"/>
                  </a:lnTo>
                  <a:lnTo>
                    <a:pt x="4" y="586"/>
                  </a:lnTo>
                  <a:lnTo>
                    <a:pt x="4" y="578"/>
                  </a:lnTo>
                  <a:lnTo>
                    <a:pt x="4" y="565"/>
                  </a:lnTo>
                  <a:lnTo>
                    <a:pt x="0" y="557"/>
                  </a:lnTo>
                  <a:lnTo>
                    <a:pt x="0" y="548"/>
                  </a:lnTo>
                  <a:lnTo>
                    <a:pt x="0" y="538"/>
                  </a:lnTo>
                  <a:lnTo>
                    <a:pt x="0" y="529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0" y="481"/>
                  </a:lnTo>
                  <a:lnTo>
                    <a:pt x="0" y="462"/>
                  </a:lnTo>
                  <a:lnTo>
                    <a:pt x="0" y="447"/>
                  </a:lnTo>
                  <a:lnTo>
                    <a:pt x="0" y="432"/>
                  </a:lnTo>
                  <a:lnTo>
                    <a:pt x="0" y="418"/>
                  </a:lnTo>
                  <a:lnTo>
                    <a:pt x="4" y="401"/>
                  </a:lnTo>
                  <a:lnTo>
                    <a:pt x="4" y="386"/>
                  </a:lnTo>
                  <a:lnTo>
                    <a:pt x="10" y="375"/>
                  </a:lnTo>
                  <a:lnTo>
                    <a:pt x="10" y="357"/>
                  </a:lnTo>
                  <a:lnTo>
                    <a:pt x="12" y="342"/>
                  </a:lnTo>
                  <a:lnTo>
                    <a:pt x="12" y="323"/>
                  </a:lnTo>
                  <a:lnTo>
                    <a:pt x="16" y="308"/>
                  </a:lnTo>
                  <a:lnTo>
                    <a:pt x="16" y="300"/>
                  </a:lnTo>
                  <a:lnTo>
                    <a:pt x="17" y="291"/>
                  </a:lnTo>
                  <a:lnTo>
                    <a:pt x="17" y="281"/>
                  </a:lnTo>
                  <a:lnTo>
                    <a:pt x="21" y="272"/>
                  </a:lnTo>
                  <a:lnTo>
                    <a:pt x="25" y="261"/>
                  </a:lnTo>
                  <a:lnTo>
                    <a:pt x="25" y="251"/>
                  </a:lnTo>
                  <a:lnTo>
                    <a:pt x="27" y="242"/>
                  </a:lnTo>
                  <a:lnTo>
                    <a:pt x="31" y="232"/>
                  </a:lnTo>
                  <a:lnTo>
                    <a:pt x="31" y="224"/>
                  </a:lnTo>
                  <a:lnTo>
                    <a:pt x="33" y="211"/>
                  </a:lnTo>
                  <a:lnTo>
                    <a:pt x="33" y="200"/>
                  </a:lnTo>
                  <a:lnTo>
                    <a:pt x="37" y="190"/>
                  </a:lnTo>
                  <a:lnTo>
                    <a:pt x="38" y="179"/>
                  </a:lnTo>
                  <a:lnTo>
                    <a:pt x="42" y="169"/>
                  </a:lnTo>
                  <a:lnTo>
                    <a:pt x="42" y="154"/>
                  </a:lnTo>
                  <a:lnTo>
                    <a:pt x="46" y="147"/>
                  </a:lnTo>
                  <a:lnTo>
                    <a:pt x="48" y="129"/>
                  </a:lnTo>
                  <a:lnTo>
                    <a:pt x="52" y="118"/>
                  </a:lnTo>
                  <a:lnTo>
                    <a:pt x="52" y="107"/>
                  </a:lnTo>
                  <a:lnTo>
                    <a:pt x="54" y="93"/>
                  </a:lnTo>
                  <a:lnTo>
                    <a:pt x="57" y="80"/>
                  </a:lnTo>
                  <a:lnTo>
                    <a:pt x="61" y="67"/>
                  </a:lnTo>
                  <a:lnTo>
                    <a:pt x="63" y="51"/>
                  </a:lnTo>
                  <a:lnTo>
                    <a:pt x="67" y="36"/>
                  </a:lnTo>
                  <a:lnTo>
                    <a:pt x="69" y="31"/>
                  </a:lnTo>
                  <a:lnTo>
                    <a:pt x="75" y="23"/>
                  </a:lnTo>
                  <a:lnTo>
                    <a:pt x="84" y="12"/>
                  </a:lnTo>
                  <a:lnTo>
                    <a:pt x="97" y="10"/>
                  </a:lnTo>
                  <a:lnTo>
                    <a:pt x="105" y="0"/>
                  </a:lnTo>
                  <a:lnTo>
                    <a:pt x="118" y="0"/>
                  </a:lnTo>
                  <a:lnTo>
                    <a:pt x="124" y="0"/>
                  </a:lnTo>
                  <a:lnTo>
                    <a:pt x="126" y="10"/>
                  </a:lnTo>
                  <a:lnTo>
                    <a:pt x="12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9" name="Freeform 83"/>
            <p:cNvSpPr>
              <a:spLocks/>
            </p:cNvSpPr>
            <p:nvPr/>
          </p:nvSpPr>
          <p:spPr bwMode="auto">
            <a:xfrm>
              <a:off x="6669081" y="4830765"/>
              <a:ext cx="373062" cy="1004889"/>
            </a:xfrm>
            <a:custGeom>
              <a:avLst/>
              <a:gdLst/>
              <a:ahLst/>
              <a:cxnLst>
                <a:cxn ang="0">
                  <a:pos x="74" y="42"/>
                </a:cxn>
                <a:cxn ang="0">
                  <a:pos x="74" y="97"/>
                </a:cxn>
                <a:cxn ang="0">
                  <a:pos x="74" y="150"/>
                </a:cxn>
                <a:cxn ang="0">
                  <a:pos x="78" y="204"/>
                </a:cxn>
                <a:cxn ang="0">
                  <a:pos x="84" y="253"/>
                </a:cxn>
                <a:cxn ang="0">
                  <a:pos x="89" y="304"/>
                </a:cxn>
                <a:cxn ang="0">
                  <a:pos x="99" y="356"/>
                </a:cxn>
                <a:cxn ang="0">
                  <a:pos x="114" y="407"/>
                </a:cxn>
                <a:cxn ang="0">
                  <a:pos x="133" y="462"/>
                </a:cxn>
                <a:cxn ang="0">
                  <a:pos x="154" y="513"/>
                </a:cxn>
                <a:cxn ang="0">
                  <a:pos x="177" y="561"/>
                </a:cxn>
                <a:cxn ang="0">
                  <a:pos x="202" y="605"/>
                </a:cxn>
                <a:cxn ang="0">
                  <a:pos x="228" y="646"/>
                </a:cxn>
                <a:cxn ang="0">
                  <a:pos x="255" y="688"/>
                </a:cxn>
                <a:cxn ang="0">
                  <a:pos x="283" y="726"/>
                </a:cxn>
                <a:cxn ang="0">
                  <a:pos x="314" y="770"/>
                </a:cxn>
                <a:cxn ang="0">
                  <a:pos x="337" y="808"/>
                </a:cxn>
                <a:cxn ang="0">
                  <a:pos x="365" y="852"/>
                </a:cxn>
                <a:cxn ang="0">
                  <a:pos x="388" y="897"/>
                </a:cxn>
                <a:cxn ang="0">
                  <a:pos x="409" y="945"/>
                </a:cxn>
                <a:cxn ang="0">
                  <a:pos x="428" y="1000"/>
                </a:cxn>
                <a:cxn ang="0">
                  <a:pos x="445" y="1057"/>
                </a:cxn>
                <a:cxn ang="0">
                  <a:pos x="458" y="1120"/>
                </a:cxn>
                <a:cxn ang="0">
                  <a:pos x="468" y="1192"/>
                </a:cxn>
                <a:cxn ang="0">
                  <a:pos x="468" y="1237"/>
                </a:cxn>
                <a:cxn ang="0">
                  <a:pos x="452" y="1268"/>
                </a:cxn>
                <a:cxn ang="0">
                  <a:pos x="413" y="1228"/>
                </a:cxn>
                <a:cxn ang="0">
                  <a:pos x="394" y="1190"/>
                </a:cxn>
                <a:cxn ang="0">
                  <a:pos x="371" y="1129"/>
                </a:cxn>
                <a:cxn ang="0">
                  <a:pos x="346" y="1072"/>
                </a:cxn>
                <a:cxn ang="0">
                  <a:pos x="325" y="1017"/>
                </a:cxn>
                <a:cxn ang="0">
                  <a:pos x="299" y="969"/>
                </a:cxn>
                <a:cxn ang="0">
                  <a:pos x="274" y="924"/>
                </a:cxn>
                <a:cxn ang="0">
                  <a:pos x="251" y="882"/>
                </a:cxn>
                <a:cxn ang="0">
                  <a:pos x="228" y="840"/>
                </a:cxn>
                <a:cxn ang="0">
                  <a:pos x="205" y="800"/>
                </a:cxn>
                <a:cxn ang="0">
                  <a:pos x="181" y="758"/>
                </a:cxn>
                <a:cxn ang="0">
                  <a:pos x="156" y="715"/>
                </a:cxn>
                <a:cxn ang="0">
                  <a:pos x="135" y="677"/>
                </a:cxn>
                <a:cxn ang="0">
                  <a:pos x="114" y="631"/>
                </a:cxn>
                <a:cxn ang="0">
                  <a:pos x="89" y="586"/>
                </a:cxn>
                <a:cxn ang="0">
                  <a:pos x="72" y="534"/>
                </a:cxn>
                <a:cxn ang="0">
                  <a:pos x="51" y="483"/>
                </a:cxn>
                <a:cxn ang="0">
                  <a:pos x="32" y="428"/>
                </a:cxn>
                <a:cxn ang="0">
                  <a:pos x="21" y="378"/>
                </a:cxn>
                <a:cxn ang="0">
                  <a:pos x="12" y="342"/>
                </a:cxn>
                <a:cxn ang="0">
                  <a:pos x="6" y="297"/>
                </a:cxn>
                <a:cxn ang="0">
                  <a:pos x="0" y="253"/>
                </a:cxn>
                <a:cxn ang="0">
                  <a:pos x="0" y="221"/>
                </a:cxn>
                <a:cxn ang="0">
                  <a:pos x="0" y="179"/>
                </a:cxn>
                <a:cxn ang="0">
                  <a:pos x="2" y="129"/>
                </a:cxn>
                <a:cxn ang="0">
                  <a:pos x="10" y="88"/>
                </a:cxn>
                <a:cxn ang="0">
                  <a:pos x="32" y="46"/>
                </a:cxn>
                <a:cxn ang="0">
                  <a:pos x="59" y="10"/>
                </a:cxn>
                <a:cxn ang="0">
                  <a:pos x="78" y="6"/>
                </a:cxn>
              </a:cxnLst>
              <a:rect l="0" t="0" r="r" b="b"/>
              <a:pathLst>
                <a:path w="470" h="1268">
                  <a:moveTo>
                    <a:pt x="78" y="6"/>
                  </a:moveTo>
                  <a:lnTo>
                    <a:pt x="74" y="17"/>
                  </a:lnTo>
                  <a:lnTo>
                    <a:pt x="74" y="31"/>
                  </a:lnTo>
                  <a:lnTo>
                    <a:pt x="74" y="42"/>
                  </a:lnTo>
                  <a:lnTo>
                    <a:pt x="74" y="57"/>
                  </a:lnTo>
                  <a:lnTo>
                    <a:pt x="74" y="69"/>
                  </a:lnTo>
                  <a:lnTo>
                    <a:pt x="74" y="86"/>
                  </a:lnTo>
                  <a:lnTo>
                    <a:pt x="74" y="97"/>
                  </a:lnTo>
                  <a:lnTo>
                    <a:pt x="74" y="112"/>
                  </a:lnTo>
                  <a:lnTo>
                    <a:pt x="74" y="124"/>
                  </a:lnTo>
                  <a:lnTo>
                    <a:pt x="74" y="135"/>
                  </a:lnTo>
                  <a:lnTo>
                    <a:pt x="74" y="150"/>
                  </a:lnTo>
                  <a:lnTo>
                    <a:pt x="74" y="164"/>
                  </a:lnTo>
                  <a:lnTo>
                    <a:pt x="74" y="175"/>
                  </a:lnTo>
                  <a:lnTo>
                    <a:pt x="78" y="190"/>
                  </a:lnTo>
                  <a:lnTo>
                    <a:pt x="78" y="204"/>
                  </a:lnTo>
                  <a:lnTo>
                    <a:pt x="80" y="217"/>
                  </a:lnTo>
                  <a:lnTo>
                    <a:pt x="80" y="230"/>
                  </a:lnTo>
                  <a:lnTo>
                    <a:pt x="80" y="242"/>
                  </a:lnTo>
                  <a:lnTo>
                    <a:pt x="84" y="253"/>
                  </a:lnTo>
                  <a:lnTo>
                    <a:pt x="84" y="268"/>
                  </a:lnTo>
                  <a:lnTo>
                    <a:pt x="84" y="281"/>
                  </a:lnTo>
                  <a:lnTo>
                    <a:pt x="88" y="293"/>
                  </a:lnTo>
                  <a:lnTo>
                    <a:pt x="89" y="304"/>
                  </a:lnTo>
                  <a:lnTo>
                    <a:pt x="93" y="321"/>
                  </a:lnTo>
                  <a:lnTo>
                    <a:pt x="93" y="331"/>
                  </a:lnTo>
                  <a:lnTo>
                    <a:pt x="95" y="344"/>
                  </a:lnTo>
                  <a:lnTo>
                    <a:pt x="99" y="356"/>
                  </a:lnTo>
                  <a:lnTo>
                    <a:pt x="103" y="371"/>
                  </a:lnTo>
                  <a:lnTo>
                    <a:pt x="108" y="384"/>
                  </a:lnTo>
                  <a:lnTo>
                    <a:pt x="112" y="395"/>
                  </a:lnTo>
                  <a:lnTo>
                    <a:pt x="114" y="407"/>
                  </a:lnTo>
                  <a:lnTo>
                    <a:pt x="120" y="422"/>
                  </a:lnTo>
                  <a:lnTo>
                    <a:pt x="124" y="435"/>
                  </a:lnTo>
                  <a:lnTo>
                    <a:pt x="127" y="447"/>
                  </a:lnTo>
                  <a:lnTo>
                    <a:pt x="133" y="462"/>
                  </a:lnTo>
                  <a:lnTo>
                    <a:pt x="135" y="477"/>
                  </a:lnTo>
                  <a:lnTo>
                    <a:pt x="141" y="489"/>
                  </a:lnTo>
                  <a:lnTo>
                    <a:pt x="148" y="502"/>
                  </a:lnTo>
                  <a:lnTo>
                    <a:pt x="154" y="513"/>
                  </a:lnTo>
                  <a:lnTo>
                    <a:pt x="160" y="529"/>
                  </a:lnTo>
                  <a:lnTo>
                    <a:pt x="162" y="538"/>
                  </a:lnTo>
                  <a:lnTo>
                    <a:pt x="171" y="549"/>
                  </a:lnTo>
                  <a:lnTo>
                    <a:pt x="177" y="561"/>
                  </a:lnTo>
                  <a:lnTo>
                    <a:pt x="184" y="574"/>
                  </a:lnTo>
                  <a:lnTo>
                    <a:pt x="190" y="584"/>
                  </a:lnTo>
                  <a:lnTo>
                    <a:pt x="196" y="595"/>
                  </a:lnTo>
                  <a:lnTo>
                    <a:pt x="202" y="605"/>
                  </a:lnTo>
                  <a:lnTo>
                    <a:pt x="211" y="620"/>
                  </a:lnTo>
                  <a:lnTo>
                    <a:pt x="217" y="627"/>
                  </a:lnTo>
                  <a:lnTo>
                    <a:pt x="222" y="637"/>
                  </a:lnTo>
                  <a:lnTo>
                    <a:pt x="228" y="646"/>
                  </a:lnTo>
                  <a:lnTo>
                    <a:pt x="234" y="658"/>
                  </a:lnTo>
                  <a:lnTo>
                    <a:pt x="241" y="667"/>
                  </a:lnTo>
                  <a:lnTo>
                    <a:pt x="251" y="679"/>
                  </a:lnTo>
                  <a:lnTo>
                    <a:pt x="255" y="688"/>
                  </a:lnTo>
                  <a:lnTo>
                    <a:pt x="262" y="700"/>
                  </a:lnTo>
                  <a:lnTo>
                    <a:pt x="272" y="709"/>
                  </a:lnTo>
                  <a:lnTo>
                    <a:pt x="278" y="719"/>
                  </a:lnTo>
                  <a:lnTo>
                    <a:pt x="283" y="726"/>
                  </a:lnTo>
                  <a:lnTo>
                    <a:pt x="293" y="739"/>
                  </a:lnTo>
                  <a:lnTo>
                    <a:pt x="299" y="749"/>
                  </a:lnTo>
                  <a:lnTo>
                    <a:pt x="304" y="758"/>
                  </a:lnTo>
                  <a:lnTo>
                    <a:pt x="314" y="770"/>
                  </a:lnTo>
                  <a:lnTo>
                    <a:pt x="319" y="781"/>
                  </a:lnTo>
                  <a:lnTo>
                    <a:pt x="325" y="791"/>
                  </a:lnTo>
                  <a:lnTo>
                    <a:pt x="335" y="800"/>
                  </a:lnTo>
                  <a:lnTo>
                    <a:pt x="337" y="808"/>
                  </a:lnTo>
                  <a:lnTo>
                    <a:pt x="346" y="821"/>
                  </a:lnTo>
                  <a:lnTo>
                    <a:pt x="352" y="831"/>
                  </a:lnTo>
                  <a:lnTo>
                    <a:pt x="359" y="840"/>
                  </a:lnTo>
                  <a:lnTo>
                    <a:pt x="365" y="852"/>
                  </a:lnTo>
                  <a:lnTo>
                    <a:pt x="373" y="863"/>
                  </a:lnTo>
                  <a:lnTo>
                    <a:pt x="376" y="873"/>
                  </a:lnTo>
                  <a:lnTo>
                    <a:pt x="382" y="884"/>
                  </a:lnTo>
                  <a:lnTo>
                    <a:pt x="388" y="897"/>
                  </a:lnTo>
                  <a:lnTo>
                    <a:pt x="394" y="909"/>
                  </a:lnTo>
                  <a:lnTo>
                    <a:pt x="397" y="920"/>
                  </a:lnTo>
                  <a:lnTo>
                    <a:pt x="403" y="933"/>
                  </a:lnTo>
                  <a:lnTo>
                    <a:pt x="409" y="945"/>
                  </a:lnTo>
                  <a:lnTo>
                    <a:pt x="416" y="960"/>
                  </a:lnTo>
                  <a:lnTo>
                    <a:pt x="418" y="971"/>
                  </a:lnTo>
                  <a:lnTo>
                    <a:pt x="424" y="983"/>
                  </a:lnTo>
                  <a:lnTo>
                    <a:pt x="428" y="1000"/>
                  </a:lnTo>
                  <a:lnTo>
                    <a:pt x="433" y="1011"/>
                  </a:lnTo>
                  <a:lnTo>
                    <a:pt x="437" y="1026"/>
                  </a:lnTo>
                  <a:lnTo>
                    <a:pt x="443" y="1042"/>
                  </a:lnTo>
                  <a:lnTo>
                    <a:pt x="445" y="1057"/>
                  </a:lnTo>
                  <a:lnTo>
                    <a:pt x="449" y="1072"/>
                  </a:lnTo>
                  <a:lnTo>
                    <a:pt x="452" y="1087"/>
                  </a:lnTo>
                  <a:lnTo>
                    <a:pt x="454" y="1104"/>
                  </a:lnTo>
                  <a:lnTo>
                    <a:pt x="458" y="1120"/>
                  </a:lnTo>
                  <a:lnTo>
                    <a:pt x="462" y="1139"/>
                  </a:lnTo>
                  <a:lnTo>
                    <a:pt x="464" y="1156"/>
                  </a:lnTo>
                  <a:lnTo>
                    <a:pt x="464" y="1175"/>
                  </a:lnTo>
                  <a:lnTo>
                    <a:pt x="468" y="1192"/>
                  </a:lnTo>
                  <a:lnTo>
                    <a:pt x="470" y="1215"/>
                  </a:lnTo>
                  <a:lnTo>
                    <a:pt x="468" y="1222"/>
                  </a:lnTo>
                  <a:lnTo>
                    <a:pt x="468" y="1232"/>
                  </a:lnTo>
                  <a:lnTo>
                    <a:pt x="468" y="1237"/>
                  </a:lnTo>
                  <a:lnTo>
                    <a:pt x="468" y="1247"/>
                  </a:lnTo>
                  <a:lnTo>
                    <a:pt x="464" y="1256"/>
                  </a:lnTo>
                  <a:lnTo>
                    <a:pt x="462" y="1264"/>
                  </a:lnTo>
                  <a:lnTo>
                    <a:pt x="452" y="1268"/>
                  </a:lnTo>
                  <a:lnTo>
                    <a:pt x="443" y="1264"/>
                  </a:lnTo>
                  <a:lnTo>
                    <a:pt x="428" y="1253"/>
                  </a:lnTo>
                  <a:lnTo>
                    <a:pt x="416" y="1241"/>
                  </a:lnTo>
                  <a:lnTo>
                    <a:pt x="413" y="1228"/>
                  </a:lnTo>
                  <a:lnTo>
                    <a:pt x="407" y="1222"/>
                  </a:lnTo>
                  <a:lnTo>
                    <a:pt x="403" y="1215"/>
                  </a:lnTo>
                  <a:lnTo>
                    <a:pt x="401" y="1207"/>
                  </a:lnTo>
                  <a:lnTo>
                    <a:pt x="394" y="1190"/>
                  </a:lnTo>
                  <a:lnTo>
                    <a:pt x="388" y="1175"/>
                  </a:lnTo>
                  <a:lnTo>
                    <a:pt x="382" y="1156"/>
                  </a:lnTo>
                  <a:lnTo>
                    <a:pt x="376" y="1144"/>
                  </a:lnTo>
                  <a:lnTo>
                    <a:pt x="371" y="1129"/>
                  </a:lnTo>
                  <a:lnTo>
                    <a:pt x="365" y="1114"/>
                  </a:lnTo>
                  <a:lnTo>
                    <a:pt x="359" y="1099"/>
                  </a:lnTo>
                  <a:lnTo>
                    <a:pt x="352" y="1087"/>
                  </a:lnTo>
                  <a:lnTo>
                    <a:pt x="346" y="1072"/>
                  </a:lnTo>
                  <a:lnTo>
                    <a:pt x="340" y="1057"/>
                  </a:lnTo>
                  <a:lnTo>
                    <a:pt x="335" y="1044"/>
                  </a:lnTo>
                  <a:lnTo>
                    <a:pt x="331" y="1032"/>
                  </a:lnTo>
                  <a:lnTo>
                    <a:pt x="325" y="1017"/>
                  </a:lnTo>
                  <a:lnTo>
                    <a:pt x="316" y="1006"/>
                  </a:lnTo>
                  <a:lnTo>
                    <a:pt x="310" y="994"/>
                  </a:lnTo>
                  <a:lnTo>
                    <a:pt x="308" y="983"/>
                  </a:lnTo>
                  <a:lnTo>
                    <a:pt x="299" y="969"/>
                  </a:lnTo>
                  <a:lnTo>
                    <a:pt x="293" y="956"/>
                  </a:lnTo>
                  <a:lnTo>
                    <a:pt x="287" y="945"/>
                  </a:lnTo>
                  <a:lnTo>
                    <a:pt x="283" y="935"/>
                  </a:lnTo>
                  <a:lnTo>
                    <a:pt x="274" y="924"/>
                  </a:lnTo>
                  <a:lnTo>
                    <a:pt x="268" y="912"/>
                  </a:lnTo>
                  <a:lnTo>
                    <a:pt x="262" y="903"/>
                  </a:lnTo>
                  <a:lnTo>
                    <a:pt x="255" y="893"/>
                  </a:lnTo>
                  <a:lnTo>
                    <a:pt x="251" y="882"/>
                  </a:lnTo>
                  <a:lnTo>
                    <a:pt x="243" y="869"/>
                  </a:lnTo>
                  <a:lnTo>
                    <a:pt x="238" y="861"/>
                  </a:lnTo>
                  <a:lnTo>
                    <a:pt x="234" y="852"/>
                  </a:lnTo>
                  <a:lnTo>
                    <a:pt x="228" y="840"/>
                  </a:lnTo>
                  <a:lnTo>
                    <a:pt x="222" y="831"/>
                  </a:lnTo>
                  <a:lnTo>
                    <a:pt x="217" y="821"/>
                  </a:lnTo>
                  <a:lnTo>
                    <a:pt x="211" y="808"/>
                  </a:lnTo>
                  <a:lnTo>
                    <a:pt x="205" y="800"/>
                  </a:lnTo>
                  <a:lnTo>
                    <a:pt x="198" y="787"/>
                  </a:lnTo>
                  <a:lnTo>
                    <a:pt x="192" y="779"/>
                  </a:lnTo>
                  <a:lnTo>
                    <a:pt x="186" y="770"/>
                  </a:lnTo>
                  <a:lnTo>
                    <a:pt x="181" y="758"/>
                  </a:lnTo>
                  <a:lnTo>
                    <a:pt x="175" y="749"/>
                  </a:lnTo>
                  <a:lnTo>
                    <a:pt x="169" y="738"/>
                  </a:lnTo>
                  <a:lnTo>
                    <a:pt x="162" y="726"/>
                  </a:lnTo>
                  <a:lnTo>
                    <a:pt x="156" y="715"/>
                  </a:lnTo>
                  <a:lnTo>
                    <a:pt x="150" y="705"/>
                  </a:lnTo>
                  <a:lnTo>
                    <a:pt x="145" y="694"/>
                  </a:lnTo>
                  <a:lnTo>
                    <a:pt x="141" y="684"/>
                  </a:lnTo>
                  <a:lnTo>
                    <a:pt x="135" y="677"/>
                  </a:lnTo>
                  <a:lnTo>
                    <a:pt x="129" y="663"/>
                  </a:lnTo>
                  <a:lnTo>
                    <a:pt x="124" y="652"/>
                  </a:lnTo>
                  <a:lnTo>
                    <a:pt x="120" y="643"/>
                  </a:lnTo>
                  <a:lnTo>
                    <a:pt x="114" y="631"/>
                  </a:lnTo>
                  <a:lnTo>
                    <a:pt x="108" y="622"/>
                  </a:lnTo>
                  <a:lnTo>
                    <a:pt x="99" y="606"/>
                  </a:lnTo>
                  <a:lnTo>
                    <a:pt x="95" y="599"/>
                  </a:lnTo>
                  <a:lnTo>
                    <a:pt x="89" y="586"/>
                  </a:lnTo>
                  <a:lnTo>
                    <a:pt x="84" y="574"/>
                  </a:lnTo>
                  <a:lnTo>
                    <a:pt x="80" y="559"/>
                  </a:lnTo>
                  <a:lnTo>
                    <a:pt x="74" y="549"/>
                  </a:lnTo>
                  <a:lnTo>
                    <a:pt x="72" y="534"/>
                  </a:lnTo>
                  <a:lnTo>
                    <a:pt x="67" y="523"/>
                  </a:lnTo>
                  <a:lnTo>
                    <a:pt x="63" y="510"/>
                  </a:lnTo>
                  <a:lnTo>
                    <a:pt x="57" y="498"/>
                  </a:lnTo>
                  <a:lnTo>
                    <a:pt x="51" y="483"/>
                  </a:lnTo>
                  <a:lnTo>
                    <a:pt x="48" y="471"/>
                  </a:lnTo>
                  <a:lnTo>
                    <a:pt x="42" y="456"/>
                  </a:lnTo>
                  <a:lnTo>
                    <a:pt x="38" y="441"/>
                  </a:lnTo>
                  <a:lnTo>
                    <a:pt x="32" y="428"/>
                  </a:lnTo>
                  <a:lnTo>
                    <a:pt x="31" y="413"/>
                  </a:lnTo>
                  <a:lnTo>
                    <a:pt x="27" y="401"/>
                  </a:lnTo>
                  <a:lnTo>
                    <a:pt x="23" y="390"/>
                  </a:lnTo>
                  <a:lnTo>
                    <a:pt x="21" y="378"/>
                  </a:lnTo>
                  <a:lnTo>
                    <a:pt x="17" y="369"/>
                  </a:lnTo>
                  <a:lnTo>
                    <a:pt x="15" y="359"/>
                  </a:lnTo>
                  <a:lnTo>
                    <a:pt x="15" y="350"/>
                  </a:lnTo>
                  <a:lnTo>
                    <a:pt x="12" y="342"/>
                  </a:lnTo>
                  <a:lnTo>
                    <a:pt x="10" y="331"/>
                  </a:lnTo>
                  <a:lnTo>
                    <a:pt x="10" y="323"/>
                  </a:lnTo>
                  <a:lnTo>
                    <a:pt x="10" y="314"/>
                  </a:lnTo>
                  <a:lnTo>
                    <a:pt x="6" y="297"/>
                  </a:lnTo>
                  <a:lnTo>
                    <a:pt x="6" y="281"/>
                  </a:lnTo>
                  <a:lnTo>
                    <a:pt x="2" y="272"/>
                  </a:lnTo>
                  <a:lnTo>
                    <a:pt x="0" y="266"/>
                  </a:lnTo>
                  <a:lnTo>
                    <a:pt x="0" y="253"/>
                  </a:lnTo>
                  <a:lnTo>
                    <a:pt x="0" y="247"/>
                  </a:lnTo>
                  <a:lnTo>
                    <a:pt x="0" y="240"/>
                  </a:lnTo>
                  <a:lnTo>
                    <a:pt x="0" y="230"/>
                  </a:lnTo>
                  <a:lnTo>
                    <a:pt x="0" y="221"/>
                  </a:lnTo>
                  <a:lnTo>
                    <a:pt x="0" y="211"/>
                  </a:lnTo>
                  <a:lnTo>
                    <a:pt x="0" y="200"/>
                  </a:lnTo>
                  <a:lnTo>
                    <a:pt x="0" y="190"/>
                  </a:lnTo>
                  <a:lnTo>
                    <a:pt x="0" y="179"/>
                  </a:lnTo>
                  <a:lnTo>
                    <a:pt x="0" y="169"/>
                  </a:lnTo>
                  <a:lnTo>
                    <a:pt x="0" y="158"/>
                  </a:lnTo>
                  <a:lnTo>
                    <a:pt x="2" y="143"/>
                  </a:lnTo>
                  <a:lnTo>
                    <a:pt x="2" y="129"/>
                  </a:lnTo>
                  <a:lnTo>
                    <a:pt x="6" y="118"/>
                  </a:lnTo>
                  <a:lnTo>
                    <a:pt x="6" y="108"/>
                  </a:lnTo>
                  <a:lnTo>
                    <a:pt x="6" y="99"/>
                  </a:lnTo>
                  <a:lnTo>
                    <a:pt x="10" y="88"/>
                  </a:lnTo>
                  <a:lnTo>
                    <a:pt x="15" y="78"/>
                  </a:lnTo>
                  <a:lnTo>
                    <a:pt x="21" y="67"/>
                  </a:lnTo>
                  <a:lnTo>
                    <a:pt x="27" y="57"/>
                  </a:lnTo>
                  <a:lnTo>
                    <a:pt x="32" y="46"/>
                  </a:lnTo>
                  <a:lnTo>
                    <a:pt x="38" y="36"/>
                  </a:lnTo>
                  <a:lnTo>
                    <a:pt x="46" y="25"/>
                  </a:lnTo>
                  <a:lnTo>
                    <a:pt x="51" y="17"/>
                  </a:lnTo>
                  <a:lnTo>
                    <a:pt x="59" y="10"/>
                  </a:lnTo>
                  <a:lnTo>
                    <a:pt x="67" y="4"/>
                  </a:lnTo>
                  <a:lnTo>
                    <a:pt x="72" y="0"/>
                  </a:lnTo>
                  <a:lnTo>
                    <a:pt x="78" y="6"/>
                  </a:lnTo>
                  <a:lnTo>
                    <a:pt x="78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0" name="Freeform 86"/>
            <p:cNvSpPr>
              <a:spLocks/>
            </p:cNvSpPr>
            <p:nvPr/>
          </p:nvSpPr>
          <p:spPr bwMode="auto">
            <a:xfrm>
              <a:off x="6045194" y="2874964"/>
              <a:ext cx="306387" cy="273049"/>
            </a:xfrm>
            <a:custGeom>
              <a:avLst/>
              <a:gdLst/>
              <a:ahLst/>
              <a:cxnLst>
                <a:cxn ang="0">
                  <a:pos x="2" y="154"/>
                </a:cxn>
                <a:cxn ang="0">
                  <a:pos x="17" y="160"/>
                </a:cxn>
                <a:cxn ang="0">
                  <a:pos x="36" y="163"/>
                </a:cxn>
                <a:cxn ang="0">
                  <a:pos x="61" y="173"/>
                </a:cxn>
                <a:cxn ang="0">
                  <a:pos x="82" y="181"/>
                </a:cxn>
                <a:cxn ang="0">
                  <a:pos x="103" y="194"/>
                </a:cxn>
                <a:cxn ang="0">
                  <a:pos x="114" y="209"/>
                </a:cxn>
                <a:cxn ang="0">
                  <a:pos x="124" y="228"/>
                </a:cxn>
                <a:cxn ang="0">
                  <a:pos x="124" y="257"/>
                </a:cxn>
                <a:cxn ang="0">
                  <a:pos x="124" y="287"/>
                </a:cxn>
                <a:cxn ang="0">
                  <a:pos x="124" y="308"/>
                </a:cxn>
                <a:cxn ang="0">
                  <a:pos x="126" y="317"/>
                </a:cxn>
                <a:cxn ang="0">
                  <a:pos x="133" y="308"/>
                </a:cxn>
                <a:cxn ang="0">
                  <a:pos x="148" y="287"/>
                </a:cxn>
                <a:cxn ang="0">
                  <a:pos x="171" y="266"/>
                </a:cxn>
                <a:cxn ang="0">
                  <a:pos x="200" y="257"/>
                </a:cxn>
                <a:cxn ang="0">
                  <a:pos x="221" y="262"/>
                </a:cxn>
                <a:cxn ang="0">
                  <a:pos x="232" y="281"/>
                </a:cxn>
                <a:cxn ang="0">
                  <a:pos x="236" y="298"/>
                </a:cxn>
                <a:cxn ang="0">
                  <a:pos x="236" y="312"/>
                </a:cxn>
                <a:cxn ang="0">
                  <a:pos x="242" y="317"/>
                </a:cxn>
                <a:cxn ang="0">
                  <a:pos x="264" y="335"/>
                </a:cxn>
                <a:cxn ang="0">
                  <a:pos x="295" y="344"/>
                </a:cxn>
                <a:cxn ang="0">
                  <a:pos x="314" y="342"/>
                </a:cxn>
                <a:cxn ang="0">
                  <a:pos x="337" y="335"/>
                </a:cxn>
                <a:cxn ang="0">
                  <a:pos x="352" y="323"/>
                </a:cxn>
                <a:cxn ang="0">
                  <a:pos x="369" y="314"/>
                </a:cxn>
                <a:cxn ang="0">
                  <a:pos x="377" y="298"/>
                </a:cxn>
                <a:cxn ang="0">
                  <a:pos x="371" y="287"/>
                </a:cxn>
                <a:cxn ang="0">
                  <a:pos x="371" y="277"/>
                </a:cxn>
                <a:cxn ang="0">
                  <a:pos x="377" y="257"/>
                </a:cxn>
                <a:cxn ang="0">
                  <a:pos x="380" y="238"/>
                </a:cxn>
                <a:cxn ang="0">
                  <a:pos x="382" y="220"/>
                </a:cxn>
                <a:cxn ang="0">
                  <a:pos x="382" y="200"/>
                </a:cxn>
                <a:cxn ang="0">
                  <a:pos x="386" y="179"/>
                </a:cxn>
                <a:cxn ang="0">
                  <a:pos x="382" y="158"/>
                </a:cxn>
                <a:cxn ang="0">
                  <a:pos x="377" y="133"/>
                </a:cxn>
                <a:cxn ang="0">
                  <a:pos x="371" y="112"/>
                </a:cxn>
                <a:cxn ang="0">
                  <a:pos x="361" y="87"/>
                </a:cxn>
                <a:cxn ang="0">
                  <a:pos x="346" y="67"/>
                </a:cxn>
                <a:cxn ang="0">
                  <a:pos x="331" y="49"/>
                </a:cxn>
                <a:cxn ang="0">
                  <a:pos x="310" y="30"/>
                </a:cxn>
                <a:cxn ang="0">
                  <a:pos x="283" y="19"/>
                </a:cxn>
                <a:cxn ang="0">
                  <a:pos x="253" y="6"/>
                </a:cxn>
                <a:cxn ang="0">
                  <a:pos x="226" y="0"/>
                </a:cxn>
                <a:cxn ang="0">
                  <a:pos x="200" y="0"/>
                </a:cxn>
                <a:cxn ang="0">
                  <a:pos x="171" y="6"/>
                </a:cxn>
                <a:cxn ang="0">
                  <a:pos x="148" y="15"/>
                </a:cxn>
                <a:cxn ang="0">
                  <a:pos x="124" y="29"/>
                </a:cxn>
                <a:cxn ang="0">
                  <a:pos x="99" y="40"/>
                </a:cxn>
                <a:cxn ang="0">
                  <a:pos x="82" y="57"/>
                </a:cxn>
                <a:cxn ang="0">
                  <a:pos x="61" y="72"/>
                </a:cxn>
                <a:cxn ang="0">
                  <a:pos x="44" y="91"/>
                </a:cxn>
                <a:cxn ang="0">
                  <a:pos x="21" y="122"/>
                </a:cxn>
                <a:cxn ang="0">
                  <a:pos x="2" y="146"/>
                </a:cxn>
                <a:cxn ang="0">
                  <a:pos x="0" y="154"/>
                </a:cxn>
              </a:cxnLst>
              <a:rect l="0" t="0" r="r" b="b"/>
              <a:pathLst>
                <a:path w="386" h="344">
                  <a:moveTo>
                    <a:pt x="0" y="154"/>
                  </a:moveTo>
                  <a:lnTo>
                    <a:pt x="2" y="154"/>
                  </a:lnTo>
                  <a:lnTo>
                    <a:pt x="8" y="158"/>
                  </a:lnTo>
                  <a:lnTo>
                    <a:pt x="17" y="160"/>
                  </a:lnTo>
                  <a:lnTo>
                    <a:pt x="23" y="160"/>
                  </a:lnTo>
                  <a:lnTo>
                    <a:pt x="36" y="163"/>
                  </a:lnTo>
                  <a:lnTo>
                    <a:pt x="48" y="169"/>
                  </a:lnTo>
                  <a:lnTo>
                    <a:pt x="61" y="173"/>
                  </a:lnTo>
                  <a:lnTo>
                    <a:pt x="69" y="179"/>
                  </a:lnTo>
                  <a:lnTo>
                    <a:pt x="82" y="181"/>
                  </a:lnTo>
                  <a:lnTo>
                    <a:pt x="90" y="188"/>
                  </a:lnTo>
                  <a:lnTo>
                    <a:pt x="103" y="194"/>
                  </a:lnTo>
                  <a:lnTo>
                    <a:pt x="109" y="200"/>
                  </a:lnTo>
                  <a:lnTo>
                    <a:pt x="114" y="209"/>
                  </a:lnTo>
                  <a:lnTo>
                    <a:pt x="120" y="217"/>
                  </a:lnTo>
                  <a:lnTo>
                    <a:pt x="124" y="228"/>
                  </a:lnTo>
                  <a:lnTo>
                    <a:pt x="124" y="241"/>
                  </a:lnTo>
                  <a:lnTo>
                    <a:pt x="124" y="257"/>
                  </a:lnTo>
                  <a:lnTo>
                    <a:pt x="124" y="272"/>
                  </a:lnTo>
                  <a:lnTo>
                    <a:pt x="124" y="287"/>
                  </a:lnTo>
                  <a:lnTo>
                    <a:pt x="124" y="297"/>
                  </a:lnTo>
                  <a:lnTo>
                    <a:pt x="124" y="308"/>
                  </a:lnTo>
                  <a:lnTo>
                    <a:pt x="124" y="314"/>
                  </a:lnTo>
                  <a:lnTo>
                    <a:pt x="126" y="317"/>
                  </a:lnTo>
                  <a:lnTo>
                    <a:pt x="126" y="314"/>
                  </a:lnTo>
                  <a:lnTo>
                    <a:pt x="133" y="308"/>
                  </a:lnTo>
                  <a:lnTo>
                    <a:pt x="139" y="297"/>
                  </a:lnTo>
                  <a:lnTo>
                    <a:pt x="148" y="287"/>
                  </a:lnTo>
                  <a:lnTo>
                    <a:pt x="156" y="276"/>
                  </a:lnTo>
                  <a:lnTo>
                    <a:pt x="171" y="266"/>
                  </a:lnTo>
                  <a:lnTo>
                    <a:pt x="183" y="260"/>
                  </a:lnTo>
                  <a:lnTo>
                    <a:pt x="200" y="257"/>
                  </a:lnTo>
                  <a:lnTo>
                    <a:pt x="211" y="257"/>
                  </a:lnTo>
                  <a:lnTo>
                    <a:pt x="221" y="262"/>
                  </a:lnTo>
                  <a:lnTo>
                    <a:pt x="226" y="270"/>
                  </a:lnTo>
                  <a:lnTo>
                    <a:pt x="232" y="281"/>
                  </a:lnTo>
                  <a:lnTo>
                    <a:pt x="232" y="291"/>
                  </a:lnTo>
                  <a:lnTo>
                    <a:pt x="236" y="298"/>
                  </a:lnTo>
                  <a:lnTo>
                    <a:pt x="236" y="308"/>
                  </a:lnTo>
                  <a:lnTo>
                    <a:pt x="236" y="312"/>
                  </a:lnTo>
                  <a:lnTo>
                    <a:pt x="236" y="312"/>
                  </a:lnTo>
                  <a:lnTo>
                    <a:pt x="242" y="317"/>
                  </a:lnTo>
                  <a:lnTo>
                    <a:pt x="251" y="327"/>
                  </a:lnTo>
                  <a:lnTo>
                    <a:pt x="264" y="335"/>
                  </a:lnTo>
                  <a:lnTo>
                    <a:pt x="278" y="342"/>
                  </a:lnTo>
                  <a:lnTo>
                    <a:pt x="295" y="344"/>
                  </a:lnTo>
                  <a:lnTo>
                    <a:pt x="304" y="342"/>
                  </a:lnTo>
                  <a:lnTo>
                    <a:pt x="314" y="342"/>
                  </a:lnTo>
                  <a:lnTo>
                    <a:pt x="325" y="338"/>
                  </a:lnTo>
                  <a:lnTo>
                    <a:pt x="337" y="335"/>
                  </a:lnTo>
                  <a:lnTo>
                    <a:pt x="344" y="329"/>
                  </a:lnTo>
                  <a:lnTo>
                    <a:pt x="352" y="323"/>
                  </a:lnTo>
                  <a:lnTo>
                    <a:pt x="361" y="317"/>
                  </a:lnTo>
                  <a:lnTo>
                    <a:pt x="369" y="314"/>
                  </a:lnTo>
                  <a:lnTo>
                    <a:pt x="373" y="306"/>
                  </a:lnTo>
                  <a:lnTo>
                    <a:pt x="377" y="298"/>
                  </a:lnTo>
                  <a:lnTo>
                    <a:pt x="373" y="291"/>
                  </a:lnTo>
                  <a:lnTo>
                    <a:pt x="371" y="287"/>
                  </a:lnTo>
                  <a:lnTo>
                    <a:pt x="371" y="285"/>
                  </a:lnTo>
                  <a:lnTo>
                    <a:pt x="371" y="277"/>
                  </a:lnTo>
                  <a:lnTo>
                    <a:pt x="373" y="270"/>
                  </a:lnTo>
                  <a:lnTo>
                    <a:pt x="377" y="257"/>
                  </a:lnTo>
                  <a:lnTo>
                    <a:pt x="377" y="249"/>
                  </a:lnTo>
                  <a:lnTo>
                    <a:pt x="380" y="238"/>
                  </a:lnTo>
                  <a:lnTo>
                    <a:pt x="380" y="230"/>
                  </a:lnTo>
                  <a:lnTo>
                    <a:pt x="382" y="220"/>
                  </a:lnTo>
                  <a:lnTo>
                    <a:pt x="382" y="209"/>
                  </a:lnTo>
                  <a:lnTo>
                    <a:pt x="382" y="200"/>
                  </a:lnTo>
                  <a:lnTo>
                    <a:pt x="382" y="188"/>
                  </a:lnTo>
                  <a:lnTo>
                    <a:pt x="386" y="179"/>
                  </a:lnTo>
                  <a:lnTo>
                    <a:pt x="382" y="167"/>
                  </a:lnTo>
                  <a:lnTo>
                    <a:pt x="382" y="158"/>
                  </a:lnTo>
                  <a:lnTo>
                    <a:pt x="380" y="143"/>
                  </a:lnTo>
                  <a:lnTo>
                    <a:pt x="377" y="133"/>
                  </a:lnTo>
                  <a:lnTo>
                    <a:pt x="373" y="122"/>
                  </a:lnTo>
                  <a:lnTo>
                    <a:pt x="371" y="112"/>
                  </a:lnTo>
                  <a:lnTo>
                    <a:pt x="369" y="99"/>
                  </a:lnTo>
                  <a:lnTo>
                    <a:pt x="361" y="87"/>
                  </a:lnTo>
                  <a:lnTo>
                    <a:pt x="352" y="78"/>
                  </a:lnTo>
                  <a:lnTo>
                    <a:pt x="346" y="67"/>
                  </a:lnTo>
                  <a:lnTo>
                    <a:pt x="340" y="57"/>
                  </a:lnTo>
                  <a:lnTo>
                    <a:pt x="331" y="49"/>
                  </a:lnTo>
                  <a:lnTo>
                    <a:pt x="320" y="40"/>
                  </a:lnTo>
                  <a:lnTo>
                    <a:pt x="310" y="30"/>
                  </a:lnTo>
                  <a:lnTo>
                    <a:pt x="295" y="21"/>
                  </a:lnTo>
                  <a:lnTo>
                    <a:pt x="283" y="19"/>
                  </a:lnTo>
                  <a:lnTo>
                    <a:pt x="268" y="10"/>
                  </a:lnTo>
                  <a:lnTo>
                    <a:pt x="253" y="6"/>
                  </a:lnTo>
                  <a:lnTo>
                    <a:pt x="238" y="0"/>
                  </a:lnTo>
                  <a:lnTo>
                    <a:pt x="226" y="0"/>
                  </a:lnTo>
                  <a:lnTo>
                    <a:pt x="211" y="0"/>
                  </a:lnTo>
                  <a:lnTo>
                    <a:pt x="200" y="0"/>
                  </a:lnTo>
                  <a:lnTo>
                    <a:pt x="183" y="4"/>
                  </a:lnTo>
                  <a:lnTo>
                    <a:pt x="171" y="6"/>
                  </a:lnTo>
                  <a:lnTo>
                    <a:pt x="160" y="10"/>
                  </a:lnTo>
                  <a:lnTo>
                    <a:pt x="148" y="15"/>
                  </a:lnTo>
                  <a:lnTo>
                    <a:pt x="133" y="19"/>
                  </a:lnTo>
                  <a:lnTo>
                    <a:pt x="124" y="29"/>
                  </a:lnTo>
                  <a:lnTo>
                    <a:pt x="112" y="34"/>
                  </a:lnTo>
                  <a:lnTo>
                    <a:pt x="99" y="40"/>
                  </a:lnTo>
                  <a:lnTo>
                    <a:pt x="90" y="49"/>
                  </a:lnTo>
                  <a:lnTo>
                    <a:pt x="82" y="57"/>
                  </a:lnTo>
                  <a:lnTo>
                    <a:pt x="69" y="67"/>
                  </a:lnTo>
                  <a:lnTo>
                    <a:pt x="61" y="72"/>
                  </a:lnTo>
                  <a:lnTo>
                    <a:pt x="55" y="82"/>
                  </a:lnTo>
                  <a:lnTo>
                    <a:pt x="44" y="91"/>
                  </a:lnTo>
                  <a:lnTo>
                    <a:pt x="31" y="106"/>
                  </a:lnTo>
                  <a:lnTo>
                    <a:pt x="21" y="122"/>
                  </a:lnTo>
                  <a:lnTo>
                    <a:pt x="8" y="133"/>
                  </a:lnTo>
                  <a:lnTo>
                    <a:pt x="2" y="146"/>
                  </a:lnTo>
                  <a:lnTo>
                    <a:pt x="0" y="152"/>
                  </a:lnTo>
                  <a:lnTo>
                    <a:pt x="0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1" name="Freeform 87"/>
            <p:cNvSpPr>
              <a:spLocks/>
            </p:cNvSpPr>
            <p:nvPr/>
          </p:nvSpPr>
          <p:spPr bwMode="auto">
            <a:xfrm>
              <a:off x="5486395" y="4051301"/>
              <a:ext cx="69849" cy="204788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86" y="2"/>
                </a:cxn>
                <a:cxn ang="0">
                  <a:pos x="80" y="10"/>
                </a:cxn>
                <a:cxn ang="0">
                  <a:pos x="70" y="21"/>
                </a:cxn>
                <a:cxn ang="0">
                  <a:pos x="57" y="37"/>
                </a:cxn>
                <a:cxn ang="0">
                  <a:pos x="46" y="48"/>
                </a:cxn>
                <a:cxn ang="0">
                  <a:pos x="34" y="67"/>
                </a:cxn>
                <a:cxn ang="0">
                  <a:pos x="27" y="78"/>
                </a:cxn>
                <a:cxn ang="0">
                  <a:pos x="25" y="92"/>
                </a:cxn>
                <a:cxn ang="0">
                  <a:pos x="21" y="97"/>
                </a:cxn>
                <a:cxn ang="0">
                  <a:pos x="21" y="105"/>
                </a:cxn>
                <a:cxn ang="0">
                  <a:pos x="19" y="113"/>
                </a:cxn>
                <a:cxn ang="0">
                  <a:pos x="19" y="124"/>
                </a:cxn>
                <a:cxn ang="0">
                  <a:pos x="15" y="133"/>
                </a:cxn>
                <a:cxn ang="0">
                  <a:pos x="13" y="145"/>
                </a:cxn>
                <a:cxn ang="0">
                  <a:pos x="13" y="156"/>
                </a:cxn>
                <a:cxn ang="0">
                  <a:pos x="10" y="170"/>
                </a:cxn>
                <a:cxn ang="0">
                  <a:pos x="6" y="181"/>
                </a:cxn>
                <a:cxn ang="0">
                  <a:pos x="6" y="191"/>
                </a:cxn>
                <a:cxn ang="0">
                  <a:pos x="4" y="200"/>
                </a:cxn>
                <a:cxn ang="0">
                  <a:pos x="4" y="211"/>
                </a:cxn>
                <a:cxn ang="0">
                  <a:pos x="0" y="223"/>
                </a:cxn>
                <a:cxn ang="0">
                  <a:pos x="0" y="230"/>
                </a:cxn>
                <a:cxn ang="0">
                  <a:pos x="0" y="232"/>
                </a:cxn>
                <a:cxn ang="0">
                  <a:pos x="4" y="238"/>
                </a:cxn>
                <a:cxn ang="0">
                  <a:pos x="10" y="248"/>
                </a:cxn>
                <a:cxn ang="0">
                  <a:pos x="19" y="253"/>
                </a:cxn>
                <a:cxn ang="0">
                  <a:pos x="25" y="257"/>
                </a:cxn>
                <a:cxn ang="0">
                  <a:pos x="30" y="253"/>
                </a:cxn>
                <a:cxn ang="0">
                  <a:pos x="30" y="248"/>
                </a:cxn>
                <a:cxn ang="0">
                  <a:pos x="34" y="242"/>
                </a:cxn>
                <a:cxn ang="0">
                  <a:pos x="36" y="232"/>
                </a:cxn>
                <a:cxn ang="0">
                  <a:pos x="40" y="221"/>
                </a:cxn>
                <a:cxn ang="0">
                  <a:pos x="40" y="206"/>
                </a:cxn>
                <a:cxn ang="0">
                  <a:pos x="40" y="191"/>
                </a:cxn>
                <a:cxn ang="0">
                  <a:pos x="40" y="179"/>
                </a:cxn>
                <a:cxn ang="0">
                  <a:pos x="42" y="166"/>
                </a:cxn>
                <a:cxn ang="0">
                  <a:pos x="42" y="156"/>
                </a:cxn>
                <a:cxn ang="0">
                  <a:pos x="42" y="145"/>
                </a:cxn>
                <a:cxn ang="0">
                  <a:pos x="46" y="135"/>
                </a:cxn>
                <a:cxn ang="0">
                  <a:pos x="49" y="128"/>
                </a:cxn>
                <a:cxn ang="0">
                  <a:pos x="49" y="118"/>
                </a:cxn>
                <a:cxn ang="0">
                  <a:pos x="51" y="109"/>
                </a:cxn>
                <a:cxn ang="0">
                  <a:pos x="51" y="103"/>
                </a:cxn>
                <a:cxn ang="0">
                  <a:pos x="57" y="94"/>
                </a:cxn>
                <a:cxn ang="0">
                  <a:pos x="63" y="78"/>
                </a:cxn>
                <a:cxn ang="0">
                  <a:pos x="74" y="63"/>
                </a:cxn>
                <a:cxn ang="0">
                  <a:pos x="76" y="56"/>
                </a:cxn>
                <a:cxn ang="0">
                  <a:pos x="80" y="46"/>
                </a:cxn>
                <a:cxn ang="0">
                  <a:pos x="82" y="40"/>
                </a:cxn>
                <a:cxn ang="0">
                  <a:pos x="86" y="35"/>
                </a:cxn>
                <a:cxn ang="0">
                  <a:pos x="86" y="21"/>
                </a:cxn>
                <a:cxn ang="0">
                  <a:pos x="87" y="16"/>
                </a:cxn>
                <a:cxn ang="0">
                  <a:pos x="87" y="2"/>
                </a:cxn>
                <a:cxn ang="0">
                  <a:pos x="87" y="0"/>
                </a:cxn>
                <a:cxn ang="0">
                  <a:pos x="87" y="0"/>
                </a:cxn>
              </a:cxnLst>
              <a:rect l="0" t="0" r="r" b="b"/>
              <a:pathLst>
                <a:path w="87" h="257">
                  <a:moveTo>
                    <a:pt x="87" y="0"/>
                  </a:moveTo>
                  <a:lnTo>
                    <a:pt x="86" y="2"/>
                  </a:lnTo>
                  <a:lnTo>
                    <a:pt x="80" y="10"/>
                  </a:lnTo>
                  <a:lnTo>
                    <a:pt x="70" y="21"/>
                  </a:lnTo>
                  <a:lnTo>
                    <a:pt x="57" y="37"/>
                  </a:lnTo>
                  <a:lnTo>
                    <a:pt x="46" y="48"/>
                  </a:lnTo>
                  <a:lnTo>
                    <a:pt x="34" y="67"/>
                  </a:lnTo>
                  <a:lnTo>
                    <a:pt x="27" y="78"/>
                  </a:lnTo>
                  <a:lnTo>
                    <a:pt x="25" y="92"/>
                  </a:lnTo>
                  <a:lnTo>
                    <a:pt x="21" y="97"/>
                  </a:lnTo>
                  <a:lnTo>
                    <a:pt x="21" y="105"/>
                  </a:lnTo>
                  <a:lnTo>
                    <a:pt x="19" y="113"/>
                  </a:lnTo>
                  <a:lnTo>
                    <a:pt x="19" y="124"/>
                  </a:lnTo>
                  <a:lnTo>
                    <a:pt x="15" y="133"/>
                  </a:lnTo>
                  <a:lnTo>
                    <a:pt x="13" y="145"/>
                  </a:lnTo>
                  <a:lnTo>
                    <a:pt x="13" y="156"/>
                  </a:lnTo>
                  <a:lnTo>
                    <a:pt x="10" y="170"/>
                  </a:lnTo>
                  <a:lnTo>
                    <a:pt x="6" y="181"/>
                  </a:lnTo>
                  <a:lnTo>
                    <a:pt x="6" y="191"/>
                  </a:lnTo>
                  <a:lnTo>
                    <a:pt x="4" y="200"/>
                  </a:lnTo>
                  <a:lnTo>
                    <a:pt x="4" y="211"/>
                  </a:lnTo>
                  <a:lnTo>
                    <a:pt x="0" y="223"/>
                  </a:lnTo>
                  <a:lnTo>
                    <a:pt x="0" y="230"/>
                  </a:lnTo>
                  <a:lnTo>
                    <a:pt x="0" y="232"/>
                  </a:lnTo>
                  <a:lnTo>
                    <a:pt x="4" y="238"/>
                  </a:lnTo>
                  <a:lnTo>
                    <a:pt x="10" y="248"/>
                  </a:lnTo>
                  <a:lnTo>
                    <a:pt x="19" y="253"/>
                  </a:lnTo>
                  <a:lnTo>
                    <a:pt x="25" y="257"/>
                  </a:lnTo>
                  <a:lnTo>
                    <a:pt x="30" y="253"/>
                  </a:lnTo>
                  <a:lnTo>
                    <a:pt x="30" y="248"/>
                  </a:lnTo>
                  <a:lnTo>
                    <a:pt x="34" y="242"/>
                  </a:lnTo>
                  <a:lnTo>
                    <a:pt x="36" y="232"/>
                  </a:lnTo>
                  <a:lnTo>
                    <a:pt x="40" y="221"/>
                  </a:lnTo>
                  <a:lnTo>
                    <a:pt x="40" y="206"/>
                  </a:lnTo>
                  <a:lnTo>
                    <a:pt x="40" y="191"/>
                  </a:lnTo>
                  <a:lnTo>
                    <a:pt x="40" y="179"/>
                  </a:lnTo>
                  <a:lnTo>
                    <a:pt x="42" y="166"/>
                  </a:lnTo>
                  <a:lnTo>
                    <a:pt x="42" y="156"/>
                  </a:lnTo>
                  <a:lnTo>
                    <a:pt x="42" y="145"/>
                  </a:lnTo>
                  <a:lnTo>
                    <a:pt x="46" y="135"/>
                  </a:lnTo>
                  <a:lnTo>
                    <a:pt x="49" y="128"/>
                  </a:lnTo>
                  <a:lnTo>
                    <a:pt x="49" y="118"/>
                  </a:lnTo>
                  <a:lnTo>
                    <a:pt x="51" y="109"/>
                  </a:lnTo>
                  <a:lnTo>
                    <a:pt x="51" y="103"/>
                  </a:lnTo>
                  <a:lnTo>
                    <a:pt x="57" y="94"/>
                  </a:lnTo>
                  <a:lnTo>
                    <a:pt x="63" y="78"/>
                  </a:lnTo>
                  <a:lnTo>
                    <a:pt x="74" y="63"/>
                  </a:lnTo>
                  <a:lnTo>
                    <a:pt x="76" y="56"/>
                  </a:lnTo>
                  <a:lnTo>
                    <a:pt x="80" y="46"/>
                  </a:lnTo>
                  <a:lnTo>
                    <a:pt x="82" y="40"/>
                  </a:lnTo>
                  <a:lnTo>
                    <a:pt x="86" y="35"/>
                  </a:lnTo>
                  <a:lnTo>
                    <a:pt x="86" y="21"/>
                  </a:lnTo>
                  <a:lnTo>
                    <a:pt x="87" y="16"/>
                  </a:lnTo>
                  <a:lnTo>
                    <a:pt x="87" y="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2" name="Freeform 90"/>
            <p:cNvSpPr>
              <a:spLocks/>
            </p:cNvSpPr>
            <p:nvPr/>
          </p:nvSpPr>
          <p:spPr bwMode="auto">
            <a:xfrm>
              <a:off x="6481757" y="4019552"/>
              <a:ext cx="293686" cy="120650"/>
            </a:xfrm>
            <a:custGeom>
              <a:avLst/>
              <a:gdLst/>
              <a:ahLst/>
              <a:cxnLst>
                <a:cxn ang="0">
                  <a:pos x="35" y="100"/>
                </a:cxn>
                <a:cxn ang="0">
                  <a:pos x="50" y="100"/>
                </a:cxn>
                <a:cxn ang="0">
                  <a:pos x="73" y="102"/>
                </a:cxn>
                <a:cxn ang="0">
                  <a:pos x="94" y="102"/>
                </a:cxn>
                <a:cxn ang="0">
                  <a:pos x="114" y="100"/>
                </a:cxn>
                <a:cxn ang="0">
                  <a:pos x="143" y="100"/>
                </a:cxn>
                <a:cxn ang="0">
                  <a:pos x="170" y="95"/>
                </a:cxn>
                <a:cxn ang="0">
                  <a:pos x="194" y="85"/>
                </a:cxn>
                <a:cxn ang="0">
                  <a:pos x="209" y="79"/>
                </a:cxn>
                <a:cxn ang="0">
                  <a:pos x="227" y="70"/>
                </a:cxn>
                <a:cxn ang="0">
                  <a:pos x="246" y="57"/>
                </a:cxn>
                <a:cxn ang="0">
                  <a:pos x="259" y="49"/>
                </a:cxn>
                <a:cxn ang="0">
                  <a:pos x="278" y="36"/>
                </a:cxn>
                <a:cxn ang="0">
                  <a:pos x="303" y="20"/>
                </a:cxn>
                <a:cxn ang="0">
                  <a:pos x="329" y="5"/>
                </a:cxn>
                <a:cxn ang="0">
                  <a:pos x="350" y="0"/>
                </a:cxn>
                <a:cxn ang="0">
                  <a:pos x="363" y="3"/>
                </a:cxn>
                <a:cxn ang="0">
                  <a:pos x="369" y="19"/>
                </a:cxn>
                <a:cxn ang="0">
                  <a:pos x="369" y="36"/>
                </a:cxn>
                <a:cxn ang="0">
                  <a:pos x="363" y="60"/>
                </a:cxn>
                <a:cxn ang="0">
                  <a:pos x="350" y="79"/>
                </a:cxn>
                <a:cxn ang="0">
                  <a:pos x="335" y="91"/>
                </a:cxn>
                <a:cxn ang="0">
                  <a:pos x="316" y="106"/>
                </a:cxn>
                <a:cxn ang="0">
                  <a:pos x="293" y="117"/>
                </a:cxn>
                <a:cxn ang="0">
                  <a:pos x="267" y="127"/>
                </a:cxn>
                <a:cxn ang="0">
                  <a:pos x="236" y="133"/>
                </a:cxn>
                <a:cxn ang="0">
                  <a:pos x="211" y="142"/>
                </a:cxn>
                <a:cxn ang="0">
                  <a:pos x="189" y="144"/>
                </a:cxn>
                <a:cxn ang="0">
                  <a:pos x="160" y="148"/>
                </a:cxn>
                <a:cxn ang="0">
                  <a:pos x="133" y="148"/>
                </a:cxn>
                <a:cxn ang="0">
                  <a:pos x="103" y="152"/>
                </a:cxn>
                <a:cxn ang="0">
                  <a:pos x="78" y="152"/>
                </a:cxn>
                <a:cxn ang="0">
                  <a:pos x="61" y="152"/>
                </a:cxn>
                <a:cxn ang="0">
                  <a:pos x="42" y="152"/>
                </a:cxn>
                <a:cxn ang="0">
                  <a:pos x="27" y="148"/>
                </a:cxn>
                <a:cxn ang="0">
                  <a:pos x="10" y="144"/>
                </a:cxn>
                <a:cxn ang="0">
                  <a:pos x="0" y="133"/>
                </a:cxn>
                <a:cxn ang="0">
                  <a:pos x="10" y="115"/>
                </a:cxn>
                <a:cxn ang="0">
                  <a:pos x="27" y="102"/>
                </a:cxn>
                <a:cxn ang="0">
                  <a:pos x="31" y="100"/>
                </a:cxn>
              </a:cxnLst>
              <a:rect l="0" t="0" r="r" b="b"/>
              <a:pathLst>
                <a:path w="369" h="152">
                  <a:moveTo>
                    <a:pt x="31" y="100"/>
                  </a:moveTo>
                  <a:lnTo>
                    <a:pt x="35" y="100"/>
                  </a:lnTo>
                  <a:lnTo>
                    <a:pt x="40" y="100"/>
                  </a:lnTo>
                  <a:lnTo>
                    <a:pt x="50" y="100"/>
                  </a:lnTo>
                  <a:lnTo>
                    <a:pt x="63" y="102"/>
                  </a:lnTo>
                  <a:lnTo>
                    <a:pt x="73" y="102"/>
                  </a:lnTo>
                  <a:lnTo>
                    <a:pt x="82" y="102"/>
                  </a:lnTo>
                  <a:lnTo>
                    <a:pt x="94" y="102"/>
                  </a:lnTo>
                  <a:lnTo>
                    <a:pt x="107" y="102"/>
                  </a:lnTo>
                  <a:lnTo>
                    <a:pt x="114" y="100"/>
                  </a:lnTo>
                  <a:lnTo>
                    <a:pt x="128" y="100"/>
                  </a:lnTo>
                  <a:lnTo>
                    <a:pt x="143" y="100"/>
                  </a:lnTo>
                  <a:lnTo>
                    <a:pt x="156" y="100"/>
                  </a:lnTo>
                  <a:lnTo>
                    <a:pt x="170" y="95"/>
                  </a:lnTo>
                  <a:lnTo>
                    <a:pt x="185" y="91"/>
                  </a:lnTo>
                  <a:lnTo>
                    <a:pt x="194" y="85"/>
                  </a:lnTo>
                  <a:lnTo>
                    <a:pt x="200" y="81"/>
                  </a:lnTo>
                  <a:lnTo>
                    <a:pt x="209" y="79"/>
                  </a:lnTo>
                  <a:lnTo>
                    <a:pt x="217" y="76"/>
                  </a:lnTo>
                  <a:lnTo>
                    <a:pt x="227" y="70"/>
                  </a:lnTo>
                  <a:lnTo>
                    <a:pt x="232" y="62"/>
                  </a:lnTo>
                  <a:lnTo>
                    <a:pt x="246" y="57"/>
                  </a:lnTo>
                  <a:lnTo>
                    <a:pt x="253" y="55"/>
                  </a:lnTo>
                  <a:lnTo>
                    <a:pt x="259" y="49"/>
                  </a:lnTo>
                  <a:lnTo>
                    <a:pt x="268" y="41"/>
                  </a:lnTo>
                  <a:lnTo>
                    <a:pt x="278" y="36"/>
                  </a:lnTo>
                  <a:lnTo>
                    <a:pt x="287" y="34"/>
                  </a:lnTo>
                  <a:lnTo>
                    <a:pt x="303" y="20"/>
                  </a:lnTo>
                  <a:lnTo>
                    <a:pt x="316" y="15"/>
                  </a:lnTo>
                  <a:lnTo>
                    <a:pt x="329" y="5"/>
                  </a:lnTo>
                  <a:lnTo>
                    <a:pt x="341" y="3"/>
                  </a:lnTo>
                  <a:lnTo>
                    <a:pt x="350" y="0"/>
                  </a:lnTo>
                  <a:lnTo>
                    <a:pt x="360" y="0"/>
                  </a:lnTo>
                  <a:lnTo>
                    <a:pt x="363" y="3"/>
                  </a:lnTo>
                  <a:lnTo>
                    <a:pt x="369" y="13"/>
                  </a:lnTo>
                  <a:lnTo>
                    <a:pt x="369" y="19"/>
                  </a:lnTo>
                  <a:lnTo>
                    <a:pt x="369" y="28"/>
                  </a:lnTo>
                  <a:lnTo>
                    <a:pt x="369" y="36"/>
                  </a:lnTo>
                  <a:lnTo>
                    <a:pt x="369" y="45"/>
                  </a:lnTo>
                  <a:lnTo>
                    <a:pt x="363" y="60"/>
                  </a:lnTo>
                  <a:lnTo>
                    <a:pt x="356" y="76"/>
                  </a:lnTo>
                  <a:lnTo>
                    <a:pt x="350" y="79"/>
                  </a:lnTo>
                  <a:lnTo>
                    <a:pt x="344" y="85"/>
                  </a:lnTo>
                  <a:lnTo>
                    <a:pt x="335" y="91"/>
                  </a:lnTo>
                  <a:lnTo>
                    <a:pt x="329" y="100"/>
                  </a:lnTo>
                  <a:lnTo>
                    <a:pt x="316" y="106"/>
                  </a:lnTo>
                  <a:lnTo>
                    <a:pt x="308" y="112"/>
                  </a:lnTo>
                  <a:lnTo>
                    <a:pt x="293" y="117"/>
                  </a:lnTo>
                  <a:lnTo>
                    <a:pt x="282" y="123"/>
                  </a:lnTo>
                  <a:lnTo>
                    <a:pt x="267" y="127"/>
                  </a:lnTo>
                  <a:lnTo>
                    <a:pt x="251" y="131"/>
                  </a:lnTo>
                  <a:lnTo>
                    <a:pt x="236" y="133"/>
                  </a:lnTo>
                  <a:lnTo>
                    <a:pt x="225" y="138"/>
                  </a:lnTo>
                  <a:lnTo>
                    <a:pt x="211" y="142"/>
                  </a:lnTo>
                  <a:lnTo>
                    <a:pt x="200" y="142"/>
                  </a:lnTo>
                  <a:lnTo>
                    <a:pt x="189" y="144"/>
                  </a:lnTo>
                  <a:lnTo>
                    <a:pt x="175" y="148"/>
                  </a:lnTo>
                  <a:lnTo>
                    <a:pt x="160" y="148"/>
                  </a:lnTo>
                  <a:lnTo>
                    <a:pt x="149" y="148"/>
                  </a:lnTo>
                  <a:lnTo>
                    <a:pt x="133" y="148"/>
                  </a:lnTo>
                  <a:lnTo>
                    <a:pt x="118" y="152"/>
                  </a:lnTo>
                  <a:lnTo>
                    <a:pt x="103" y="152"/>
                  </a:lnTo>
                  <a:lnTo>
                    <a:pt x="88" y="152"/>
                  </a:lnTo>
                  <a:lnTo>
                    <a:pt x="78" y="152"/>
                  </a:lnTo>
                  <a:lnTo>
                    <a:pt x="71" y="152"/>
                  </a:lnTo>
                  <a:lnTo>
                    <a:pt x="61" y="152"/>
                  </a:lnTo>
                  <a:lnTo>
                    <a:pt x="52" y="152"/>
                  </a:lnTo>
                  <a:lnTo>
                    <a:pt x="42" y="152"/>
                  </a:lnTo>
                  <a:lnTo>
                    <a:pt x="35" y="152"/>
                  </a:lnTo>
                  <a:lnTo>
                    <a:pt x="27" y="148"/>
                  </a:lnTo>
                  <a:lnTo>
                    <a:pt x="21" y="148"/>
                  </a:lnTo>
                  <a:lnTo>
                    <a:pt x="10" y="144"/>
                  </a:lnTo>
                  <a:lnTo>
                    <a:pt x="6" y="142"/>
                  </a:lnTo>
                  <a:lnTo>
                    <a:pt x="0" y="133"/>
                  </a:lnTo>
                  <a:lnTo>
                    <a:pt x="4" y="123"/>
                  </a:lnTo>
                  <a:lnTo>
                    <a:pt x="10" y="115"/>
                  </a:lnTo>
                  <a:lnTo>
                    <a:pt x="19" y="108"/>
                  </a:lnTo>
                  <a:lnTo>
                    <a:pt x="27" y="102"/>
                  </a:lnTo>
                  <a:lnTo>
                    <a:pt x="31" y="100"/>
                  </a:lnTo>
                  <a:lnTo>
                    <a:pt x="31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" name="Freeform 95"/>
            <p:cNvSpPr>
              <a:spLocks/>
            </p:cNvSpPr>
            <p:nvPr/>
          </p:nvSpPr>
          <p:spPr bwMode="auto">
            <a:xfrm>
              <a:off x="6791321" y="3452814"/>
              <a:ext cx="547686" cy="584200"/>
            </a:xfrm>
            <a:custGeom>
              <a:avLst/>
              <a:gdLst/>
              <a:ahLst/>
              <a:cxnLst>
                <a:cxn ang="0">
                  <a:pos x="21" y="154"/>
                </a:cxn>
                <a:cxn ang="0">
                  <a:pos x="67" y="139"/>
                </a:cxn>
                <a:cxn ang="0">
                  <a:pos x="129" y="123"/>
                </a:cxn>
                <a:cxn ang="0">
                  <a:pos x="192" y="103"/>
                </a:cxn>
                <a:cxn ang="0">
                  <a:pos x="259" y="84"/>
                </a:cxn>
                <a:cxn ang="0">
                  <a:pos x="314" y="68"/>
                </a:cxn>
                <a:cxn ang="0">
                  <a:pos x="357" y="57"/>
                </a:cxn>
                <a:cxn ang="0">
                  <a:pos x="409" y="42"/>
                </a:cxn>
                <a:cxn ang="0">
                  <a:pos x="483" y="11"/>
                </a:cxn>
                <a:cxn ang="0">
                  <a:pos x="521" y="0"/>
                </a:cxn>
                <a:cxn ang="0">
                  <a:pos x="551" y="27"/>
                </a:cxn>
                <a:cxn ang="0">
                  <a:pos x="572" y="76"/>
                </a:cxn>
                <a:cxn ang="0">
                  <a:pos x="582" y="125"/>
                </a:cxn>
                <a:cxn ang="0">
                  <a:pos x="599" y="186"/>
                </a:cxn>
                <a:cxn ang="0">
                  <a:pos x="608" y="232"/>
                </a:cxn>
                <a:cxn ang="0">
                  <a:pos x="623" y="279"/>
                </a:cxn>
                <a:cxn ang="0">
                  <a:pos x="635" y="333"/>
                </a:cxn>
                <a:cxn ang="0">
                  <a:pos x="654" y="386"/>
                </a:cxn>
                <a:cxn ang="0">
                  <a:pos x="665" y="435"/>
                </a:cxn>
                <a:cxn ang="0">
                  <a:pos x="679" y="483"/>
                </a:cxn>
                <a:cxn ang="0">
                  <a:pos x="686" y="534"/>
                </a:cxn>
                <a:cxn ang="0">
                  <a:pos x="690" y="591"/>
                </a:cxn>
                <a:cxn ang="0">
                  <a:pos x="669" y="616"/>
                </a:cxn>
                <a:cxn ang="0">
                  <a:pos x="610" y="642"/>
                </a:cxn>
                <a:cxn ang="0">
                  <a:pos x="566" y="652"/>
                </a:cxn>
                <a:cxn ang="0">
                  <a:pos x="521" y="671"/>
                </a:cxn>
                <a:cxn ang="0">
                  <a:pos x="475" y="682"/>
                </a:cxn>
                <a:cxn ang="0">
                  <a:pos x="428" y="694"/>
                </a:cxn>
                <a:cxn ang="0">
                  <a:pos x="386" y="707"/>
                </a:cxn>
                <a:cxn ang="0">
                  <a:pos x="331" y="720"/>
                </a:cxn>
                <a:cxn ang="0">
                  <a:pos x="274" y="735"/>
                </a:cxn>
                <a:cxn ang="0">
                  <a:pos x="243" y="709"/>
                </a:cxn>
                <a:cxn ang="0">
                  <a:pos x="308" y="694"/>
                </a:cxn>
                <a:cxn ang="0">
                  <a:pos x="382" y="675"/>
                </a:cxn>
                <a:cxn ang="0">
                  <a:pos x="426" y="667"/>
                </a:cxn>
                <a:cxn ang="0">
                  <a:pos x="470" y="652"/>
                </a:cxn>
                <a:cxn ang="0">
                  <a:pos x="546" y="633"/>
                </a:cxn>
                <a:cxn ang="0">
                  <a:pos x="603" y="610"/>
                </a:cxn>
                <a:cxn ang="0">
                  <a:pos x="629" y="580"/>
                </a:cxn>
                <a:cxn ang="0">
                  <a:pos x="629" y="524"/>
                </a:cxn>
                <a:cxn ang="0">
                  <a:pos x="625" y="479"/>
                </a:cxn>
                <a:cxn ang="0">
                  <a:pos x="614" y="426"/>
                </a:cxn>
                <a:cxn ang="0">
                  <a:pos x="603" y="371"/>
                </a:cxn>
                <a:cxn ang="0">
                  <a:pos x="589" y="323"/>
                </a:cxn>
                <a:cxn ang="0">
                  <a:pos x="576" y="277"/>
                </a:cxn>
                <a:cxn ang="0">
                  <a:pos x="561" y="232"/>
                </a:cxn>
                <a:cxn ang="0">
                  <a:pos x="540" y="175"/>
                </a:cxn>
                <a:cxn ang="0">
                  <a:pos x="515" y="103"/>
                </a:cxn>
                <a:cxn ang="0">
                  <a:pos x="506" y="57"/>
                </a:cxn>
                <a:cxn ang="0">
                  <a:pos x="452" y="66"/>
                </a:cxn>
                <a:cxn ang="0">
                  <a:pos x="386" y="97"/>
                </a:cxn>
                <a:cxn ang="0">
                  <a:pos x="340" y="118"/>
                </a:cxn>
                <a:cxn ang="0">
                  <a:pos x="283" y="139"/>
                </a:cxn>
                <a:cxn ang="0">
                  <a:pos x="232" y="150"/>
                </a:cxn>
                <a:cxn ang="0">
                  <a:pos x="175" y="169"/>
                </a:cxn>
                <a:cxn ang="0">
                  <a:pos x="120" y="184"/>
                </a:cxn>
                <a:cxn ang="0">
                  <a:pos x="72" y="196"/>
                </a:cxn>
                <a:cxn ang="0">
                  <a:pos x="30" y="211"/>
                </a:cxn>
              </a:cxnLst>
              <a:rect l="0" t="0" r="r" b="b"/>
              <a:pathLst>
                <a:path w="690" h="735">
                  <a:moveTo>
                    <a:pt x="0" y="163"/>
                  </a:moveTo>
                  <a:lnTo>
                    <a:pt x="2" y="163"/>
                  </a:lnTo>
                  <a:lnTo>
                    <a:pt x="8" y="160"/>
                  </a:lnTo>
                  <a:lnTo>
                    <a:pt x="15" y="158"/>
                  </a:lnTo>
                  <a:lnTo>
                    <a:pt x="21" y="154"/>
                  </a:lnTo>
                  <a:lnTo>
                    <a:pt x="30" y="154"/>
                  </a:lnTo>
                  <a:lnTo>
                    <a:pt x="38" y="150"/>
                  </a:lnTo>
                  <a:lnTo>
                    <a:pt x="44" y="148"/>
                  </a:lnTo>
                  <a:lnTo>
                    <a:pt x="53" y="144"/>
                  </a:lnTo>
                  <a:lnTo>
                    <a:pt x="67" y="139"/>
                  </a:lnTo>
                  <a:lnTo>
                    <a:pt x="78" y="137"/>
                  </a:lnTo>
                  <a:lnTo>
                    <a:pt x="87" y="133"/>
                  </a:lnTo>
                  <a:lnTo>
                    <a:pt x="99" y="129"/>
                  </a:lnTo>
                  <a:lnTo>
                    <a:pt x="114" y="125"/>
                  </a:lnTo>
                  <a:lnTo>
                    <a:pt x="129" y="123"/>
                  </a:lnTo>
                  <a:lnTo>
                    <a:pt x="141" y="120"/>
                  </a:lnTo>
                  <a:lnTo>
                    <a:pt x="154" y="114"/>
                  </a:lnTo>
                  <a:lnTo>
                    <a:pt x="165" y="112"/>
                  </a:lnTo>
                  <a:lnTo>
                    <a:pt x="181" y="108"/>
                  </a:lnTo>
                  <a:lnTo>
                    <a:pt x="192" y="103"/>
                  </a:lnTo>
                  <a:lnTo>
                    <a:pt x="207" y="99"/>
                  </a:lnTo>
                  <a:lnTo>
                    <a:pt x="222" y="97"/>
                  </a:lnTo>
                  <a:lnTo>
                    <a:pt x="234" y="93"/>
                  </a:lnTo>
                  <a:lnTo>
                    <a:pt x="247" y="87"/>
                  </a:lnTo>
                  <a:lnTo>
                    <a:pt x="259" y="84"/>
                  </a:lnTo>
                  <a:lnTo>
                    <a:pt x="270" y="82"/>
                  </a:lnTo>
                  <a:lnTo>
                    <a:pt x="283" y="78"/>
                  </a:lnTo>
                  <a:lnTo>
                    <a:pt x="291" y="72"/>
                  </a:lnTo>
                  <a:lnTo>
                    <a:pt x="304" y="72"/>
                  </a:lnTo>
                  <a:lnTo>
                    <a:pt x="314" y="68"/>
                  </a:lnTo>
                  <a:lnTo>
                    <a:pt x="321" y="66"/>
                  </a:lnTo>
                  <a:lnTo>
                    <a:pt x="331" y="63"/>
                  </a:lnTo>
                  <a:lnTo>
                    <a:pt x="340" y="61"/>
                  </a:lnTo>
                  <a:lnTo>
                    <a:pt x="350" y="57"/>
                  </a:lnTo>
                  <a:lnTo>
                    <a:pt x="357" y="57"/>
                  </a:lnTo>
                  <a:lnTo>
                    <a:pt x="365" y="55"/>
                  </a:lnTo>
                  <a:lnTo>
                    <a:pt x="373" y="51"/>
                  </a:lnTo>
                  <a:lnTo>
                    <a:pt x="386" y="47"/>
                  </a:lnTo>
                  <a:lnTo>
                    <a:pt x="393" y="47"/>
                  </a:lnTo>
                  <a:lnTo>
                    <a:pt x="409" y="42"/>
                  </a:lnTo>
                  <a:lnTo>
                    <a:pt x="426" y="36"/>
                  </a:lnTo>
                  <a:lnTo>
                    <a:pt x="443" y="27"/>
                  </a:lnTo>
                  <a:lnTo>
                    <a:pt x="458" y="23"/>
                  </a:lnTo>
                  <a:lnTo>
                    <a:pt x="470" y="17"/>
                  </a:lnTo>
                  <a:lnTo>
                    <a:pt x="483" y="11"/>
                  </a:lnTo>
                  <a:lnTo>
                    <a:pt x="494" y="9"/>
                  </a:lnTo>
                  <a:lnTo>
                    <a:pt x="506" y="6"/>
                  </a:lnTo>
                  <a:lnTo>
                    <a:pt x="511" y="0"/>
                  </a:lnTo>
                  <a:lnTo>
                    <a:pt x="519" y="0"/>
                  </a:lnTo>
                  <a:lnTo>
                    <a:pt x="521" y="0"/>
                  </a:lnTo>
                  <a:lnTo>
                    <a:pt x="525" y="0"/>
                  </a:lnTo>
                  <a:lnTo>
                    <a:pt x="530" y="2"/>
                  </a:lnTo>
                  <a:lnTo>
                    <a:pt x="536" y="9"/>
                  </a:lnTo>
                  <a:lnTo>
                    <a:pt x="547" y="21"/>
                  </a:lnTo>
                  <a:lnTo>
                    <a:pt x="551" y="27"/>
                  </a:lnTo>
                  <a:lnTo>
                    <a:pt x="553" y="36"/>
                  </a:lnTo>
                  <a:lnTo>
                    <a:pt x="561" y="42"/>
                  </a:lnTo>
                  <a:lnTo>
                    <a:pt x="563" y="55"/>
                  </a:lnTo>
                  <a:lnTo>
                    <a:pt x="566" y="63"/>
                  </a:lnTo>
                  <a:lnTo>
                    <a:pt x="572" y="76"/>
                  </a:lnTo>
                  <a:lnTo>
                    <a:pt x="576" y="87"/>
                  </a:lnTo>
                  <a:lnTo>
                    <a:pt x="578" y="103"/>
                  </a:lnTo>
                  <a:lnTo>
                    <a:pt x="578" y="108"/>
                  </a:lnTo>
                  <a:lnTo>
                    <a:pt x="582" y="118"/>
                  </a:lnTo>
                  <a:lnTo>
                    <a:pt x="582" y="125"/>
                  </a:lnTo>
                  <a:lnTo>
                    <a:pt x="584" y="141"/>
                  </a:lnTo>
                  <a:lnTo>
                    <a:pt x="587" y="154"/>
                  </a:lnTo>
                  <a:lnTo>
                    <a:pt x="593" y="169"/>
                  </a:lnTo>
                  <a:lnTo>
                    <a:pt x="597" y="179"/>
                  </a:lnTo>
                  <a:lnTo>
                    <a:pt x="599" y="186"/>
                  </a:lnTo>
                  <a:lnTo>
                    <a:pt x="599" y="196"/>
                  </a:lnTo>
                  <a:lnTo>
                    <a:pt x="603" y="205"/>
                  </a:lnTo>
                  <a:lnTo>
                    <a:pt x="604" y="215"/>
                  </a:lnTo>
                  <a:lnTo>
                    <a:pt x="608" y="222"/>
                  </a:lnTo>
                  <a:lnTo>
                    <a:pt x="608" y="232"/>
                  </a:lnTo>
                  <a:lnTo>
                    <a:pt x="610" y="241"/>
                  </a:lnTo>
                  <a:lnTo>
                    <a:pt x="614" y="251"/>
                  </a:lnTo>
                  <a:lnTo>
                    <a:pt x="618" y="258"/>
                  </a:lnTo>
                  <a:lnTo>
                    <a:pt x="622" y="272"/>
                  </a:lnTo>
                  <a:lnTo>
                    <a:pt x="623" y="279"/>
                  </a:lnTo>
                  <a:lnTo>
                    <a:pt x="625" y="289"/>
                  </a:lnTo>
                  <a:lnTo>
                    <a:pt x="629" y="302"/>
                  </a:lnTo>
                  <a:lnTo>
                    <a:pt x="633" y="312"/>
                  </a:lnTo>
                  <a:lnTo>
                    <a:pt x="635" y="323"/>
                  </a:lnTo>
                  <a:lnTo>
                    <a:pt x="635" y="333"/>
                  </a:lnTo>
                  <a:lnTo>
                    <a:pt x="642" y="344"/>
                  </a:lnTo>
                  <a:lnTo>
                    <a:pt x="642" y="353"/>
                  </a:lnTo>
                  <a:lnTo>
                    <a:pt x="648" y="365"/>
                  </a:lnTo>
                  <a:lnTo>
                    <a:pt x="650" y="374"/>
                  </a:lnTo>
                  <a:lnTo>
                    <a:pt x="654" y="386"/>
                  </a:lnTo>
                  <a:lnTo>
                    <a:pt x="654" y="395"/>
                  </a:lnTo>
                  <a:lnTo>
                    <a:pt x="658" y="407"/>
                  </a:lnTo>
                  <a:lnTo>
                    <a:pt x="660" y="416"/>
                  </a:lnTo>
                  <a:lnTo>
                    <a:pt x="663" y="426"/>
                  </a:lnTo>
                  <a:lnTo>
                    <a:pt x="665" y="435"/>
                  </a:lnTo>
                  <a:lnTo>
                    <a:pt x="669" y="447"/>
                  </a:lnTo>
                  <a:lnTo>
                    <a:pt x="669" y="456"/>
                  </a:lnTo>
                  <a:lnTo>
                    <a:pt x="671" y="464"/>
                  </a:lnTo>
                  <a:lnTo>
                    <a:pt x="675" y="473"/>
                  </a:lnTo>
                  <a:lnTo>
                    <a:pt x="679" y="483"/>
                  </a:lnTo>
                  <a:lnTo>
                    <a:pt x="679" y="492"/>
                  </a:lnTo>
                  <a:lnTo>
                    <a:pt x="680" y="500"/>
                  </a:lnTo>
                  <a:lnTo>
                    <a:pt x="680" y="509"/>
                  </a:lnTo>
                  <a:lnTo>
                    <a:pt x="684" y="519"/>
                  </a:lnTo>
                  <a:lnTo>
                    <a:pt x="686" y="534"/>
                  </a:lnTo>
                  <a:lnTo>
                    <a:pt x="686" y="549"/>
                  </a:lnTo>
                  <a:lnTo>
                    <a:pt x="690" y="561"/>
                  </a:lnTo>
                  <a:lnTo>
                    <a:pt x="690" y="574"/>
                  </a:lnTo>
                  <a:lnTo>
                    <a:pt x="690" y="582"/>
                  </a:lnTo>
                  <a:lnTo>
                    <a:pt x="690" y="591"/>
                  </a:lnTo>
                  <a:lnTo>
                    <a:pt x="690" y="597"/>
                  </a:lnTo>
                  <a:lnTo>
                    <a:pt x="690" y="606"/>
                  </a:lnTo>
                  <a:lnTo>
                    <a:pt x="684" y="610"/>
                  </a:lnTo>
                  <a:lnTo>
                    <a:pt x="679" y="612"/>
                  </a:lnTo>
                  <a:lnTo>
                    <a:pt x="669" y="616"/>
                  </a:lnTo>
                  <a:lnTo>
                    <a:pt x="663" y="621"/>
                  </a:lnTo>
                  <a:lnTo>
                    <a:pt x="650" y="625"/>
                  </a:lnTo>
                  <a:lnTo>
                    <a:pt x="639" y="631"/>
                  </a:lnTo>
                  <a:lnTo>
                    <a:pt x="623" y="637"/>
                  </a:lnTo>
                  <a:lnTo>
                    <a:pt x="610" y="642"/>
                  </a:lnTo>
                  <a:lnTo>
                    <a:pt x="603" y="642"/>
                  </a:lnTo>
                  <a:lnTo>
                    <a:pt x="593" y="646"/>
                  </a:lnTo>
                  <a:lnTo>
                    <a:pt x="584" y="648"/>
                  </a:lnTo>
                  <a:lnTo>
                    <a:pt x="576" y="652"/>
                  </a:lnTo>
                  <a:lnTo>
                    <a:pt x="566" y="652"/>
                  </a:lnTo>
                  <a:lnTo>
                    <a:pt x="557" y="658"/>
                  </a:lnTo>
                  <a:lnTo>
                    <a:pt x="547" y="661"/>
                  </a:lnTo>
                  <a:lnTo>
                    <a:pt x="540" y="663"/>
                  </a:lnTo>
                  <a:lnTo>
                    <a:pt x="530" y="667"/>
                  </a:lnTo>
                  <a:lnTo>
                    <a:pt x="521" y="671"/>
                  </a:lnTo>
                  <a:lnTo>
                    <a:pt x="511" y="671"/>
                  </a:lnTo>
                  <a:lnTo>
                    <a:pt x="504" y="673"/>
                  </a:lnTo>
                  <a:lnTo>
                    <a:pt x="494" y="675"/>
                  </a:lnTo>
                  <a:lnTo>
                    <a:pt x="485" y="678"/>
                  </a:lnTo>
                  <a:lnTo>
                    <a:pt x="475" y="682"/>
                  </a:lnTo>
                  <a:lnTo>
                    <a:pt x="468" y="684"/>
                  </a:lnTo>
                  <a:lnTo>
                    <a:pt x="458" y="688"/>
                  </a:lnTo>
                  <a:lnTo>
                    <a:pt x="449" y="692"/>
                  </a:lnTo>
                  <a:lnTo>
                    <a:pt x="437" y="692"/>
                  </a:lnTo>
                  <a:lnTo>
                    <a:pt x="428" y="694"/>
                  </a:lnTo>
                  <a:lnTo>
                    <a:pt x="418" y="697"/>
                  </a:lnTo>
                  <a:lnTo>
                    <a:pt x="409" y="699"/>
                  </a:lnTo>
                  <a:lnTo>
                    <a:pt x="401" y="703"/>
                  </a:lnTo>
                  <a:lnTo>
                    <a:pt x="393" y="707"/>
                  </a:lnTo>
                  <a:lnTo>
                    <a:pt x="386" y="707"/>
                  </a:lnTo>
                  <a:lnTo>
                    <a:pt x="373" y="709"/>
                  </a:lnTo>
                  <a:lnTo>
                    <a:pt x="367" y="709"/>
                  </a:lnTo>
                  <a:lnTo>
                    <a:pt x="357" y="713"/>
                  </a:lnTo>
                  <a:lnTo>
                    <a:pt x="344" y="718"/>
                  </a:lnTo>
                  <a:lnTo>
                    <a:pt x="331" y="720"/>
                  </a:lnTo>
                  <a:lnTo>
                    <a:pt x="316" y="724"/>
                  </a:lnTo>
                  <a:lnTo>
                    <a:pt x="304" y="728"/>
                  </a:lnTo>
                  <a:lnTo>
                    <a:pt x="295" y="730"/>
                  </a:lnTo>
                  <a:lnTo>
                    <a:pt x="287" y="734"/>
                  </a:lnTo>
                  <a:lnTo>
                    <a:pt x="274" y="735"/>
                  </a:lnTo>
                  <a:lnTo>
                    <a:pt x="270" y="735"/>
                  </a:lnTo>
                  <a:lnTo>
                    <a:pt x="222" y="718"/>
                  </a:lnTo>
                  <a:lnTo>
                    <a:pt x="226" y="715"/>
                  </a:lnTo>
                  <a:lnTo>
                    <a:pt x="238" y="713"/>
                  </a:lnTo>
                  <a:lnTo>
                    <a:pt x="243" y="709"/>
                  </a:lnTo>
                  <a:lnTo>
                    <a:pt x="255" y="709"/>
                  </a:lnTo>
                  <a:lnTo>
                    <a:pt x="264" y="707"/>
                  </a:lnTo>
                  <a:lnTo>
                    <a:pt x="279" y="703"/>
                  </a:lnTo>
                  <a:lnTo>
                    <a:pt x="291" y="697"/>
                  </a:lnTo>
                  <a:lnTo>
                    <a:pt x="308" y="694"/>
                  </a:lnTo>
                  <a:lnTo>
                    <a:pt x="321" y="692"/>
                  </a:lnTo>
                  <a:lnTo>
                    <a:pt x="340" y="688"/>
                  </a:lnTo>
                  <a:lnTo>
                    <a:pt x="355" y="684"/>
                  </a:lnTo>
                  <a:lnTo>
                    <a:pt x="371" y="678"/>
                  </a:lnTo>
                  <a:lnTo>
                    <a:pt x="382" y="675"/>
                  </a:lnTo>
                  <a:lnTo>
                    <a:pt x="392" y="675"/>
                  </a:lnTo>
                  <a:lnTo>
                    <a:pt x="401" y="673"/>
                  </a:lnTo>
                  <a:lnTo>
                    <a:pt x="409" y="673"/>
                  </a:lnTo>
                  <a:lnTo>
                    <a:pt x="414" y="671"/>
                  </a:lnTo>
                  <a:lnTo>
                    <a:pt x="426" y="667"/>
                  </a:lnTo>
                  <a:lnTo>
                    <a:pt x="433" y="663"/>
                  </a:lnTo>
                  <a:lnTo>
                    <a:pt x="443" y="661"/>
                  </a:lnTo>
                  <a:lnTo>
                    <a:pt x="452" y="658"/>
                  </a:lnTo>
                  <a:lnTo>
                    <a:pt x="460" y="658"/>
                  </a:lnTo>
                  <a:lnTo>
                    <a:pt x="470" y="652"/>
                  </a:lnTo>
                  <a:lnTo>
                    <a:pt x="479" y="652"/>
                  </a:lnTo>
                  <a:lnTo>
                    <a:pt x="494" y="646"/>
                  </a:lnTo>
                  <a:lnTo>
                    <a:pt x="511" y="642"/>
                  </a:lnTo>
                  <a:lnTo>
                    <a:pt x="527" y="637"/>
                  </a:lnTo>
                  <a:lnTo>
                    <a:pt x="546" y="633"/>
                  </a:lnTo>
                  <a:lnTo>
                    <a:pt x="557" y="627"/>
                  </a:lnTo>
                  <a:lnTo>
                    <a:pt x="568" y="625"/>
                  </a:lnTo>
                  <a:lnTo>
                    <a:pt x="582" y="618"/>
                  </a:lnTo>
                  <a:lnTo>
                    <a:pt x="593" y="616"/>
                  </a:lnTo>
                  <a:lnTo>
                    <a:pt x="603" y="610"/>
                  </a:lnTo>
                  <a:lnTo>
                    <a:pt x="608" y="606"/>
                  </a:lnTo>
                  <a:lnTo>
                    <a:pt x="614" y="602"/>
                  </a:lnTo>
                  <a:lnTo>
                    <a:pt x="622" y="601"/>
                  </a:lnTo>
                  <a:lnTo>
                    <a:pt x="623" y="591"/>
                  </a:lnTo>
                  <a:lnTo>
                    <a:pt x="629" y="580"/>
                  </a:lnTo>
                  <a:lnTo>
                    <a:pt x="629" y="568"/>
                  </a:lnTo>
                  <a:lnTo>
                    <a:pt x="633" y="553"/>
                  </a:lnTo>
                  <a:lnTo>
                    <a:pt x="629" y="543"/>
                  </a:lnTo>
                  <a:lnTo>
                    <a:pt x="629" y="534"/>
                  </a:lnTo>
                  <a:lnTo>
                    <a:pt x="629" y="524"/>
                  </a:lnTo>
                  <a:lnTo>
                    <a:pt x="629" y="519"/>
                  </a:lnTo>
                  <a:lnTo>
                    <a:pt x="629" y="507"/>
                  </a:lnTo>
                  <a:lnTo>
                    <a:pt x="629" y="498"/>
                  </a:lnTo>
                  <a:lnTo>
                    <a:pt x="625" y="488"/>
                  </a:lnTo>
                  <a:lnTo>
                    <a:pt x="625" y="479"/>
                  </a:lnTo>
                  <a:lnTo>
                    <a:pt x="623" y="467"/>
                  </a:lnTo>
                  <a:lnTo>
                    <a:pt x="623" y="458"/>
                  </a:lnTo>
                  <a:lnTo>
                    <a:pt x="622" y="443"/>
                  </a:lnTo>
                  <a:lnTo>
                    <a:pt x="618" y="435"/>
                  </a:lnTo>
                  <a:lnTo>
                    <a:pt x="614" y="426"/>
                  </a:lnTo>
                  <a:lnTo>
                    <a:pt x="614" y="414"/>
                  </a:lnTo>
                  <a:lnTo>
                    <a:pt x="610" y="405"/>
                  </a:lnTo>
                  <a:lnTo>
                    <a:pt x="608" y="395"/>
                  </a:lnTo>
                  <a:lnTo>
                    <a:pt x="604" y="382"/>
                  </a:lnTo>
                  <a:lnTo>
                    <a:pt x="603" y="371"/>
                  </a:lnTo>
                  <a:lnTo>
                    <a:pt x="599" y="361"/>
                  </a:lnTo>
                  <a:lnTo>
                    <a:pt x="599" y="353"/>
                  </a:lnTo>
                  <a:lnTo>
                    <a:pt x="597" y="344"/>
                  </a:lnTo>
                  <a:lnTo>
                    <a:pt x="593" y="333"/>
                  </a:lnTo>
                  <a:lnTo>
                    <a:pt x="589" y="323"/>
                  </a:lnTo>
                  <a:lnTo>
                    <a:pt x="587" y="317"/>
                  </a:lnTo>
                  <a:lnTo>
                    <a:pt x="584" y="308"/>
                  </a:lnTo>
                  <a:lnTo>
                    <a:pt x="582" y="298"/>
                  </a:lnTo>
                  <a:lnTo>
                    <a:pt x="578" y="287"/>
                  </a:lnTo>
                  <a:lnTo>
                    <a:pt x="576" y="277"/>
                  </a:lnTo>
                  <a:lnTo>
                    <a:pt x="572" y="268"/>
                  </a:lnTo>
                  <a:lnTo>
                    <a:pt x="568" y="258"/>
                  </a:lnTo>
                  <a:lnTo>
                    <a:pt x="566" y="251"/>
                  </a:lnTo>
                  <a:lnTo>
                    <a:pt x="563" y="241"/>
                  </a:lnTo>
                  <a:lnTo>
                    <a:pt x="561" y="232"/>
                  </a:lnTo>
                  <a:lnTo>
                    <a:pt x="557" y="222"/>
                  </a:lnTo>
                  <a:lnTo>
                    <a:pt x="553" y="215"/>
                  </a:lnTo>
                  <a:lnTo>
                    <a:pt x="551" y="205"/>
                  </a:lnTo>
                  <a:lnTo>
                    <a:pt x="546" y="190"/>
                  </a:lnTo>
                  <a:lnTo>
                    <a:pt x="540" y="175"/>
                  </a:lnTo>
                  <a:lnTo>
                    <a:pt x="532" y="158"/>
                  </a:lnTo>
                  <a:lnTo>
                    <a:pt x="527" y="141"/>
                  </a:lnTo>
                  <a:lnTo>
                    <a:pt x="525" y="125"/>
                  </a:lnTo>
                  <a:lnTo>
                    <a:pt x="521" y="114"/>
                  </a:lnTo>
                  <a:lnTo>
                    <a:pt x="515" y="103"/>
                  </a:lnTo>
                  <a:lnTo>
                    <a:pt x="515" y="91"/>
                  </a:lnTo>
                  <a:lnTo>
                    <a:pt x="511" y="78"/>
                  </a:lnTo>
                  <a:lnTo>
                    <a:pt x="511" y="68"/>
                  </a:lnTo>
                  <a:lnTo>
                    <a:pt x="509" y="61"/>
                  </a:lnTo>
                  <a:lnTo>
                    <a:pt x="506" y="57"/>
                  </a:lnTo>
                  <a:lnTo>
                    <a:pt x="496" y="55"/>
                  </a:lnTo>
                  <a:lnTo>
                    <a:pt x="489" y="57"/>
                  </a:lnTo>
                  <a:lnTo>
                    <a:pt x="475" y="57"/>
                  </a:lnTo>
                  <a:lnTo>
                    <a:pt x="464" y="63"/>
                  </a:lnTo>
                  <a:lnTo>
                    <a:pt x="452" y="66"/>
                  </a:lnTo>
                  <a:lnTo>
                    <a:pt x="437" y="76"/>
                  </a:lnTo>
                  <a:lnTo>
                    <a:pt x="418" y="82"/>
                  </a:lnTo>
                  <a:lnTo>
                    <a:pt x="403" y="91"/>
                  </a:lnTo>
                  <a:lnTo>
                    <a:pt x="393" y="93"/>
                  </a:lnTo>
                  <a:lnTo>
                    <a:pt x="386" y="97"/>
                  </a:lnTo>
                  <a:lnTo>
                    <a:pt x="376" y="103"/>
                  </a:lnTo>
                  <a:lnTo>
                    <a:pt x="367" y="104"/>
                  </a:lnTo>
                  <a:lnTo>
                    <a:pt x="357" y="108"/>
                  </a:lnTo>
                  <a:lnTo>
                    <a:pt x="350" y="114"/>
                  </a:lnTo>
                  <a:lnTo>
                    <a:pt x="340" y="118"/>
                  </a:lnTo>
                  <a:lnTo>
                    <a:pt x="335" y="120"/>
                  </a:lnTo>
                  <a:lnTo>
                    <a:pt x="316" y="125"/>
                  </a:lnTo>
                  <a:lnTo>
                    <a:pt x="300" y="133"/>
                  </a:lnTo>
                  <a:lnTo>
                    <a:pt x="291" y="137"/>
                  </a:lnTo>
                  <a:lnTo>
                    <a:pt x="283" y="139"/>
                  </a:lnTo>
                  <a:lnTo>
                    <a:pt x="270" y="139"/>
                  </a:lnTo>
                  <a:lnTo>
                    <a:pt x="262" y="144"/>
                  </a:lnTo>
                  <a:lnTo>
                    <a:pt x="253" y="144"/>
                  </a:lnTo>
                  <a:lnTo>
                    <a:pt x="240" y="150"/>
                  </a:lnTo>
                  <a:lnTo>
                    <a:pt x="232" y="150"/>
                  </a:lnTo>
                  <a:lnTo>
                    <a:pt x="219" y="158"/>
                  </a:lnTo>
                  <a:lnTo>
                    <a:pt x="207" y="158"/>
                  </a:lnTo>
                  <a:lnTo>
                    <a:pt x="196" y="160"/>
                  </a:lnTo>
                  <a:lnTo>
                    <a:pt x="183" y="163"/>
                  </a:lnTo>
                  <a:lnTo>
                    <a:pt x="175" y="169"/>
                  </a:lnTo>
                  <a:lnTo>
                    <a:pt x="162" y="173"/>
                  </a:lnTo>
                  <a:lnTo>
                    <a:pt x="150" y="175"/>
                  </a:lnTo>
                  <a:lnTo>
                    <a:pt x="141" y="179"/>
                  </a:lnTo>
                  <a:lnTo>
                    <a:pt x="133" y="180"/>
                  </a:lnTo>
                  <a:lnTo>
                    <a:pt x="120" y="184"/>
                  </a:lnTo>
                  <a:lnTo>
                    <a:pt x="108" y="186"/>
                  </a:lnTo>
                  <a:lnTo>
                    <a:pt x="99" y="190"/>
                  </a:lnTo>
                  <a:lnTo>
                    <a:pt x="89" y="194"/>
                  </a:lnTo>
                  <a:lnTo>
                    <a:pt x="80" y="194"/>
                  </a:lnTo>
                  <a:lnTo>
                    <a:pt x="72" y="196"/>
                  </a:lnTo>
                  <a:lnTo>
                    <a:pt x="67" y="199"/>
                  </a:lnTo>
                  <a:lnTo>
                    <a:pt x="59" y="201"/>
                  </a:lnTo>
                  <a:lnTo>
                    <a:pt x="44" y="205"/>
                  </a:lnTo>
                  <a:lnTo>
                    <a:pt x="36" y="207"/>
                  </a:lnTo>
                  <a:lnTo>
                    <a:pt x="30" y="211"/>
                  </a:lnTo>
                  <a:lnTo>
                    <a:pt x="30" y="211"/>
                  </a:lnTo>
                  <a:lnTo>
                    <a:pt x="0" y="163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4" name="Freeform 96"/>
            <p:cNvSpPr>
              <a:spLocks/>
            </p:cNvSpPr>
            <p:nvPr/>
          </p:nvSpPr>
          <p:spPr bwMode="auto">
            <a:xfrm>
              <a:off x="6538913" y="3133724"/>
              <a:ext cx="574675" cy="1157288"/>
            </a:xfrm>
            <a:custGeom>
              <a:avLst/>
              <a:gdLst/>
              <a:ahLst/>
              <a:cxnLst>
                <a:cxn ang="0">
                  <a:pos x="57" y="17"/>
                </a:cxn>
                <a:cxn ang="0">
                  <a:pos x="106" y="46"/>
                </a:cxn>
                <a:cxn ang="0">
                  <a:pos x="163" y="99"/>
                </a:cxn>
                <a:cxn ang="0">
                  <a:pos x="209" y="160"/>
                </a:cxn>
                <a:cxn ang="0">
                  <a:pos x="241" y="205"/>
                </a:cxn>
                <a:cxn ang="0">
                  <a:pos x="266" y="256"/>
                </a:cxn>
                <a:cxn ang="0">
                  <a:pos x="287" y="306"/>
                </a:cxn>
                <a:cxn ang="0">
                  <a:pos x="304" y="355"/>
                </a:cxn>
                <a:cxn ang="0">
                  <a:pos x="323" y="407"/>
                </a:cxn>
                <a:cxn ang="0">
                  <a:pos x="334" y="452"/>
                </a:cxn>
                <a:cxn ang="0">
                  <a:pos x="347" y="513"/>
                </a:cxn>
                <a:cxn ang="0">
                  <a:pos x="361" y="580"/>
                </a:cxn>
                <a:cxn ang="0">
                  <a:pos x="376" y="637"/>
                </a:cxn>
                <a:cxn ang="0">
                  <a:pos x="385" y="688"/>
                </a:cxn>
                <a:cxn ang="0">
                  <a:pos x="401" y="735"/>
                </a:cxn>
                <a:cxn ang="0">
                  <a:pos x="410" y="783"/>
                </a:cxn>
                <a:cxn ang="0">
                  <a:pos x="425" y="838"/>
                </a:cxn>
                <a:cxn ang="0">
                  <a:pos x="442" y="895"/>
                </a:cxn>
                <a:cxn ang="0">
                  <a:pos x="462" y="954"/>
                </a:cxn>
                <a:cxn ang="0">
                  <a:pos x="492" y="1028"/>
                </a:cxn>
                <a:cxn ang="0">
                  <a:pos x="513" y="1076"/>
                </a:cxn>
                <a:cxn ang="0">
                  <a:pos x="536" y="1125"/>
                </a:cxn>
                <a:cxn ang="0">
                  <a:pos x="557" y="1173"/>
                </a:cxn>
                <a:cxn ang="0">
                  <a:pos x="581" y="1222"/>
                </a:cxn>
                <a:cxn ang="0">
                  <a:pos x="615" y="1283"/>
                </a:cxn>
                <a:cxn ang="0">
                  <a:pos x="661" y="1342"/>
                </a:cxn>
                <a:cxn ang="0">
                  <a:pos x="705" y="1376"/>
                </a:cxn>
                <a:cxn ang="0">
                  <a:pos x="724" y="1427"/>
                </a:cxn>
                <a:cxn ang="0">
                  <a:pos x="699" y="1458"/>
                </a:cxn>
                <a:cxn ang="0">
                  <a:pos x="648" y="1442"/>
                </a:cxn>
                <a:cxn ang="0">
                  <a:pos x="615" y="1406"/>
                </a:cxn>
                <a:cxn ang="0">
                  <a:pos x="572" y="1340"/>
                </a:cxn>
                <a:cxn ang="0">
                  <a:pos x="549" y="1290"/>
                </a:cxn>
                <a:cxn ang="0">
                  <a:pos x="522" y="1239"/>
                </a:cxn>
                <a:cxn ang="0">
                  <a:pos x="494" y="1186"/>
                </a:cxn>
                <a:cxn ang="0">
                  <a:pos x="467" y="1129"/>
                </a:cxn>
                <a:cxn ang="0">
                  <a:pos x="442" y="1076"/>
                </a:cxn>
                <a:cxn ang="0">
                  <a:pos x="418" y="1028"/>
                </a:cxn>
                <a:cxn ang="0">
                  <a:pos x="401" y="986"/>
                </a:cxn>
                <a:cxn ang="0">
                  <a:pos x="384" y="929"/>
                </a:cxn>
                <a:cxn ang="0">
                  <a:pos x="365" y="802"/>
                </a:cxn>
                <a:cxn ang="0">
                  <a:pos x="340" y="669"/>
                </a:cxn>
                <a:cxn ang="0">
                  <a:pos x="311" y="551"/>
                </a:cxn>
                <a:cxn ang="0">
                  <a:pos x="277" y="448"/>
                </a:cxn>
                <a:cxn ang="0">
                  <a:pos x="243" y="365"/>
                </a:cxn>
                <a:cxn ang="0">
                  <a:pos x="209" y="289"/>
                </a:cxn>
                <a:cxn ang="0">
                  <a:pos x="175" y="228"/>
                </a:cxn>
                <a:cxn ang="0">
                  <a:pos x="138" y="179"/>
                </a:cxn>
                <a:cxn ang="0">
                  <a:pos x="106" y="139"/>
                </a:cxn>
                <a:cxn ang="0">
                  <a:pos x="51" y="84"/>
                </a:cxn>
                <a:cxn ang="0">
                  <a:pos x="5" y="36"/>
                </a:cxn>
                <a:cxn ang="0">
                  <a:pos x="11" y="0"/>
                </a:cxn>
              </a:cxnLst>
              <a:rect l="0" t="0" r="r" b="b"/>
              <a:pathLst>
                <a:path w="724" h="1458">
                  <a:moveTo>
                    <a:pt x="21" y="2"/>
                  </a:moveTo>
                  <a:lnTo>
                    <a:pt x="30" y="6"/>
                  </a:lnTo>
                  <a:lnTo>
                    <a:pt x="40" y="8"/>
                  </a:lnTo>
                  <a:lnTo>
                    <a:pt x="47" y="11"/>
                  </a:lnTo>
                  <a:lnTo>
                    <a:pt x="57" y="17"/>
                  </a:lnTo>
                  <a:lnTo>
                    <a:pt x="70" y="23"/>
                  </a:lnTo>
                  <a:lnTo>
                    <a:pt x="79" y="27"/>
                  </a:lnTo>
                  <a:lnTo>
                    <a:pt x="87" y="36"/>
                  </a:lnTo>
                  <a:lnTo>
                    <a:pt x="97" y="42"/>
                  </a:lnTo>
                  <a:lnTo>
                    <a:pt x="106" y="46"/>
                  </a:lnTo>
                  <a:lnTo>
                    <a:pt x="116" y="53"/>
                  </a:lnTo>
                  <a:lnTo>
                    <a:pt x="123" y="61"/>
                  </a:lnTo>
                  <a:lnTo>
                    <a:pt x="133" y="66"/>
                  </a:lnTo>
                  <a:lnTo>
                    <a:pt x="148" y="82"/>
                  </a:lnTo>
                  <a:lnTo>
                    <a:pt x="163" y="99"/>
                  </a:lnTo>
                  <a:lnTo>
                    <a:pt x="178" y="114"/>
                  </a:lnTo>
                  <a:lnTo>
                    <a:pt x="190" y="133"/>
                  </a:lnTo>
                  <a:lnTo>
                    <a:pt x="195" y="141"/>
                  </a:lnTo>
                  <a:lnTo>
                    <a:pt x="201" y="150"/>
                  </a:lnTo>
                  <a:lnTo>
                    <a:pt x="209" y="160"/>
                  </a:lnTo>
                  <a:lnTo>
                    <a:pt x="216" y="167"/>
                  </a:lnTo>
                  <a:lnTo>
                    <a:pt x="222" y="179"/>
                  </a:lnTo>
                  <a:lnTo>
                    <a:pt x="230" y="186"/>
                  </a:lnTo>
                  <a:lnTo>
                    <a:pt x="235" y="196"/>
                  </a:lnTo>
                  <a:lnTo>
                    <a:pt x="241" y="205"/>
                  </a:lnTo>
                  <a:lnTo>
                    <a:pt x="243" y="215"/>
                  </a:lnTo>
                  <a:lnTo>
                    <a:pt x="251" y="226"/>
                  </a:lnTo>
                  <a:lnTo>
                    <a:pt x="256" y="237"/>
                  </a:lnTo>
                  <a:lnTo>
                    <a:pt x="262" y="247"/>
                  </a:lnTo>
                  <a:lnTo>
                    <a:pt x="266" y="256"/>
                  </a:lnTo>
                  <a:lnTo>
                    <a:pt x="271" y="264"/>
                  </a:lnTo>
                  <a:lnTo>
                    <a:pt x="275" y="274"/>
                  </a:lnTo>
                  <a:lnTo>
                    <a:pt x="281" y="285"/>
                  </a:lnTo>
                  <a:lnTo>
                    <a:pt x="283" y="294"/>
                  </a:lnTo>
                  <a:lnTo>
                    <a:pt x="287" y="306"/>
                  </a:lnTo>
                  <a:lnTo>
                    <a:pt x="292" y="317"/>
                  </a:lnTo>
                  <a:lnTo>
                    <a:pt x="296" y="325"/>
                  </a:lnTo>
                  <a:lnTo>
                    <a:pt x="298" y="338"/>
                  </a:lnTo>
                  <a:lnTo>
                    <a:pt x="302" y="346"/>
                  </a:lnTo>
                  <a:lnTo>
                    <a:pt x="304" y="355"/>
                  </a:lnTo>
                  <a:lnTo>
                    <a:pt x="308" y="367"/>
                  </a:lnTo>
                  <a:lnTo>
                    <a:pt x="311" y="376"/>
                  </a:lnTo>
                  <a:lnTo>
                    <a:pt x="313" y="388"/>
                  </a:lnTo>
                  <a:lnTo>
                    <a:pt x="317" y="397"/>
                  </a:lnTo>
                  <a:lnTo>
                    <a:pt x="323" y="407"/>
                  </a:lnTo>
                  <a:lnTo>
                    <a:pt x="323" y="416"/>
                  </a:lnTo>
                  <a:lnTo>
                    <a:pt x="325" y="424"/>
                  </a:lnTo>
                  <a:lnTo>
                    <a:pt x="328" y="437"/>
                  </a:lnTo>
                  <a:lnTo>
                    <a:pt x="332" y="447"/>
                  </a:lnTo>
                  <a:lnTo>
                    <a:pt x="334" y="452"/>
                  </a:lnTo>
                  <a:lnTo>
                    <a:pt x="338" y="462"/>
                  </a:lnTo>
                  <a:lnTo>
                    <a:pt x="338" y="469"/>
                  </a:lnTo>
                  <a:lnTo>
                    <a:pt x="340" y="479"/>
                  </a:lnTo>
                  <a:lnTo>
                    <a:pt x="344" y="498"/>
                  </a:lnTo>
                  <a:lnTo>
                    <a:pt x="347" y="513"/>
                  </a:lnTo>
                  <a:lnTo>
                    <a:pt x="349" y="526"/>
                  </a:lnTo>
                  <a:lnTo>
                    <a:pt x="355" y="545"/>
                  </a:lnTo>
                  <a:lnTo>
                    <a:pt x="355" y="559"/>
                  </a:lnTo>
                  <a:lnTo>
                    <a:pt x="359" y="570"/>
                  </a:lnTo>
                  <a:lnTo>
                    <a:pt x="361" y="580"/>
                  </a:lnTo>
                  <a:lnTo>
                    <a:pt x="365" y="595"/>
                  </a:lnTo>
                  <a:lnTo>
                    <a:pt x="365" y="602"/>
                  </a:lnTo>
                  <a:lnTo>
                    <a:pt x="368" y="616"/>
                  </a:lnTo>
                  <a:lnTo>
                    <a:pt x="370" y="623"/>
                  </a:lnTo>
                  <a:lnTo>
                    <a:pt x="376" y="637"/>
                  </a:lnTo>
                  <a:lnTo>
                    <a:pt x="376" y="648"/>
                  </a:lnTo>
                  <a:lnTo>
                    <a:pt x="380" y="658"/>
                  </a:lnTo>
                  <a:lnTo>
                    <a:pt x="384" y="667"/>
                  </a:lnTo>
                  <a:lnTo>
                    <a:pt x="385" y="678"/>
                  </a:lnTo>
                  <a:lnTo>
                    <a:pt x="385" y="688"/>
                  </a:lnTo>
                  <a:lnTo>
                    <a:pt x="389" y="699"/>
                  </a:lnTo>
                  <a:lnTo>
                    <a:pt x="391" y="709"/>
                  </a:lnTo>
                  <a:lnTo>
                    <a:pt x="395" y="718"/>
                  </a:lnTo>
                  <a:lnTo>
                    <a:pt x="397" y="726"/>
                  </a:lnTo>
                  <a:lnTo>
                    <a:pt x="401" y="735"/>
                  </a:lnTo>
                  <a:lnTo>
                    <a:pt x="401" y="749"/>
                  </a:lnTo>
                  <a:lnTo>
                    <a:pt x="404" y="756"/>
                  </a:lnTo>
                  <a:lnTo>
                    <a:pt x="406" y="766"/>
                  </a:lnTo>
                  <a:lnTo>
                    <a:pt x="410" y="775"/>
                  </a:lnTo>
                  <a:lnTo>
                    <a:pt x="410" y="783"/>
                  </a:lnTo>
                  <a:lnTo>
                    <a:pt x="416" y="796"/>
                  </a:lnTo>
                  <a:lnTo>
                    <a:pt x="416" y="806"/>
                  </a:lnTo>
                  <a:lnTo>
                    <a:pt x="418" y="817"/>
                  </a:lnTo>
                  <a:lnTo>
                    <a:pt x="422" y="827"/>
                  </a:lnTo>
                  <a:lnTo>
                    <a:pt x="425" y="838"/>
                  </a:lnTo>
                  <a:lnTo>
                    <a:pt x="429" y="851"/>
                  </a:lnTo>
                  <a:lnTo>
                    <a:pt x="435" y="863"/>
                  </a:lnTo>
                  <a:lnTo>
                    <a:pt x="437" y="878"/>
                  </a:lnTo>
                  <a:lnTo>
                    <a:pt x="442" y="889"/>
                  </a:lnTo>
                  <a:lnTo>
                    <a:pt x="442" y="895"/>
                  </a:lnTo>
                  <a:lnTo>
                    <a:pt x="446" y="905"/>
                  </a:lnTo>
                  <a:lnTo>
                    <a:pt x="450" y="914"/>
                  </a:lnTo>
                  <a:lnTo>
                    <a:pt x="452" y="925"/>
                  </a:lnTo>
                  <a:lnTo>
                    <a:pt x="456" y="937"/>
                  </a:lnTo>
                  <a:lnTo>
                    <a:pt x="462" y="954"/>
                  </a:lnTo>
                  <a:lnTo>
                    <a:pt x="467" y="969"/>
                  </a:lnTo>
                  <a:lnTo>
                    <a:pt x="473" y="986"/>
                  </a:lnTo>
                  <a:lnTo>
                    <a:pt x="479" y="1002"/>
                  </a:lnTo>
                  <a:lnTo>
                    <a:pt x="488" y="1019"/>
                  </a:lnTo>
                  <a:lnTo>
                    <a:pt x="492" y="1028"/>
                  </a:lnTo>
                  <a:lnTo>
                    <a:pt x="494" y="1038"/>
                  </a:lnTo>
                  <a:lnTo>
                    <a:pt x="500" y="1047"/>
                  </a:lnTo>
                  <a:lnTo>
                    <a:pt x="503" y="1059"/>
                  </a:lnTo>
                  <a:lnTo>
                    <a:pt x="507" y="1068"/>
                  </a:lnTo>
                  <a:lnTo>
                    <a:pt x="513" y="1076"/>
                  </a:lnTo>
                  <a:lnTo>
                    <a:pt x="515" y="1085"/>
                  </a:lnTo>
                  <a:lnTo>
                    <a:pt x="522" y="1095"/>
                  </a:lnTo>
                  <a:lnTo>
                    <a:pt x="524" y="1108"/>
                  </a:lnTo>
                  <a:lnTo>
                    <a:pt x="530" y="1116"/>
                  </a:lnTo>
                  <a:lnTo>
                    <a:pt x="536" y="1125"/>
                  </a:lnTo>
                  <a:lnTo>
                    <a:pt x="539" y="1136"/>
                  </a:lnTo>
                  <a:lnTo>
                    <a:pt x="545" y="1146"/>
                  </a:lnTo>
                  <a:lnTo>
                    <a:pt x="549" y="1155"/>
                  </a:lnTo>
                  <a:lnTo>
                    <a:pt x="555" y="1165"/>
                  </a:lnTo>
                  <a:lnTo>
                    <a:pt x="557" y="1173"/>
                  </a:lnTo>
                  <a:lnTo>
                    <a:pt x="564" y="1182"/>
                  </a:lnTo>
                  <a:lnTo>
                    <a:pt x="566" y="1192"/>
                  </a:lnTo>
                  <a:lnTo>
                    <a:pt x="572" y="1201"/>
                  </a:lnTo>
                  <a:lnTo>
                    <a:pt x="576" y="1212"/>
                  </a:lnTo>
                  <a:lnTo>
                    <a:pt x="581" y="1222"/>
                  </a:lnTo>
                  <a:lnTo>
                    <a:pt x="585" y="1231"/>
                  </a:lnTo>
                  <a:lnTo>
                    <a:pt x="591" y="1239"/>
                  </a:lnTo>
                  <a:lnTo>
                    <a:pt x="596" y="1249"/>
                  </a:lnTo>
                  <a:lnTo>
                    <a:pt x="606" y="1264"/>
                  </a:lnTo>
                  <a:lnTo>
                    <a:pt x="615" y="1283"/>
                  </a:lnTo>
                  <a:lnTo>
                    <a:pt x="625" y="1294"/>
                  </a:lnTo>
                  <a:lnTo>
                    <a:pt x="633" y="1309"/>
                  </a:lnTo>
                  <a:lnTo>
                    <a:pt x="646" y="1321"/>
                  </a:lnTo>
                  <a:lnTo>
                    <a:pt x="653" y="1334"/>
                  </a:lnTo>
                  <a:lnTo>
                    <a:pt x="661" y="1342"/>
                  </a:lnTo>
                  <a:lnTo>
                    <a:pt x="669" y="1351"/>
                  </a:lnTo>
                  <a:lnTo>
                    <a:pt x="674" y="1357"/>
                  </a:lnTo>
                  <a:lnTo>
                    <a:pt x="684" y="1365"/>
                  </a:lnTo>
                  <a:lnTo>
                    <a:pt x="693" y="1370"/>
                  </a:lnTo>
                  <a:lnTo>
                    <a:pt x="705" y="1376"/>
                  </a:lnTo>
                  <a:lnTo>
                    <a:pt x="710" y="1385"/>
                  </a:lnTo>
                  <a:lnTo>
                    <a:pt x="718" y="1397"/>
                  </a:lnTo>
                  <a:lnTo>
                    <a:pt x="720" y="1406"/>
                  </a:lnTo>
                  <a:lnTo>
                    <a:pt x="724" y="1418"/>
                  </a:lnTo>
                  <a:lnTo>
                    <a:pt x="724" y="1427"/>
                  </a:lnTo>
                  <a:lnTo>
                    <a:pt x="724" y="1435"/>
                  </a:lnTo>
                  <a:lnTo>
                    <a:pt x="720" y="1442"/>
                  </a:lnTo>
                  <a:lnTo>
                    <a:pt x="714" y="1452"/>
                  </a:lnTo>
                  <a:lnTo>
                    <a:pt x="705" y="1454"/>
                  </a:lnTo>
                  <a:lnTo>
                    <a:pt x="699" y="1458"/>
                  </a:lnTo>
                  <a:lnTo>
                    <a:pt x="684" y="1454"/>
                  </a:lnTo>
                  <a:lnTo>
                    <a:pt x="672" y="1454"/>
                  </a:lnTo>
                  <a:lnTo>
                    <a:pt x="667" y="1448"/>
                  </a:lnTo>
                  <a:lnTo>
                    <a:pt x="657" y="1446"/>
                  </a:lnTo>
                  <a:lnTo>
                    <a:pt x="648" y="1442"/>
                  </a:lnTo>
                  <a:lnTo>
                    <a:pt x="638" y="1435"/>
                  </a:lnTo>
                  <a:lnTo>
                    <a:pt x="633" y="1431"/>
                  </a:lnTo>
                  <a:lnTo>
                    <a:pt x="627" y="1423"/>
                  </a:lnTo>
                  <a:lnTo>
                    <a:pt x="621" y="1414"/>
                  </a:lnTo>
                  <a:lnTo>
                    <a:pt x="615" y="1406"/>
                  </a:lnTo>
                  <a:lnTo>
                    <a:pt x="606" y="1391"/>
                  </a:lnTo>
                  <a:lnTo>
                    <a:pt x="596" y="1378"/>
                  </a:lnTo>
                  <a:lnTo>
                    <a:pt x="587" y="1365"/>
                  </a:lnTo>
                  <a:lnTo>
                    <a:pt x="579" y="1349"/>
                  </a:lnTo>
                  <a:lnTo>
                    <a:pt x="572" y="1340"/>
                  </a:lnTo>
                  <a:lnTo>
                    <a:pt x="570" y="1330"/>
                  </a:lnTo>
                  <a:lnTo>
                    <a:pt x="564" y="1321"/>
                  </a:lnTo>
                  <a:lnTo>
                    <a:pt x="557" y="1311"/>
                  </a:lnTo>
                  <a:lnTo>
                    <a:pt x="551" y="1300"/>
                  </a:lnTo>
                  <a:lnTo>
                    <a:pt x="549" y="1290"/>
                  </a:lnTo>
                  <a:lnTo>
                    <a:pt x="543" y="1283"/>
                  </a:lnTo>
                  <a:lnTo>
                    <a:pt x="539" y="1273"/>
                  </a:lnTo>
                  <a:lnTo>
                    <a:pt x="530" y="1260"/>
                  </a:lnTo>
                  <a:lnTo>
                    <a:pt x="524" y="1249"/>
                  </a:lnTo>
                  <a:lnTo>
                    <a:pt x="522" y="1239"/>
                  </a:lnTo>
                  <a:lnTo>
                    <a:pt x="515" y="1228"/>
                  </a:lnTo>
                  <a:lnTo>
                    <a:pt x="509" y="1218"/>
                  </a:lnTo>
                  <a:lnTo>
                    <a:pt x="503" y="1207"/>
                  </a:lnTo>
                  <a:lnTo>
                    <a:pt x="500" y="1195"/>
                  </a:lnTo>
                  <a:lnTo>
                    <a:pt x="494" y="1186"/>
                  </a:lnTo>
                  <a:lnTo>
                    <a:pt x="488" y="1173"/>
                  </a:lnTo>
                  <a:lnTo>
                    <a:pt x="482" y="1165"/>
                  </a:lnTo>
                  <a:lnTo>
                    <a:pt x="477" y="1150"/>
                  </a:lnTo>
                  <a:lnTo>
                    <a:pt x="471" y="1140"/>
                  </a:lnTo>
                  <a:lnTo>
                    <a:pt x="467" y="1129"/>
                  </a:lnTo>
                  <a:lnTo>
                    <a:pt x="462" y="1119"/>
                  </a:lnTo>
                  <a:lnTo>
                    <a:pt x="458" y="1108"/>
                  </a:lnTo>
                  <a:lnTo>
                    <a:pt x="452" y="1098"/>
                  </a:lnTo>
                  <a:lnTo>
                    <a:pt x="446" y="1085"/>
                  </a:lnTo>
                  <a:lnTo>
                    <a:pt x="442" y="1076"/>
                  </a:lnTo>
                  <a:lnTo>
                    <a:pt x="437" y="1064"/>
                  </a:lnTo>
                  <a:lnTo>
                    <a:pt x="435" y="1055"/>
                  </a:lnTo>
                  <a:lnTo>
                    <a:pt x="429" y="1047"/>
                  </a:lnTo>
                  <a:lnTo>
                    <a:pt x="425" y="1038"/>
                  </a:lnTo>
                  <a:lnTo>
                    <a:pt x="418" y="1028"/>
                  </a:lnTo>
                  <a:lnTo>
                    <a:pt x="416" y="1019"/>
                  </a:lnTo>
                  <a:lnTo>
                    <a:pt x="414" y="1011"/>
                  </a:lnTo>
                  <a:lnTo>
                    <a:pt x="406" y="1002"/>
                  </a:lnTo>
                  <a:lnTo>
                    <a:pt x="404" y="992"/>
                  </a:lnTo>
                  <a:lnTo>
                    <a:pt x="401" y="986"/>
                  </a:lnTo>
                  <a:lnTo>
                    <a:pt x="397" y="971"/>
                  </a:lnTo>
                  <a:lnTo>
                    <a:pt x="391" y="960"/>
                  </a:lnTo>
                  <a:lnTo>
                    <a:pt x="389" y="944"/>
                  </a:lnTo>
                  <a:lnTo>
                    <a:pt x="385" y="935"/>
                  </a:lnTo>
                  <a:lnTo>
                    <a:pt x="384" y="929"/>
                  </a:lnTo>
                  <a:lnTo>
                    <a:pt x="384" y="925"/>
                  </a:lnTo>
                  <a:lnTo>
                    <a:pt x="380" y="893"/>
                  </a:lnTo>
                  <a:lnTo>
                    <a:pt x="374" y="863"/>
                  </a:lnTo>
                  <a:lnTo>
                    <a:pt x="368" y="830"/>
                  </a:lnTo>
                  <a:lnTo>
                    <a:pt x="365" y="802"/>
                  </a:lnTo>
                  <a:lnTo>
                    <a:pt x="359" y="775"/>
                  </a:lnTo>
                  <a:lnTo>
                    <a:pt x="355" y="749"/>
                  </a:lnTo>
                  <a:lnTo>
                    <a:pt x="349" y="720"/>
                  </a:lnTo>
                  <a:lnTo>
                    <a:pt x="347" y="694"/>
                  </a:lnTo>
                  <a:lnTo>
                    <a:pt x="340" y="669"/>
                  </a:lnTo>
                  <a:lnTo>
                    <a:pt x="334" y="644"/>
                  </a:lnTo>
                  <a:lnTo>
                    <a:pt x="325" y="621"/>
                  </a:lnTo>
                  <a:lnTo>
                    <a:pt x="323" y="597"/>
                  </a:lnTo>
                  <a:lnTo>
                    <a:pt x="317" y="574"/>
                  </a:lnTo>
                  <a:lnTo>
                    <a:pt x="311" y="551"/>
                  </a:lnTo>
                  <a:lnTo>
                    <a:pt x="304" y="526"/>
                  </a:lnTo>
                  <a:lnTo>
                    <a:pt x="298" y="509"/>
                  </a:lnTo>
                  <a:lnTo>
                    <a:pt x="292" y="488"/>
                  </a:lnTo>
                  <a:lnTo>
                    <a:pt x="287" y="467"/>
                  </a:lnTo>
                  <a:lnTo>
                    <a:pt x="277" y="448"/>
                  </a:lnTo>
                  <a:lnTo>
                    <a:pt x="271" y="431"/>
                  </a:lnTo>
                  <a:lnTo>
                    <a:pt x="262" y="412"/>
                  </a:lnTo>
                  <a:lnTo>
                    <a:pt x="256" y="395"/>
                  </a:lnTo>
                  <a:lnTo>
                    <a:pt x="251" y="376"/>
                  </a:lnTo>
                  <a:lnTo>
                    <a:pt x="243" y="365"/>
                  </a:lnTo>
                  <a:lnTo>
                    <a:pt x="235" y="346"/>
                  </a:lnTo>
                  <a:lnTo>
                    <a:pt x="230" y="331"/>
                  </a:lnTo>
                  <a:lnTo>
                    <a:pt x="222" y="317"/>
                  </a:lnTo>
                  <a:lnTo>
                    <a:pt x="214" y="304"/>
                  </a:lnTo>
                  <a:lnTo>
                    <a:pt x="209" y="289"/>
                  </a:lnTo>
                  <a:lnTo>
                    <a:pt x="201" y="277"/>
                  </a:lnTo>
                  <a:lnTo>
                    <a:pt x="194" y="264"/>
                  </a:lnTo>
                  <a:lnTo>
                    <a:pt x="186" y="253"/>
                  </a:lnTo>
                  <a:lnTo>
                    <a:pt x="180" y="241"/>
                  </a:lnTo>
                  <a:lnTo>
                    <a:pt x="175" y="228"/>
                  </a:lnTo>
                  <a:lnTo>
                    <a:pt x="165" y="217"/>
                  </a:lnTo>
                  <a:lnTo>
                    <a:pt x="159" y="207"/>
                  </a:lnTo>
                  <a:lnTo>
                    <a:pt x="152" y="199"/>
                  </a:lnTo>
                  <a:lnTo>
                    <a:pt x="144" y="190"/>
                  </a:lnTo>
                  <a:lnTo>
                    <a:pt x="138" y="179"/>
                  </a:lnTo>
                  <a:lnTo>
                    <a:pt x="133" y="171"/>
                  </a:lnTo>
                  <a:lnTo>
                    <a:pt x="123" y="161"/>
                  </a:lnTo>
                  <a:lnTo>
                    <a:pt x="117" y="154"/>
                  </a:lnTo>
                  <a:lnTo>
                    <a:pt x="112" y="144"/>
                  </a:lnTo>
                  <a:lnTo>
                    <a:pt x="106" y="139"/>
                  </a:lnTo>
                  <a:lnTo>
                    <a:pt x="93" y="123"/>
                  </a:lnTo>
                  <a:lnTo>
                    <a:pt x="83" y="114"/>
                  </a:lnTo>
                  <a:lnTo>
                    <a:pt x="72" y="103"/>
                  </a:lnTo>
                  <a:lnTo>
                    <a:pt x="62" y="93"/>
                  </a:lnTo>
                  <a:lnTo>
                    <a:pt x="51" y="84"/>
                  </a:lnTo>
                  <a:lnTo>
                    <a:pt x="45" y="78"/>
                  </a:lnTo>
                  <a:lnTo>
                    <a:pt x="30" y="63"/>
                  </a:lnTo>
                  <a:lnTo>
                    <a:pt x="21" y="57"/>
                  </a:lnTo>
                  <a:lnTo>
                    <a:pt x="11" y="46"/>
                  </a:lnTo>
                  <a:lnTo>
                    <a:pt x="5" y="36"/>
                  </a:lnTo>
                  <a:lnTo>
                    <a:pt x="3" y="27"/>
                  </a:lnTo>
                  <a:lnTo>
                    <a:pt x="3" y="17"/>
                  </a:lnTo>
                  <a:lnTo>
                    <a:pt x="0" y="8"/>
                  </a:lnTo>
                  <a:lnTo>
                    <a:pt x="5" y="2"/>
                  </a:lnTo>
                  <a:lnTo>
                    <a:pt x="11" y="0"/>
                  </a:lnTo>
                  <a:lnTo>
                    <a:pt x="21" y="2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8" name="群組 144"/>
          <p:cNvGrpSpPr/>
          <p:nvPr/>
        </p:nvGrpSpPr>
        <p:grpSpPr>
          <a:xfrm>
            <a:off x="5995060" y="4941168"/>
            <a:ext cx="1088171" cy="1643056"/>
            <a:chOff x="5259382" y="2860675"/>
            <a:chExt cx="2079625" cy="3140077"/>
          </a:xfrm>
        </p:grpSpPr>
        <p:sp>
          <p:nvSpPr>
            <p:cNvPr id="146" name="Freeform 55"/>
            <p:cNvSpPr>
              <a:spLocks/>
            </p:cNvSpPr>
            <p:nvPr/>
          </p:nvSpPr>
          <p:spPr bwMode="auto">
            <a:xfrm>
              <a:off x="6645269" y="3200400"/>
              <a:ext cx="401637" cy="388939"/>
            </a:xfrm>
            <a:custGeom>
              <a:avLst/>
              <a:gdLst/>
              <a:ahLst/>
              <a:cxnLst>
                <a:cxn ang="0">
                  <a:pos x="15" y="13"/>
                </a:cxn>
                <a:cxn ang="0">
                  <a:pos x="40" y="34"/>
                </a:cxn>
                <a:cxn ang="0">
                  <a:pos x="57" y="49"/>
                </a:cxn>
                <a:cxn ang="0">
                  <a:pos x="76" y="60"/>
                </a:cxn>
                <a:cxn ang="0">
                  <a:pos x="93" y="72"/>
                </a:cxn>
                <a:cxn ang="0">
                  <a:pos x="114" y="87"/>
                </a:cxn>
                <a:cxn ang="0">
                  <a:pos x="135" y="102"/>
                </a:cxn>
                <a:cxn ang="0">
                  <a:pos x="157" y="115"/>
                </a:cxn>
                <a:cxn ang="0">
                  <a:pos x="175" y="127"/>
                </a:cxn>
                <a:cxn ang="0">
                  <a:pos x="195" y="138"/>
                </a:cxn>
                <a:cxn ang="0">
                  <a:pos x="216" y="153"/>
                </a:cxn>
                <a:cxn ang="0">
                  <a:pos x="237" y="169"/>
                </a:cxn>
                <a:cxn ang="0">
                  <a:pos x="262" y="180"/>
                </a:cxn>
                <a:cxn ang="0">
                  <a:pos x="281" y="193"/>
                </a:cxn>
                <a:cxn ang="0">
                  <a:pos x="304" y="209"/>
                </a:cxn>
                <a:cxn ang="0">
                  <a:pos x="323" y="220"/>
                </a:cxn>
                <a:cxn ang="0">
                  <a:pos x="340" y="235"/>
                </a:cxn>
                <a:cxn ang="0">
                  <a:pos x="361" y="247"/>
                </a:cxn>
                <a:cxn ang="0">
                  <a:pos x="380" y="262"/>
                </a:cxn>
                <a:cxn ang="0">
                  <a:pos x="403" y="283"/>
                </a:cxn>
                <a:cxn ang="0">
                  <a:pos x="433" y="311"/>
                </a:cxn>
                <a:cxn ang="0">
                  <a:pos x="460" y="340"/>
                </a:cxn>
                <a:cxn ang="0">
                  <a:pos x="482" y="372"/>
                </a:cxn>
                <a:cxn ang="0">
                  <a:pos x="498" y="401"/>
                </a:cxn>
                <a:cxn ang="0">
                  <a:pos x="503" y="425"/>
                </a:cxn>
                <a:cxn ang="0">
                  <a:pos x="505" y="442"/>
                </a:cxn>
                <a:cxn ang="0">
                  <a:pos x="503" y="461"/>
                </a:cxn>
                <a:cxn ang="0">
                  <a:pos x="484" y="475"/>
                </a:cxn>
                <a:cxn ang="0">
                  <a:pos x="463" y="482"/>
                </a:cxn>
                <a:cxn ang="0">
                  <a:pos x="446" y="486"/>
                </a:cxn>
                <a:cxn ang="0">
                  <a:pos x="437" y="475"/>
                </a:cxn>
                <a:cxn ang="0">
                  <a:pos x="424" y="446"/>
                </a:cxn>
                <a:cxn ang="0">
                  <a:pos x="410" y="420"/>
                </a:cxn>
                <a:cxn ang="0">
                  <a:pos x="389" y="393"/>
                </a:cxn>
                <a:cxn ang="0">
                  <a:pos x="367" y="368"/>
                </a:cxn>
                <a:cxn ang="0">
                  <a:pos x="344" y="340"/>
                </a:cxn>
                <a:cxn ang="0">
                  <a:pos x="317" y="313"/>
                </a:cxn>
                <a:cxn ang="0">
                  <a:pos x="285" y="290"/>
                </a:cxn>
                <a:cxn ang="0">
                  <a:pos x="256" y="262"/>
                </a:cxn>
                <a:cxn ang="0">
                  <a:pos x="226" y="235"/>
                </a:cxn>
                <a:cxn ang="0">
                  <a:pos x="192" y="210"/>
                </a:cxn>
                <a:cxn ang="0">
                  <a:pos x="163" y="184"/>
                </a:cxn>
                <a:cxn ang="0">
                  <a:pos x="133" y="159"/>
                </a:cxn>
                <a:cxn ang="0">
                  <a:pos x="102" y="133"/>
                </a:cxn>
                <a:cxn ang="0">
                  <a:pos x="72" y="106"/>
                </a:cxn>
                <a:cxn ang="0">
                  <a:pos x="45" y="81"/>
                </a:cxn>
                <a:cxn ang="0">
                  <a:pos x="0" y="0"/>
                </a:cxn>
              </a:cxnLst>
              <a:rect l="0" t="0" r="r" b="b"/>
              <a:pathLst>
                <a:path w="505" h="490">
                  <a:moveTo>
                    <a:pt x="0" y="0"/>
                  </a:moveTo>
                  <a:lnTo>
                    <a:pt x="15" y="13"/>
                  </a:lnTo>
                  <a:lnTo>
                    <a:pt x="30" y="26"/>
                  </a:lnTo>
                  <a:lnTo>
                    <a:pt x="40" y="34"/>
                  </a:lnTo>
                  <a:lnTo>
                    <a:pt x="47" y="39"/>
                  </a:lnTo>
                  <a:lnTo>
                    <a:pt x="57" y="49"/>
                  </a:lnTo>
                  <a:lnTo>
                    <a:pt x="66" y="55"/>
                  </a:lnTo>
                  <a:lnTo>
                    <a:pt x="76" y="60"/>
                  </a:lnTo>
                  <a:lnTo>
                    <a:pt x="83" y="66"/>
                  </a:lnTo>
                  <a:lnTo>
                    <a:pt x="93" y="72"/>
                  </a:lnTo>
                  <a:lnTo>
                    <a:pt x="104" y="81"/>
                  </a:lnTo>
                  <a:lnTo>
                    <a:pt x="114" y="87"/>
                  </a:lnTo>
                  <a:lnTo>
                    <a:pt x="123" y="95"/>
                  </a:lnTo>
                  <a:lnTo>
                    <a:pt x="135" y="102"/>
                  </a:lnTo>
                  <a:lnTo>
                    <a:pt x="148" y="108"/>
                  </a:lnTo>
                  <a:lnTo>
                    <a:pt x="157" y="115"/>
                  </a:lnTo>
                  <a:lnTo>
                    <a:pt x="165" y="121"/>
                  </a:lnTo>
                  <a:lnTo>
                    <a:pt x="175" y="127"/>
                  </a:lnTo>
                  <a:lnTo>
                    <a:pt x="186" y="136"/>
                  </a:lnTo>
                  <a:lnTo>
                    <a:pt x="195" y="138"/>
                  </a:lnTo>
                  <a:lnTo>
                    <a:pt x="207" y="148"/>
                  </a:lnTo>
                  <a:lnTo>
                    <a:pt x="216" y="153"/>
                  </a:lnTo>
                  <a:lnTo>
                    <a:pt x="228" y="163"/>
                  </a:lnTo>
                  <a:lnTo>
                    <a:pt x="237" y="169"/>
                  </a:lnTo>
                  <a:lnTo>
                    <a:pt x="251" y="174"/>
                  </a:lnTo>
                  <a:lnTo>
                    <a:pt x="262" y="180"/>
                  </a:lnTo>
                  <a:lnTo>
                    <a:pt x="271" y="188"/>
                  </a:lnTo>
                  <a:lnTo>
                    <a:pt x="281" y="193"/>
                  </a:lnTo>
                  <a:lnTo>
                    <a:pt x="292" y="201"/>
                  </a:lnTo>
                  <a:lnTo>
                    <a:pt x="304" y="209"/>
                  </a:lnTo>
                  <a:lnTo>
                    <a:pt x="313" y="218"/>
                  </a:lnTo>
                  <a:lnTo>
                    <a:pt x="323" y="220"/>
                  </a:lnTo>
                  <a:lnTo>
                    <a:pt x="330" y="230"/>
                  </a:lnTo>
                  <a:lnTo>
                    <a:pt x="340" y="235"/>
                  </a:lnTo>
                  <a:lnTo>
                    <a:pt x="349" y="241"/>
                  </a:lnTo>
                  <a:lnTo>
                    <a:pt x="361" y="247"/>
                  </a:lnTo>
                  <a:lnTo>
                    <a:pt x="370" y="256"/>
                  </a:lnTo>
                  <a:lnTo>
                    <a:pt x="380" y="262"/>
                  </a:lnTo>
                  <a:lnTo>
                    <a:pt x="389" y="269"/>
                  </a:lnTo>
                  <a:lnTo>
                    <a:pt x="403" y="283"/>
                  </a:lnTo>
                  <a:lnTo>
                    <a:pt x="422" y="296"/>
                  </a:lnTo>
                  <a:lnTo>
                    <a:pt x="433" y="311"/>
                  </a:lnTo>
                  <a:lnTo>
                    <a:pt x="448" y="326"/>
                  </a:lnTo>
                  <a:lnTo>
                    <a:pt x="460" y="340"/>
                  </a:lnTo>
                  <a:lnTo>
                    <a:pt x="473" y="357"/>
                  </a:lnTo>
                  <a:lnTo>
                    <a:pt x="482" y="372"/>
                  </a:lnTo>
                  <a:lnTo>
                    <a:pt x="492" y="385"/>
                  </a:lnTo>
                  <a:lnTo>
                    <a:pt x="498" y="401"/>
                  </a:lnTo>
                  <a:lnTo>
                    <a:pt x="503" y="420"/>
                  </a:lnTo>
                  <a:lnTo>
                    <a:pt x="503" y="425"/>
                  </a:lnTo>
                  <a:lnTo>
                    <a:pt x="505" y="435"/>
                  </a:lnTo>
                  <a:lnTo>
                    <a:pt x="505" y="442"/>
                  </a:lnTo>
                  <a:lnTo>
                    <a:pt x="505" y="454"/>
                  </a:lnTo>
                  <a:lnTo>
                    <a:pt x="503" y="461"/>
                  </a:lnTo>
                  <a:lnTo>
                    <a:pt x="498" y="467"/>
                  </a:lnTo>
                  <a:lnTo>
                    <a:pt x="484" y="475"/>
                  </a:lnTo>
                  <a:lnTo>
                    <a:pt x="475" y="480"/>
                  </a:lnTo>
                  <a:lnTo>
                    <a:pt x="463" y="482"/>
                  </a:lnTo>
                  <a:lnTo>
                    <a:pt x="452" y="486"/>
                  </a:lnTo>
                  <a:lnTo>
                    <a:pt x="446" y="486"/>
                  </a:lnTo>
                  <a:lnTo>
                    <a:pt x="443" y="490"/>
                  </a:lnTo>
                  <a:lnTo>
                    <a:pt x="437" y="475"/>
                  </a:lnTo>
                  <a:lnTo>
                    <a:pt x="433" y="461"/>
                  </a:lnTo>
                  <a:lnTo>
                    <a:pt x="424" y="446"/>
                  </a:lnTo>
                  <a:lnTo>
                    <a:pt x="418" y="435"/>
                  </a:lnTo>
                  <a:lnTo>
                    <a:pt x="410" y="420"/>
                  </a:lnTo>
                  <a:lnTo>
                    <a:pt x="401" y="408"/>
                  </a:lnTo>
                  <a:lnTo>
                    <a:pt x="389" y="393"/>
                  </a:lnTo>
                  <a:lnTo>
                    <a:pt x="380" y="380"/>
                  </a:lnTo>
                  <a:lnTo>
                    <a:pt x="367" y="368"/>
                  </a:lnTo>
                  <a:lnTo>
                    <a:pt x="355" y="357"/>
                  </a:lnTo>
                  <a:lnTo>
                    <a:pt x="344" y="340"/>
                  </a:lnTo>
                  <a:lnTo>
                    <a:pt x="330" y="328"/>
                  </a:lnTo>
                  <a:lnTo>
                    <a:pt x="317" y="313"/>
                  </a:lnTo>
                  <a:lnTo>
                    <a:pt x="302" y="302"/>
                  </a:lnTo>
                  <a:lnTo>
                    <a:pt x="285" y="290"/>
                  </a:lnTo>
                  <a:lnTo>
                    <a:pt x="273" y="277"/>
                  </a:lnTo>
                  <a:lnTo>
                    <a:pt x="256" y="262"/>
                  </a:lnTo>
                  <a:lnTo>
                    <a:pt x="241" y="247"/>
                  </a:lnTo>
                  <a:lnTo>
                    <a:pt x="226" y="235"/>
                  </a:lnTo>
                  <a:lnTo>
                    <a:pt x="211" y="222"/>
                  </a:lnTo>
                  <a:lnTo>
                    <a:pt x="192" y="210"/>
                  </a:lnTo>
                  <a:lnTo>
                    <a:pt x="178" y="199"/>
                  </a:lnTo>
                  <a:lnTo>
                    <a:pt x="163" y="184"/>
                  </a:lnTo>
                  <a:lnTo>
                    <a:pt x="148" y="172"/>
                  </a:lnTo>
                  <a:lnTo>
                    <a:pt x="133" y="159"/>
                  </a:lnTo>
                  <a:lnTo>
                    <a:pt x="118" y="144"/>
                  </a:lnTo>
                  <a:lnTo>
                    <a:pt x="102" y="133"/>
                  </a:lnTo>
                  <a:lnTo>
                    <a:pt x="87" y="121"/>
                  </a:lnTo>
                  <a:lnTo>
                    <a:pt x="72" y="106"/>
                  </a:lnTo>
                  <a:lnTo>
                    <a:pt x="61" y="95"/>
                  </a:lnTo>
                  <a:lnTo>
                    <a:pt x="45" y="81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7" name="Freeform 69"/>
            <p:cNvSpPr>
              <a:spLocks/>
            </p:cNvSpPr>
            <p:nvPr/>
          </p:nvSpPr>
          <p:spPr bwMode="auto">
            <a:xfrm>
              <a:off x="6016619" y="2860675"/>
              <a:ext cx="220662" cy="474663"/>
            </a:xfrm>
            <a:custGeom>
              <a:avLst/>
              <a:gdLst/>
              <a:ahLst/>
              <a:cxnLst>
                <a:cxn ang="0">
                  <a:pos x="243" y="63"/>
                </a:cxn>
                <a:cxn ang="0">
                  <a:pos x="217" y="66"/>
                </a:cxn>
                <a:cxn ang="0">
                  <a:pos x="192" y="74"/>
                </a:cxn>
                <a:cxn ang="0">
                  <a:pos x="148" y="103"/>
                </a:cxn>
                <a:cxn ang="0">
                  <a:pos x="108" y="144"/>
                </a:cxn>
                <a:cxn ang="0">
                  <a:pos x="93" y="171"/>
                </a:cxn>
                <a:cxn ang="0">
                  <a:pos x="80" y="198"/>
                </a:cxn>
                <a:cxn ang="0">
                  <a:pos x="69" y="226"/>
                </a:cxn>
                <a:cxn ang="0">
                  <a:pos x="63" y="258"/>
                </a:cxn>
                <a:cxn ang="0">
                  <a:pos x="53" y="289"/>
                </a:cxn>
                <a:cxn ang="0">
                  <a:pos x="51" y="319"/>
                </a:cxn>
                <a:cxn ang="0">
                  <a:pos x="48" y="352"/>
                </a:cxn>
                <a:cxn ang="0">
                  <a:pos x="51" y="386"/>
                </a:cxn>
                <a:cxn ang="0">
                  <a:pos x="53" y="416"/>
                </a:cxn>
                <a:cxn ang="0">
                  <a:pos x="59" y="447"/>
                </a:cxn>
                <a:cxn ang="0">
                  <a:pos x="72" y="473"/>
                </a:cxn>
                <a:cxn ang="0">
                  <a:pos x="84" y="500"/>
                </a:cxn>
                <a:cxn ang="0">
                  <a:pos x="118" y="543"/>
                </a:cxn>
                <a:cxn ang="0">
                  <a:pos x="162" y="564"/>
                </a:cxn>
                <a:cxn ang="0">
                  <a:pos x="198" y="543"/>
                </a:cxn>
                <a:cxn ang="0">
                  <a:pos x="217" y="519"/>
                </a:cxn>
                <a:cxn ang="0">
                  <a:pos x="238" y="490"/>
                </a:cxn>
                <a:cxn ang="0">
                  <a:pos x="257" y="469"/>
                </a:cxn>
                <a:cxn ang="0">
                  <a:pos x="272" y="473"/>
                </a:cxn>
                <a:cxn ang="0">
                  <a:pos x="272" y="504"/>
                </a:cxn>
                <a:cxn ang="0">
                  <a:pos x="257" y="530"/>
                </a:cxn>
                <a:cxn ang="0">
                  <a:pos x="223" y="566"/>
                </a:cxn>
                <a:cxn ang="0">
                  <a:pos x="196" y="585"/>
                </a:cxn>
                <a:cxn ang="0">
                  <a:pos x="165" y="593"/>
                </a:cxn>
                <a:cxn ang="0">
                  <a:pos x="139" y="597"/>
                </a:cxn>
                <a:cxn ang="0">
                  <a:pos x="114" y="591"/>
                </a:cxn>
                <a:cxn ang="0">
                  <a:pos x="72" y="564"/>
                </a:cxn>
                <a:cxn ang="0">
                  <a:pos x="44" y="524"/>
                </a:cxn>
                <a:cxn ang="0">
                  <a:pos x="21" y="483"/>
                </a:cxn>
                <a:cxn ang="0">
                  <a:pos x="15" y="454"/>
                </a:cxn>
                <a:cxn ang="0">
                  <a:pos x="10" y="428"/>
                </a:cxn>
                <a:cxn ang="0">
                  <a:pos x="6" y="401"/>
                </a:cxn>
                <a:cxn ang="0">
                  <a:pos x="2" y="376"/>
                </a:cxn>
                <a:cxn ang="0">
                  <a:pos x="0" y="350"/>
                </a:cxn>
                <a:cxn ang="0">
                  <a:pos x="0" y="308"/>
                </a:cxn>
                <a:cxn ang="0">
                  <a:pos x="0" y="283"/>
                </a:cxn>
                <a:cxn ang="0">
                  <a:pos x="2" y="241"/>
                </a:cxn>
                <a:cxn ang="0">
                  <a:pos x="6" y="213"/>
                </a:cxn>
                <a:cxn ang="0">
                  <a:pos x="17" y="169"/>
                </a:cxn>
                <a:cxn ang="0">
                  <a:pos x="36" y="123"/>
                </a:cxn>
                <a:cxn ang="0">
                  <a:pos x="57" y="82"/>
                </a:cxn>
                <a:cxn ang="0">
                  <a:pos x="91" y="47"/>
                </a:cxn>
                <a:cxn ang="0">
                  <a:pos x="129" y="23"/>
                </a:cxn>
                <a:cxn ang="0">
                  <a:pos x="160" y="9"/>
                </a:cxn>
                <a:cxn ang="0">
                  <a:pos x="190" y="2"/>
                </a:cxn>
                <a:cxn ang="0">
                  <a:pos x="217" y="2"/>
                </a:cxn>
                <a:cxn ang="0">
                  <a:pos x="251" y="0"/>
                </a:cxn>
                <a:cxn ang="0">
                  <a:pos x="278" y="11"/>
                </a:cxn>
                <a:cxn ang="0">
                  <a:pos x="280" y="46"/>
                </a:cxn>
                <a:cxn ang="0">
                  <a:pos x="266" y="66"/>
                </a:cxn>
              </a:cxnLst>
              <a:rect l="0" t="0" r="r" b="b"/>
              <a:pathLst>
                <a:path w="280" h="597">
                  <a:moveTo>
                    <a:pt x="266" y="66"/>
                  </a:moveTo>
                  <a:lnTo>
                    <a:pt x="253" y="63"/>
                  </a:lnTo>
                  <a:lnTo>
                    <a:pt x="243" y="63"/>
                  </a:lnTo>
                  <a:lnTo>
                    <a:pt x="236" y="63"/>
                  </a:lnTo>
                  <a:lnTo>
                    <a:pt x="226" y="66"/>
                  </a:lnTo>
                  <a:lnTo>
                    <a:pt x="217" y="66"/>
                  </a:lnTo>
                  <a:lnTo>
                    <a:pt x="207" y="68"/>
                  </a:lnTo>
                  <a:lnTo>
                    <a:pt x="198" y="72"/>
                  </a:lnTo>
                  <a:lnTo>
                    <a:pt x="192" y="74"/>
                  </a:lnTo>
                  <a:lnTo>
                    <a:pt x="175" y="82"/>
                  </a:lnTo>
                  <a:lnTo>
                    <a:pt x="160" y="93"/>
                  </a:lnTo>
                  <a:lnTo>
                    <a:pt x="148" y="103"/>
                  </a:lnTo>
                  <a:lnTo>
                    <a:pt x="135" y="116"/>
                  </a:lnTo>
                  <a:lnTo>
                    <a:pt x="120" y="129"/>
                  </a:lnTo>
                  <a:lnTo>
                    <a:pt x="108" y="144"/>
                  </a:lnTo>
                  <a:lnTo>
                    <a:pt x="103" y="154"/>
                  </a:lnTo>
                  <a:lnTo>
                    <a:pt x="99" y="163"/>
                  </a:lnTo>
                  <a:lnTo>
                    <a:pt x="93" y="171"/>
                  </a:lnTo>
                  <a:lnTo>
                    <a:pt x="91" y="180"/>
                  </a:lnTo>
                  <a:lnTo>
                    <a:pt x="84" y="190"/>
                  </a:lnTo>
                  <a:lnTo>
                    <a:pt x="80" y="198"/>
                  </a:lnTo>
                  <a:lnTo>
                    <a:pt x="78" y="207"/>
                  </a:lnTo>
                  <a:lnTo>
                    <a:pt x="76" y="217"/>
                  </a:lnTo>
                  <a:lnTo>
                    <a:pt x="69" y="226"/>
                  </a:lnTo>
                  <a:lnTo>
                    <a:pt x="67" y="237"/>
                  </a:lnTo>
                  <a:lnTo>
                    <a:pt x="63" y="247"/>
                  </a:lnTo>
                  <a:lnTo>
                    <a:pt x="63" y="258"/>
                  </a:lnTo>
                  <a:lnTo>
                    <a:pt x="57" y="268"/>
                  </a:lnTo>
                  <a:lnTo>
                    <a:pt x="57" y="277"/>
                  </a:lnTo>
                  <a:lnTo>
                    <a:pt x="53" y="289"/>
                  </a:lnTo>
                  <a:lnTo>
                    <a:pt x="53" y="298"/>
                  </a:lnTo>
                  <a:lnTo>
                    <a:pt x="51" y="308"/>
                  </a:lnTo>
                  <a:lnTo>
                    <a:pt x="51" y="319"/>
                  </a:lnTo>
                  <a:lnTo>
                    <a:pt x="51" y="331"/>
                  </a:lnTo>
                  <a:lnTo>
                    <a:pt x="51" y="344"/>
                  </a:lnTo>
                  <a:lnTo>
                    <a:pt x="48" y="352"/>
                  </a:lnTo>
                  <a:lnTo>
                    <a:pt x="48" y="361"/>
                  </a:lnTo>
                  <a:lnTo>
                    <a:pt x="48" y="372"/>
                  </a:lnTo>
                  <a:lnTo>
                    <a:pt x="51" y="386"/>
                  </a:lnTo>
                  <a:lnTo>
                    <a:pt x="51" y="395"/>
                  </a:lnTo>
                  <a:lnTo>
                    <a:pt x="51" y="405"/>
                  </a:lnTo>
                  <a:lnTo>
                    <a:pt x="53" y="416"/>
                  </a:lnTo>
                  <a:lnTo>
                    <a:pt x="57" y="428"/>
                  </a:lnTo>
                  <a:lnTo>
                    <a:pt x="57" y="437"/>
                  </a:lnTo>
                  <a:lnTo>
                    <a:pt x="59" y="447"/>
                  </a:lnTo>
                  <a:lnTo>
                    <a:pt x="63" y="454"/>
                  </a:lnTo>
                  <a:lnTo>
                    <a:pt x="67" y="464"/>
                  </a:lnTo>
                  <a:lnTo>
                    <a:pt x="72" y="473"/>
                  </a:lnTo>
                  <a:lnTo>
                    <a:pt x="76" y="483"/>
                  </a:lnTo>
                  <a:lnTo>
                    <a:pt x="80" y="490"/>
                  </a:lnTo>
                  <a:lnTo>
                    <a:pt x="84" y="500"/>
                  </a:lnTo>
                  <a:lnTo>
                    <a:pt x="93" y="515"/>
                  </a:lnTo>
                  <a:lnTo>
                    <a:pt x="105" y="530"/>
                  </a:lnTo>
                  <a:lnTo>
                    <a:pt x="118" y="543"/>
                  </a:lnTo>
                  <a:lnTo>
                    <a:pt x="135" y="559"/>
                  </a:lnTo>
                  <a:lnTo>
                    <a:pt x="148" y="564"/>
                  </a:lnTo>
                  <a:lnTo>
                    <a:pt x="162" y="564"/>
                  </a:lnTo>
                  <a:lnTo>
                    <a:pt x="175" y="559"/>
                  </a:lnTo>
                  <a:lnTo>
                    <a:pt x="192" y="549"/>
                  </a:lnTo>
                  <a:lnTo>
                    <a:pt x="198" y="543"/>
                  </a:lnTo>
                  <a:lnTo>
                    <a:pt x="205" y="536"/>
                  </a:lnTo>
                  <a:lnTo>
                    <a:pt x="211" y="526"/>
                  </a:lnTo>
                  <a:lnTo>
                    <a:pt x="217" y="519"/>
                  </a:lnTo>
                  <a:lnTo>
                    <a:pt x="223" y="509"/>
                  </a:lnTo>
                  <a:lnTo>
                    <a:pt x="230" y="500"/>
                  </a:lnTo>
                  <a:lnTo>
                    <a:pt x="238" y="490"/>
                  </a:lnTo>
                  <a:lnTo>
                    <a:pt x="243" y="485"/>
                  </a:lnTo>
                  <a:lnTo>
                    <a:pt x="247" y="477"/>
                  </a:lnTo>
                  <a:lnTo>
                    <a:pt x="257" y="469"/>
                  </a:lnTo>
                  <a:lnTo>
                    <a:pt x="262" y="467"/>
                  </a:lnTo>
                  <a:lnTo>
                    <a:pt x="268" y="467"/>
                  </a:lnTo>
                  <a:lnTo>
                    <a:pt x="272" y="473"/>
                  </a:lnTo>
                  <a:lnTo>
                    <a:pt x="274" y="479"/>
                  </a:lnTo>
                  <a:lnTo>
                    <a:pt x="274" y="488"/>
                  </a:lnTo>
                  <a:lnTo>
                    <a:pt x="272" y="504"/>
                  </a:lnTo>
                  <a:lnTo>
                    <a:pt x="266" y="511"/>
                  </a:lnTo>
                  <a:lnTo>
                    <a:pt x="262" y="523"/>
                  </a:lnTo>
                  <a:lnTo>
                    <a:pt x="257" y="530"/>
                  </a:lnTo>
                  <a:lnTo>
                    <a:pt x="251" y="540"/>
                  </a:lnTo>
                  <a:lnTo>
                    <a:pt x="238" y="551"/>
                  </a:lnTo>
                  <a:lnTo>
                    <a:pt x="223" y="566"/>
                  </a:lnTo>
                  <a:lnTo>
                    <a:pt x="213" y="572"/>
                  </a:lnTo>
                  <a:lnTo>
                    <a:pt x="205" y="580"/>
                  </a:lnTo>
                  <a:lnTo>
                    <a:pt x="196" y="585"/>
                  </a:lnTo>
                  <a:lnTo>
                    <a:pt x="186" y="587"/>
                  </a:lnTo>
                  <a:lnTo>
                    <a:pt x="175" y="591"/>
                  </a:lnTo>
                  <a:lnTo>
                    <a:pt x="165" y="593"/>
                  </a:lnTo>
                  <a:lnTo>
                    <a:pt x="156" y="597"/>
                  </a:lnTo>
                  <a:lnTo>
                    <a:pt x="148" y="597"/>
                  </a:lnTo>
                  <a:lnTo>
                    <a:pt x="139" y="597"/>
                  </a:lnTo>
                  <a:lnTo>
                    <a:pt x="129" y="593"/>
                  </a:lnTo>
                  <a:lnTo>
                    <a:pt x="120" y="593"/>
                  </a:lnTo>
                  <a:lnTo>
                    <a:pt x="114" y="591"/>
                  </a:lnTo>
                  <a:lnTo>
                    <a:pt x="99" y="585"/>
                  </a:lnTo>
                  <a:lnTo>
                    <a:pt x="88" y="576"/>
                  </a:lnTo>
                  <a:lnTo>
                    <a:pt x="72" y="564"/>
                  </a:lnTo>
                  <a:lnTo>
                    <a:pt x="63" y="551"/>
                  </a:lnTo>
                  <a:lnTo>
                    <a:pt x="51" y="540"/>
                  </a:lnTo>
                  <a:lnTo>
                    <a:pt x="44" y="524"/>
                  </a:lnTo>
                  <a:lnTo>
                    <a:pt x="36" y="505"/>
                  </a:lnTo>
                  <a:lnTo>
                    <a:pt x="27" y="490"/>
                  </a:lnTo>
                  <a:lnTo>
                    <a:pt x="21" y="483"/>
                  </a:lnTo>
                  <a:lnTo>
                    <a:pt x="21" y="473"/>
                  </a:lnTo>
                  <a:lnTo>
                    <a:pt x="17" y="464"/>
                  </a:lnTo>
                  <a:lnTo>
                    <a:pt x="15" y="454"/>
                  </a:lnTo>
                  <a:lnTo>
                    <a:pt x="12" y="447"/>
                  </a:lnTo>
                  <a:lnTo>
                    <a:pt x="12" y="437"/>
                  </a:lnTo>
                  <a:lnTo>
                    <a:pt x="10" y="428"/>
                  </a:lnTo>
                  <a:lnTo>
                    <a:pt x="10" y="422"/>
                  </a:lnTo>
                  <a:lnTo>
                    <a:pt x="6" y="410"/>
                  </a:lnTo>
                  <a:lnTo>
                    <a:pt x="6" y="401"/>
                  </a:lnTo>
                  <a:lnTo>
                    <a:pt x="6" y="395"/>
                  </a:lnTo>
                  <a:lnTo>
                    <a:pt x="6" y="386"/>
                  </a:lnTo>
                  <a:lnTo>
                    <a:pt x="2" y="376"/>
                  </a:lnTo>
                  <a:lnTo>
                    <a:pt x="2" y="367"/>
                  </a:lnTo>
                  <a:lnTo>
                    <a:pt x="0" y="359"/>
                  </a:lnTo>
                  <a:lnTo>
                    <a:pt x="0" y="350"/>
                  </a:lnTo>
                  <a:lnTo>
                    <a:pt x="0" y="334"/>
                  </a:lnTo>
                  <a:lnTo>
                    <a:pt x="0" y="319"/>
                  </a:lnTo>
                  <a:lnTo>
                    <a:pt x="0" y="308"/>
                  </a:lnTo>
                  <a:lnTo>
                    <a:pt x="0" y="298"/>
                  </a:lnTo>
                  <a:lnTo>
                    <a:pt x="0" y="289"/>
                  </a:lnTo>
                  <a:lnTo>
                    <a:pt x="0" y="283"/>
                  </a:lnTo>
                  <a:lnTo>
                    <a:pt x="0" y="266"/>
                  </a:lnTo>
                  <a:lnTo>
                    <a:pt x="2" y="251"/>
                  </a:lnTo>
                  <a:lnTo>
                    <a:pt x="2" y="241"/>
                  </a:lnTo>
                  <a:lnTo>
                    <a:pt x="2" y="232"/>
                  </a:lnTo>
                  <a:lnTo>
                    <a:pt x="6" y="222"/>
                  </a:lnTo>
                  <a:lnTo>
                    <a:pt x="6" y="213"/>
                  </a:lnTo>
                  <a:lnTo>
                    <a:pt x="10" y="198"/>
                  </a:lnTo>
                  <a:lnTo>
                    <a:pt x="15" y="184"/>
                  </a:lnTo>
                  <a:lnTo>
                    <a:pt x="17" y="169"/>
                  </a:lnTo>
                  <a:lnTo>
                    <a:pt x="21" y="150"/>
                  </a:lnTo>
                  <a:lnTo>
                    <a:pt x="31" y="139"/>
                  </a:lnTo>
                  <a:lnTo>
                    <a:pt x="36" y="123"/>
                  </a:lnTo>
                  <a:lnTo>
                    <a:pt x="42" y="108"/>
                  </a:lnTo>
                  <a:lnTo>
                    <a:pt x="51" y="93"/>
                  </a:lnTo>
                  <a:lnTo>
                    <a:pt x="57" y="82"/>
                  </a:lnTo>
                  <a:lnTo>
                    <a:pt x="69" y="72"/>
                  </a:lnTo>
                  <a:lnTo>
                    <a:pt x="78" y="57"/>
                  </a:lnTo>
                  <a:lnTo>
                    <a:pt x="91" y="47"/>
                  </a:lnTo>
                  <a:lnTo>
                    <a:pt x="103" y="38"/>
                  </a:lnTo>
                  <a:lnTo>
                    <a:pt x="118" y="32"/>
                  </a:lnTo>
                  <a:lnTo>
                    <a:pt x="129" y="23"/>
                  </a:lnTo>
                  <a:lnTo>
                    <a:pt x="145" y="17"/>
                  </a:lnTo>
                  <a:lnTo>
                    <a:pt x="154" y="11"/>
                  </a:lnTo>
                  <a:lnTo>
                    <a:pt x="160" y="9"/>
                  </a:lnTo>
                  <a:lnTo>
                    <a:pt x="169" y="6"/>
                  </a:lnTo>
                  <a:lnTo>
                    <a:pt x="177" y="6"/>
                  </a:lnTo>
                  <a:lnTo>
                    <a:pt x="190" y="2"/>
                  </a:lnTo>
                  <a:lnTo>
                    <a:pt x="198" y="2"/>
                  </a:lnTo>
                  <a:lnTo>
                    <a:pt x="207" y="2"/>
                  </a:lnTo>
                  <a:lnTo>
                    <a:pt x="217" y="2"/>
                  </a:lnTo>
                  <a:lnTo>
                    <a:pt x="226" y="0"/>
                  </a:lnTo>
                  <a:lnTo>
                    <a:pt x="242" y="0"/>
                  </a:lnTo>
                  <a:lnTo>
                    <a:pt x="251" y="0"/>
                  </a:lnTo>
                  <a:lnTo>
                    <a:pt x="262" y="2"/>
                  </a:lnTo>
                  <a:lnTo>
                    <a:pt x="272" y="2"/>
                  </a:lnTo>
                  <a:lnTo>
                    <a:pt x="278" y="11"/>
                  </a:lnTo>
                  <a:lnTo>
                    <a:pt x="280" y="21"/>
                  </a:lnTo>
                  <a:lnTo>
                    <a:pt x="280" y="32"/>
                  </a:lnTo>
                  <a:lnTo>
                    <a:pt x="280" y="46"/>
                  </a:lnTo>
                  <a:lnTo>
                    <a:pt x="278" y="53"/>
                  </a:lnTo>
                  <a:lnTo>
                    <a:pt x="272" y="59"/>
                  </a:lnTo>
                  <a:lnTo>
                    <a:pt x="266" y="66"/>
                  </a:lnTo>
                  <a:lnTo>
                    <a:pt x="266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8" name="Freeform 70"/>
            <p:cNvSpPr>
              <a:spLocks/>
            </p:cNvSpPr>
            <p:nvPr/>
          </p:nvSpPr>
          <p:spPr bwMode="auto">
            <a:xfrm>
              <a:off x="6203944" y="2862264"/>
              <a:ext cx="246062" cy="322263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66" y="0"/>
                </a:cxn>
                <a:cxn ang="0">
                  <a:pos x="81" y="7"/>
                </a:cxn>
                <a:cxn ang="0">
                  <a:pos x="106" y="15"/>
                </a:cxn>
                <a:cxn ang="0">
                  <a:pos x="135" y="34"/>
                </a:cxn>
                <a:cxn ang="0">
                  <a:pos x="159" y="55"/>
                </a:cxn>
                <a:cxn ang="0">
                  <a:pos x="180" y="80"/>
                </a:cxn>
                <a:cxn ang="0">
                  <a:pos x="199" y="108"/>
                </a:cxn>
                <a:cxn ang="0">
                  <a:pos x="211" y="139"/>
                </a:cxn>
                <a:cxn ang="0">
                  <a:pos x="220" y="173"/>
                </a:cxn>
                <a:cxn ang="0">
                  <a:pos x="220" y="203"/>
                </a:cxn>
                <a:cxn ang="0">
                  <a:pos x="220" y="235"/>
                </a:cxn>
                <a:cxn ang="0">
                  <a:pos x="226" y="266"/>
                </a:cxn>
                <a:cxn ang="0">
                  <a:pos x="241" y="287"/>
                </a:cxn>
                <a:cxn ang="0">
                  <a:pos x="256" y="306"/>
                </a:cxn>
                <a:cxn ang="0">
                  <a:pos x="272" y="321"/>
                </a:cxn>
                <a:cxn ang="0">
                  <a:pos x="289" y="334"/>
                </a:cxn>
                <a:cxn ang="0">
                  <a:pos x="308" y="357"/>
                </a:cxn>
                <a:cxn ang="0">
                  <a:pos x="308" y="382"/>
                </a:cxn>
                <a:cxn ang="0">
                  <a:pos x="289" y="403"/>
                </a:cxn>
                <a:cxn ang="0">
                  <a:pos x="262" y="403"/>
                </a:cxn>
                <a:cxn ang="0">
                  <a:pos x="235" y="388"/>
                </a:cxn>
                <a:cxn ang="0">
                  <a:pos x="214" y="370"/>
                </a:cxn>
                <a:cxn ang="0">
                  <a:pos x="194" y="359"/>
                </a:cxn>
                <a:cxn ang="0">
                  <a:pos x="175" y="342"/>
                </a:cxn>
                <a:cxn ang="0">
                  <a:pos x="156" y="323"/>
                </a:cxn>
                <a:cxn ang="0">
                  <a:pos x="148" y="306"/>
                </a:cxn>
                <a:cxn ang="0">
                  <a:pos x="142" y="287"/>
                </a:cxn>
                <a:cxn ang="0">
                  <a:pos x="142" y="270"/>
                </a:cxn>
                <a:cxn ang="0">
                  <a:pos x="142" y="249"/>
                </a:cxn>
                <a:cxn ang="0">
                  <a:pos x="142" y="226"/>
                </a:cxn>
                <a:cxn ang="0">
                  <a:pos x="142" y="205"/>
                </a:cxn>
                <a:cxn ang="0">
                  <a:pos x="142" y="184"/>
                </a:cxn>
                <a:cxn ang="0">
                  <a:pos x="135" y="163"/>
                </a:cxn>
                <a:cxn ang="0">
                  <a:pos x="127" y="139"/>
                </a:cxn>
                <a:cxn ang="0">
                  <a:pos x="118" y="121"/>
                </a:cxn>
                <a:cxn ang="0">
                  <a:pos x="106" y="101"/>
                </a:cxn>
                <a:cxn ang="0">
                  <a:pos x="91" y="85"/>
                </a:cxn>
                <a:cxn ang="0">
                  <a:pos x="72" y="72"/>
                </a:cxn>
                <a:cxn ang="0">
                  <a:pos x="55" y="64"/>
                </a:cxn>
                <a:cxn ang="0">
                  <a:pos x="34" y="61"/>
                </a:cxn>
                <a:cxn ang="0">
                  <a:pos x="13" y="57"/>
                </a:cxn>
                <a:cxn ang="0">
                  <a:pos x="0" y="40"/>
                </a:cxn>
                <a:cxn ang="0">
                  <a:pos x="0" y="19"/>
                </a:cxn>
                <a:cxn ang="0">
                  <a:pos x="15" y="0"/>
                </a:cxn>
                <a:cxn ang="0">
                  <a:pos x="24" y="0"/>
                </a:cxn>
              </a:cxnLst>
              <a:rect l="0" t="0" r="r" b="b"/>
              <a:pathLst>
                <a:path w="310" h="405">
                  <a:moveTo>
                    <a:pt x="24" y="0"/>
                  </a:moveTo>
                  <a:lnTo>
                    <a:pt x="40" y="0"/>
                  </a:lnTo>
                  <a:lnTo>
                    <a:pt x="57" y="0"/>
                  </a:lnTo>
                  <a:lnTo>
                    <a:pt x="66" y="0"/>
                  </a:lnTo>
                  <a:lnTo>
                    <a:pt x="76" y="4"/>
                  </a:lnTo>
                  <a:lnTo>
                    <a:pt x="81" y="7"/>
                  </a:lnTo>
                  <a:lnTo>
                    <a:pt x="91" y="13"/>
                  </a:lnTo>
                  <a:lnTo>
                    <a:pt x="106" y="15"/>
                  </a:lnTo>
                  <a:lnTo>
                    <a:pt x="119" y="25"/>
                  </a:lnTo>
                  <a:lnTo>
                    <a:pt x="135" y="34"/>
                  </a:lnTo>
                  <a:lnTo>
                    <a:pt x="148" y="45"/>
                  </a:lnTo>
                  <a:lnTo>
                    <a:pt x="159" y="55"/>
                  </a:lnTo>
                  <a:lnTo>
                    <a:pt x="171" y="66"/>
                  </a:lnTo>
                  <a:lnTo>
                    <a:pt x="180" y="80"/>
                  </a:lnTo>
                  <a:lnTo>
                    <a:pt x="194" y="93"/>
                  </a:lnTo>
                  <a:lnTo>
                    <a:pt x="199" y="108"/>
                  </a:lnTo>
                  <a:lnTo>
                    <a:pt x="205" y="125"/>
                  </a:lnTo>
                  <a:lnTo>
                    <a:pt x="211" y="139"/>
                  </a:lnTo>
                  <a:lnTo>
                    <a:pt x="220" y="154"/>
                  </a:lnTo>
                  <a:lnTo>
                    <a:pt x="220" y="173"/>
                  </a:lnTo>
                  <a:lnTo>
                    <a:pt x="224" y="188"/>
                  </a:lnTo>
                  <a:lnTo>
                    <a:pt x="220" y="203"/>
                  </a:lnTo>
                  <a:lnTo>
                    <a:pt x="220" y="220"/>
                  </a:lnTo>
                  <a:lnTo>
                    <a:pt x="220" y="235"/>
                  </a:lnTo>
                  <a:lnTo>
                    <a:pt x="220" y="251"/>
                  </a:lnTo>
                  <a:lnTo>
                    <a:pt x="226" y="266"/>
                  </a:lnTo>
                  <a:lnTo>
                    <a:pt x="235" y="281"/>
                  </a:lnTo>
                  <a:lnTo>
                    <a:pt x="241" y="287"/>
                  </a:lnTo>
                  <a:lnTo>
                    <a:pt x="251" y="296"/>
                  </a:lnTo>
                  <a:lnTo>
                    <a:pt x="256" y="306"/>
                  </a:lnTo>
                  <a:lnTo>
                    <a:pt x="266" y="312"/>
                  </a:lnTo>
                  <a:lnTo>
                    <a:pt x="272" y="321"/>
                  </a:lnTo>
                  <a:lnTo>
                    <a:pt x="281" y="327"/>
                  </a:lnTo>
                  <a:lnTo>
                    <a:pt x="289" y="334"/>
                  </a:lnTo>
                  <a:lnTo>
                    <a:pt x="298" y="344"/>
                  </a:lnTo>
                  <a:lnTo>
                    <a:pt x="308" y="357"/>
                  </a:lnTo>
                  <a:lnTo>
                    <a:pt x="310" y="369"/>
                  </a:lnTo>
                  <a:lnTo>
                    <a:pt x="308" y="382"/>
                  </a:lnTo>
                  <a:lnTo>
                    <a:pt x="302" y="393"/>
                  </a:lnTo>
                  <a:lnTo>
                    <a:pt x="289" y="403"/>
                  </a:lnTo>
                  <a:lnTo>
                    <a:pt x="277" y="405"/>
                  </a:lnTo>
                  <a:lnTo>
                    <a:pt x="262" y="403"/>
                  </a:lnTo>
                  <a:lnTo>
                    <a:pt x="247" y="395"/>
                  </a:lnTo>
                  <a:lnTo>
                    <a:pt x="235" y="388"/>
                  </a:lnTo>
                  <a:lnTo>
                    <a:pt x="226" y="382"/>
                  </a:lnTo>
                  <a:lnTo>
                    <a:pt x="214" y="370"/>
                  </a:lnTo>
                  <a:lnTo>
                    <a:pt x="205" y="365"/>
                  </a:lnTo>
                  <a:lnTo>
                    <a:pt x="194" y="359"/>
                  </a:lnTo>
                  <a:lnTo>
                    <a:pt x="184" y="350"/>
                  </a:lnTo>
                  <a:lnTo>
                    <a:pt x="175" y="342"/>
                  </a:lnTo>
                  <a:lnTo>
                    <a:pt x="167" y="332"/>
                  </a:lnTo>
                  <a:lnTo>
                    <a:pt x="156" y="323"/>
                  </a:lnTo>
                  <a:lnTo>
                    <a:pt x="150" y="313"/>
                  </a:lnTo>
                  <a:lnTo>
                    <a:pt x="148" y="306"/>
                  </a:lnTo>
                  <a:lnTo>
                    <a:pt x="144" y="296"/>
                  </a:lnTo>
                  <a:lnTo>
                    <a:pt x="142" y="287"/>
                  </a:lnTo>
                  <a:lnTo>
                    <a:pt x="142" y="277"/>
                  </a:lnTo>
                  <a:lnTo>
                    <a:pt x="142" y="270"/>
                  </a:lnTo>
                  <a:lnTo>
                    <a:pt x="142" y="256"/>
                  </a:lnTo>
                  <a:lnTo>
                    <a:pt x="142" y="249"/>
                  </a:lnTo>
                  <a:lnTo>
                    <a:pt x="142" y="235"/>
                  </a:lnTo>
                  <a:lnTo>
                    <a:pt x="142" y="226"/>
                  </a:lnTo>
                  <a:lnTo>
                    <a:pt x="144" y="215"/>
                  </a:lnTo>
                  <a:lnTo>
                    <a:pt x="142" y="205"/>
                  </a:lnTo>
                  <a:lnTo>
                    <a:pt x="142" y="194"/>
                  </a:lnTo>
                  <a:lnTo>
                    <a:pt x="142" y="184"/>
                  </a:lnTo>
                  <a:lnTo>
                    <a:pt x="138" y="175"/>
                  </a:lnTo>
                  <a:lnTo>
                    <a:pt x="135" y="163"/>
                  </a:lnTo>
                  <a:lnTo>
                    <a:pt x="133" y="152"/>
                  </a:lnTo>
                  <a:lnTo>
                    <a:pt x="127" y="139"/>
                  </a:lnTo>
                  <a:lnTo>
                    <a:pt x="123" y="129"/>
                  </a:lnTo>
                  <a:lnTo>
                    <a:pt x="118" y="121"/>
                  </a:lnTo>
                  <a:lnTo>
                    <a:pt x="112" y="112"/>
                  </a:lnTo>
                  <a:lnTo>
                    <a:pt x="106" y="101"/>
                  </a:lnTo>
                  <a:lnTo>
                    <a:pt x="99" y="93"/>
                  </a:lnTo>
                  <a:lnTo>
                    <a:pt x="91" y="85"/>
                  </a:lnTo>
                  <a:lnTo>
                    <a:pt x="81" y="80"/>
                  </a:lnTo>
                  <a:lnTo>
                    <a:pt x="72" y="72"/>
                  </a:lnTo>
                  <a:lnTo>
                    <a:pt x="66" y="70"/>
                  </a:lnTo>
                  <a:lnTo>
                    <a:pt x="55" y="64"/>
                  </a:lnTo>
                  <a:lnTo>
                    <a:pt x="42" y="64"/>
                  </a:lnTo>
                  <a:lnTo>
                    <a:pt x="34" y="61"/>
                  </a:lnTo>
                  <a:lnTo>
                    <a:pt x="21" y="61"/>
                  </a:lnTo>
                  <a:lnTo>
                    <a:pt x="13" y="57"/>
                  </a:lnTo>
                  <a:lnTo>
                    <a:pt x="4" y="49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5" y="7"/>
                  </a:lnTo>
                  <a:lnTo>
                    <a:pt x="15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9" name="Freeform 71"/>
            <p:cNvSpPr>
              <a:spLocks/>
            </p:cNvSpPr>
            <p:nvPr/>
          </p:nvSpPr>
          <p:spPr bwMode="auto">
            <a:xfrm>
              <a:off x="6215058" y="3098801"/>
              <a:ext cx="355599" cy="461964"/>
            </a:xfrm>
            <a:custGeom>
              <a:avLst/>
              <a:gdLst/>
              <a:ahLst/>
              <a:cxnLst>
                <a:cxn ang="0">
                  <a:pos x="403" y="57"/>
                </a:cxn>
                <a:cxn ang="0">
                  <a:pos x="378" y="57"/>
                </a:cxn>
                <a:cxn ang="0">
                  <a:pos x="352" y="61"/>
                </a:cxn>
                <a:cxn ang="0">
                  <a:pos x="325" y="63"/>
                </a:cxn>
                <a:cxn ang="0">
                  <a:pos x="285" y="78"/>
                </a:cxn>
                <a:cxn ang="0">
                  <a:pos x="259" y="92"/>
                </a:cxn>
                <a:cxn ang="0">
                  <a:pos x="232" y="112"/>
                </a:cxn>
                <a:cxn ang="0">
                  <a:pos x="201" y="139"/>
                </a:cxn>
                <a:cxn ang="0">
                  <a:pos x="175" y="175"/>
                </a:cxn>
                <a:cxn ang="0">
                  <a:pos x="141" y="213"/>
                </a:cxn>
                <a:cxn ang="0">
                  <a:pos x="114" y="261"/>
                </a:cxn>
                <a:cxn ang="0">
                  <a:pos x="101" y="287"/>
                </a:cxn>
                <a:cxn ang="0">
                  <a:pos x="89" y="314"/>
                </a:cxn>
                <a:cxn ang="0">
                  <a:pos x="74" y="340"/>
                </a:cxn>
                <a:cxn ang="0">
                  <a:pos x="68" y="371"/>
                </a:cxn>
                <a:cxn ang="0">
                  <a:pos x="59" y="405"/>
                </a:cxn>
                <a:cxn ang="0">
                  <a:pos x="53" y="437"/>
                </a:cxn>
                <a:cxn ang="0">
                  <a:pos x="48" y="464"/>
                </a:cxn>
                <a:cxn ang="0">
                  <a:pos x="44" y="494"/>
                </a:cxn>
                <a:cxn ang="0">
                  <a:pos x="36" y="531"/>
                </a:cxn>
                <a:cxn ang="0">
                  <a:pos x="27" y="567"/>
                </a:cxn>
                <a:cxn ang="0">
                  <a:pos x="15" y="584"/>
                </a:cxn>
                <a:cxn ang="0">
                  <a:pos x="6" y="567"/>
                </a:cxn>
                <a:cxn ang="0">
                  <a:pos x="0" y="525"/>
                </a:cxn>
                <a:cxn ang="0">
                  <a:pos x="2" y="498"/>
                </a:cxn>
                <a:cxn ang="0">
                  <a:pos x="2" y="468"/>
                </a:cxn>
                <a:cxn ang="0">
                  <a:pos x="8" y="437"/>
                </a:cxn>
                <a:cxn ang="0">
                  <a:pos x="11" y="405"/>
                </a:cxn>
                <a:cxn ang="0">
                  <a:pos x="21" y="375"/>
                </a:cxn>
                <a:cxn ang="0">
                  <a:pos x="29" y="340"/>
                </a:cxn>
                <a:cxn ang="0">
                  <a:pos x="42" y="304"/>
                </a:cxn>
                <a:cxn ang="0">
                  <a:pos x="53" y="272"/>
                </a:cxn>
                <a:cxn ang="0">
                  <a:pos x="68" y="242"/>
                </a:cxn>
                <a:cxn ang="0">
                  <a:pos x="84" y="207"/>
                </a:cxn>
                <a:cxn ang="0">
                  <a:pos x="101" y="175"/>
                </a:cxn>
                <a:cxn ang="0">
                  <a:pos x="116" y="149"/>
                </a:cxn>
                <a:cxn ang="0">
                  <a:pos x="137" y="118"/>
                </a:cxn>
                <a:cxn ang="0">
                  <a:pos x="158" y="93"/>
                </a:cxn>
                <a:cxn ang="0">
                  <a:pos x="196" y="54"/>
                </a:cxn>
                <a:cxn ang="0">
                  <a:pos x="238" y="27"/>
                </a:cxn>
                <a:cxn ang="0">
                  <a:pos x="264" y="12"/>
                </a:cxn>
                <a:cxn ang="0">
                  <a:pos x="293" y="4"/>
                </a:cxn>
                <a:cxn ang="0">
                  <a:pos x="329" y="4"/>
                </a:cxn>
                <a:cxn ang="0">
                  <a:pos x="352" y="4"/>
                </a:cxn>
                <a:cxn ang="0">
                  <a:pos x="378" y="10"/>
                </a:cxn>
                <a:cxn ang="0">
                  <a:pos x="409" y="16"/>
                </a:cxn>
                <a:cxn ang="0">
                  <a:pos x="439" y="31"/>
                </a:cxn>
                <a:cxn ang="0">
                  <a:pos x="445" y="54"/>
                </a:cxn>
                <a:cxn ang="0">
                  <a:pos x="428" y="61"/>
                </a:cxn>
              </a:cxnLst>
              <a:rect l="0" t="0" r="r" b="b"/>
              <a:pathLst>
                <a:path w="449" h="584">
                  <a:moveTo>
                    <a:pt x="428" y="61"/>
                  </a:moveTo>
                  <a:lnTo>
                    <a:pt x="418" y="57"/>
                  </a:lnTo>
                  <a:lnTo>
                    <a:pt x="403" y="57"/>
                  </a:lnTo>
                  <a:lnTo>
                    <a:pt x="393" y="57"/>
                  </a:lnTo>
                  <a:lnTo>
                    <a:pt x="388" y="57"/>
                  </a:lnTo>
                  <a:lnTo>
                    <a:pt x="378" y="57"/>
                  </a:lnTo>
                  <a:lnTo>
                    <a:pt x="373" y="61"/>
                  </a:lnTo>
                  <a:lnTo>
                    <a:pt x="363" y="61"/>
                  </a:lnTo>
                  <a:lnTo>
                    <a:pt x="352" y="61"/>
                  </a:lnTo>
                  <a:lnTo>
                    <a:pt x="346" y="61"/>
                  </a:lnTo>
                  <a:lnTo>
                    <a:pt x="336" y="63"/>
                  </a:lnTo>
                  <a:lnTo>
                    <a:pt x="325" y="63"/>
                  </a:lnTo>
                  <a:lnTo>
                    <a:pt x="316" y="67"/>
                  </a:lnTo>
                  <a:lnTo>
                    <a:pt x="300" y="69"/>
                  </a:lnTo>
                  <a:lnTo>
                    <a:pt x="285" y="78"/>
                  </a:lnTo>
                  <a:lnTo>
                    <a:pt x="276" y="82"/>
                  </a:lnTo>
                  <a:lnTo>
                    <a:pt x="268" y="86"/>
                  </a:lnTo>
                  <a:lnTo>
                    <a:pt x="259" y="92"/>
                  </a:lnTo>
                  <a:lnTo>
                    <a:pt x="253" y="99"/>
                  </a:lnTo>
                  <a:lnTo>
                    <a:pt x="239" y="103"/>
                  </a:lnTo>
                  <a:lnTo>
                    <a:pt x="232" y="112"/>
                  </a:lnTo>
                  <a:lnTo>
                    <a:pt x="222" y="120"/>
                  </a:lnTo>
                  <a:lnTo>
                    <a:pt x="213" y="130"/>
                  </a:lnTo>
                  <a:lnTo>
                    <a:pt x="201" y="139"/>
                  </a:lnTo>
                  <a:lnTo>
                    <a:pt x="192" y="150"/>
                  </a:lnTo>
                  <a:lnTo>
                    <a:pt x="182" y="160"/>
                  </a:lnTo>
                  <a:lnTo>
                    <a:pt x="175" y="175"/>
                  </a:lnTo>
                  <a:lnTo>
                    <a:pt x="162" y="187"/>
                  </a:lnTo>
                  <a:lnTo>
                    <a:pt x="154" y="200"/>
                  </a:lnTo>
                  <a:lnTo>
                    <a:pt x="141" y="213"/>
                  </a:lnTo>
                  <a:lnTo>
                    <a:pt x="131" y="228"/>
                  </a:lnTo>
                  <a:lnTo>
                    <a:pt x="122" y="245"/>
                  </a:lnTo>
                  <a:lnTo>
                    <a:pt x="114" y="261"/>
                  </a:lnTo>
                  <a:lnTo>
                    <a:pt x="106" y="268"/>
                  </a:lnTo>
                  <a:lnTo>
                    <a:pt x="105" y="278"/>
                  </a:lnTo>
                  <a:lnTo>
                    <a:pt x="101" y="287"/>
                  </a:lnTo>
                  <a:lnTo>
                    <a:pt x="99" y="295"/>
                  </a:lnTo>
                  <a:lnTo>
                    <a:pt x="93" y="304"/>
                  </a:lnTo>
                  <a:lnTo>
                    <a:pt x="89" y="314"/>
                  </a:lnTo>
                  <a:lnTo>
                    <a:pt x="84" y="323"/>
                  </a:lnTo>
                  <a:lnTo>
                    <a:pt x="80" y="331"/>
                  </a:lnTo>
                  <a:lnTo>
                    <a:pt x="74" y="340"/>
                  </a:lnTo>
                  <a:lnTo>
                    <a:pt x="72" y="350"/>
                  </a:lnTo>
                  <a:lnTo>
                    <a:pt x="68" y="363"/>
                  </a:lnTo>
                  <a:lnTo>
                    <a:pt x="68" y="371"/>
                  </a:lnTo>
                  <a:lnTo>
                    <a:pt x="63" y="384"/>
                  </a:lnTo>
                  <a:lnTo>
                    <a:pt x="63" y="392"/>
                  </a:lnTo>
                  <a:lnTo>
                    <a:pt x="59" y="405"/>
                  </a:lnTo>
                  <a:lnTo>
                    <a:pt x="57" y="413"/>
                  </a:lnTo>
                  <a:lnTo>
                    <a:pt x="53" y="426"/>
                  </a:lnTo>
                  <a:lnTo>
                    <a:pt x="53" y="437"/>
                  </a:lnTo>
                  <a:lnTo>
                    <a:pt x="49" y="449"/>
                  </a:lnTo>
                  <a:lnTo>
                    <a:pt x="49" y="462"/>
                  </a:lnTo>
                  <a:lnTo>
                    <a:pt x="48" y="464"/>
                  </a:lnTo>
                  <a:lnTo>
                    <a:pt x="48" y="470"/>
                  </a:lnTo>
                  <a:lnTo>
                    <a:pt x="44" y="481"/>
                  </a:lnTo>
                  <a:lnTo>
                    <a:pt x="44" y="494"/>
                  </a:lnTo>
                  <a:lnTo>
                    <a:pt x="38" y="504"/>
                  </a:lnTo>
                  <a:lnTo>
                    <a:pt x="38" y="519"/>
                  </a:lnTo>
                  <a:lnTo>
                    <a:pt x="36" y="531"/>
                  </a:lnTo>
                  <a:lnTo>
                    <a:pt x="32" y="546"/>
                  </a:lnTo>
                  <a:lnTo>
                    <a:pt x="29" y="555"/>
                  </a:lnTo>
                  <a:lnTo>
                    <a:pt x="27" y="567"/>
                  </a:lnTo>
                  <a:lnTo>
                    <a:pt x="23" y="572"/>
                  </a:lnTo>
                  <a:lnTo>
                    <a:pt x="21" y="584"/>
                  </a:lnTo>
                  <a:lnTo>
                    <a:pt x="15" y="584"/>
                  </a:lnTo>
                  <a:lnTo>
                    <a:pt x="11" y="584"/>
                  </a:lnTo>
                  <a:lnTo>
                    <a:pt x="8" y="576"/>
                  </a:lnTo>
                  <a:lnTo>
                    <a:pt x="6" y="567"/>
                  </a:lnTo>
                  <a:lnTo>
                    <a:pt x="2" y="550"/>
                  </a:lnTo>
                  <a:lnTo>
                    <a:pt x="2" y="534"/>
                  </a:lnTo>
                  <a:lnTo>
                    <a:pt x="0" y="525"/>
                  </a:lnTo>
                  <a:lnTo>
                    <a:pt x="0" y="515"/>
                  </a:lnTo>
                  <a:lnTo>
                    <a:pt x="0" y="508"/>
                  </a:lnTo>
                  <a:lnTo>
                    <a:pt x="2" y="498"/>
                  </a:lnTo>
                  <a:lnTo>
                    <a:pt x="2" y="489"/>
                  </a:lnTo>
                  <a:lnTo>
                    <a:pt x="2" y="481"/>
                  </a:lnTo>
                  <a:lnTo>
                    <a:pt x="2" y="468"/>
                  </a:lnTo>
                  <a:lnTo>
                    <a:pt x="6" y="458"/>
                  </a:lnTo>
                  <a:lnTo>
                    <a:pt x="6" y="447"/>
                  </a:lnTo>
                  <a:lnTo>
                    <a:pt x="8" y="437"/>
                  </a:lnTo>
                  <a:lnTo>
                    <a:pt x="8" y="426"/>
                  </a:lnTo>
                  <a:lnTo>
                    <a:pt x="11" y="417"/>
                  </a:lnTo>
                  <a:lnTo>
                    <a:pt x="11" y="405"/>
                  </a:lnTo>
                  <a:lnTo>
                    <a:pt x="15" y="396"/>
                  </a:lnTo>
                  <a:lnTo>
                    <a:pt x="17" y="384"/>
                  </a:lnTo>
                  <a:lnTo>
                    <a:pt x="21" y="375"/>
                  </a:lnTo>
                  <a:lnTo>
                    <a:pt x="23" y="363"/>
                  </a:lnTo>
                  <a:lnTo>
                    <a:pt x="27" y="350"/>
                  </a:lnTo>
                  <a:lnTo>
                    <a:pt x="29" y="340"/>
                  </a:lnTo>
                  <a:lnTo>
                    <a:pt x="32" y="329"/>
                  </a:lnTo>
                  <a:lnTo>
                    <a:pt x="36" y="318"/>
                  </a:lnTo>
                  <a:lnTo>
                    <a:pt x="42" y="304"/>
                  </a:lnTo>
                  <a:lnTo>
                    <a:pt x="44" y="295"/>
                  </a:lnTo>
                  <a:lnTo>
                    <a:pt x="49" y="283"/>
                  </a:lnTo>
                  <a:lnTo>
                    <a:pt x="53" y="272"/>
                  </a:lnTo>
                  <a:lnTo>
                    <a:pt x="59" y="263"/>
                  </a:lnTo>
                  <a:lnTo>
                    <a:pt x="63" y="251"/>
                  </a:lnTo>
                  <a:lnTo>
                    <a:pt x="68" y="242"/>
                  </a:lnTo>
                  <a:lnTo>
                    <a:pt x="74" y="228"/>
                  </a:lnTo>
                  <a:lnTo>
                    <a:pt x="78" y="217"/>
                  </a:lnTo>
                  <a:lnTo>
                    <a:pt x="84" y="207"/>
                  </a:lnTo>
                  <a:lnTo>
                    <a:pt x="89" y="196"/>
                  </a:lnTo>
                  <a:lnTo>
                    <a:pt x="95" y="187"/>
                  </a:lnTo>
                  <a:lnTo>
                    <a:pt x="101" y="175"/>
                  </a:lnTo>
                  <a:lnTo>
                    <a:pt x="106" y="166"/>
                  </a:lnTo>
                  <a:lnTo>
                    <a:pt x="114" y="156"/>
                  </a:lnTo>
                  <a:lnTo>
                    <a:pt x="116" y="149"/>
                  </a:lnTo>
                  <a:lnTo>
                    <a:pt x="125" y="139"/>
                  </a:lnTo>
                  <a:lnTo>
                    <a:pt x="129" y="130"/>
                  </a:lnTo>
                  <a:lnTo>
                    <a:pt x="137" y="118"/>
                  </a:lnTo>
                  <a:lnTo>
                    <a:pt x="143" y="109"/>
                  </a:lnTo>
                  <a:lnTo>
                    <a:pt x="154" y="99"/>
                  </a:lnTo>
                  <a:lnTo>
                    <a:pt x="158" y="93"/>
                  </a:lnTo>
                  <a:lnTo>
                    <a:pt x="167" y="88"/>
                  </a:lnTo>
                  <a:lnTo>
                    <a:pt x="181" y="69"/>
                  </a:lnTo>
                  <a:lnTo>
                    <a:pt x="196" y="54"/>
                  </a:lnTo>
                  <a:lnTo>
                    <a:pt x="213" y="42"/>
                  </a:lnTo>
                  <a:lnTo>
                    <a:pt x="228" y="33"/>
                  </a:lnTo>
                  <a:lnTo>
                    <a:pt x="238" y="27"/>
                  </a:lnTo>
                  <a:lnTo>
                    <a:pt x="243" y="21"/>
                  </a:lnTo>
                  <a:lnTo>
                    <a:pt x="255" y="16"/>
                  </a:lnTo>
                  <a:lnTo>
                    <a:pt x="264" y="12"/>
                  </a:lnTo>
                  <a:lnTo>
                    <a:pt x="274" y="10"/>
                  </a:lnTo>
                  <a:lnTo>
                    <a:pt x="281" y="6"/>
                  </a:lnTo>
                  <a:lnTo>
                    <a:pt x="293" y="4"/>
                  </a:lnTo>
                  <a:lnTo>
                    <a:pt x="300" y="4"/>
                  </a:lnTo>
                  <a:lnTo>
                    <a:pt x="314" y="0"/>
                  </a:lnTo>
                  <a:lnTo>
                    <a:pt x="329" y="4"/>
                  </a:lnTo>
                  <a:lnTo>
                    <a:pt x="335" y="4"/>
                  </a:lnTo>
                  <a:lnTo>
                    <a:pt x="342" y="4"/>
                  </a:lnTo>
                  <a:lnTo>
                    <a:pt x="352" y="4"/>
                  </a:lnTo>
                  <a:lnTo>
                    <a:pt x="361" y="6"/>
                  </a:lnTo>
                  <a:lnTo>
                    <a:pt x="371" y="6"/>
                  </a:lnTo>
                  <a:lnTo>
                    <a:pt x="378" y="10"/>
                  </a:lnTo>
                  <a:lnTo>
                    <a:pt x="386" y="10"/>
                  </a:lnTo>
                  <a:lnTo>
                    <a:pt x="393" y="12"/>
                  </a:lnTo>
                  <a:lnTo>
                    <a:pt x="409" y="16"/>
                  </a:lnTo>
                  <a:lnTo>
                    <a:pt x="420" y="21"/>
                  </a:lnTo>
                  <a:lnTo>
                    <a:pt x="430" y="25"/>
                  </a:lnTo>
                  <a:lnTo>
                    <a:pt x="439" y="31"/>
                  </a:lnTo>
                  <a:lnTo>
                    <a:pt x="445" y="38"/>
                  </a:lnTo>
                  <a:lnTo>
                    <a:pt x="449" y="48"/>
                  </a:lnTo>
                  <a:lnTo>
                    <a:pt x="445" y="54"/>
                  </a:lnTo>
                  <a:lnTo>
                    <a:pt x="443" y="61"/>
                  </a:lnTo>
                  <a:lnTo>
                    <a:pt x="435" y="61"/>
                  </a:lnTo>
                  <a:lnTo>
                    <a:pt x="428" y="61"/>
                  </a:lnTo>
                  <a:lnTo>
                    <a:pt x="42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0" name="Freeform 72"/>
            <p:cNvSpPr>
              <a:spLocks/>
            </p:cNvSpPr>
            <p:nvPr/>
          </p:nvSpPr>
          <p:spPr bwMode="auto">
            <a:xfrm>
              <a:off x="6291258" y="3978276"/>
              <a:ext cx="155575" cy="574676"/>
            </a:xfrm>
            <a:custGeom>
              <a:avLst/>
              <a:gdLst/>
              <a:ahLst/>
              <a:cxnLst>
                <a:cxn ang="0">
                  <a:pos x="80" y="59"/>
                </a:cxn>
                <a:cxn ang="0">
                  <a:pos x="93" y="90"/>
                </a:cxn>
                <a:cxn ang="0">
                  <a:pos x="112" y="130"/>
                </a:cxn>
                <a:cxn ang="0">
                  <a:pos x="127" y="169"/>
                </a:cxn>
                <a:cxn ang="0">
                  <a:pos x="144" y="207"/>
                </a:cxn>
                <a:cxn ang="0">
                  <a:pos x="160" y="242"/>
                </a:cxn>
                <a:cxn ang="0">
                  <a:pos x="175" y="284"/>
                </a:cxn>
                <a:cxn ang="0">
                  <a:pos x="181" y="316"/>
                </a:cxn>
                <a:cxn ang="0">
                  <a:pos x="186" y="344"/>
                </a:cxn>
                <a:cxn ang="0">
                  <a:pos x="190" y="380"/>
                </a:cxn>
                <a:cxn ang="0">
                  <a:pos x="194" y="418"/>
                </a:cxn>
                <a:cxn ang="0">
                  <a:pos x="198" y="453"/>
                </a:cxn>
                <a:cxn ang="0">
                  <a:pos x="198" y="485"/>
                </a:cxn>
                <a:cxn ang="0">
                  <a:pos x="194" y="519"/>
                </a:cxn>
                <a:cxn ang="0">
                  <a:pos x="186" y="550"/>
                </a:cxn>
                <a:cxn ang="0">
                  <a:pos x="181" y="582"/>
                </a:cxn>
                <a:cxn ang="0">
                  <a:pos x="175" y="616"/>
                </a:cxn>
                <a:cxn ang="0">
                  <a:pos x="164" y="648"/>
                </a:cxn>
                <a:cxn ang="0">
                  <a:pos x="152" y="685"/>
                </a:cxn>
                <a:cxn ang="0">
                  <a:pos x="137" y="719"/>
                </a:cxn>
                <a:cxn ang="0">
                  <a:pos x="116" y="724"/>
                </a:cxn>
                <a:cxn ang="0">
                  <a:pos x="101" y="705"/>
                </a:cxn>
                <a:cxn ang="0">
                  <a:pos x="108" y="673"/>
                </a:cxn>
                <a:cxn ang="0">
                  <a:pos x="118" y="639"/>
                </a:cxn>
                <a:cxn ang="0">
                  <a:pos x="127" y="607"/>
                </a:cxn>
                <a:cxn ang="0">
                  <a:pos x="129" y="576"/>
                </a:cxn>
                <a:cxn ang="0">
                  <a:pos x="133" y="546"/>
                </a:cxn>
                <a:cxn ang="0">
                  <a:pos x="133" y="519"/>
                </a:cxn>
                <a:cxn ang="0">
                  <a:pos x="133" y="485"/>
                </a:cxn>
                <a:cxn ang="0">
                  <a:pos x="129" y="455"/>
                </a:cxn>
                <a:cxn ang="0">
                  <a:pos x="127" y="422"/>
                </a:cxn>
                <a:cxn ang="0">
                  <a:pos x="122" y="390"/>
                </a:cxn>
                <a:cxn ang="0">
                  <a:pos x="118" y="356"/>
                </a:cxn>
                <a:cxn ang="0">
                  <a:pos x="106" y="310"/>
                </a:cxn>
                <a:cxn ang="0">
                  <a:pos x="91" y="274"/>
                </a:cxn>
                <a:cxn ang="0">
                  <a:pos x="72" y="244"/>
                </a:cxn>
                <a:cxn ang="0">
                  <a:pos x="55" y="211"/>
                </a:cxn>
                <a:cxn ang="0">
                  <a:pos x="36" y="175"/>
                </a:cxn>
                <a:cxn ang="0">
                  <a:pos x="25" y="141"/>
                </a:cxn>
                <a:cxn ang="0">
                  <a:pos x="15" y="114"/>
                </a:cxn>
                <a:cxn ang="0">
                  <a:pos x="4" y="73"/>
                </a:cxn>
                <a:cxn ang="0">
                  <a:pos x="0" y="31"/>
                </a:cxn>
                <a:cxn ang="0">
                  <a:pos x="10" y="12"/>
                </a:cxn>
                <a:cxn ang="0">
                  <a:pos x="46" y="0"/>
                </a:cxn>
                <a:cxn ang="0">
                  <a:pos x="70" y="17"/>
                </a:cxn>
                <a:cxn ang="0">
                  <a:pos x="76" y="36"/>
                </a:cxn>
              </a:cxnLst>
              <a:rect l="0" t="0" r="r" b="b"/>
              <a:pathLst>
                <a:path w="198" h="724">
                  <a:moveTo>
                    <a:pt x="76" y="36"/>
                  </a:moveTo>
                  <a:lnTo>
                    <a:pt x="76" y="48"/>
                  </a:lnTo>
                  <a:lnTo>
                    <a:pt x="80" y="59"/>
                  </a:lnTo>
                  <a:lnTo>
                    <a:pt x="86" y="73"/>
                  </a:lnTo>
                  <a:lnTo>
                    <a:pt x="87" y="82"/>
                  </a:lnTo>
                  <a:lnTo>
                    <a:pt x="93" y="90"/>
                  </a:lnTo>
                  <a:lnTo>
                    <a:pt x="101" y="103"/>
                  </a:lnTo>
                  <a:lnTo>
                    <a:pt x="106" y="114"/>
                  </a:lnTo>
                  <a:lnTo>
                    <a:pt x="112" y="130"/>
                  </a:lnTo>
                  <a:lnTo>
                    <a:pt x="118" y="141"/>
                  </a:lnTo>
                  <a:lnTo>
                    <a:pt x="124" y="156"/>
                  </a:lnTo>
                  <a:lnTo>
                    <a:pt x="127" y="169"/>
                  </a:lnTo>
                  <a:lnTo>
                    <a:pt x="133" y="185"/>
                  </a:lnTo>
                  <a:lnTo>
                    <a:pt x="139" y="196"/>
                  </a:lnTo>
                  <a:lnTo>
                    <a:pt x="144" y="207"/>
                  </a:lnTo>
                  <a:lnTo>
                    <a:pt x="152" y="221"/>
                  </a:lnTo>
                  <a:lnTo>
                    <a:pt x="158" y="232"/>
                  </a:lnTo>
                  <a:lnTo>
                    <a:pt x="160" y="242"/>
                  </a:lnTo>
                  <a:lnTo>
                    <a:pt x="165" y="255"/>
                  </a:lnTo>
                  <a:lnTo>
                    <a:pt x="169" y="268"/>
                  </a:lnTo>
                  <a:lnTo>
                    <a:pt x="175" y="284"/>
                  </a:lnTo>
                  <a:lnTo>
                    <a:pt x="179" y="295"/>
                  </a:lnTo>
                  <a:lnTo>
                    <a:pt x="181" y="310"/>
                  </a:lnTo>
                  <a:lnTo>
                    <a:pt x="181" y="316"/>
                  </a:lnTo>
                  <a:lnTo>
                    <a:pt x="184" y="325"/>
                  </a:lnTo>
                  <a:lnTo>
                    <a:pt x="184" y="335"/>
                  </a:lnTo>
                  <a:lnTo>
                    <a:pt x="186" y="344"/>
                  </a:lnTo>
                  <a:lnTo>
                    <a:pt x="186" y="356"/>
                  </a:lnTo>
                  <a:lnTo>
                    <a:pt x="190" y="369"/>
                  </a:lnTo>
                  <a:lnTo>
                    <a:pt x="190" y="380"/>
                  </a:lnTo>
                  <a:lnTo>
                    <a:pt x="194" y="396"/>
                  </a:lnTo>
                  <a:lnTo>
                    <a:pt x="194" y="407"/>
                  </a:lnTo>
                  <a:lnTo>
                    <a:pt x="194" y="418"/>
                  </a:lnTo>
                  <a:lnTo>
                    <a:pt x="198" y="428"/>
                  </a:lnTo>
                  <a:lnTo>
                    <a:pt x="198" y="441"/>
                  </a:lnTo>
                  <a:lnTo>
                    <a:pt x="198" y="453"/>
                  </a:lnTo>
                  <a:lnTo>
                    <a:pt x="198" y="464"/>
                  </a:lnTo>
                  <a:lnTo>
                    <a:pt x="198" y="474"/>
                  </a:lnTo>
                  <a:lnTo>
                    <a:pt x="198" y="485"/>
                  </a:lnTo>
                  <a:lnTo>
                    <a:pt x="194" y="494"/>
                  </a:lnTo>
                  <a:lnTo>
                    <a:pt x="194" y="510"/>
                  </a:lnTo>
                  <a:lnTo>
                    <a:pt x="194" y="519"/>
                  </a:lnTo>
                  <a:lnTo>
                    <a:pt x="194" y="531"/>
                  </a:lnTo>
                  <a:lnTo>
                    <a:pt x="190" y="540"/>
                  </a:lnTo>
                  <a:lnTo>
                    <a:pt x="186" y="550"/>
                  </a:lnTo>
                  <a:lnTo>
                    <a:pt x="184" y="561"/>
                  </a:lnTo>
                  <a:lnTo>
                    <a:pt x="184" y="572"/>
                  </a:lnTo>
                  <a:lnTo>
                    <a:pt x="181" y="582"/>
                  </a:lnTo>
                  <a:lnTo>
                    <a:pt x="179" y="591"/>
                  </a:lnTo>
                  <a:lnTo>
                    <a:pt x="175" y="603"/>
                  </a:lnTo>
                  <a:lnTo>
                    <a:pt x="175" y="616"/>
                  </a:lnTo>
                  <a:lnTo>
                    <a:pt x="169" y="626"/>
                  </a:lnTo>
                  <a:lnTo>
                    <a:pt x="165" y="637"/>
                  </a:lnTo>
                  <a:lnTo>
                    <a:pt x="164" y="648"/>
                  </a:lnTo>
                  <a:lnTo>
                    <a:pt x="160" y="662"/>
                  </a:lnTo>
                  <a:lnTo>
                    <a:pt x="154" y="673"/>
                  </a:lnTo>
                  <a:lnTo>
                    <a:pt x="152" y="685"/>
                  </a:lnTo>
                  <a:lnTo>
                    <a:pt x="144" y="698"/>
                  </a:lnTo>
                  <a:lnTo>
                    <a:pt x="143" y="711"/>
                  </a:lnTo>
                  <a:lnTo>
                    <a:pt x="137" y="719"/>
                  </a:lnTo>
                  <a:lnTo>
                    <a:pt x="129" y="724"/>
                  </a:lnTo>
                  <a:lnTo>
                    <a:pt x="122" y="724"/>
                  </a:lnTo>
                  <a:lnTo>
                    <a:pt x="116" y="724"/>
                  </a:lnTo>
                  <a:lnTo>
                    <a:pt x="106" y="719"/>
                  </a:lnTo>
                  <a:lnTo>
                    <a:pt x="101" y="715"/>
                  </a:lnTo>
                  <a:lnTo>
                    <a:pt x="101" y="705"/>
                  </a:lnTo>
                  <a:lnTo>
                    <a:pt x="103" y="698"/>
                  </a:lnTo>
                  <a:lnTo>
                    <a:pt x="106" y="685"/>
                  </a:lnTo>
                  <a:lnTo>
                    <a:pt x="108" y="673"/>
                  </a:lnTo>
                  <a:lnTo>
                    <a:pt x="112" y="662"/>
                  </a:lnTo>
                  <a:lnTo>
                    <a:pt x="118" y="648"/>
                  </a:lnTo>
                  <a:lnTo>
                    <a:pt x="118" y="639"/>
                  </a:lnTo>
                  <a:lnTo>
                    <a:pt x="122" y="628"/>
                  </a:lnTo>
                  <a:lnTo>
                    <a:pt x="124" y="618"/>
                  </a:lnTo>
                  <a:lnTo>
                    <a:pt x="127" y="607"/>
                  </a:lnTo>
                  <a:lnTo>
                    <a:pt x="127" y="597"/>
                  </a:lnTo>
                  <a:lnTo>
                    <a:pt x="129" y="588"/>
                  </a:lnTo>
                  <a:lnTo>
                    <a:pt x="129" y="576"/>
                  </a:lnTo>
                  <a:lnTo>
                    <a:pt x="133" y="567"/>
                  </a:lnTo>
                  <a:lnTo>
                    <a:pt x="133" y="557"/>
                  </a:lnTo>
                  <a:lnTo>
                    <a:pt x="133" y="546"/>
                  </a:lnTo>
                  <a:lnTo>
                    <a:pt x="133" y="536"/>
                  </a:lnTo>
                  <a:lnTo>
                    <a:pt x="137" y="529"/>
                  </a:lnTo>
                  <a:lnTo>
                    <a:pt x="133" y="519"/>
                  </a:lnTo>
                  <a:lnTo>
                    <a:pt x="133" y="506"/>
                  </a:lnTo>
                  <a:lnTo>
                    <a:pt x="133" y="494"/>
                  </a:lnTo>
                  <a:lnTo>
                    <a:pt x="133" y="485"/>
                  </a:lnTo>
                  <a:lnTo>
                    <a:pt x="129" y="475"/>
                  </a:lnTo>
                  <a:lnTo>
                    <a:pt x="129" y="468"/>
                  </a:lnTo>
                  <a:lnTo>
                    <a:pt x="129" y="455"/>
                  </a:lnTo>
                  <a:lnTo>
                    <a:pt x="129" y="447"/>
                  </a:lnTo>
                  <a:lnTo>
                    <a:pt x="127" y="434"/>
                  </a:lnTo>
                  <a:lnTo>
                    <a:pt x="127" y="422"/>
                  </a:lnTo>
                  <a:lnTo>
                    <a:pt x="124" y="413"/>
                  </a:lnTo>
                  <a:lnTo>
                    <a:pt x="124" y="401"/>
                  </a:lnTo>
                  <a:lnTo>
                    <a:pt x="122" y="390"/>
                  </a:lnTo>
                  <a:lnTo>
                    <a:pt x="122" y="377"/>
                  </a:lnTo>
                  <a:lnTo>
                    <a:pt x="118" y="365"/>
                  </a:lnTo>
                  <a:lnTo>
                    <a:pt x="118" y="356"/>
                  </a:lnTo>
                  <a:lnTo>
                    <a:pt x="116" y="337"/>
                  </a:lnTo>
                  <a:lnTo>
                    <a:pt x="112" y="323"/>
                  </a:lnTo>
                  <a:lnTo>
                    <a:pt x="106" y="310"/>
                  </a:lnTo>
                  <a:lnTo>
                    <a:pt x="101" y="299"/>
                  </a:lnTo>
                  <a:lnTo>
                    <a:pt x="93" y="287"/>
                  </a:lnTo>
                  <a:lnTo>
                    <a:pt x="91" y="274"/>
                  </a:lnTo>
                  <a:lnTo>
                    <a:pt x="86" y="266"/>
                  </a:lnTo>
                  <a:lnTo>
                    <a:pt x="82" y="255"/>
                  </a:lnTo>
                  <a:lnTo>
                    <a:pt x="72" y="244"/>
                  </a:lnTo>
                  <a:lnTo>
                    <a:pt x="67" y="232"/>
                  </a:lnTo>
                  <a:lnTo>
                    <a:pt x="61" y="223"/>
                  </a:lnTo>
                  <a:lnTo>
                    <a:pt x="55" y="211"/>
                  </a:lnTo>
                  <a:lnTo>
                    <a:pt x="48" y="198"/>
                  </a:lnTo>
                  <a:lnTo>
                    <a:pt x="42" y="187"/>
                  </a:lnTo>
                  <a:lnTo>
                    <a:pt x="36" y="175"/>
                  </a:lnTo>
                  <a:lnTo>
                    <a:pt x="30" y="162"/>
                  </a:lnTo>
                  <a:lnTo>
                    <a:pt x="27" y="154"/>
                  </a:lnTo>
                  <a:lnTo>
                    <a:pt x="25" y="141"/>
                  </a:lnTo>
                  <a:lnTo>
                    <a:pt x="21" y="135"/>
                  </a:lnTo>
                  <a:lnTo>
                    <a:pt x="19" y="130"/>
                  </a:lnTo>
                  <a:lnTo>
                    <a:pt x="15" y="114"/>
                  </a:lnTo>
                  <a:lnTo>
                    <a:pt x="10" y="103"/>
                  </a:lnTo>
                  <a:lnTo>
                    <a:pt x="6" y="84"/>
                  </a:lnTo>
                  <a:lnTo>
                    <a:pt x="4" y="73"/>
                  </a:lnTo>
                  <a:lnTo>
                    <a:pt x="4" y="57"/>
                  </a:lnTo>
                  <a:lnTo>
                    <a:pt x="4" y="42"/>
                  </a:lnTo>
                  <a:lnTo>
                    <a:pt x="0" y="31"/>
                  </a:lnTo>
                  <a:lnTo>
                    <a:pt x="4" y="23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21" y="2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61" y="6"/>
                  </a:lnTo>
                  <a:lnTo>
                    <a:pt x="67" y="12"/>
                  </a:lnTo>
                  <a:lnTo>
                    <a:pt x="70" y="17"/>
                  </a:lnTo>
                  <a:lnTo>
                    <a:pt x="72" y="23"/>
                  </a:lnTo>
                  <a:lnTo>
                    <a:pt x="76" y="36"/>
                  </a:lnTo>
                  <a:lnTo>
                    <a:pt x="76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1" name="Freeform 73"/>
            <p:cNvSpPr>
              <a:spLocks/>
            </p:cNvSpPr>
            <p:nvPr/>
          </p:nvSpPr>
          <p:spPr bwMode="auto">
            <a:xfrm>
              <a:off x="6370632" y="4198939"/>
              <a:ext cx="744537" cy="365126"/>
            </a:xfrm>
            <a:custGeom>
              <a:avLst/>
              <a:gdLst/>
              <a:ahLst/>
              <a:cxnLst>
                <a:cxn ang="0">
                  <a:pos x="43" y="387"/>
                </a:cxn>
                <a:cxn ang="0">
                  <a:pos x="83" y="393"/>
                </a:cxn>
                <a:cxn ang="0">
                  <a:pos x="133" y="393"/>
                </a:cxn>
                <a:cxn ang="0">
                  <a:pos x="156" y="389"/>
                </a:cxn>
                <a:cxn ang="0">
                  <a:pos x="182" y="387"/>
                </a:cxn>
                <a:cxn ang="0">
                  <a:pos x="211" y="384"/>
                </a:cxn>
                <a:cxn ang="0">
                  <a:pos x="239" y="378"/>
                </a:cxn>
                <a:cxn ang="0">
                  <a:pos x="270" y="372"/>
                </a:cxn>
                <a:cxn ang="0">
                  <a:pos x="300" y="368"/>
                </a:cxn>
                <a:cxn ang="0">
                  <a:pos x="330" y="359"/>
                </a:cxn>
                <a:cxn ang="0">
                  <a:pos x="361" y="353"/>
                </a:cxn>
                <a:cxn ang="0">
                  <a:pos x="388" y="346"/>
                </a:cxn>
                <a:cxn ang="0">
                  <a:pos x="414" y="338"/>
                </a:cxn>
                <a:cxn ang="0">
                  <a:pos x="445" y="329"/>
                </a:cxn>
                <a:cxn ang="0">
                  <a:pos x="469" y="323"/>
                </a:cxn>
                <a:cxn ang="0">
                  <a:pos x="496" y="313"/>
                </a:cxn>
                <a:cxn ang="0">
                  <a:pos x="532" y="306"/>
                </a:cxn>
                <a:cxn ang="0">
                  <a:pos x="572" y="290"/>
                </a:cxn>
                <a:cxn ang="0">
                  <a:pos x="617" y="270"/>
                </a:cxn>
                <a:cxn ang="0">
                  <a:pos x="659" y="251"/>
                </a:cxn>
                <a:cxn ang="0">
                  <a:pos x="695" y="232"/>
                </a:cxn>
                <a:cxn ang="0">
                  <a:pos x="735" y="209"/>
                </a:cxn>
                <a:cxn ang="0">
                  <a:pos x="770" y="188"/>
                </a:cxn>
                <a:cxn ang="0">
                  <a:pos x="800" y="161"/>
                </a:cxn>
                <a:cxn ang="0">
                  <a:pos x="830" y="133"/>
                </a:cxn>
                <a:cxn ang="0">
                  <a:pos x="859" y="100"/>
                </a:cxn>
                <a:cxn ang="0">
                  <a:pos x="885" y="64"/>
                </a:cxn>
                <a:cxn ang="0">
                  <a:pos x="906" y="23"/>
                </a:cxn>
                <a:cxn ang="0">
                  <a:pos x="933" y="0"/>
                </a:cxn>
                <a:cxn ang="0">
                  <a:pos x="931" y="36"/>
                </a:cxn>
                <a:cxn ang="0">
                  <a:pos x="906" y="81"/>
                </a:cxn>
                <a:cxn ang="0">
                  <a:pos x="882" y="125"/>
                </a:cxn>
                <a:cxn ang="0">
                  <a:pos x="855" y="163"/>
                </a:cxn>
                <a:cxn ang="0">
                  <a:pos x="828" y="199"/>
                </a:cxn>
                <a:cxn ang="0">
                  <a:pos x="800" y="235"/>
                </a:cxn>
                <a:cxn ang="0">
                  <a:pos x="768" y="264"/>
                </a:cxn>
                <a:cxn ang="0">
                  <a:pos x="732" y="292"/>
                </a:cxn>
                <a:cxn ang="0">
                  <a:pos x="692" y="321"/>
                </a:cxn>
                <a:cxn ang="0">
                  <a:pos x="650" y="346"/>
                </a:cxn>
                <a:cxn ang="0">
                  <a:pos x="604" y="367"/>
                </a:cxn>
                <a:cxn ang="0">
                  <a:pos x="562" y="384"/>
                </a:cxn>
                <a:cxn ang="0">
                  <a:pos x="530" y="395"/>
                </a:cxn>
                <a:cxn ang="0">
                  <a:pos x="500" y="408"/>
                </a:cxn>
                <a:cxn ang="0">
                  <a:pos x="465" y="418"/>
                </a:cxn>
                <a:cxn ang="0">
                  <a:pos x="439" y="429"/>
                </a:cxn>
                <a:cxn ang="0">
                  <a:pos x="408" y="435"/>
                </a:cxn>
                <a:cxn ang="0">
                  <a:pos x="376" y="441"/>
                </a:cxn>
                <a:cxn ang="0">
                  <a:pos x="346" y="446"/>
                </a:cxn>
                <a:cxn ang="0">
                  <a:pos x="313" y="450"/>
                </a:cxn>
                <a:cxn ang="0">
                  <a:pos x="275" y="456"/>
                </a:cxn>
                <a:cxn ang="0">
                  <a:pos x="239" y="460"/>
                </a:cxn>
                <a:cxn ang="0">
                  <a:pos x="213" y="460"/>
                </a:cxn>
                <a:cxn ang="0">
                  <a:pos x="177" y="460"/>
                </a:cxn>
                <a:cxn ang="0">
                  <a:pos x="135" y="456"/>
                </a:cxn>
                <a:cxn ang="0">
                  <a:pos x="97" y="446"/>
                </a:cxn>
                <a:cxn ang="0">
                  <a:pos x="53" y="435"/>
                </a:cxn>
                <a:cxn ang="0">
                  <a:pos x="11" y="414"/>
                </a:cxn>
                <a:cxn ang="0">
                  <a:pos x="0" y="395"/>
                </a:cxn>
                <a:cxn ang="0">
                  <a:pos x="11" y="378"/>
                </a:cxn>
                <a:cxn ang="0">
                  <a:pos x="26" y="384"/>
                </a:cxn>
              </a:cxnLst>
              <a:rect l="0" t="0" r="r" b="b"/>
              <a:pathLst>
                <a:path w="939" h="460">
                  <a:moveTo>
                    <a:pt x="26" y="384"/>
                  </a:moveTo>
                  <a:lnTo>
                    <a:pt x="36" y="384"/>
                  </a:lnTo>
                  <a:lnTo>
                    <a:pt x="43" y="387"/>
                  </a:lnTo>
                  <a:lnTo>
                    <a:pt x="57" y="389"/>
                  </a:lnTo>
                  <a:lnTo>
                    <a:pt x="72" y="393"/>
                  </a:lnTo>
                  <a:lnTo>
                    <a:pt x="83" y="393"/>
                  </a:lnTo>
                  <a:lnTo>
                    <a:pt x="99" y="393"/>
                  </a:lnTo>
                  <a:lnTo>
                    <a:pt x="114" y="393"/>
                  </a:lnTo>
                  <a:lnTo>
                    <a:pt x="133" y="393"/>
                  </a:lnTo>
                  <a:lnTo>
                    <a:pt x="139" y="393"/>
                  </a:lnTo>
                  <a:lnTo>
                    <a:pt x="146" y="393"/>
                  </a:lnTo>
                  <a:lnTo>
                    <a:pt x="156" y="389"/>
                  </a:lnTo>
                  <a:lnTo>
                    <a:pt x="165" y="389"/>
                  </a:lnTo>
                  <a:lnTo>
                    <a:pt x="175" y="389"/>
                  </a:lnTo>
                  <a:lnTo>
                    <a:pt x="182" y="387"/>
                  </a:lnTo>
                  <a:lnTo>
                    <a:pt x="192" y="387"/>
                  </a:lnTo>
                  <a:lnTo>
                    <a:pt x="201" y="387"/>
                  </a:lnTo>
                  <a:lnTo>
                    <a:pt x="211" y="384"/>
                  </a:lnTo>
                  <a:lnTo>
                    <a:pt x="222" y="384"/>
                  </a:lnTo>
                  <a:lnTo>
                    <a:pt x="232" y="378"/>
                  </a:lnTo>
                  <a:lnTo>
                    <a:pt x="239" y="378"/>
                  </a:lnTo>
                  <a:lnTo>
                    <a:pt x="249" y="374"/>
                  </a:lnTo>
                  <a:lnTo>
                    <a:pt x="260" y="374"/>
                  </a:lnTo>
                  <a:lnTo>
                    <a:pt x="270" y="372"/>
                  </a:lnTo>
                  <a:lnTo>
                    <a:pt x="283" y="372"/>
                  </a:lnTo>
                  <a:lnTo>
                    <a:pt x="292" y="368"/>
                  </a:lnTo>
                  <a:lnTo>
                    <a:pt x="300" y="368"/>
                  </a:lnTo>
                  <a:lnTo>
                    <a:pt x="310" y="367"/>
                  </a:lnTo>
                  <a:lnTo>
                    <a:pt x="321" y="363"/>
                  </a:lnTo>
                  <a:lnTo>
                    <a:pt x="330" y="359"/>
                  </a:lnTo>
                  <a:lnTo>
                    <a:pt x="340" y="359"/>
                  </a:lnTo>
                  <a:lnTo>
                    <a:pt x="349" y="357"/>
                  </a:lnTo>
                  <a:lnTo>
                    <a:pt x="361" y="353"/>
                  </a:lnTo>
                  <a:lnTo>
                    <a:pt x="370" y="349"/>
                  </a:lnTo>
                  <a:lnTo>
                    <a:pt x="378" y="348"/>
                  </a:lnTo>
                  <a:lnTo>
                    <a:pt x="388" y="346"/>
                  </a:lnTo>
                  <a:lnTo>
                    <a:pt x="397" y="346"/>
                  </a:lnTo>
                  <a:lnTo>
                    <a:pt x="407" y="342"/>
                  </a:lnTo>
                  <a:lnTo>
                    <a:pt x="414" y="338"/>
                  </a:lnTo>
                  <a:lnTo>
                    <a:pt x="424" y="336"/>
                  </a:lnTo>
                  <a:lnTo>
                    <a:pt x="435" y="336"/>
                  </a:lnTo>
                  <a:lnTo>
                    <a:pt x="445" y="329"/>
                  </a:lnTo>
                  <a:lnTo>
                    <a:pt x="454" y="327"/>
                  </a:lnTo>
                  <a:lnTo>
                    <a:pt x="460" y="323"/>
                  </a:lnTo>
                  <a:lnTo>
                    <a:pt x="469" y="323"/>
                  </a:lnTo>
                  <a:lnTo>
                    <a:pt x="479" y="321"/>
                  </a:lnTo>
                  <a:lnTo>
                    <a:pt x="488" y="317"/>
                  </a:lnTo>
                  <a:lnTo>
                    <a:pt x="496" y="313"/>
                  </a:lnTo>
                  <a:lnTo>
                    <a:pt x="505" y="313"/>
                  </a:lnTo>
                  <a:lnTo>
                    <a:pt x="517" y="308"/>
                  </a:lnTo>
                  <a:lnTo>
                    <a:pt x="532" y="306"/>
                  </a:lnTo>
                  <a:lnTo>
                    <a:pt x="545" y="300"/>
                  </a:lnTo>
                  <a:lnTo>
                    <a:pt x="560" y="296"/>
                  </a:lnTo>
                  <a:lnTo>
                    <a:pt x="572" y="290"/>
                  </a:lnTo>
                  <a:lnTo>
                    <a:pt x="589" y="285"/>
                  </a:lnTo>
                  <a:lnTo>
                    <a:pt x="602" y="277"/>
                  </a:lnTo>
                  <a:lnTo>
                    <a:pt x="617" y="270"/>
                  </a:lnTo>
                  <a:lnTo>
                    <a:pt x="629" y="264"/>
                  </a:lnTo>
                  <a:lnTo>
                    <a:pt x="644" y="256"/>
                  </a:lnTo>
                  <a:lnTo>
                    <a:pt x="659" y="251"/>
                  </a:lnTo>
                  <a:lnTo>
                    <a:pt x="671" y="245"/>
                  </a:lnTo>
                  <a:lnTo>
                    <a:pt x="684" y="239"/>
                  </a:lnTo>
                  <a:lnTo>
                    <a:pt x="695" y="232"/>
                  </a:lnTo>
                  <a:lnTo>
                    <a:pt x="711" y="224"/>
                  </a:lnTo>
                  <a:lnTo>
                    <a:pt x="722" y="218"/>
                  </a:lnTo>
                  <a:lnTo>
                    <a:pt x="735" y="209"/>
                  </a:lnTo>
                  <a:lnTo>
                    <a:pt x="747" y="203"/>
                  </a:lnTo>
                  <a:lnTo>
                    <a:pt x="758" y="194"/>
                  </a:lnTo>
                  <a:lnTo>
                    <a:pt x="770" y="188"/>
                  </a:lnTo>
                  <a:lnTo>
                    <a:pt x="779" y="178"/>
                  </a:lnTo>
                  <a:lnTo>
                    <a:pt x="789" y="169"/>
                  </a:lnTo>
                  <a:lnTo>
                    <a:pt x="800" y="161"/>
                  </a:lnTo>
                  <a:lnTo>
                    <a:pt x="813" y="152"/>
                  </a:lnTo>
                  <a:lnTo>
                    <a:pt x="821" y="142"/>
                  </a:lnTo>
                  <a:lnTo>
                    <a:pt x="830" y="133"/>
                  </a:lnTo>
                  <a:lnTo>
                    <a:pt x="840" y="121"/>
                  </a:lnTo>
                  <a:lnTo>
                    <a:pt x="849" y="112"/>
                  </a:lnTo>
                  <a:lnTo>
                    <a:pt x="859" y="100"/>
                  </a:lnTo>
                  <a:lnTo>
                    <a:pt x="866" y="89"/>
                  </a:lnTo>
                  <a:lnTo>
                    <a:pt x="876" y="76"/>
                  </a:lnTo>
                  <a:lnTo>
                    <a:pt x="885" y="64"/>
                  </a:lnTo>
                  <a:lnTo>
                    <a:pt x="891" y="49"/>
                  </a:lnTo>
                  <a:lnTo>
                    <a:pt x="901" y="36"/>
                  </a:lnTo>
                  <a:lnTo>
                    <a:pt x="906" y="23"/>
                  </a:lnTo>
                  <a:lnTo>
                    <a:pt x="918" y="7"/>
                  </a:lnTo>
                  <a:lnTo>
                    <a:pt x="923" y="0"/>
                  </a:lnTo>
                  <a:lnTo>
                    <a:pt x="933" y="0"/>
                  </a:lnTo>
                  <a:lnTo>
                    <a:pt x="939" y="9"/>
                  </a:lnTo>
                  <a:lnTo>
                    <a:pt x="939" y="23"/>
                  </a:lnTo>
                  <a:lnTo>
                    <a:pt x="931" y="36"/>
                  </a:lnTo>
                  <a:lnTo>
                    <a:pt x="922" y="51"/>
                  </a:lnTo>
                  <a:lnTo>
                    <a:pt x="916" y="66"/>
                  </a:lnTo>
                  <a:lnTo>
                    <a:pt x="906" y="81"/>
                  </a:lnTo>
                  <a:lnTo>
                    <a:pt x="897" y="97"/>
                  </a:lnTo>
                  <a:lnTo>
                    <a:pt x="887" y="110"/>
                  </a:lnTo>
                  <a:lnTo>
                    <a:pt x="882" y="125"/>
                  </a:lnTo>
                  <a:lnTo>
                    <a:pt x="874" y="138"/>
                  </a:lnTo>
                  <a:lnTo>
                    <a:pt x="865" y="152"/>
                  </a:lnTo>
                  <a:lnTo>
                    <a:pt x="855" y="163"/>
                  </a:lnTo>
                  <a:lnTo>
                    <a:pt x="846" y="178"/>
                  </a:lnTo>
                  <a:lnTo>
                    <a:pt x="838" y="190"/>
                  </a:lnTo>
                  <a:lnTo>
                    <a:pt x="828" y="199"/>
                  </a:lnTo>
                  <a:lnTo>
                    <a:pt x="819" y="211"/>
                  </a:lnTo>
                  <a:lnTo>
                    <a:pt x="809" y="224"/>
                  </a:lnTo>
                  <a:lnTo>
                    <a:pt x="800" y="235"/>
                  </a:lnTo>
                  <a:lnTo>
                    <a:pt x="789" y="245"/>
                  </a:lnTo>
                  <a:lnTo>
                    <a:pt x="777" y="254"/>
                  </a:lnTo>
                  <a:lnTo>
                    <a:pt x="768" y="264"/>
                  </a:lnTo>
                  <a:lnTo>
                    <a:pt x="756" y="275"/>
                  </a:lnTo>
                  <a:lnTo>
                    <a:pt x="743" y="285"/>
                  </a:lnTo>
                  <a:lnTo>
                    <a:pt x="732" y="292"/>
                  </a:lnTo>
                  <a:lnTo>
                    <a:pt x="720" y="302"/>
                  </a:lnTo>
                  <a:lnTo>
                    <a:pt x="707" y="311"/>
                  </a:lnTo>
                  <a:lnTo>
                    <a:pt x="692" y="321"/>
                  </a:lnTo>
                  <a:lnTo>
                    <a:pt x="676" y="327"/>
                  </a:lnTo>
                  <a:lnTo>
                    <a:pt x="665" y="336"/>
                  </a:lnTo>
                  <a:lnTo>
                    <a:pt x="650" y="346"/>
                  </a:lnTo>
                  <a:lnTo>
                    <a:pt x="635" y="349"/>
                  </a:lnTo>
                  <a:lnTo>
                    <a:pt x="619" y="359"/>
                  </a:lnTo>
                  <a:lnTo>
                    <a:pt x="604" y="367"/>
                  </a:lnTo>
                  <a:lnTo>
                    <a:pt x="589" y="374"/>
                  </a:lnTo>
                  <a:lnTo>
                    <a:pt x="574" y="378"/>
                  </a:lnTo>
                  <a:lnTo>
                    <a:pt x="562" y="384"/>
                  </a:lnTo>
                  <a:lnTo>
                    <a:pt x="551" y="387"/>
                  </a:lnTo>
                  <a:lnTo>
                    <a:pt x="541" y="393"/>
                  </a:lnTo>
                  <a:lnTo>
                    <a:pt x="530" y="395"/>
                  </a:lnTo>
                  <a:lnTo>
                    <a:pt x="521" y="399"/>
                  </a:lnTo>
                  <a:lnTo>
                    <a:pt x="509" y="405"/>
                  </a:lnTo>
                  <a:lnTo>
                    <a:pt x="500" y="408"/>
                  </a:lnTo>
                  <a:lnTo>
                    <a:pt x="490" y="410"/>
                  </a:lnTo>
                  <a:lnTo>
                    <a:pt x="479" y="414"/>
                  </a:lnTo>
                  <a:lnTo>
                    <a:pt x="465" y="418"/>
                  </a:lnTo>
                  <a:lnTo>
                    <a:pt x="456" y="420"/>
                  </a:lnTo>
                  <a:lnTo>
                    <a:pt x="448" y="424"/>
                  </a:lnTo>
                  <a:lnTo>
                    <a:pt x="439" y="429"/>
                  </a:lnTo>
                  <a:lnTo>
                    <a:pt x="427" y="429"/>
                  </a:lnTo>
                  <a:lnTo>
                    <a:pt x="418" y="435"/>
                  </a:lnTo>
                  <a:lnTo>
                    <a:pt x="408" y="435"/>
                  </a:lnTo>
                  <a:lnTo>
                    <a:pt x="397" y="439"/>
                  </a:lnTo>
                  <a:lnTo>
                    <a:pt x="388" y="439"/>
                  </a:lnTo>
                  <a:lnTo>
                    <a:pt x="376" y="441"/>
                  </a:lnTo>
                  <a:lnTo>
                    <a:pt x="367" y="444"/>
                  </a:lnTo>
                  <a:lnTo>
                    <a:pt x="355" y="444"/>
                  </a:lnTo>
                  <a:lnTo>
                    <a:pt x="346" y="446"/>
                  </a:lnTo>
                  <a:lnTo>
                    <a:pt x="336" y="450"/>
                  </a:lnTo>
                  <a:lnTo>
                    <a:pt x="325" y="450"/>
                  </a:lnTo>
                  <a:lnTo>
                    <a:pt x="313" y="450"/>
                  </a:lnTo>
                  <a:lnTo>
                    <a:pt x="300" y="452"/>
                  </a:lnTo>
                  <a:lnTo>
                    <a:pt x="289" y="452"/>
                  </a:lnTo>
                  <a:lnTo>
                    <a:pt x="275" y="456"/>
                  </a:lnTo>
                  <a:lnTo>
                    <a:pt x="264" y="456"/>
                  </a:lnTo>
                  <a:lnTo>
                    <a:pt x="253" y="460"/>
                  </a:lnTo>
                  <a:lnTo>
                    <a:pt x="239" y="460"/>
                  </a:lnTo>
                  <a:lnTo>
                    <a:pt x="232" y="460"/>
                  </a:lnTo>
                  <a:lnTo>
                    <a:pt x="222" y="460"/>
                  </a:lnTo>
                  <a:lnTo>
                    <a:pt x="213" y="460"/>
                  </a:lnTo>
                  <a:lnTo>
                    <a:pt x="207" y="460"/>
                  </a:lnTo>
                  <a:lnTo>
                    <a:pt x="192" y="460"/>
                  </a:lnTo>
                  <a:lnTo>
                    <a:pt x="177" y="460"/>
                  </a:lnTo>
                  <a:lnTo>
                    <a:pt x="165" y="456"/>
                  </a:lnTo>
                  <a:lnTo>
                    <a:pt x="150" y="456"/>
                  </a:lnTo>
                  <a:lnTo>
                    <a:pt x="135" y="456"/>
                  </a:lnTo>
                  <a:lnTo>
                    <a:pt x="123" y="452"/>
                  </a:lnTo>
                  <a:lnTo>
                    <a:pt x="108" y="450"/>
                  </a:lnTo>
                  <a:lnTo>
                    <a:pt x="97" y="446"/>
                  </a:lnTo>
                  <a:lnTo>
                    <a:pt x="80" y="444"/>
                  </a:lnTo>
                  <a:lnTo>
                    <a:pt x="68" y="441"/>
                  </a:lnTo>
                  <a:lnTo>
                    <a:pt x="53" y="435"/>
                  </a:lnTo>
                  <a:lnTo>
                    <a:pt x="38" y="429"/>
                  </a:lnTo>
                  <a:lnTo>
                    <a:pt x="26" y="420"/>
                  </a:lnTo>
                  <a:lnTo>
                    <a:pt x="11" y="414"/>
                  </a:lnTo>
                  <a:lnTo>
                    <a:pt x="2" y="408"/>
                  </a:lnTo>
                  <a:lnTo>
                    <a:pt x="0" y="403"/>
                  </a:lnTo>
                  <a:lnTo>
                    <a:pt x="0" y="395"/>
                  </a:lnTo>
                  <a:lnTo>
                    <a:pt x="2" y="389"/>
                  </a:lnTo>
                  <a:lnTo>
                    <a:pt x="5" y="384"/>
                  </a:lnTo>
                  <a:lnTo>
                    <a:pt x="11" y="378"/>
                  </a:lnTo>
                  <a:lnTo>
                    <a:pt x="17" y="378"/>
                  </a:lnTo>
                  <a:lnTo>
                    <a:pt x="26" y="384"/>
                  </a:lnTo>
                  <a:lnTo>
                    <a:pt x="26" y="3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2" name="Freeform 74"/>
            <p:cNvSpPr>
              <a:spLocks/>
            </p:cNvSpPr>
            <p:nvPr/>
          </p:nvSpPr>
          <p:spPr bwMode="auto">
            <a:xfrm>
              <a:off x="5632445" y="3309939"/>
              <a:ext cx="788987" cy="579438"/>
            </a:xfrm>
            <a:custGeom>
              <a:avLst/>
              <a:gdLst/>
              <a:ahLst/>
              <a:cxnLst>
                <a:cxn ang="0">
                  <a:pos x="937" y="105"/>
                </a:cxn>
                <a:cxn ang="0">
                  <a:pos x="896" y="160"/>
                </a:cxn>
                <a:cxn ang="0">
                  <a:pos x="875" y="192"/>
                </a:cxn>
                <a:cxn ang="0">
                  <a:pos x="850" y="232"/>
                </a:cxn>
                <a:cxn ang="0">
                  <a:pos x="833" y="272"/>
                </a:cxn>
                <a:cxn ang="0">
                  <a:pos x="812" y="306"/>
                </a:cxn>
                <a:cxn ang="0">
                  <a:pos x="793" y="350"/>
                </a:cxn>
                <a:cxn ang="0">
                  <a:pos x="772" y="392"/>
                </a:cxn>
                <a:cxn ang="0">
                  <a:pos x="751" y="432"/>
                </a:cxn>
                <a:cxn ang="0">
                  <a:pos x="734" y="470"/>
                </a:cxn>
                <a:cxn ang="0">
                  <a:pos x="713" y="506"/>
                </a:cxn>
                <a:cxn ang="0">
                  <a:pos x="690" y="542"/>
                </a:cxn>
                <a:cxn ang="0">
                  <a:pos x="667" y="588"/>
                </a:cxn>
                <a:cxn ang="0">
                  <a:pos x="624" y="643"/>
                </a:cxn>
                <a:cxn ang="0">
                  <a:pos x="586" y="673"/>
                </a:cxn>
                <a:cxn ang="0">
                  <a:pos x="542" y="694"/>
                </a:cxn>
                <a:cxn ang="0">
                  <a:pos x="498" y="709"/>
                </a:cxn>
                <a:cxn ang="0">
                  <a:pos x="447" y="721"/>
                </a:cxn>
                <a:cxn ang="0">
                  <a:pos x="400" y="724"/>
                </a:cxn>
                <a:cxn ang="0">
                  <a:pos x="335" y="730"/>
                </a:cxn>
                <a:cxn ang="0">
                  <a:pos x="278" y="730"/>
                </a:cxn>
                <a:cxn ang="0">
                  <a:pos x="236" y="730"/>
                </a:cxn>
                <a:cxn ang="0">
                  <a:pos x="196" y="726"/>
                </a:cxn>
                <a:cxn ang="0">
                  <a:pos x="139" y="724"/>
                </a:cxn>
                <a:cxn ang="0">
                  <a:pos x="82" y="717"/>
                </a:cxn>
                <a:cxn ang="0">
                  <a:pos x="36" y="715"/>
                </a:cxn>
                <a:cxn ang="0">
                  <a:pos x="6" y="705"/>
                </a:cxn>
                <a:cxn ang="0">
                  <a:pos x="0" y="669"/>
                </a:cxn>
                <a:cxn ang="0">
                  <a:pos x="25" y="660"/>
                </a:cxn>
                <a:cxn ang="0">
                  <a:pos x="67" y="669"/>
                </a:cxn>
                <a:cxn ang="0">
                  <a:pos x="109" y="675"/>
                </a:cxn>
                <a:cxn ang="0">
                  <a:pos x="149" y="679"/>
                </a:cxn>
                <a:cxn ang="0">
                  <a:pos x="196" y="681"/>
                </a:cxn>
                <a:cxn ang="0">
                  <a:pos x="246" y="675"/>
                </a:cxn>
                <a:cxn ang="0">
                  <a:pos x="303" y="667"/>
                </a:cxn>
                <a:cxn ang="0">
                  <a:pos x="365" y="654"/>
                </a:cxn>
                <a:cxn ang="0">
                  <a:pos x="428" y="637"/>
                </a:cxn>
                <a:cxn ang="0">
                  <a:pos x="485" y="612"/>
                </a:cxn>
                <a:cxn ang="0">
                  <a:pos x="540" y="591"/>
                </a:cxn>
                <a:cxn ang="0">
                  <a:pos x="586" y="567"/>
                </a:cxn>
                <a:cxn ang="0">
                  <a:pos x="631" y="514"/>
                </a:cxn>
                <a:cxn ang="0">
                  <a:pos x="654" y="470"/>
                </a:cxn>
                <a:cxn ang="0">
                  <a:pos x="675" y="434"/>
                </a:cxn>
                <a:cxn ang="0">
                  <a:pos x="694" y="398"/>
                </a:cxn>
                <a:cxn ang="0">
                  <a:pos x="713" y="360"/>
                </a:cxn>
                <a:cxn ang="0">
                  <a:pos x="734" y="320"/>
                </a:cxn>
                <a:cxn ang="0">
                  <a:pos x="751" y="280"/>
                </a:cxn>
                <a:cxn ang="0">
                  <a:pos x="766" y="242"/>
                </a:cxn>
                <a:cxn ang="0">
                  <a:pos x="787" y="202"/>
                </a:cxn>
                <a:cxn ang="0">
                  <a:pos x="806" y="166"/>
                </a:cxn>
                <a:cxn ang="0">
                  <a:pos x="827" y="130"/>
                </a:cxn>
                <a:cxn ang="0">
                  <a:pos x="848" y="97"/>
                </a:cxn>
                <a:cxn ang="0">
                  <a:pos x="890" y="44"/>
                </a:cxn>
                <a:cxn ang="0">
                  <a:pos x="947" y="0"/>
                </a:cxn>
                <a:cxn ang="0">
                  <a:pos x="993" y="29"/>
                </a:cxn>
                <a:cxn ang="0">
                  <a:pos x="981" y="73"/>
                </a:cxn>
              </a:cxnLst>
              <a:rect l="0" t="0" r="r" b="b"/>
              <a:pathLst>
                <a:path w="994" h="730">
                  <a:moveTo>
                    <a:pt x="981" y="73"/>
                  </a:moveTo>
                  <a:lnTo>
                    <a:pt x="966" y="82"/>
                  </a:lnTo>
                  <a:lnTo>
                    <a:pt x="953" y="94"/>
                  </a:lnTo>
                  <a:lnTo>
                    <a:pt x="937" y="105"/>
                  </a:lnTo>
                  <a:lnTo>
                    <a:pt x="926" y="120"/>
                  </a:lnTo>
                  <a:lnTo>
                    <a:pt x="915" y="135"/>
                  </a:lnTo>
                  <a:lnTo>
                    <a:pt x="901" y="151"/>
                  </a:lnTo>
                  <a:lnTo>
                    <a:pt x="896" y="160"/>
                  </a:lnTo>
                  <a:lnTo>
                    <a:pt x="890" y="168"/>
                  </a:lnTo>
                  <a:lnTo>
                    <a:pt x="888" y="177"/>
                  </a:lnTo>
                  <a:lnTo>
                    <a:pt x="880" y="187"/>
                  </a:lnTo>
                  <a:lnTo>
                    <a:pt x="875" y="192"/>
                  </a:lnTo>
                  <a:lnTo>
                    <a:pt x="869" y="202"/>
                  </a:lnTo>
                  <a:lnTo>
                    <a:pt x="863" y="215"/>
                  </a:lnTo>
                  <a:lnTo>
                    <a:pt x="856" y="223"/>
                  </a:lnTo>
                  <a:lnTo>
                    <a:pt x="850" y="232"/>
                  </a:lnTo>
                  <a:lnTo>
                    <a:pt x="848" y="242"/>
                  </a:lnTo>
                  <a:lnTo>
                    <a:pt x="840" y="249"/>
                  </a:lnTo>
                  <a:lnTo>
                    <a:pt x="839" y="259"/>
                  </a:lnTo>
                  <a:lnTo>
                    <a:pt x="833" y="272"/>
                  </a:lnTo>
                  <a:lnTo>
                    <a:pt x="827" y="280"/>
                  </a:lnTo>
                  <a:lnTo>
                    <a:pt x="823" y="289"/>
                  </a:lnTo>
                  <a:lnTo>
                    <a:pt x="818" y="299"/>
                  </a:lnTo>
                  <a:lnTo>
                    <a:pt x="812" y="306"/>
                  </a:lnTo>
                  <a:lnTo>
                    <a:pt x="808" y="320"/>
                  </a:lnTo>
                  <a:lnTo>
                    <a:pt x="802" y="331"/>
                  </a:lnTo>
                  <a:lnTo>
                    <a:pt x="799" y="341"/>
                  </a:lnTo>
                  <a:lnTo>
                    <a:pt x="793" y="350"/>
                  </a:lnTo>
                  <a:lnTo>
                    <a:pt x="787" y="360"/>
                  </a:lnTo>
                  <a:lnTo>
                    <a:pt x="783" y="371"/>
                  </a:lnTo>
                  <a:lnTo>
                    <a:pt x="778" y="382"/>
                  </a:lnTo>
                  <a:lnTo>
                    <a:pt x="772" y="392"/>
                  </a:lnTo>
                  <a:lnTo>
                    <a:pt x="766" y="401"/>
                  </a:lnTo>
                  <a:lnTo>
                    <a:pt x="763" y="411"/>
                  </a:lnTo>
                  <a:lnTo>
                    <a:pt x="757" y="422"/>
                  </a:lnTo>
                  <a:lnTo>
                    <a:pt x="751" y="432"/>
                  </a:lnTo>
                  <a:lnTo>
                    <a:pt x="749" y="439"/>
                  </a:lnTo>
                  <a:lnTo>
                    <a:pt x="742" y="449"/>
                  </a:lnTo>
                  <a:lnTo>
                    <a:pt x="740" y="460"/>
                  </a:lnTo>
                  <a:lnTo>
                    <a:pt x="734" y="470"/>
                  </a:lnTo>
                  <a:lnTo>
                    <a:pt x="730" y="479"/>
                  </a:lnTo>
                  <a:lnTo>
                    <a:pt x="725" y="489"/>
                  </a:lnTo>
                  <a:lnTo>
                    <a:pt x="721" y="500"/>
                  </a:lnTo>
                  <a:lnTo>
                    <a:pt x="713" y="506"/>
                  </a:lnTo>
                  <a:lnTo>
                    <a:pt x="709" y="515"/>
                  </a:lnTo>
                  <a:lnTo>
                    <a:pt x="702" y="529"/>
                  </a:lnTo>
                  <a:lnTo>
                    <a:pt x="696" y="536"/>
                  </a:lnTo>
                  <a:lnTo>
                    <a:pt x="690" y="542"/>
                  </a:lnTo>
                  <a:lnTo>
                    <a:pt x="688" y="552"/>
                  </a:lnTo>
                  <a:lnTo>
                    <a:pt x="681" y="561"/>
                  </a:lnTo>
                  <a:lnTo>
                    <a:pt x="679" y="571"/>
                  </a:lnTo>
                  <a:lnTo>
                    <a:pt x="667" y="588"/>
                  </a:lnTo>
                  <a:lnTo>
                    <a:pt x="654" y="603"/>
                  </a:lnTo>
                  <a:lnTo>
                    <a:pt x="645" y="616"/>
                  </a:lnTo>
                  <a:lnTo>
                    <a:pt x="633" y="633"/>
                  </a:lnTo>
                  <a:lnTo>
                    <a:pt x="624" y="643"/>
                  </a:lnTo>
                  <a:lnTo>
                    <a:pt x="616" y="652"/>
                  </a:lnTo>
                  <a:lnTo>
                    <a:pt x="603" y="658"/>
                  </a:lnTo>
                  <a:lnTo>
                    <a:pt x="595" y="667"/>
                  </a:lnTo>
                  <a:lnTo>
                    <a:pt x="586" y="673"/>
                  </a:lnTo>
                  <a:lnTo>
                    <a:pt x="576" y="679"/>
                  </a:lnTo>
                  <a:lnTo>
                    <a:pt x="567" y="685"/>
                  </a:lnTo>
                  <a:lnTo>
                    <a:pt x="559" y="690"/>
                  </a:lnTo>
                  <a:lnTo>
                    <a:pt x="542" y="694"/>
                  </a:lnTo>
                  <a:lnTo>
                    <a:pt x="534" y="700"/>
                  </a:lnTo>
                  <a:lnTo>
                    <a:pt x="521" y="702"/>
                  </a:lnTo>
                  <a:lnTo>
                    <a:pt x="514" y="705"/>
                  </a:lnTo>
                  <a:lnTo>
                    <a:pt x="498" y="709"/>
                  </a:lnTo>
                  <a:lnTo>
                    <a:pt x="485" y="713"/>
                  </a:lnTo>
                  <a:lnTo>
                    <a:pt x="474" y="715"/>
                  </a:lnTo>
                  <a:lnTo>
                    <a:pt x="462" y="721"/>
                  </a:lnTo>
                  <a:lnTo>
                    <a:pt x="447" y="721"/>
                  </a:lnTo>
                  <a:lnTo>
                    <a:pt x="438" y="721"/>
                  </a:lnTo>
                  <a:lnTo>
                    <a:pt x="422" y="724"/>
                  </a:lnTo>
                  <a:lnTo>
                    <a:pt x="411" y="724"/>
                  </a:lnTo>
                  <a:lnTo>
                    <a:pt x="400" y="724"/>
                  </a:lnTo>
                  <a:lnTo>
                    <a:pt x="384" y="726"/>
                  </a:lnTo>
                  <a:lnTo>
                    <a:pt x="367" y="726"/>
                  </a:lnTo>
                  <a:lnTo>
                    <a:pt x="354" y="730"/>
                  </a:lnTo>
                  <a:lnTo>
                    <a:pt x="335" y="730"/>
                  </a:lnTo>
                  <a:lnTo>
                    <a:pt x="320" y="730"/>
                  </a:lnTo>
                  <a:lnTo>
                    <a:pt x="304" y="730"/>
                  </a:lnTo>
                  <a:lnTo>
                    <a:pt x="289" y="730"/>
                  </a:lnTo>
                  <a:lnTo>
                    <a:pt x="278" y="730"/>
                  </a:lnTo>
                  <a:lnTo>
                    <a:pt x="272" y="730"/>
                  </a:lnTo>
                  <a:lnTo>
                    <a:pt x="263" y="730"/>
                  </a:lnTo>
                  <a:lnTo>
                    <a:pt x="253" y="730"/>
                  </a:lnTo>
                  <a:lnTo>
                    <a:pt x="236" y="730"/>
                  </a:lnTo>
                  <a:lnTo>
                    <a:pt x="221" y="730"/>
                  </a:lnTo>
                  <a:lnTo>
                    <a:pt x="211" y="726"/>
                  </a:lnTo>
                  <a:lnTo>
                    <a:pt x="204" y="726"/>
                  </a:lnTo>
                  <a:lnTo>
                    <a:pt x="196" y="726"/>
                  </a:lnTo>
                  <a:lnTo>
                    <a:pt x="187" y="726"/>
                  </a:lnTo>
                  <a:lnTo>
                    <a:pt x="170" y="724"/>
                  </a:lnTo>
                  <a:lnTo>
                    <a:pt x="154" y="724"/>
                  </a:lnTo>
                  <a:lnTo>
                    <a:pt x="139" y="724"/>
                  </a:lnTo>
                  <a:lnTo>
                    <a:pt x="124" y="724"/>
                  </a:lnTo>
                  <a:lnTo>
                    <a:pt x="109" y="721"/>
                  </a:lnTo>
                  <a:lnTo>
                    <a:pt x="97" y="721"/>
                  </a:lnTo>
                  <a:lnTo>
                    <a:pt x="82" y="717"/>
                  </a:lnTo>
                  <a:lnTo>
                    <a:pt x="67" y="717"/>
                  </a:lnTo>
                  <a:lnTo>
                    <a:pt x="55" y="715"/>
                  </a:lnTo>
                  <a:lnTo>
                    <a:pt x="46" y="715"/>
                  </a:lnTo>
                  <a:lnTo>
                    <a:pt x="36" y="715"/>
                  </a:lnTo>
                  <a:lnTo>
                    <a:pt x="29" y="713"/>
                  </a:lnTo>
                  <a:lnTo>
                    <a:pt x="16" y="713"/>
                  </a:lnTo>
                  <a:lnTo>
                    <a:pt x="12" y="713"/>
                  </a:lnTo>
                  <a:lnTo>
                    <a:pt x="6" y="705"/>
                  </a:lnTo>
                  <a:lnTo>
                    <a:pt x="4" y="700"/>
                  </a:lnTo>
                  <a:lnTo>
                    <a:pt x="0" y="690"/>
                  </a:lnTo>
                  <a:lnTo>
                    <a:pt x="0" y="681"/>
                  </a:lnTo>
                  <a:lnTo>
                    <a:pt x="0" y="669"/>
                  </a:lnTo>
                  <a:lnTo>
                    <a:pt x="4" y="664"/>
                  </a:lnTo>
                  <a:lnTo>
                    <a:pt x="6" y="658"/>
                  </a:lnTo>
                  <a:lnTo>
                    <a:pt x="12" y="660"/>
                  </a:lnTo>
                  <a:lnTo>
                    <a:pt x="25" y="660"/>
                  </a:lnTo>
                  <a:lnTo>
                    <a:pt x="36" y="664"/>
                  </a:lnTo>
                  <a:lnTo>
                    <a:pt x="46" y="667"/>
                  </a:lnTo>
                  <a:lnTo>
                    <a:pt x="57" y="669"/>
                  </a:lnTo>
                  <a:lnTo>
                    <a:pt x="67" y="669"/>
                  </a:lnTo>
                  <a:lnTo>
                    <a:pt x="76" y="673"/>
                  </a:lnTo>
                  <a:lnTo>
                    <a:pt x="88" y="673"/>
                  </a:lnTo>
                  <a:lnTo>
                    <a:pt x="99" y="675"/>
                  </a:lnTo>
                  <a:lnTo>
                    <a:pt x="109" y="675"/>
                  </a:lnTo>
                  <a:lnTo>
                    <a:pt x="118" y="675"/>
                  </a:lnTo>
                  <a:lnTo>
                    <a:pt x="130" y="675"/>
                  </a:lnTo>
                  <a:lnTo>
                    <a:pt x="139" y="679"/>
                  </a:lnTo>
                  <a:lnTo>
                    <a:pt x="149" y="679"/>
                  </a:lnTo>
                  <a:lnTo>
                    <a:pt x="160" y="681"/>
                  </a:lnTo>
                  <a:lnTo>
                    <a:pt x="171" y="681"/>
                  </a:lnTo>
                  <a:lnTo>
                    <a:pt x="187" y="685"/>
                  </a:lnTo>
                  <a:lnTo>
                    <a:pt x="196" y="681"/>
                  </a:lnTo>
                  <a:lnTo>
                    <a:pt x="206" y="681"/>
                  </a:lnTo>
                  <a:lnTo>
                    <a:pt x="217" y="681"/>
                  </a:lnTo>
                  <a:lnTo>
                    <a:pt x="228" y="681"/>
                  </a:lnTo>
                  <a:lnTo>
                    <a:pt x="246" y="675"/>
                  </a:lnTo>
                  <a:lnTo>
                    <a:pt x="257" y="675"/>
                  </a:lnTo>
                  <a:lnTo>
                    <a:pt x="272" y="673"/>
                  </a:lnTo>
                  <a:lnTo>
                    <a:pt x="289" y="673"/>
                  </a:lnTo>
                  <a:lnTo>
                    <a:pt x="303" y="667"/>
                  </a:lnTo>
                  <a:lnTo>
                    <a:pt x="318" y="664"/>
                  </a:lnTo>
                  <a:lnTo>
                    <a:pt x="331" y="660"/>
                  </a:lnTo>
                  <a:lnTo>
                    <a:pt x="350" y="658"/>
                  </a:lnTo>
                  <a:lnTo>
                    <a:pt x="365" y="654"/>
                  </a:lnTo>
                  <a:lnTo>
                    <a:pt x="380" y="648"/>
                  </a:lnTo>
                  <a:lnTo>
                    <a:pt x="400" y="645"/>
                  </a:lnTo>
                  <a:lnTo>
                    <a:pt x="413" y="643"/>
                  </a:lnTo>
                  <a:lnTo>
                    <a:pt x="428" y="637"/>
                  </a:lnTo>
                  <a:lnTo>
                    <a:pt x="443" y="631"/>
                  </a:lnTo>
                  <a:lnTo>
                    <a:pt x="458" y="624"/>
                  </a:lnTo>
                  <a:lnTo>
                    <a:pt x="474" y="618"/>
                  </a:lnTo>
                  <a:lnTo>
                    <a:pt x="485" y="612"/>
                  </a:lnTo>
                  <a:lnTo>
                    <a:pt x="500" y="610"/>
                  </a:lnTo>
                  <a:lnTo>
                    <a:pt x="515" y="603"/>
                  </a:lnTo>
                  <a:lnTo>
                    <a:pt x="527" y="597"/>
                  </a:lnTo>
                  <a:lnTo>
                    <a:pt x="540" y="591"/>
                  </a:lnTo>
                  <a:lnTo>
                    <a:pt x="550" y="588"/>
                  </a:lnTo>
                  <a:lnTo>
                    <a:pt x="561" y="582"/>
                  </a:lnTo>
                  <a:lnTo>
                    <a:pt x="571" y="576"/>
                  </a:lnTo>
                  <a:lnTo>
                    <a:pt x="586" y="567"/>
                  </a:lnTo>
                  <a:lnTo>
                    <a:pt x="597" y="557"/>
                  </a:lnTo>
                  <a:lnTo>
                    <a:pt x="607" y="542"/>
                  </a:lnTo>
                  <a:lnTo>
                    <a:pt x="618" y="529"/>
                  </a:lnTo>
                  <a:lnTo>
                    <a:pt x="631" y="514"/>
                  </a:lnTo>
                  <a:lnTo>
                    <a:pt x="643" y="498"/>
                  </a:lnTo>
                  <a:lnTo>
                    <a:pt x="645" y="489"/>
                  </a:lnTo>
                  <a:lnTo>
                    <a:pt x="652" y="479"/>
                  </a:lnTo>
                  <a:lnTo>
                    <a:pt x="654" y="470"/>
                  </a:lnTo>
                  <a:lnTo>
                    <a:pt x="660" y="460"/>
                  </a:lnTo>
                  <a:lnTo>
                    <a:pt x="667" y="453"/>
                  </a:lnTo>
                  <a:lnTo>
                    <a:pt x="673" y="443"/>
                  </a:lnTo>
                  <a:lnTo>
                    <a:pt x="675" y="434"/>
                  </a:lnTo>
                  <a:lnTo>
                    <a:pt x="681" y="428"/>
                  </a:lnTo>
                  <a:lnTo>
                    <a:pt x="685" y="417"/>
                  </a:lnTo>
                  <a:lnTo>
                    <a:pt x="690" y="407"/>
                  </a:lnTo>
                  <a:lnTo>
                    <a:pt x="694" y="398"/>
                  </a:lnTo>
                  <a:lnTo>
                    <a:pt x="700" y="388"/>
                  </a:lnTo>
                  <a:lnTo>
                    <a:pt x="702" y="377"/>
                  </a:lnTo>
                  <a:lnTo>
                    <a:pt x="709" y="367"/>
                  </a:lnTo>
                  <a:lnTo>
                    <a:pt x="713" y="360"/>
                  </a:lnTo>
                  <a:lnTo>
                    <a:pt x="719" y="350"/>
                  </a:lnTo>
                  <a:lnTo>
                    <a:pt x="725" y="339"/>
                  </a:lnTo>
                  <a:lnTo>
                    <a:pt x="726" y="329"/>
                  </a:lnTo>
                  <a:lnTo>
                    <a:pt x="734" y="320"/>
                  </a:lnTo>
                  <a:lnTo>
                    <a:pt x="736" y="310"/>
                  </a:lnTo>
                  <a:lnTo>
                    <a:pt x="742" y="299"/>
                  </a:lnTo>
                  <a:lnTo>
                    <a:pt x="745" y="289"/>
                  </a:lnTo>
                  <a:lnTo>
                    <a:pt x="751" y="280"/>
                  </a:lnTo>
                  <a:lnTo>
                    <a:pt x="755" y="272"/>
                  </a:lnTo>
                  <a:lnTo>
                    <a:pt x="757" y="259"/>
                  </a:lnTo>
                  <a:lnTo>
                    <a:pt x="763" y="249"/>
                  </a:lnTo>
                  <a:lnTo>
                    <a:pt x="766" y="242"/>
                  </a:lnTo>
                  <a:lnTo>
                    <a:pt x="772" y="232"/>
                  </a:lnTo>
                  <a:lnTo>
                    <a:pt x="778" y="223"/>
                  </a:lnTo>
                  <a:lnTo>
                    <a:pt x="782" y="215"/>
                  </a:lnTo>
                  <a:lnTo>
                    <a:pt x="787" y="202"/>
                  </a:lnTo>
                  <a:lnTo>
                    <a:pt x="791" y="192"/>
                  </a:lnTo>
                  <a:lnTo>
                    <a:pt x="797" y="183"/>
                  </a:lnTo>
                  <a:lnTo>
                    <a:pt x="799" y="175"/>
                  </a:lnTo>
                  <a:lnTo>
                    <a:pt x="806" y="166"/>
                  </a:lnTo>
                  <a:lnTo>
                    <a:pt x="808" y="156"/>
                  </a:lnTo>
                  <a:lnTo>
                    <a:pt x="814" y="147"/>
                  </a:lnTo>
                  <a:lnTo>
                    <a:pt x="820" y="139"/>
                  </a:lnTo>
                  <a:lnTo>
                    <a:pt x="827" y="130"/>
                  </a:lnTo>
                  <a:lnTo>
                    <a:pt x="833" y="124"/>
                  </a:lnTo>
                  <a:lnTo>
                    <a:pt x="835" y="111"/>
                  </a:lnTo>
                  <a:lnTo>
                    <a:pt x="840" y="103"/>
                  </a:lnTo>
                  <a:lnTo>
                    <a:pt x="848" y="97"/>
                  </a:lnTo>
                  <a:lnTo>
                    <a:pt x="854" y="86"/>
                  </a:lnTo>
                  <a:lnTo>
                    <a:pt x="863" y="73"/>
                  </a:lnTo>
                  <a:lnTo>
                    <a:pt x="877" y="57"/>
                  </a:lnTo>
                  <a:lnTo>
                    <a:pt x="890" y="44"/>
                  </a:lnTo>
                  <a:lnTo>
                    <a:pt x="901" y="29"/>
                  </a:lnTo>
                  <a:lnTo>
                    <a:pt x="916" y="17"/>
                  </a:lnTo>
                  <a:lnTo>
                    <a:pt x="932" y="8"/>
                  </a:lnTo>
                  <a:lnTo>
                    <a:pt x="947" y="0"/>
                  </a:lnTo>
                  <a:lnTo>
                    <a:pt x="962" y="0"/>
                  </a:lnTo>
                  <a:lnTo>
                    <a:pt x="973" y="6"/>
                  </a:lnTo>
                  <a:lnTo>
                    <a:pt x="987" y="17"/>
                  </a:lnTo>
                  <a:lnTo>
                    <a:pt x="993" y="29"/>
                  </a:lnTo>
                  <a:lnTo>
                    <a:pt x="994" y="44"/>
                  </a:lnTo>
                  <a:lnTo>
                    <a:pt x="989" y="57"/>
                  </a:lnTo>
                  <a:lnTo>
                    <a:pt x="981" y="73"/>
                  </a:lnTo>
                  <a:lnTo>
                    <a:pt x="981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3" name="Freeform 75"/>
            <p:cNvSpPr>
              <a:spLocks/>
            </p:cNvSpPr>
            <p:nvPr/>
          </p:nvSpPr>
          <p:spPr bwMode="auto">
            <a:xfrm>
              <a:off x="5668958" y="3611564"/>
              <a:ext cx="841374" cy="477839"/>
            </a:xfrm>
            <a:custGeom>
              <a:avLst/>
              <a:gdLst/>
              <a:ahLst/>
              <a:cxnLst>
                <a:cxn ang="0">
                  <a:pos x="1049" y="44"/>
                </a:cxn>
                <a:cxn ang="0">
                  <a:pos x="1038" y="84"/>
                </a:cxn>
                <a:cxn ang="0">
                  <a:pos x="1028" y="118"/>
                </a:cxn>
                <a:cxn ang="0">
                  <a:pos x="1019" y="156"/>
                </a:cxn>
                <a:cxn ang="0">
                  <a:pos x="1007" y="196"/>
                </a:cxn>
                <a:cxn ang="0">
                  <a:pos x="992" y="238"/>
                </a:cxn>
                <a:cxn ang="0">
                  <a:pos x="973" y="284"/>
                </a:cxn>
                <a:cxn ang="0">
                  <a:pos x="952" y="333"/>
                </a:cxn>
                <a:cxn ang="0">
                  <a:pos x="927" y="377"/>
                </a:cxn>
                <a:cxn ang="0">
                  <a:pos x="901" y="419"/>
                </a:cxn>
                <a:cxn ang="0">
                  <a:pos x="869" y="464"/>
                </a:cxn>
                <a:cxn ang="0">
                  <a:pos x="829" y="500"/>
                </a:cxn>
                <a:cxn ang="0">
                  <a:pos x="787" y="535"/>
                </a:cxn>
                <a:cxn ang="0">
                  <a:pos x="737" y="565"/>
                </a:cxn>
                <a:cxn ang="0">
                  <a:pos x="688" y="586"/>
                </a:cxn>
                <a:cxn ang="0">
                  <a:pos x="642" y="595"/>
                </a:cxn>
                <a:cxn ang="0">
                  <a:pos x="606" y="597"/>
                </a:cxn>
                <a:cxn ang="0">
                  <a:pos x="563" y="603"/>
                </a:cxn>
                <a:cxn ang="0">
                  <a:pos x="517" y="603"/>
                </a:cxn>
                <a:cxn ang="0">
                  <a:pos x="473" y="603"/>
                </a:cxn>
                <a:cxn ang="0">
                  <a:pos x="422" y="603"/>
                </a:cxn>
                <a:cxn ang="0">
                  <a:pos x="374" y="601"/>
                </a:cxn>
                <a:cxn ang="0">
                  <a:pos x="325" y="597"/>
                </a:cxn>
                <a:cxn ang="0">
                  <a:pos x="274" y="592"/>
                </a:cxn>
                <a:cxn ang="0">
                  <a:pos x="222" y="590"/>
                </a:cxn>
                <a:cxn ang="0">
                  <a:pos x="179" y="586"/>
                </a:cxn>
                <a:cxn ang="0">
                  <a:pos x="133" y="578"/>
                </a:cxn>
                <a:cxn ang="0">
                  <a:pos x="93" y="576"/>
                </a:cxn>
                <a:cxn ang="0">
                  <a:pos x="53" y="571"/>
                </a:cxn>
                <a:cxn ang="0">
                  <a:pos x="6" y="565"/>
                </a:cxn>
                <a:cxn ang="0">
                  <a:pos x="0" y="531"/>
                </a:cxn>
                <a:cxn ang="0">
                  <a:pos x="17" y="519"/>
                </a:cxn>
                <a:cxn ang="0">
                  <a:pos x="51" y="519"/>
                </a:cxn>
                <a:cxn ang="0">
                  <a:pos x="87" y="521"/>
                </a:cxn>
                <a:cxn ang="0">
                  <a:pos x="125" y="525"/>
                </a:cxn>
                <a:cxn ang="0">
                  <a:pos x="167" y="529"/>
                </a:cxn>
                <a:cxn ang="0">
                  <a:pos x="217" y="531"/>
                </a:cxn>
                <a:cxn ang="0">
                  <a:pos x="262" y="531"/>
                </a:cxn>
                <a:cxn ang="0">
                  <a:pos x="310" y="535"/>
                </a:cxn>
                <a:cxn ang="0">
                  <a:pos x="359" y="535"/>
                </a:cxn>
                <a:cxn ang="0">
                  <a:pos x="407" y="535"/>
                </a:cxn>
                <a:cxn ang="0">
                  <a:pos x="452" y="531"/>
                </a:cxn>
                <a:cxn ang="0">
                  <a:pos x="496" y="529"/>
                </a:cxn>
                <a:cxn ang="0">
                  <a:pos x="540" y="525"/>
                </a:cxn>
                <a:cxn ang="0">
                  <a:pos x="578" y="519"/>
                </a:cxn>
                <a:cxn ang="0">
                  <a:pos x="623" y="514"/>
                </a:cxn>
                <a:cxn ang="0">
                  <a:pos x="680" y="495"/>
                </a:cxn>
                <a:cxn ang="0">
                  <a:pos x="730" y="472"/>
                </a:cxn>
                <a:cxn ang="0">
                  <a:pos x="772" y="443"/>
                </a:cxn>
                <a:cxn ang="0">
                  <a:pos x="813" y="417"/>
                </a:cxn>
                <a:cxn ang="0">
                  <a:pos x="846" y="383"/>
                </a:cxn>
                <a:cxn ang="0">
                  <a:pos x="876" y="346"/>
                </a:cxn>
                <a:cxn ang="0">
                  <a:pos x="907" y="305"/>
                </a:cxn>
                <a:cxn ang="0">
                  <a:pos x="935" y="259"/>
                </a:cxn>
                <a:cxn ang="0">
                  <a:pos x="958" y="215"/>
                </a:cxn>
                <a:cxn ang="0">
                  <a:pos x="973" y="160"/>
                </a:cxn>
                <a:cxn ang="0">
                  <a:pos x="988" y="103"/>
                </a:cxn>
                <a:cxn ang="0">
                  <a:pos x="1004" y="63"/>
                </a:cxn>
                <a:cxn ang="0">
                  <a:pos x="1023" y="16"/>
                </a:cxn>
                <a:cxn ang="0">
                  <a:pos x="1061" y="12"/>
                </a:cxn>
              </a:cxnLst>
              <a:rect l="0" t="0" r="r" b="b"/>
              <a:pathLst>
                <a:path w="1061" h="603">
                  <a:moveTo>
                    <a:pt x="1059" y="27"/>
                  </a:moveTo>
                  <a:lnTo>
                    <a:pt x="1055" y="31"/>
                  </a:lnTo>
                  <a:lnTo>
                    <a:pt x="1051" y="37"/>
                  </a:lnTo>
                  <a:lnTo>
                    <a:pt x="1049" y="44"/>
                  </a:lnTo>
                  <a:lnTo>
                    <a:pt x="1045" y="54"/>
                  </a:lnTo>
                  <a:lnTo>
                    <a:pt x="1043" y="63"/>
                  </a:lnTo>
                  <a:lnTo>
                    <a:pt x="1040" y="78"/>
                  </a:lnTo>
                  <a:lnTo>
                    <a:pt x="1038" y="84"/>
                  </a:lnTo>
                  <a:lnTo>
                    <a:pt x="1034" y="90"/>
                  </a:lnTo>
                  <a:lnTo>
                    <a:pt x="1034" y="103"/>
                  </a:lnTo>
                  <a:lnTo>
                    <a:pt x="1030" y="113"/>
                  </a:lnTo>
                  <a:lnTo>
                    <a:pt x="1028" y="118"/>
                  </a:lnTo>
                  <a:lnTo>
                    <a:pt x="1024" y="126"/>
                  </a:lnTo>
                  <a:lnTo>
                    <a:pt x="1023" y="135"/>
                  </a:lnTo>
                  <a:lnTo>
                    <a:pt x="1023" y="149"/>
                  </a:lnTo>
                  <a:lnTo>
                    <a:pt x="1019" y="156"/>
                  </a:lnTo>
                  <a:lnTo>
                    <a:pt x="1017" y="166"/>
                  </a:lnTo>
                  <a:lnTo>
                    <a:pt x="1013" y="175"/>
                  </a:lnTo>
                  <a:lnTo>
                    <a:pt x="1009" y="187"/>
                  </a:lnTo>
                  <a:lnTo>
                    <a:pt x="1007" y="196"/>
                  </a:lnTo>
                  <a:lnTo>
                    <a:pt x="1004" y="208"/>
                  </a:lnTo>
                  <a:lnTo>
                    <a:pt x="1002" y="217"/>
                  </a:lnTo>
                  <a:lnTo>
                    <a:pt x="998" y="230"/>
                  </a:lnTo>
                  <a:lnTo>
                    <a:pt x="992" y="238"/>
                  </a:lnTo>
                  <a:lnTo>
                    <a:pt x="988" y="253"/>
                  </a:lnTo>
                  <a:lnTo>
                    <a:pt x="983" y="263"/>
                  </a:lnTo>
                  <a:lnTo>
                    <a:pt x="981" y="274"/>
                  </a:lnTo>
                  <a:lnTo>
                    <a:pt x="973" y="284"/>
                  </a:lnTo>
                  <a:lnTo>
                    <a:pt x="969" y="295"/>
                  </a:lnTo>
                  <a:lnTo>
                    <a:pt x="964" y="308"/>
                  </a:lnTo>
                  <a:lnTo>
                    <a:pt x="958" y="320"/>
                  </a:lnTo>
                  <a:lnTo>
                    <a:pt x="952" y="333"/>
                  </a:lnTo>
                  <a:lnTo>
                    <a:pt x="947" y="344"/>
                  </a:lnTo>
                  <a:lnTo>
                    <a:pt x="941" y="356"/>
                  </a:lnTo>
                  <a:lnTo>
                    <a:pt x="935" y="369"/>
                  </a:lnTo>
                  <a:lnTo>
                    <a:pt x="927" y="377"/>
                  </a:lnTo>
                  <a:lnTo>
                    <a:pt x="922" y="390"/>
                  </a:lnTo>
                  <a:lnTo>
                    <a:pt x="916" y="398"/>
                  </a:lnTo>
                  <a:lnTo>
                    <a:pt x="910" y="411"/>
                  </a:lnTo>
                  <a:lnTo>
                    <a:pt x="901" y="419"/>
                  </a:lnTo>
                  <a:lnTo>
                    <a:pt x="895" y="432"/>
                  </a:lnTo>
                  <a:lnTo>
                    <a:pt x="884" y="440"/>
                  </a:lnTo>
                  <a:lnTo>
                    <a:pt x="876" y="453"/>
                  </a:lnTo>
                  <a:lnTo>
                    <a:pt x="869" y="464"/>
                  </a:lnTo>
                  <a:lnTo>
                    <a:pt x="859" y="474"/>
                  </a:lnTo>
                  <a:lnTo>
                    <a:pt x="850" y="483"/>
                  </a:lnTo>
                  <a:lnTo>
                    <a:pt x="842" y="493"/>
                  </a:lnTo>
                  <a:lnTo>
                    <a:pt x="829" y="500"/>
                  </a:lnTo>
                  <a:lnTo>
                    <a:pt x="819" y="510"/>
                  </a:lnTo>
                  <a:lnTo>
                    <a:pt x="808" y="519"/>
                  </a:lnTo>
                  <a:lnTo>
                    <a:pt x="798" y="529"/>
                  </a:lnTo>
                  <a:lnTo>
                    <a:pt x="787" y="535"/>
                  </a:lnTo>
                  <a:lnTo>
                    <a:pt x="777" y="544"/>
                  </a:lnTo>
                  <a:lnTo>
                    <a:pt x="762" y="550"/>
                  </a:lnTo>
                  <a:lnTo>
                    <a:pt x="753" y="557"/>
                  </a:lnTo>
                  <a:lnTo>
                    <a:pt x="737" y="565"/>
                  </a:lnTo>
                  <a:lnTo>
                    <a:pt x="726" y="571"/>
                  </a:lnTo>
                  <a:lnTo>
                    <a:pt x="715" y="576"/>
                  </a:lnTo>
                  <a:lnTo>
                    <a:pt x="703" y="582"/>
                  </a:lnTo>
                  <a:lnTo>
                    <a:pt x="688" y="586"/>
                  </a:lnTo>
                  <a:lnTo>
                    <a:pt x="673" y="592"/>
                  </a:lnTo>
                  <a:lnTo>
                    <a:pt x="660" y="592"/>
                  </a:lnTo>
                  <a:lnTo>
                    <a:pt x="650" y="595"/>
                  </a:lnTo>
                  <a:lnTo>
                    <a:pt x="642" y="595"/>
                  </a:lnTo>
                  <a:lnTo>
                    <a:pt x="635" y="597"/>
                  </a:lnTo>
                  <a:lnTo>
                    <a:pt x="623" y="597"/>
                  </a:lnTo>
                  <a:lnTo>
                    <a:pt x="614" y="597"/>
                  </a:lnTo>
                  <a:lnTo>
                    <a:pt x="606" y="597"/>
                  </a:lnTo>
                  <a:lnTo>
                    <a:pt x="597" y="601"/>
                  </a:lnTo>
                  <a:lnTo>
                    <a:pt x="585" y="601"/>
                  </a:lnTo>
                  <a:lnTo>
                    <a:pt x="576" y="601"/>
                  </a:lnTo>
                  <a:lnTo>
                    <a:pt x="563" y="603"/>
                  </a:lnTo>
                  <a:lnTo>
                    <a:pt x="555" y="603"/>
                  </a:lnTo>
                  <a:lnTo>
                    <a:pt x="542" y="603"/>
                  </a:lnTo>
                  <a:lnTo>
                    <a:pt x="530" y="603"/>
                  </a:lnTo>
                  <a:lnTo>
                    <a:pt x="517" y="603"/>
                  </a:lnTo>
                  <a:lnTo>
                    <a:pt x="509" y="603"/>
                  </a:lnTo>
                  <a:lnTo>
                    <a:pt x="494" y="603"/>
                  </a:lnTo>
                  <a:lnTo>
                    <a:pt x="485" y="603"/>
                  </a:lnTo>
                  <a:lnTo>
                    <a:pt x="473" y="603"/>
                  </a:lnTo>
                  <a:lnTo>
                    <a:pt x="460" y="603"/>
                  </a:lnTo>
                  <a:lnTo>
                    <a:pt x="447" y="603"/>
                  </a:lnTo>
                  <a:lnTo>
                    <a:pt x="437" y="603"/>
                  </a:lnTo>
                  <a:lnTo>
                    <a:pt x="422" y="603"/>
                  </a:lnTo>
                  <a:lnTo>
                    <a:pt x="412" y="603"/>
                  </a:lnTo>
                  <a:lnTo>
                    <a:pt x="397" y="601"/>
                  </a:lnTo>
                  <a:lnTo>
                    <a:pt x="386" y="601"/>
                  </a:lnTo>
                  <a:lnTo>
                    <a:pt x="374" y="601"/>
                  </a:lnTo>
                  <a:lnTo>
                    <a:pt x="365" y="601"/>
                  </a:lnTo>
                  <a:lnTo>
                    <a:pt x="350" y="601"/>
                  </a:lnTo>
                  <a:lnTo>
                    <a:pt x="338" y="597"/>
                  </a:lnTo>
                  <a:lnTo>
                    <a:pt x="325" y="597"/>
                  </a:lnTo>
                  <a:lnTo>
                    <a:pt x="314" y="597"/>
                  </a:lnTo>
                  <a:lnTo>
                    <a:pt x="298" y="595"/>
                  </a:lnTo>
                  <a:lnTo>
                    <a:pt x="285" y="595"/>
                  </a:lnTo>
                  <a:lnTo>
                    <a:pt x="274" y="592"/>
                  </a:lnTo>
                  <a:lnTo>
                    <a:pt x="262" y="592"/>
                  </a:lnTo>
                  <a:lnTo>
                    <a:pt x="249" y="592"/>
                  </a:lnTo>
                  <a:lnTo>
                    <a:pt x="238" y="590"/>
                  </a:lnTo>
                  <a:lnTo>
                    <a:pt x="222" y="590"/>
                  </a:lnTo>
                  <a:lnTo>
                    <a:pt x="215" y="590"/>
                  </a:lnTo>
                  <a:lnTo>
                    <a:pt x="201" y="586"/>
                  </a:lnTo>
                  <a:lnTo>
                    <a:pt x="190" y="586"/>
                  </a:lnTo>
                  <a:lnTo>
                    <a:pt x="179" y="586"/>
                  </a:lnTo>
                  <a:lnTo>
                    <a:pt x="167" y="586"/>
                  </a:lnTo>
                  <a:lnTo>
                    <a:pt x="158" y="582"/>
                  </a:lnTo>
                  <a:lnTo>
                    <a:pt x="144" y="582"/>
                  </a:lnTo>
                  <a:lnTo>
                    <a:pt x="133" y="578"/>
                  </a:lnTo>
                  <a:lnTo>
                    <a:pt x="124" y="578"/>
                  </a:lnTo>
                  <a:lnTo>
                    <a:pt x="110" y="578"/>
                  </a:lnTo>
                  <a:lnTo>
                    <a:pt x="103" y="576"/>
                  </a:lnTo>
                  <a:lnTo>
                    <a:pt x="93" y="576"/>
                  </a:lnTo>
                  <a:lnTo>
                    <a:pt x="84" y="576"/>
                  </a:lnTo>
                  <a:lnTo>
                    <a:pt x="72" y="573"/>
                  </a:lnTo>
                  <a:lnTo>
                    <a:pt x="63" y="573"/>
                  </a:lnTo>
                  <a:lnTo>
                    <a:pt x="53" y="571"/>
                  </a:lnTo>
                  <a:lnTo>
                    <a:pt x="46" y="571"/>
                  </a:lnTo>
                  <a:lnTo>
                    <a:pt x="27" y="567"/>
                  </a:lnTo>
                  <a:lnTo>
                    <a:pt x="15" y="567"/>
                  </a:lnTo>
                  <a:lnTo>
                    <a:pt x="6" y="565"/>
                  </a:lnTo>
                  <a:lnTo>
                    <a:pt x="4" y="557"/>
                  </a:lnTo>
                  <a:lnTo>
                    <a:pt x="0" y="550"/>
                  </a:lnTo>
                  <a:lnTo>
                    <a:pt x="0" y="540"/>
                  </a:lnTo>
                  <a:lnTo>
                    <a:pt x="0" y="531"/>
                  </a:lnTo>
                  <a:lnTo>
                    <a:pt x="0" y="521"/>
                  </a:lnTo>
                  <a:lnTo>
                    <a:pt x="6" y="519"/>
                  </a:lnTo>
                  <a:lnTo>
                    <a:pt x="11" y="519"/>
                  </a:lnTo>
                  <a:lnTo>
                    <a:pt x="17" y="519"/>
                  </a:lnTo>
                  <a:lnTo>
                    <a:pt x="25" y="519"/>
                  </a:lnTo>
                  <a:lnTo>
                    <a:pt x="32" y="519"/>
                  </a:lnTo>
                  <a:lnTo>
                    <a:pt x="42" y="519"/>
                  </a:lnTo>
                  <a:lnTo>
                    <a:pt x="51" y="519"/>
                  </a:lnTo>
                  <a:lnTo>
                    <a:pt x="61" y="521"/>
                  </a:lnTo>
                  <a:lnTo>
                    <a:pt x="68" y="521"/>
                  </a:lnTo>
                  <a:lnTo>
                    <a:pt x="78" y="521"/>
                  </a:lnTo>
                  <a:lnTo>
                    <a:pt x="87" y="521"/>
                  </a:lnTo>
                  <a:lnTo>
                    <a:pt x="97" y="521"/>
                  </a:lnTo>
                  <a:lnTo>
                    <a:pt x="105" y="525"/>
                  </a:lnTo>
                  <a:lnTo>
                    <a:pt x="118" y="525"/>
                  </a:lnTo>
                  <a:lnTo>
                    <a:pt x="125" y="525"/>
                  </a:lnTo>
                  <a:lnTo>
                    <a:pt x="139" y="525"/>
                  </a:lnTo>
                  <a:lnTo>
                    <a:pt x="146" y="529"/>
                  </a:lnTo>
                  <a:lnTo>
                    <a:pt x="160" y="529"/>
                  </a:lnTo>
                  <a:lnTo>
                    <a:pt x="167" y="529"/>
                  </a:lnTo>
                  <a:lnTo>
                    <a:pt x="181" y="529"/>
                  </a:lnTo>
                  <a:lnTo>
                    <a:pt x="192" y="529"/>
                  </a:lnTo>
                  <a:lnTo>
                    <a:pt x="205" y="531"/>
                  </a:lnTo>
                  <a:lnTo>
                    <a:pt x="217" y="531"/>
                  </a:lnTo>
                  <a:lnTo>
                    <a:pt x="228" y="531"/>
                  </a:lnTo>
                  <a:lnTo>
                    <a:pt x="238" y="531"/>
                  </a:lnTo>
                  <a:lnTo>
                    <a:pt x="253" y="531"/>
                  </a:lnTo>
                  <a:lnTo>
                    <a:pt x="262" y="531"/>
                  </a:lnTo>
                  <a:lnTo>
                    <a:pt x="274" y="531"/>
                  </a:lnTo>
                  <a:lnTo>
                    <a:pt x="285" y="531"/>
                  </a:lnTo>
                  <a:lnTo>
                    <a:pt x="298" y="535"/>
                  </a:lnTo>
                  <a:lnTo>
                    <a:pt x="310" y="535"/>
                  </a:lnTo>
                  <a:lnTo>
                    <a:pt x="321" y="535"/>
                  </a:lnTo>
                  <a:lnTo>
                    <a:pt x="334" y="535"/>
                  </a:lnTo>
                  <a:lnTo>
                    <a:pt x="346" y="535"/>
                  </a:lnTo>
                  <a:lnTo>
                    <a:pt x="359" y="535"/>
                  </a:lnTo>
                  <a:lnTo>
                    <a:pt x="371" y="535"/>
                  </a:lnTo>
                  <a:lnTo>
                    <a:pt x="382" y="535"/>
                  </a:lnTo>
                  <a:lnTo>
                    <a:pt x="395" y="535"/>
                  </a:lnTo>
                  <a:lnTo>
                    <a:pt x="407" y="535"/>
                  </a:lnTo>
                  <a:lnTo>
                    <a:pt x="418" y="535"/>
                  </a:lnTo>
                  <a:lnTo>
                    <a:pt x="428" y="535"/>
                  </a:lnTo>
                  <a:lnTo>
                    <a:pt x="439" y="535"/>
                  </a:lnTo>
                  <a:lnTo>
                    <a:pt x="452" y="531"/>
                  </a:lnTo>
                  <a:lnTo>
                    <a:pt x="464" y="531"/>
                  </a:lnTo>
                  <a:lnTo>
                    <a:pt x="473" y="531"/>
                  </a:lnTo>
                  <a:lnTo>
                    <a:pt x="485" y="531"/>
                  </a:lnTo>
                  <a:lnTo>
                    <a:pt x="496" y="529"/>
                  </a:lnTo>
                  <a:lnTo>
                    <a:pt x="509" y="529"/>
                  </a:lnTo>
                  <a:lnTo>
                    <a:pt x="517" y="529"/>
                  </a:lnTo>
                  <a:lnTo>
                    <a:pt x="530" y="529"/>
                  </a:lnTo>
                  <a:lnTo>
                    <a:pt x="540" y="525"/>
                  </a:lnTo>
                  <a:lnTo>
                    <a:pt x="549" y="525"/>
                  </a:lnTo>
                  <a:lnTo>
                    <a:pt x="557" y="521"/>
                  </a:lnTo>
                  <a:lnTo>
                    <a:pt x="570" y="521"/>
                  </a:lnTo>
                  <a:lnTo>
                    <a:pt x="578" y="519"/>
                  </a:lnTo>
                  <a:lnTo>
                    <a:pt x="587" y="519"/>
                  </a:lnTo>
                  <a:lnTo>
                    <a:pt x="597" y="516"/>
                  </a:lnTo>
                  <a:lnTo>
                    <a:pt x="606" y="516"/>
                  </a:lnTo>
                  <a:lnTo>
                    <a:pt x="623" y="514"/>
                  </a:lnTo>
                  <a:lnTo>
                    <a:pt x="639" y="510"/>
                  </a:lnTo>
                  <a:lnTo>
                    <a:pt x="654" y="504"/>
                  </a:lnTo>
                  <a:lnTo>
                    <a:pt x="669" y="500"/>
                  </a:lnTo>
                  <a:lnTo>
                    <a:pt x="680" y="495"/>
                  </a:lnTo>
                  <a:lnTo>
                    <a:pt x="694" y="489"/>
                  </a:lnTo>
                  <a:lnTo>
                    <a:pt x="705" y="483"/>
                  </a:lnTo>
                  <a:lnTo>
                    <a:pt x="717" y="476"/>
                  </a:lnTo>
                  <a:lnTo>
                    <a:pt x="730" y="472"/>
                  </a:lnTo>
                  <a:lnTo>
                    <a:pt x="741" y="464"/>
                  </a:lnTo>
                  <a:lnTo>
                    <a:pt x="751" y="459"/>
                  </a:lnTo>
                  <a:lnTo>
                    <a:pt x="762" y="453"/>
                  </a:lnTo>
                  <a:lnTo>
                    <a:pt x="772" y="443"/>
                  </a:lnTo>
                  <a:lnTo>
                    <a:pt x="783" y="438"/>
                  </a:lnTo>
                  <a:lnTo>
                    <a:pt x="793" y="432"/>
                  </a:lnTo>
                  <a:lnTo>
                    <a:pt x="804" y="426"/>
                  </a:lnTo>
                  <a:lnTo>
                    <a:pt x="813" y="417"/>
                  </a:lnTo>
                  <a:lnTo>
                    <a:pt x="823" y="411"/>
                  </a:lnTo>
                  <a:lnTo>
                    <a:pt x="831" y="398"/>
                  </a:lnTo>
                  <a:lnTo>
                    <a:pt x="842" y="392"/>
                  </a:lnTo>
                  <a:lnTo>
                    <a:pt x="846" y="383"/>
                  </a:lnTo>
                  <a:lnTo>
                    <a:pt x="855" y="375"/>
                  </a:lnTo>
                  <a:lnTo>
                    <a:pt x="863" y="365"/>
                  </a:lnTo>
                  <a:lnTo>
                    <a:pt x="870" y="360"/>
                  </a:lnTo>
                  <a:lnTo>
                    <a:pt x="876" y="346"/>
                  </a:lnTo>
                  <a:lnTo>
                    <a:pt x="886" y="337"/>
                  </a:lnTo>
                  <a:lnTo>
                    <a:pt x="895" y="325"/>
                  </a:lnTo>
                  <a:lnTo>
                    <a:pt x="901" y="316"/>
                  </a:lnTo>
                  <a:lnTo>
                    <a:pt x="907" y="305"/>
                  </a:lnTo>
                  <a:lnTo>
                    <a:pt x="912" y="293"/>
                  </a:lnTo>
                  <a:lnTo>
                    <a:pt x="920" y="284"/>
                  </a:lnTo>
                  <a:lnTo>
                    <a:pt x="927" y="272"/>
                  </a:lnTo>
                  <a:lnTo>
                    <a:pt x="935" y="259"/>
                  </a:lnTo>
                  <a:lnTo>
                    <a:pt x="941" y="248"/>
                  </a:lnTo>
                  <a:lnTo>
                    <a:pt x="947" y="236"/>
                  </a:lnTo>
                  <a:lnTo>
                    <a:pt x="956" y="223"/>
                  </a:lnTo>
                  <a:lnTo>
                    <a:pt x="958" y="215"/>
                  </a:lnTo>
                  <a:lnTo>
                    <a:pt x="962" y="202"/>
                  </a:lnTo>
                  <a:lnTo>
                    <a:pt x="964" y="187"/>
                  </a:lnTo>
                  <a:lnTo>
                    <a:pt x="969" y="175"/>
                  </a:lnTo>
                  <a:lnTo>
                    <a:pt x="973" y="160"/>
                  </a:lnTo>
                  <a:lnTo>
                    <a:pt x="981" y="145"/>
                  </a:lnTo>
                  <a:lnTo>
                    <a:pt x="983" y="126"/>
                  </a:lnTo>
                  <a:lnTo>
                    <a:pt x="988" y="113"/>
                  </a:lnTo>
                  <a:lnTo>
                    <a:pt x="988" y="103"/>
                  </a:lnTo>
                  <a:lnTo>
                    <a:pt x="992" y="94"/>
                  </a:lnTo>
                  <a:lnTo>
                    <a:pt x="994" y="84"/>
                  </a:lnTo>
                  <a:lnTo>
                    <a:pt x="998" y="78"/>
                  </a:lnTo>
                  <a:lnTo>
                    <a:pt x="1004" y="63"/>
                  </a:lnTo>
                  <a:lnTo>
                    <a:pt x="1009" y="48"/>
                  </a:lnTo>
                  <a:lnTo>
                    <a:pt x="1013" y="33"/>
                  </a:lnTo>
                  <a:lnTo>
                    <a:pt x="1019" y="23"/>
                  </a:lnTo>
                  <a:lnTo>
                    <a:pt x="1023" y="16"/>
                  </a:lnTo>
                  <a:lnTo>
                    <a:pt x="1028" y="8"/>
                  </a:lnTo>
                  <a:lnTo>
                    <a:pt x="1040" y="0"/>
                  </a:lnTo>
                  <a:lnTo>
                    <a:pt x="1055" y="2"/>
                  </a:lnTo>
                  <a:lnTo>
                    <a:pt x="1061" y="12"/>
                  </a:lnTo>
                  <a:lnTo>
                    <a:pt x="1059" y="27"/>
                  </a:lnTo>
                  <a:lnTo>
                    <a:pt x="1059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4" name="Freeform 76"/>
            <p:cNvSpPr>
              <a:spLocks/>
            </p:cNvSpPr>
            <p:nvPr/>
          </p:nvSpPr>
          <p:spPr bwMode="auto">
            <a:xfrm>
              <a:off x="5603870" y="3814764"/>
              <a:ext cx="84136" cy="244476"/>
            </a:xfrm>
            <a:custGeom>
              <a:avLst/>
              <a:gdLst/>
              <a:ahLst/>
              <a:cxnLst>
                <a:cxn ang="0">
                  <a:pos x="69" y="32"/>
                </a:cxn>
                <a:cxn ang="0">
                  <a:pos x="67" y="48"/>
                </a:cxn>
                <a:cxn ang="0">
                  <a:pos x="67" y="63"/>
                </a:cxn>
                <a:cxn ang="0">
                  <a:pos x="69" y="76"/>
                </a:cxn>
                <a:cxn ang="0">
                  <a:pos x="72" y="87"/>
                </a:cxn>
                <a:cxn ang="0">
                  <a:pos x="76" y="99"/>
                </a:cxn>
                <a:cxn ang="0">
                  <a:pos x="82" y="112"/>
                </a:cxn>
                <a:cxn ang="0">
                  <a:pos x="86" y="126"/>
                </a:cxn>
                <a:cxn ang="0">
                  <a:pos x="88" y="141"/>
                </a:cxn>
                <a:cxn ang="0">
                  <a:pos x="88" y="156"/>
                </a:cxn>
                <a:cxn ang="0">
                  <a:pos x="91" y="171"/>
                </a:cxn>
                <a:cxn ang="0">
                  <a:pos x="91" y="183"/>
                </a:cxn>
                <a:cxn ang="0">
                  <a:pos x="93" y="196"/>
                </a:cxn>
                <a:cxn ang="0">
                  <a:pos x="93" y="211"/>
                </a:cxn>
                <a:cxn ang="0">
                  <a:pos x="97" y="222"/>
                </a:cxn>
                <a:cxn ang="0">
                  <a:pos x="99" y="238"/>
                </a:cxn>
                <a:cxn ang="0">
                  <a:pos x="107" y="253"/>
                </a:cxn>
                <a:cxn ang="0">
                  <a:pos x="107" y="268"/>
                </a:cxn>
                <a:cxn ang="0">
                  <a:pos x="103" y="283"/>
                </a:cxn>
                <a:cxn ang="0">
                  <a:pos x="97" y="295"/>
                </a:cxn>
                <a:cxn ang="0">
                  <a:pos x="86" y="304"/>
                </a:cxn>
                <a:cxn ang="0">
                  <a:pos x="69" y="308"/>
                </a:cxn>
                <a:cxn ang="0">
                  <a:pos x="57" y="304"/>
                </a:cxn>
                <a:cxn ang="0">
                  <a:pos x="42" y="295"/>
                </a:cxn>
                <a:cxn ang="0">
                  <a:pos x="36" y="283"/>
                </a:cxn>
                <a:cxn ang="0">
                  <a:pos x="31" y="274"/>
                </a:cxn>
                <a:cxn ang="0">
                  <a:pos x="27" y="264"/>
                </a:cxn>
                <a:cxn ang="0">
                  <a:pos x="25" y="259"/>
                </a:cxn>
                <a:cxn ang="0">
                  <a:pos x="25" y="251"/>
                </a:cxn>
                <a:cxn ang="0">
                  <a:pos x="17" y="236"/>
                </a:cxn>
                <a:cxn ang="0">
                  <a:pos x="17" y="222"/>
                </a:cxn>
                <a:cxn ang="0">
                  <a:pos x="15" y="207"/>
                </a:cxn>
                <a:cxn ang="0">
                  <a:pos x="12" y="190"/>
                </a:cxn>
                <a:cxn ang="0">
                  <a:pos x="12" y="181"/>
                </a:cxn>
                <a:cxn ang="0">
                  <a:pos x="10" y="175"/>
                </a:cxn>
                <a:cxn ang="0">
                  <a:pos x="10" y="165"/>
                </a:cxn>
                <a:cxn ang="0">
                  <a:pos x="10" y="156"/>
                </a:cxn>
                <a:cxn ang="0">
                  <a:pos x="4" y="146"/>
                </a:cxn>
                <a:cxn ang="0">
                  <a:pos x="4" y="139"/>
                </a:cxn>
                <a:cxn ang="0">
                  <a:pos x="0" y="129"/>
                </a:cxn>
                <a:cxn ang="0">
                  <a:pos x="0" y="120"/>
                </a:cxn>
                <a:cxn ang="0">
                  <a:pos x="0" y="105"/>
                </a:cxn>
                <a:cxn ang="0">
                  <a:pos x="4" y="89"/>
                </a:cxn>
                <a:cxn ang="0">
                  <a:pos x="4" y="76"/>
                </a:cxn>
                <a:cxn ang="0">
                  <a:pos x="10" y="59"/>
                </a:cxn>
                <a:cxn ang="0">
                  <a:pos x="10" y="51"/>
                </a:cxn>
                <a:cxn ang="0">
                  <a:pos x="12" y="38"/>
                </a:cxn>
                <a:cxn ang="0">
                  <a:pos x="15" y="30"/>
                </a:cxn>
                <a:cxn ang="0">
                  <a:pos x="17" y="23"/>
                </a:cxn>
                <a:cxn ang="0">
                  <a:pos x="21" y="11"/>
                </a:cxn>
                <a:cxn ang="0">
                  <a:pos x="27" y="2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7" y="6"/>
                </a:cxn>
                <a:cxn ang="0">
                  <a:pos x="67" y="11"/>
                </a:cxn>
                <a:cxn ang="0">
                  <a:pos x="69" y="21"/>
                </a:cxn>
                <a:cxn ang="0">
                  <a:pos x="69" y="32"/>
                </a:cxn>
                <a:cxn ang="0">
                  <a:pos x="69" y="32"/>
                </a:cxn>
              </a:cxnLst>
              <a:rect l="0" t="0" r="r" b="b"/>
              <a:pathLst>
                <a:path w="107" h="308">
                  <a:moveTo>
                    <a:pt x="69" y="32"/>
                  </a:moveTo>
                  <a:lnTo>
                    <a:pt x="67" y="48"/>
                  </a:lnTo>
                  <a:lnTo>
                    <a:pt x="67" y="63"/>
                  </a:lnTo>
                  <a:lnTo>
                    <a:pt x="69" y="76"/>
                  </a:lnTo>
                  <a:lnTo>
                    <a:pt x="72" y="87"/>
                  </a:lnTo>
                  <a:lnTo>
                    <a:pt x="76" y="99"/>
                  </a:lnTo>
                  <a:lnTo>
                    <a:pt x="82" y="112"/>
                  </a:lnTo>
                  <a:lnTo>
                    <a:pt x="86" y="126"/>
                  </a:lnTo>
                  <a:lnTo>
                    <a:pt x="88" y="141"/>
                  </a:lnTo>
                  <a:lnTo>
                    <a:pt x="88" y="156"/>
                  </a:lnTo>
                  <a:lnTo>
                    <a:pt x="91" y="171"/>
                  </a:lnTo>
                  <a:lnTo>
                    <a:pt x="91" y="183"/>
                  </a:lnTo>
                  <a:lnTo>
                    <a:pt x="93" y="196"/>
                  </a:lnTo>
                  <a:lnTo>
                    <a:pt x="93" y="211"/>
                  </a:lnTo>
                  <a:lnTo>
                    <a:pt x="97" y="222"/>
                  </a:lnTo>
                  <a:lnTo>
                    <a:pt x="99" y="238"/>
                  </a:lnTo>
                  <a:lnTo>
                    <a:pt x="107" y="253"/>
                  </a:lnTo>
                  <a:lnTo>
                    <a:pt x="107" y="268"/>
                  </a:lnTo>
                  <a:lnTo>
                    <a:pt x="103" y="283"/>
                  </a:lnTo>
                  <a:lnTo>
                    <a:pt x="97" y="295"/>
                  </a:lnTo>
                  <a:lnTo>
                    <a:pt x="86" y="304"/>
                  </a:lnTo>
                  <a:lnTo>
                    <a:pt x="69" y="308"/>
                  </a:lnTo>
                  <a:lnTo>
                    <a:pt x="57" y="304"/>
                  </a:lnTo>
                  <a:lnTo>
                    <a:pt x="42" y="295"/>
                  </a:lnTo>
                  <a:lnTo>
                    <a:pt x="36" y="283"/>
                  </a:lnTo>
                  <a:lnTo>
                    <a:pt x="31" y="274"/>
                  </a:lnTo>
                  <a:lnTo>
                    <a:pt x="27" y="264"/>
                  </a:lnTo>
                  <a:lnTo>
                    <a:pt x="25" y="259"/>
                  </a:lnTo>
                  <a:lnTo>
                    <a:pt x="25" y="251"/>
                  </a:lnTo>
                  <a:lnTo>
                    <a:pt x="17" y="236"/>
                  </a:lnTo>
                  <a:lnTo>
                    <a:pt x="17" y="222"/>
                  </a:lnTo>
                  <a:lnTo>
                    <a:pt x="15" y="207"/>
                  </a:lnTo>
                  <a:lnTo>
                    <a:pt x="12" y="190"/>
                  </a:lnTo>
                  <a:lnTo>
                    <a:pt x="12" y="181"/>
                  </a:lnTo>
                  <a:lnTo>
                    <a:pt x="10" y="175"/>
                  </a:lnTo>
                  <a:lnTo>
                    <a:pt x="10" y="165"/>
                  </a:lnTo>
                  <a:lnTo>
                    <a:pt x="10" y="156"/>
                  </a:lnTo>
                  <a:lnTo>
                    <a:pt x="4" y="146"/>
                  </a:lnTo>
                  <a:lnTo>
                    <a:pt x="4" y="139"/>
                  </a:lnTo>
                  <a:lnTo>
                    <a:pt x="0" y="129"/>
                  </a:lnTo>
                  <a:lnTo>
                    <a:pt x="0" y="120"/>
                  </a:lnTo>
                  <a:lnTo>
                    <a:pt x="0" y="105"/>
                  </a:lnTo>
                  <a:lnTo>
                    <a:pt x="4" y="89"/>
                  </a:lnTo>
                  <a:lnTo>
                    <a:pt x="4" y="76"/>
                  </a:lnTo>
                  <a:lnTo>
                    <a:pt x="10" y="59"/>
                  </a:lnTo>
                  <a:lnTo>
                    <a:pt x="10" y="51"/>
                  </a:lnTo>
                  <a:lnTo>
                    <a:pt x="12" y="38"/>
                  </a:lnTo>
                  <a:lnTo>
                    <a:pt x="15" y="30"/>
                  </a:lnTo>
                  <a:lnTo>
                    <a:pt x="17" y="23"/>
                  </a:lnTo>
                  <a:lnTo>
                    <a:pt x="21" y="11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8" y="2"/>
                  </a:lnTo>
                  <a:lnTo>
                    <a:pt x="57" y="6"/>
                  </a:lnTo>
                  <a:lnTo>
                    <a:pt x="67" y="11"/>
                  </a:lnTo>
                  <a:lnTo>
                    <a:pt x="69" y="21"/>
                  </a:lnTo>
                  <a:lnTo>
                    <a:pt x="69" y="32"/>
                  </a:lnTo>
                  <a:lnTo>
                    <a:pt x="69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5" name="Freeform 77"/>
            <p:cNvSpPr>
              <a:spLocks/>
            </p:cNvSpPr>
            <p:nvPr/>
          </p:nvSpPr>
          <p:spPr bwMode="auto">
            <a:xfrm>
              <a:off x="5330821" y="3868739"/>
              <a:ext cx="334962" cy="163514"/>
            </a:xfrm>
            <a:custGeom>
              <a:avLst/>
              <a:gdLst/>
              <a:ahLst/>
              <a:cxnLst>
                <a:cxn ang="0">
                  <a:pos x="359" y="61"/>
                </a:cxn>
                <a:cxn ang="0">
                  <a:pos x="333" y="61"/>
                </a:cxn>
                <a:cxn ang="0">
                  <a:pos x="308" y="61"/>
                </a:cxn>
                <a:cxn ang="0">
                  <a:pos x="282" y="61"/>
                </a:cxn>
                <a:cxn ang="0">
                  <a:pos x="257" y="61"/>
                </a:cxn>
                <a:cxn ang="0">
                  <a:pos x="230" y="61"/>
                </a:cxn>
                <a:cxn ang="0">
                  <a:pos x="206" y="65"/>
                </a:cxn>
                <a:cxn ang="0">
                  <a:pos x="179" y="71"/>
                </a:cxn>
                <a:cxn ang="0">
                  <a:pos x="158" y="78"/>
                </a:cxn>
                <a:cxn ang="0">
                  <a:pos x="137" y="88"/>
                </a:cxn>
                <a:cxn ang="0">
                  <a:pos x="118" y="97"/>
                </a:cxn>
                <a:cxn ang="0">
                  <a:pos x="103" y="109"/>
                </a:cxn>
                <a:cxn ang="0">
                  <a:pos x="84" y="122"/>
                </a:cxn>
                <a:cxn ang="0">
                  <a:pos x="71" y="139"/>
                </a:cxn>
                <a:cxn ang="0">
                  <a:pos x="52" y="158"/>
                </a:cxn>
                <a:cxn ang="0">
                  <a:pos x="34" y="185"/>
                </a:cxn>
                <a:cxn ang="0">
                  <a:pos x="15" y="204"/>
                </a:cxn>
                <a:cxn ang="0">
                  <a:pos x="6" y="204"/>
                </a:cxn>
                <a:cxn ang="0">
                  <a:pos x="0" y="189"/>
                </a:cxn>
                <a:cxn ang="0">
                  <a:pos x="0" y="164"/>
                </a:cxn>
                <a:cxn ang="0">
                  <a:pos x="10" y="147"/>
                </a:cxn>
                <a:cxn ang="0">
                  <a:pos x="19" y="122"/>
                </a:cxn>
                <a:cxn ang="0">
                  <a:pos x="27" y="103"/>
                </a:cxn>
                <a:cxn ang="0">
                  <a:pos x="46" y="77"/>
                </a:cxn>
                <a:cxn ang="0">
                  <a:pos x="72" y="52"/>
                </a:cxn>
                <a:cxn ang="0">
                  <a:pos x="101" y="37"/>
                </a:cxn>
                <a:cxn ang="0">
                  <a:pos x="118" y="31"/>
                </a:cxn>
                <a:cxn ang="0">
                  <a:pos x="143" y="21"/>
                </a:cxn>
                <a:cxn ang="0">
                  <a:pos x="164" y="12"/>
                </a:cxn>
                <a:cxn ang="0">
                  <a:pos x="181" y="8"/>
                </a:cxn>
                <a:cxn ang="0">
                  <a:pos x="202" y="4"/>
                </a:cxn>
                <a:cxn ang="0">
                  <a:pos x="226" y="0"/>
                </a:cxn>
                <a:cxn ang="0">
                  <a:pos x="259" y="4"/>
                </a:cxn>
                <a:cxn ang="0">
                  <a:pos x="291" y="4"/>
                </a:cxn>
                <a:cxn ang="0">
                  <a:pos x="320" y="10"/>
                </a:cxn>
                <a:cxn ang="0">
                  <a:pos x="344" y="12"/>
                </a:cxn>
                <a:cxn ang="0">
                  <a:pos x="361" y="16"/>
                </a:cxn>
                <a:cxn ang="0">
                  <a:pos x="377" y="16"/>
                </a:cxn>
                <a:cxn ang="0">
                  <a:pos x="397" y="19"/>
                </a:cxn>
                <a:cxn ang="0">
                  <a:pos x="420" y="19"/>
                </a:cxn>
                <a:cxn ang="0">
                  <a:pos x="422" y="31"/>
                </a:cxn>
                <a:cxn ang="0">
                  <a:pos x="411" y="46"/>
                </a:cxn>
                <a:cxn ang="0">
                  <a:pos x="386" y="58"/>
                </a:cxn>
                <a:cxn ang="0">
                  <a:pos x="371" y="65"/>
                </a:cxn>
              </a:cxnLst>
              <a:rect l="0" t="0" r="r" b="b"/>
              <a:pathLst>
                <a:path w="422" h="206">
                  <a:moveTo>
                    <a:pt x="371" y="65"/>
                  </a:moveTo>
                  <a:lnTo>
                    <a:pt x="359" y="61"/>
                  </a:lnTo>
                  <a:lnTo>
                    <a:pt x="344" y="61"/>
                  </a:lnTo>
                  <a:lnTo>
                    <a:pt x="333" y="61"/>
                  </a:lnTo>
                  <a:lnTo>
                    <a:pt x="320" y="61"/>
                  </a:lnTo>
                  <a:lnTo>
                    <a:pt x="308" y="61"/>
                  </a:lnTo>
                  <a:lnTo>
                    <a:pt x="293" y="61"/>
                  </a:lnTo>
                  <a:lnTo>
                    <a:pt x="282" y="61"/>
                  </a:lnTo>
                  <a:lnTo>
                    <a:pt x="270" y="61"/>
                  </a:lnTo>
                  <a:lnTo>
                    <a:pt x="257" y="61"/>
                  </a:lnTo>
                  <a:lnTo>
                    <a:pt x="245" y="61"/>
                  </a:lnTo>
                  <a:lnTo>
                    <a:pt x="230" y="61"/>
                  </a:lnTo>
                  <a:lnTo>
                    <a:pt x="217" y="65"/>
                  </a:lnTo>
                  <a:lnTo>
                    <a:pt x="206" y="65"/>
                  </a:lnTo>
                  <a:lnTo>
                    <a:pt x="190" y="67"/>
                  </a:lnTo>
                  <a:lnTo>
                    <a:pt x="179" y="71"/>
                  </a:lnTo>
                  <a:lnTo>
                    <a:pt x="166" y="77"/>
                  </a:lnTo>
                  <a:lnTo>
                    <a:pt x="158" y="78"/>
                  </a:lnTo>
                  <a:lnTo>
                    <a:pt x="145" y="82"/>
                  </a:lnTo>
                  <a:lnTo>
                    <a:pt x="137" y="88"/>
                  </a:lnTo>
                  <a:lnTo>
                    <a:pt x="128" y="92"/>
                  </a:lnTo>
                  <a:lnTo>
                    <a:pt x="118" y="97"/>
                  </a:lnTo>
                  <a:lnTo>
                    <a:pt x="109" y="103"/>
                  </a:lnTo>
                  <a:lnTo>
                    <a:pt x="103" y="109"/>
                  </a:lnTo>
                  <a:lnTo>
                    <a:pt x="95" y="115"/>
                  </a:lnTo>
                  <a:lnTo>
                    <a:pt x="84" y="122"/>
                  </a:lnTo>
                  <a:lnTo>
                    <a:pt x="76" y="130"/>
                  </a:lnTo>
                  <a:lnTo>
                    <a:pt x="71" y="139"/>
                  </a:lnTo>
                  <a:lnTo>
                    <a:pt x="61" y="149"/>
                  </a:lnTo>
                  <a:lnTo>
                    <a:pt x="52" y="158"/>
                  </a:lnTo>
                  <a:lnTo>
                    <a:pt x="42" y="170"/>
                  </a:lnTo>
                  <a:lnTo>
                    <a:pt x="34" y="185"/>
                  </a:lnTo>
                  <a:lnTo>
                    <a:pt x="25" y="196"/>
                  </a:lnTo>
                  <a:lnTo>
                    <a:pt x="15" y="204"/>
                  </a:lnTo>
                  <a:lnTo>
                    <a:pt x="10" y="206"/>
                  </a:lnTo>
                  <a:lnTo>
                    <a:pt x="6" y="204"/>
                  </a:lnTo>
                  <a:lnTo>
                    <a:pt x="4" y="200"/>
                  </a:lnTo>
                  <a:lnTo>
                    <a:pt x="0" y="189"/>
                  </a:lnTo>
                  <a:lnTo>
                    <a:pt x="0" y="173"/>
                  </a:lnTo>
                  <a:lnTo>
                    <a:pt x="0" y="164"/>
                  </a:lnTo>
                  <a:lnTo>
                    <a:pt x="4" y="154"/>
                  </a:lnTo>
                  <a:lnTo>
                    <a:pt x="10" y="147"/>
                  </a:lnTo>
                  <a:lnTo>
                    <a:pt x="14" y="137"/>
                  </a:lnTo>
                  <a:lnTo>
                    <a:pt x="19" y="122"/>
                  </a:lnTo>
                  <a:lnTo>
                    <a:pt x="21" y="113"/>
                  </a:lnTo>
                  <a:lnTo>
                    <a:pt x="27" y="103"/>
                  </a:lnTo>
                  <a:lnTo>
                    <a:pt x="34" y="94"/>
                  </a:lnTo>
                  <a:lnTo>
                    <a:pt x="46" y="77"/>
                  </a:lnTo>
                  <a:lnTo>
                    <a:pt x="61" y="65"/>
                  </a:lnTo>
                  <a:lnTo>
                    <a:pt x="72" y="52"/>
                  </a:lnTo>
                  <a:lnTo>
                    <a:pt x="91" y="44"/>
                  </a:lnTo>
                  <a:lnTo>
                    <a:pt x="101" y="37"/>
                  </a:lnTo>
                  <a:lnTo>
                    <a:pt x="109" y="35"/>
                  </a:lnTo>
                  <a:lnTo>
                    <a:pt x="118" y="31"/>
                  </a:lnTo>
                  <a:lnTo>
                    <a:pt x="129" y="29"/>
                  </a:lnTo>
                  <a:lnTo>
                    <a:pt x="143" y="21"/>
                  </a:lnTo>
                  <a:lnTo>
                    <a:pt x="154" y="16"/>
                  </a:lnTo>
                  <a:lnTo>
                    <a:pt x="164" y="12"/>
                  </a:lnTo>
                  <a:lnTo>
                    <a:pt x="173" y="10"/>
                  </a:lnTo>
                  <a:lnTo>
                    <a:pt x="181" y="8"/>
                  </a:lnTo>
                  <a:lnTo>
                    <a:pt x="190" y="8"/>
                  </a:lnTo>
                  <a:lnTo>
                    <a:pt x="202" y="4"/>
                  </a:lnTo>
                  <a:lnTo>
                    <a:pt x="211" y="4"/>
                  </a:lnTo>
                  <a:lnTo>
                    <a:pt x="226" y="0"/>
                  </a:lnTo>
                  <a:lnTo>
                    <a:pt x="245" y="0"/>
                  </a:lnTo>
                  <a:lnTo>
                    <a:pt x="259" y="4"/>
                  </a:lnTo>
                  <a:lnTo>
                    <a:pt x="278" y="4"/>
                  </a:lnTo>
                  <a:lnTo>
                    <a:pt x="291" y="4"/>
                  </a:lnTo>
                  <a:lnTo>
                    <a:pt x="304" y="8"/>
                  </a:lnTo>
                  <a:lnTo>
                    <a:pt x="320" y="10"/>
                  </a:lnTo>
                  <a:lnTo>
                    <a:pt x="335" y="12"/>
                  </a:lnTo>
                  <a:lnTo>
                    <a:pt x="344" y="12"/>
                  </a:lnTo>
                  <a:lnTo>
                    <a:pt x="354" y="16"/>
                  </a:lnTo>
                  <a:lnTo>
                    <a:pt x="361" y="16"/>
                  </a:lnTo>
                  <a:lnTo>
                    <a:pt x="371" y="16"/>
                  </a:lnTo>
                  <a:lnTo>
                    <a:pt x="377" y="16"/>
                  </a:lnTo>
                  <a:lnTo>
                    <a:pt x="386" y="19"/>
                  </a:lnTo>
                  <a:lnTo>
                    <a:pt x="397" y="19"/>
                  </a:lnTo>
                  <a:lnTo>
                    <a:pt x="411" y="19"/>
                  </a:lnTo>
                  <a:lnTo>
                    <a:pt x="420" y="19"/>
                  </a:lnTo>
                  <a:lnTo>
                    <a:pt x="422" y="25"/>
                  </a:lnTo>
                  <a:lnTo>
                    <a:pt x="422" y="31"/>
                  </a:lnTo>
                  <a:lnTo>
                    <a:pt x="420" y="40"/>
                  </a:lnTo>
                  <a:lnTo>
                    <a:pt x="411" y="46"/>
                  </a:lnTo>
                  <a:lnTo>
                    <a:pt x="401" y="52"/>
                  </a:lnTo>
                  <a:lnTo>
                    <a:pt x="386" y="58"/>
                  </a:lnTo>
                  <a:lnTo>
                    <a:pt x="371" y="65"/>
                  </a:lnTo>
                  <a:lnTo>
                    <a:pt x="371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6" name="Freeform 78"/>
            <p:cNvSpPr>
              <a:spLocks/>
            </p:cNvSpPr>
            <p:nvPr/>
          </p:nvSpPr>
          <p:spPr bwMode="auto">
            <a:xfrm>
              <a:off x="5383209" y="3987801"/>
              <a:ext cx="274637" cy="112713"/>
            </a:xfrm>
            <a:custGeom>
              <a:avLst/>
              <a:gdLst/>
              <a:ahLst/>
              <a:cxnLst>
                <a:cxn ang="0">
                  <a:pos x="319" y="53"/>
                </a:cxn>
                <a:cxn ang="0">
                  <a:pos x="294" y="59"/>
                </a:cxn>
                <a:cxn ang="0">
                  <a:pos x="273" y="60"/>
                </a:cxn>
                <a:cxn ang="0">
                  <a:pos x="253" y="64"/>
                </a:cxn>
                <a:cxn ang="0">
                  <a:pos x="232" y="70"/>
                </a:cxn>
                <a:cxn ang="0">
                  <a:pos x="209" y="74"/>
                </a:cxn>
                <a:cxn ang="0">
                  <a:pos x="186" y="85"/>
                </a:cxn>
                <a:cxn ang="0">
                  <a:pos x="159" y="97"/>
                </a:cxn>
                <a:cxn ang="0">
                  <a:pos x="133" y="114"/>
                </a:cxn>
                <a:cxn ang="0">
                  <a:pos x="102" y="119"/>
                </a:cxn>
                <a:cxn ang="0">
                  <a:pos x="76" y="125"/>
                </a:cxn>
                <a:cxn ang="0">
                  <a:pos x="45" y="135"/>
                </a:cxn>
                <a:cxn ang="0">
                  <a:pos x="21" y="140"/>
                </a:cxn>
                <a:cxn ang="0">
                  <a:pos x="4" y="131"/>
                </a:cxn>
                <a:cxn ang="0">
                  <a:pos x="0" y="119"/>
                </a:cxn>
                <a:cxn ang="0">
                  <a:pos x="9" y="106"/>
                </a:cxn>
                <a:cxn ang="0">
                  <a:pos x="34" y="97"/>
                </a:cxn>
                <a:cxn ang="0">
                  <a:pos x="57" y="81"/>
                </a:cxn>
                <a:cxn ang="0">
                  <a:pos x="81" y="68"/>
                </a:cxn>
                <a:cxn ang="0">
                  <a:pos x="102" y="53"/>
                </a:cxn>
                <a:cxn ang="0">
                  <a:pos x="129" y="38"/>
                </a:cxn>
                <a:cxn ang="0">
                  <a:pos x="154" y="28"/>
                </a:cxn>
                <a:cxn ang="0">
                  <a:pos x="180" y="19"/>
                </a:cxn>
                <a:cxn ang="0">
                  <a:pos x="209" y="17"/>
                </a:cxn>
                <a:cxn ang="0">
                  <a:pos x="232" y="17"/>
                </a:cxn>
                <a:cxn ang="0">
                  <a:pos x="256" y="13"/>
                </a:cxn>
                <a:cxn ang="0">
                  <a:pos x="281" y="9"/>
                </a:cxn>
                <a:cxn ang="0">
                  <a:pos x="304" y="7"/>
                </a:cxn>
                <a:cxn ang="0">
                  <a:pos x="325" y="0"/>
                </a:cxn>
                <a:cxn ang="0">
                  <a:pos x="342" y="7"/>
                </a:cxn>
                <a:cxn ang="0">
                  <a:pos x="346" y="24"/>
                </a:cxn>
                <a:cxn ang="0">
                  <a:pos x="342" y="43"/>
                </a:cxn>
                <a:cxn ang="0">
                  <a:pos x="334" y="49"/>
                </a:cxn>
              </a:cxnLst>
              <a:rect l="0" t="0" r="r" b="b"/>
              <a:pathLst>
                <a:path w="346" h="140">
                  <a:moveTo>
                    <a:pt x="334" y="49"/>
                  </a:moveTo>
                  <a:lnTo>
                    <a:pt x="319" y="53"/>
                  </a:lnTo>
                  <a:lnTo>
                    <a:pt x="308" y="55"/>
                  </a:lnTo>
                  <a:lnTo>
                    <a:pt x="294" y="59"/>
                  </a:lnTo>
                  <a:lnTo>
                    <a:pt x="287" y="60"/>
                  </a:lnTo>
                  <a:lnTo>
                    <a:pt x="273" y="60"/>
                  </a:lnTo>
                  <a:lnTo>
                    <a:pt x="262" y="64"/>
                  </a:lnTo>
                  <a:lnTo>
                    <a:pt x="253" y="64"/>
                  </a:lnTo>
                  <a:lnTo>
                    <a:pt x="245" y="68"/>
                  </a:lnTo>
                  <a:lnTo>
                    <a:pt x="232" y="70"/>
                  </a:lnTo>
                  <a:lnTo>
                    <a:pt x="220" y="74"/>
                  </a:lnTo>
                  <a:lnTo>
                    <a:pt x="209" y="74"/>
                  </a:lnTo>
                  <a:lnTo>
                    <a:pt x="199" y="79"/>
                  </a:lnTo>
                  <a:lnTo>
                    <a:pt x="186" y="85"/>
                  </a:lnTo>
                  <a:lnTo>
                    <a:pt x="175" y="91"/>
                  </a:lnTo>
                  <a:lnTo>
                    <a:pt x="159" y="97"/>
                  </a:lnTo>
                  <a:lnTo>
                    <a:pt x="148" y="106"/>
                  </a:lnTo>
                  <a:lnTo>
                    <a:pt x="133" y="114"/>
                  </a:lnTo>
                  <a:lnTo>
                    <a:pt x="118" y="116"/>
                  </a:lnTo>
                  <a:lnTo>
                    <a:pt x="102" y="119"/>
                  </a:lnTo>
                  <a:lnTo>
                    <a:pt x="91" y="125"/>
                  </a:lnTo>
                  <a:lnTo>
                    <a:pt x="76" y="125"/>
                  </a:lnTo>
                  <a:lnTo>
                    <a:pt x="61" y="131"/>
                  </a:lnTo>
                  <a:lnTo>
                    <a:pt x="45" y="135"/>
                  </a:lnTo>
                  <a:lnTo>
                    <a:pt x="34" y="140"/>
                  </a:lnTo>
                  <a:lnTo>
                    <a:pt x="21" y="140"/>
                  </a:lnTo>
                  <a:lnTo>
                    <a:pt x="9" y="136"/>
                  </a:lnTo>
                  <a:lnTo>
                    <a:pt x="4" y="131"/>
                  </a:lnTo>
                  <a:lnTo>
                    <a:pt x="4" y="125"/>
                  </a:lnTo>
                  <a:lnTo>
                    <a:pt x="0" y="119"/>
                  </a:lnTo>
                  <a:lnTo>
                    <a:pt x="4" y="114"/>
                  </a:lnTo>
                  <a:lnTo>
                    <a:pt x="9" y="106"/>
                  </a:lnTo>
                  <a:lnTo>
                    <a:pt x="21" y="102"/>
                  </a:lnTo>
                  <a:lnTo>
                    <a:pt x="34" y="97"/>
                  </a:lnTo>
                  <a:lnTo>
                    <a:pt x="49" y="91"/>
                  </a:lnTo>
                  <a:lnTo>
                    <a:pt x="57" y="81"/>
                  </a:lnTo>
                  <a:lnTo>
                    <a:pt x="72" y="76"/>
                  </a:lnTo>
                  <a:lnTo>
                    <a:pt x="81" y="68"/>
                  </a:lnTo>
                  <a:lnTo>
                    <a:pt x="91" y="60"/>
                  </a:lnTo>
                  <a:lnTo>
                    <a:pt x="102" y="53"/>
                  </a:lnTo>
                  <a:lnTo>
                    <a:pt x="118" y="45"/>
                  </a:lnTo>
                  <a:lnTo>
                    <a:pt x="129" y="38"/>
                  </a:lnTo>
                  <a:lnTo>
                    <a:pt x="142" y="32"/>
                  </a:lnTo>
                  <a:lnTo>
                    <a:pt x="154" y="28"/>
                  </a:lnTo>
                  <a:lnTo>
                    <a:pt x="169" y="22"/>
                  </a:lnTo>
                  <a:lnTo>
                    <a:pt x="180" y="19"/>
                  </a:lnTo>
                  <a:lnTo>
                    <a:pt x="196" y="17"/>
                  </a:lnTo>
                  <a:lnTo>
                    <a:pt x="209" y="17"/>
                  </a:lnTo>
                  <a:lnTo>
                    <a:pt x="220" y="17"/>
                  </a:lnTo>
                  <a:lnTo>
                    <a:pt x="232" y="17"/>
                  </a:lnTo>
                  <a:lnTo>
                    <a:pt x="245" y="13"/>
                  </a:lnTo>
                  <a:lnTo>
                    <a:pt x="256" y="13"/>
                  </a:lnTo>
                  <a:lnTo>
                    <a:pt x="268" y="13"/>
                  </a:lnTo>
                  <a:lnTo>
                    <a:pt x="281" y="9"/>
                  </a:lnTo>
                  <a:lnTo>
                    <a:pt x="292" y="9"/>
                  </a:lnTo>
                  <a:lnTo>
                    <a:pt x="304" y="7"/>
                  </a:lnTo>
                  <a:lnTo>
                    <a:pt x="317" y="3"/>
                  </a:lnTo>
                  <a:lnTo>
                    <a:pt x="325" y="0"/>
                  </a:lnTo>
                  <a:lnTo>
                    <a:pt x="334" y="3"/>
                  </a:lnTo>
                  <a:lnTo>
                    <a:pt x="342" y="7"/>
                  </a:lnTo>
                  <a:lnTo>
                    <a:pt x="346" y="17"/>
                  </a:lnTo>
                  <a:lnTo>
                    <a:pt x="346" y="24"/>
                  </a:lnTo>
                  <a:lnTo>
                    <a:pt x="346" y="34"/>
                  </a:lnTo>
                  <a:lnTo>
                    <a:pt x="342" y="43"/>
                  </a:lnTo>
                  <a:lnTo>
                    <a:pt x="334" y="49"/>
                  </a:lnTo>
                  <a:lnTo>
                    <a:pt x="334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7" name="Freeform 79"/>
            <p:cNvSpPr>
              <a:spLocks/>
            </p:cNvSpPr>
            <p:nvPr/>
          </p:nvSpPr>
          <p:spPr bwMode="auto">
            <a:xfrm>
              <a:off x="5259382" y="4117977"/>
              <a:ext cx="214312" cy="144463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101" y="61"/>
                </a:cxn>
                <a:cxn ang="0">
                  <a:pos x="89" y="89"/>
                </a:cxn>
                <a:cxn ang="0">
                  <a:pos x="74" y="110"/>
                </a:cxn>
                <a:cxn ang="0">
                  <a:pos x="74" y="122"/>
                </a:cxn>
                <a:cxn ang="0">
                  <a:pos x="89" y="122"/>
                </a:cxn>
                <a:cxn ang="0">
                  <a:pos x="106" y="118"/>
                </a:cxn>
                <a:cxn ang="0">
                  <a:pos x="125" y="118"/>
                </a:cxn>
                <a:cxn ang="0">
                  <a:pos x="143" y="118"/>
                </a:cxn>
                <a:cxn ang="0">
                  <a:pos x="162" y="116"/>
                </a:cxn>
                <a:cxn ang="0">
                  <a:pos x="179" y="116"/>
                </a:cxn>
                <a:cxn ang="0">
                  <a:pos x="200" y="118"/>
                </a:cxn>
                <a:cxn ang="0">
                  <a:pos x="228" y="127"/>
                </a:cxn>
                <a:cxn ang="0">
                  <a:pos x="249" y="137"/>
                </a:cxn>
                <a:cxn ang="0">
                  <a:pos x="270" y="154"/>
                </a:cxn>
                <a:cxn ang="0">
                  <a:pos x="270" y="175"/>
                </a:cxn>
                <a:cxn ang="0">
                  <a:pos x="249" y="183"/>
                </a:cxn>
                <a:cxn ang="0">
                  <a:pos x="228" y="179"/>
                </a:cxn>
                <a:cxn ang="0">
                  <a:pos x="198" y="173"/>
                </a:cxn>
                <a:cxn ang="0">
                  <a:pos x="171" y="167"/>
                </a:cxn>
                <a:cxn ang="0">
                  <a:pos x="146" y="167"/>
                </a:cxn>
                <a:cxn ang="0">
                  <a:pos x="125" y="167"/>
                </a:cxn>
                <a:cxn ang="0">
                  <a:pos x="101" y="164"/>
                </a:cxn>
                <a:cxn ang="0">
                  <a:pos x="80" y="160"/>
                </a:cxn>
                <a:cxn ang="0">
                  <a:pos x="55" y="158"/>
                </a:cxn>
                <a:cxn ang="0">
                  <a:pos x="32" y="152"/>
                </a:cxn>
                <a:cxn ang="0">
                  <a:pos x="8" y="139"/>
                </a:cxn>
                <a:cxn ang="0">
                  <a:pos x="0" y="118"/>
                </a:cxn>
                <a:cxn ang="0">
                  <a:pos x="23" y="95"/>
                </a:cxn>
                <a:cxn ang="0">
                  <a:pos x="40" y="72"/>
                </a:cxn>
                <a:cxn ang="0">
                  <a:pos x="53" y="55"/>
                </a:cxn>
                <a:cxn ang="0">
                  <a:pos x="68" y="40"/>
                </a:cxn>
                <a:cxn ang="0">
                  <a:pos x="76" y="21"/>
                </a:cxn>
                <a:cxn ang="0">
                  <a:pos x="86" y="0"/>
                </a:cxn>
                <a:cxn ang="0">
                  <a:pos x="106" y="10"/>
                </a:cxn>
                <a:cxn ang="0">
                  <a:pos x="112" y="25"/>
                </a:cxn>
              </a:cxnLst>
              <a:rect l="0" t="0" r="r" b="b"/>
              <a:pathLst>
                <a:path w="272" h="183">
                  <a:moveTo>
                    <a:pt x="112" y="25"/>
                  </a:moveTo>
                  <a:lnTo>
                    <a:pt x="110" y="36"/>
                  </a:lnTo>
                  <a:lnTo>
                    <a:pt x="106" y="49"/>
                  </a:lnTo>
                  <a:lnTo>
                    <a:pt x="101" y="61"/>
                  </a:lnTo>
                  <a:lnTo>
                    <a:pt x="97" y="76"/>
                  </a:lnTo>
                  <a:lnTo>
                    <a:pt x="89" y="89"/>
                  </a:lnTo>
                  <a:lnTo>
                    <a:pt x="82" y="97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74" y="122"/>
                  </a:lnTo>
                  <a:lnTo>
                    <a:pt x="82" y="122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106" y="118"/>
                  </a:lnTo>
                  <a:lnTo>
                    <a:pt x="116" y="118"/>
                  </a:lnTo>
                  <a:lnTo>
                    <a:pt x="125" y="118"/>
                  </a:lnTo>
                  <a:lnTo>
                    <a:pt x="133" y="118"/>
                  </a:lnTo>
                  <a:lnTo>
                    <a:pt x="143" y="118"/>
                  </a:lnTo>
                  <a:lnTo>
                    <a:pt x="152" y="116"/>
                  </a:lnTo>
                  <a:lnTo>
                    <a:pt x="162" y="116"/>
                  </a:lnTo>
                  <a:lnTo>
                    <a:pt x="171" y="116"/>
                  </a:lnTo>
                  <a:lnTo>
                    <a:pt x="179" y="116"/>
                  </a:lnTo>
                  <a:lnTo>
                    <a:pt x="192" y="118"/>
                  </a:lnTo>
                  <a:lnTo>
                    <a:pt x="200" y="118"/>
                  </a:lnTo>
                  <a:lnTo>
                    <a:pt x="213" y="126"/>
                  </a:lnTo>
                  <a:lnTo>
                    <a:pt x="228" y="127"/>
                  </a:lnTo>
                  <a:lnTo>
                    <a:pt x="239" y="133"/>
                  </a:lnTo>
                  <a:lnTo>
                    <a:pt x="249" y="137"/>
                  </a:lnTo>
                  <a:lnTo>
                    <a:pt x="257" y="143"/>
                  </a:lnTo>
                  <a:lnTo>
                    <a:pt x="270" y="154"/>
                  </a:lnTo>
                  <a:lnTo>
                    <a:pt x="272" y="167"/>
                  </a:lnTo>
                  <a:lnTo>
                    <a:pt x="270" y="175"/>
                  </a:lnTo>
                  <a:lnTo>
                    <a:pt x="257" y="183"/>
                  </a:lnTo>
                  <a:lnTo>
                    <a:pt x="249" y="183"/>
                  </a:lnTo>
                  <a:lnTo>
                    <a:pt x="239" y="183"/>
                  </a:lnTo>
                  <a:lnTo>
                    <a:pt x="228" y="179"/>
                  </a:lnTo>
                  <a:lnTo>
                    <a:pt x="213" y="179"/>
                  </a:lnTo>
                  <a:lnTo>
                    <a:pt x="198" y="173"/>
                  </a:lnTo>
                  <a:lnTo>
                    <a:pt x="186" y="169"/>
                  </a:lnTo>
                  <a:lnTo>
                    <a:pt x="171" y="167"/>
                  </a:lnTo>
                  <a:lnTo>
                    <a:pt x="162" y="167"/>
                  </a:lnTo>
                  <a:lnTo>
                    <a:pt x="146" y="167"/>
                  </a:lnTo>
                  <a:lnTo>
                    <a:pt x="137" y="167"/>
                  </a:lnTo>
                  <a:lnTo>
                    <a:pt x="125" y="167"/>
                  </a:lnTo>
                  <a:lnTo>
                    <a:pt x="112" y="167"/>
                  </a:lnTo>
                  <a:lnTo>
                    <a:pt x="101" y="164"/>
                  </a:lnTo>
                  <a:lnTo>
                    <a:pt x="91" y="164"/>
                  </a:lnTo>
                  <a:lnTo>
                    <a:pt x="80" y="160"/>
                  </a:lnTo>
                  <a:lnTo>
                    <a:pt x="70" y="160"/>
                  </a:lnTo>
                  <a:lnTo>
                    <a:pt x="55" y="158"/>
                  </a:lnTo>
                  <a:lnTo>
                    <a:pt x="44" y="154"/>
                  </a:lnTo>
                  <a:lnTo>
                    <a:pt x="32" y="152"/>
                  </a:lnTo>
                  <a:lnTo>
                    <a:pt x="19" y="146"/>
                  </a:lnTo>
                  <a:lnTo>
                    <a:pt x="8" y="139"/>
                  </a:lnTo>
                  <a:lnTo>
                    <a:pt x="0" y="131"/>
                  </a:lnTo>
                  <a:lnTo>
                    <a:pt x="0" y="118"/>
                  </a:lnTo>
                  <a:lnTo>
                    <a:pt x="8" y="110"/>
                  </a:lnTo>
                  <a:lnTo>
                    <a:pt x="23" y="95"/>
                  </a:lnTo>
                  <a:lnTo>
                    <a:pt x="38" y="82"/>
                  </a:lnTo>
                  <a:lnTo>
                    <a:pt x="40" y="72"/>
                  </a:lnTo>
                  <a:lnTo>
                    <a:pt x="48" y="65"/>
                  </a:lnTo>
                  <a:lnTo>
                    <a:pt x="53" y="55"/>
                  </a:lnTo>
                  <a:lnTo>
                    <a:pt x="61" y="49"/>
                  </a:lnTo>
                  <a:lnTo>
                    <a:pt x="68" y="40"/>
                  </a:lnTo>
                  <a:lnTo>
                    <a:pt x="74" y="30"/>
                  </a:lnTo>
                  <a:lnTo>
                    <a:pt x="76" y="21"/>
                  </a:lnTo>
                  <a:lnTo>
                    <a:pt x="80" y="13"/>
                  </a:lnTo>
                  <a:lnTo>
                    <a:pt x="86" y="0"/>
                  </a:lnTo>
                  <a:lnTo>
                    <a:pt x="95" y="0"/>
                  </a:lnTo>
                  <a:lnTo>
                    <a:pt x="106" y="10"/>
                  </a:lnTo>
                  <a:lnTo>
                    <a:pt x="112" y="25"/>
                  </a:lnTo>
                  <a:lnTo>
                    <a:pt x="11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8" name="Freeform 80"/>
            <p:cNvSpPr>
              <a:spLocks/>
            </p:cNvSpPr>
            <p:nvPr/>
          </p:nvSpPr>
          <p:spPr bwMode="auto">
            <a:xfrm>
              <a:off x="6546843" y="4427540"/>
              <a:ext cx="368299" cy="1535115"/>
            </a:xfrm>
            <a:custGeom>
              <a:avLst/>
              <a:gdLst/>
              <a:ahLst/>
              <a:cxnLst>
                <a:cxn ang="0">
                  <a:pos x="447" y="49"/>
                </a:cxn>
                <a:cxn ang="0">
                  <a:pos x="422" y="91"/>
                </a:cxn>
                <a:cxn ang="0">
                  <a:pos x="401" y="137"/>
                </a:cxn>
                <a:cxn ang="0">
                  <a:pos x="367" y="199"/>
                </a:cxn>
                <a:cxn ang="0">
                  <a:pos x="331" y="277"/>
                </a:cxn>
                <a:cxn ang="0">
                  <a:pos x="293" y="353"/>
                </a:cxn>
                <a:cxn ang="0">
                  <a:pos x="262" y="435"/>
                </a:cxn>
                <a:cxn ang="0">
                  <a:pos x="243" y="481"/>
                </a:cxn>
                <a:cxn ang="0">
                  <a:pos x="228" y="528"/>
                </a:cxn>
                <a:cxn ang="0">
                  <a:pos x="211" y="583"/>
                </a:cxn>
                <a:cxn ang="0">
                  <a:pos x="190" y="642"/>
                </a:cxn>
                <a:cxn ang="0">
                  <a:pos x="171" y="693"/>
                </a:cxn>
                <a:cxn ang="0">
                  <a:pos x="156" y="749"/>
                </a:cxn>
                <a:cxn ang="0">
                  <a:pos x="143" y="800"/>
                </a:cxn>
                <a:cxn ang="0">
                  <a:pos x="133" y="861"/>
                </a:cxn>
                <a:cxn ang="0">
                  <a:pos x="124" y="927"/>
                </a:cxn>
                <a:cxn ang="0">
                  <a:pos x="118" y="1005"/>
                </a:cxn>
                <a:cxn ang="0">
                  <a:pos x="118" y="1083"/>
                </a:cxn>
                <a:cxn ang="0">
                  <a:pos x="118" y="1163"/>
                </a:cxn>
                <a:cxn ang="0">
                  <a:pos x="118" y="1233"/>
                </a:cxn>
                <a:cxn ang="0">
                  <a:pos x="120" y="1309"/>
                </a:cxn>
                <a:cxn ang="0">
                  <a:pos x="124" y="1389"/>
                </a:cxn>
                <a:cxn ang="0">
                  <a:pos x="127" y="1461"/>
                </a:cxn>
                <a:cxn ang="0">
                  <a:pos x="124" y="1535"/>
                </a:cxn>
                <a:cxn ang="0">
                  <a:pos x="124" y="1609"/>
                </a:cxn>
                <a:cxn ang="0">
                  <a:pos x="114" y="1684"/>
                </a:cxn>
                <a:cxn ang="0">
                  <a:pos x="107" y="1760"/>
                </a:cxn>
                <a:cxn ang="0">
                  <a:pos x="84" y="1836"/>
                </a:cxn>
                <a:cxn ang="0">
                  <a:pos x="67" y="1902"/>
                </a:cxn>
                <a:cxn ang="0">
                  <a:pos x="12" y="1934"/>
                </a:cxn>
                <a:cxn ang="0">
                  <a:pos x="2" y="1910"/>
                </a:cxn>
                <a:cxn ang="0">
                  <a:pos x="15" y="1841"/>
                </a:cxn>
                <a:cxn ang="0">
                  <a:pos x="27" y="1765"/>
                </a:cxn>
                <a:cxn ang="0">
                  <a:pos x="36" y="1693"/>
                </a:cxn>
                <a:cxn ang="0">
                  <a:pos x="38" y="1615"/>
                </a:cxn>
                <a:cxn ang="0">
                  <a:pos x="42" y="1533"/>
                </a:cxn>
                <a:cxn ang="0">
                  <a:pos x="42" y="1452"/>
                </a:cxn>
                <a:cxn ang="0">
                  <a:pos x="42" y="1368"/>
                </a:cxn>
                <a:cxn ang="0">
                  <a:pos x="42" y="1286"/>
                </a:cxn>
                <a:cxn ang="0">
                  <a:pos x="42" y="1205"/>
                </a:cxn>
                <a:cxn ang="0">
                  <a:pos x="42" y="1123"/>
                </a:cxn>
                <a:cxn ang="0">
                  <a:pos x="42" y="1041"/>
                </a:cxn>
                <a:cxn ang="0">
                  <a:pos x="48" y="965"/>
                </a:cxn>
                <a:cxn ang="0">
                  <a:pos x="57" y="891"/>
                </a:cxn>
                <a:cxn ang="0">
                  <a:pos x="70" y="815"/>
                </a:cxn>
                <a:cxn ang="0">
                  <a:pos x="82" y="743"/>
                </a:cxn>
                <a:cxn ang="0">
                  <a:pos x="99" y="672"/>
                </a:cxn>
                <a:cxn ang="0">
                  <a:pos x="114" y="604"/>
                </a:cxn>
                <a:cxn ang="0">
                  <a:pos x="135" y="538"/>
                </a:cxn>
                <a:cxn ang="0">
                  <a:pos x="160" y="475"/>
                </a:cxn>
                <a:cxn ang="0">
                  <a:pos x="185" y="410"/>
                </a:cxn>
                <a:cxn ang="0">
                  <a:pos x="211" y="340"/>
                </a:cxn>
                <a:cxn ang="0">
                  <a:pos x="242" y="277"/>
                </a:cxn>
                <a:cxn ang="0">
                  <a:pos x="274" y="213"/>
                </a:cxn>
                <a:cxn ang="0">
                  <a:pos x="308" y="142"/>
                </a:cxn>
                <a:cxn ang="0">
                  <a:pos x="344" y="70"/>
                </a:cxn>
                <a:cxn ang="0">
                  <a:pos x="388" y="9"/>
                </a:cxn>
                <a:cxn ang="0">
                  <a:pos x="432" y="0"/>
                </a:cxn>
                <a:cxn ang="0">
                  <a:pos x="464" y="13"/>
                </a:cxn>
              </a:cxnLst>
              <a:rect l="0" t="0" r="r" b="b"/>
              <a:pathLst>
                <a:path w="464" h="1934">
                  <a:moveTo>
                    <a:pt x="464" y="13"/>
                  </a:moveTo>
                  <a:lnTo>
                    <a:pt x="458" y="19"/>
                  </a:lnTo>
                  <a:lnTo>
                    <a:pt x="454" y="26"/>
                  </a:lnTo>
                  <a:lnTo>
                    <a:pt x="449" y="36"/>
                  </a:lnTo>
                  <a:lnTo>
                    <a:pt x="447" y="49"/>
                  </a:lnTo>
                  <a:lnTo>
                    <a:pt x="441" y="59"/>
                  </a:lnTo>
                  <a:lnTo>
                    <a:pt x="437" y="66"/>
                  </a:lnTo>
                  <a:lnTo>
                    <a:pt x="432" y="76"/>
                  </a:lnTo>
                  <a:lnTo>
                    <a:pt x="428" y="85"/>
                  </a:lnTo>
                  <a:lnTo>
                    <a:pt x="422" y="91"/>
                  </a:lnTo>
                  <a:lnTo>
                    <a:pt x="416" y="102"/>
                  </a:lnTo>
                  <a:lnTo>
                    <a:pt x="413" y="108"/>
                  </a:lnTo>
                  <a:lnTo>
                    <a:pt x="407" y="118"/>
                  </a:lnTo>
                  <a:lnTo>
                    <a:pt x="405" y="127"/>
                  </a:lnTo>
                  <a:lnTo>
                    <a:pt x="401" y="137"/>
                  </a:lnTo>
                  <a:lnTo>
                    <a:pt x="395" y="144"/>
                  </a:lnTo>
                  <a:lnTo>
                    <a:pt x="392" y="154"/>
                  </a:lnTo>
                  <a:lnTo>
                    <a:pt x="382" y="169"/>
                  </a:lnTo>
                  <a:lnTo>
                    <a:pt x="375" y="184"/>
                  </a:lnTo>
                  <a:lnTo>
                    <a:pt x="367" y="199"/>
                  </a:lnTo>
                  <a:lnTo>
                    <a:pt x="359" y="214"/>
                  </a:lnTo>
                  <a:lnTo>
                    <a:pt x="350" y="230"/>
                  </a:lnTo>
                  <a:lnTo>
                    <a:pt x="344" y="245"/>
                  </a:lnTo>
                  <a:lnTo>
                    <a:pt x="338" y="262"/>
                  </a:lnTo>
                  <a:lnTo>
                    <a:pt x="331" y="277"/>
                  </a:lnTo>
                  <a:lnTo>
                    <a:pt x="323" y="290"/>
                  </a:lnTo>
                  <a:lnTo>
                    <a:pt x="314" y="308"/>
                  </a:lnTo>
                  <a:lnTo>
                    <a:pt x="308" y="323"/>
                  </a:lnTo>
                  <a:lnTo>
                    <a:pt x="302" y="338"/>
                  </a:lnTo>
                  <a:lnTo>
                    <a:pt x="293" y="353"/>
                  </a:lnTo>
                  <a:lnTo>
                    <a:pt x="287" y="372"/>
                  </a:lnTo>
                  <a:lnTo>
                    <a:pt x="281" y="386"/>
                  </a:lnTo>
                  <a:lnTo>
                    <a:pt x="274" y="401"/>
                  </a:lnTo>
                  <a:lnTo>
                    <a:pt x="268" y="420"/>
                  </a:lnTo>
                  <a:lnTo>
                    <a:pt x="262" y="435"/>
                  </a:lnTo>
                  <a:lnTo>
                    <a:pt x="257" y="444"/>
                  </a:lnTo>
                  <a:lnTo>
                    <a:pt x="253" y="454"/>
                  </a:lnTo>
                  <a:lnTo>
                    <a:pt x="249" y="462"/>
                  </a:lnTo>
                  <a:lnTo>
                    <a:pt x="247" y="471"/>
                  </a:lnTo>
                  <a:lnTo>
                    <a:pt x="243" y="481"/>
                  </a:lnTo>
                  <a:lnTo>
                    <a:pt x="242" y="490"/>
                  </a:lnTo>
                  <a:lnTo>
                    <a:pt x="238" y="498"/>
                  </a:lnTo>
                  <a:lnTo>
                    <a:pt x="234" y="511"/>
                  </a:lnTo>
                  <a:lnTo>
                    <a:pt x="232" y="519"/>
                  </a:lnTo>
                  <a:lnTo>
                    <a:pt x="228" y="528"/>
                  </a:lnTo>
                  <a:lnTo>
                    <a:pt x="226" y="538"/>
                  </a:lnTo>
                  <a:lnTo>
                    <a:pt x="223" y="549"/>
                  </a:lnTo>
                  <a:lnTo>
                    <a:pt x="221" y="560"/>
                  </a:lnTo>
                  <a:lnTo>
                    <a:pt x="213" y="574"/>
                  </a:lnTo>
                  <a:lnTo>
                    <a:pt x="211" y="583"/>
                  </a:lnTo>
                  <a:lnTo>
                    <a:pt x="205" y="595"/>
                  </a:lnTo>
                  <a:lnTo>
                    <a:pt x="200" y="606"/>
                  </a:lnTo>
                  <a:lnTo>
                    <a:pt x="196" y="619"/>
                  </a:lnTo>
                  <a:lnTo>
                    <a:pt x="192" y="631"/>
                  </a:lnTo>
                  <a:lnTo>
                    <a:pt x="190" y="642"/>
                  </a:lnTo>
                  <a:lnTo>
                    <a:pt x="186" y="652"/>
                  </a:lnTo>
                  <a:lnTo>
                    <a:pt x="181" y="665"/>
                  </a:lnTo>
                  <a:lnTo>
                    <a:pt x="177" y="672"/>
                  </a:lnTo>
                  <a:lnTo>
                    <a:pt x="175" y="686"/>
                  </a:lnTo>
                  <a:lnTo>
                    <a:pt x="171" y="693"/>
                  </a:lnTo>
                  <a:lnTo>
                    <a:pt x="169" y="707"/>
                  </a:lnTo>
                  <a:lnTo>
                    <a:pt x="166" y="718"/>
                  </a:lnTo>
                  <a:lnTo>
                    <a:pt x="164" y="728"/>
                  </a:lnTo>
                  <a:lnTo>
                    <a:pt x="160" y="737"/>
                  </a:lnTo>
                  <a:lnTo>
                    <a:pt x="156" y="749"/>
                  </a:lnTo>
                  <a:lnTo>
                    <a:pt x="150" y="758"/>
                  </a:lnTo>
                  <a:lnTo>
                    <a:pt x="150" y="769"/>
                  </a:lnTo>
                  <a:lnTo>
                    <a:pt x="148" y="779"/>
                  </a:lnTo>
                  <a:lnTo>
                    <a:pt x="145" y="790"/>
                  </a:lnTo>
                  <a:lnTo>
                    <a:pt x="143" y="800"/>
                  </a:lnTo>
                  <a:lnTo>
                    <a:pt x="143" y="815"/>
                  </a:lnTo>
                  <a:lnTo>
                    <a:pt x="139" y="825"/>
                  </a:lnTo>
                  <a:lnTo>
                    <a:pt x="135" y="836"/>
                  </a:lnTo>
                  <a:lnTo>
                    <a:pt x="133" y="849"/>
                  </a:lnTo>
                  <a:lnTo>
                    <a:pt x="133" y="861"/>
                  </a:lnTo>
                  <a:lnTo>
                    <a:pt x="129" y="872"/>
                  </a:lnTo>
                  <a:lnTo>
                    <a:pt x="129" y="885"/>
                  </a:lnTo>
                  <a:lnTo>
                    <a:pt x="127" y="899"/>
                  </a:lnTo>
                  <a:lnTo>
                    <a:pt x="127" y="912"/>
                  </a:lnTo>
                  <a:lnTo>
                    <a:pt x="124" y="927"/>
                  </a:lnTo>
                  <a:lnTo>
                    <a:pt x="124" y="944"/>
                  </a:lnTo>
                  <a:lnTo>
                    <a:pt x="120" y="956"/>
                  </a:lnTo>
                  <a:lnTo>
                    <a:pt x="120" y="975"/>
                  </a:lnTo>
                  <a:lnTo>
                    <a:pt x="120" y="990"/>
                  </a:lnTo>
                  <a:lnTo>
                    <a:pt x="118" y="1005"/>
                  </a:lnTo>
                  <a:lnTo>
                    <a:pt x="118" y="1024"/>
                  </a:lnTo>
                  <a:lnTo>
                    <a:pt x="118" y="1037"/>
                  </a:lnTo>
                  <a:lnTo>
                    <a:pt x="118" y="1053"/>
                  </a:lnTo>
                  <a:lnTo>
                    <a:pt x="118" y="1068"/>
                  </a:lnTo>
                  <a:lnTo>
                    <a:pt x="118" y="1083"/>
                  </a:lnTo>
                  <a:lnTo>
                    <a:pt x="118" y="1098"/>
                  </a:lnTo>
                  <a:lnTo>
                    <a:pt x="118" y="1113"/>
                  </a:lnTo>
                  <a:lnTo>
                    <a:pt x="118" y="1132"/>
                  </a:lnTo>
                  <a:lnTo>
                    <a:pt x="118" y="1144"/>
                  </a:lnTo>
                  <a:lnTo>
                    <a:pt x="118" y="1163"/>
                  </a:lnTo>
                  <a:lnTo>
                    <a:pt x="118" y="1176"/>
                  </a:lnTo>
                  <a:lnTo>
                    <a:pt x="118" y="1191"/>
                  </a:lnTo>
                  <a:lnTo>
                    <a:pt x="118" y="1205"/>
                  </a:lnTo>
                  <a:lnTo>
                    <a:pt x="118" y="1220"/>
                  </a:lnTo>
                  <a:lnTo>
                    <a:pt x="118" y="1233"/>
                  </a:lnTo>
                  <a:lnTo>
                    <a:pt x="118" y="1250"/>
                  </a:lnTo>
                  <a:lnTo>
                    <a:pt x="118" y="1265"/>
                  </a:lnTo>
                  <a:lnTo>
                    <a:pt x="120" y="1283"/>
                  </a:lnTo>
                  <a:lnTo>
                    <a:pt x="120" y="1294"/>
                  </a:lnTo>
                  <a:lnTo>
                    <a:pt x="120" y="1309"/>
                  </a:lnTo>
                  <a:lnTo>
                    <a:pt x="120" y="1328"/>
                  </a:lnTo>
                  <a:lnTo>
                    <a:pt x="124" y="1343"/>
                  </a:lnTo>
                  <a:lnTo>
                    <a:pt x="124" y="1355"/>
                  </a:lnTo>
                  <a:lnTo>
                    <a:pt x="124" y="1370"/>
                  </a:lnTo>
                  <a:lnTo>
                    <a:pt x="124" y="1389"/>
                  </a:lnTo>
                  <a:lnTo>
                    <a:pt x="127" y="1404"/>
                  </a:lnTo>
                  <a:lnTo>
                    <a:pt x="127" y="1416"/>
                  </a:lnTo>
                  <a:lnTo>
                    <a:pt x="127" y="1431"/>
                  </a:lnTo>
                  <a:lnTo>
                    <a:pt x="127" y="1446"/>
                  </a:lnTo>
                  <a:lnTo>
                    <a:pt x="127" y="1461"/>
                  </a:lnTo>
                  <a:lnTo>
                    <a:pt x="127" y="1473"/>
                  </a:lnTo>
                  <a:lnTo>
                    <a:pt x="127" y="1490"/>
                  </a:lnTo>
                  <a:lnTo>
                    <a:pt x="127" y="1507"/>
                  </a:lnTo>
                  <a:lnTo>
                    <a:pt x="127" y="1522"/>
                  </a:lnTo>
                  <a:lnTo>
                    <a:pt x="124" y="1535"/>
                  </a:lnTo>
                  <a:lnTo>
                    <a:pt x="124" y="1549"/>
                  </a:lnTo>
                  <a:lnTo>
                    <a:pt x="124" y="1564"/>
                  </a:lnTo>
                  <a:lnTo>
                    <a:pt x="124" y="1579"/>
                  </a:lnTo>
                  <a:lnTo>
                    <a:pt x="124" y="1594"/>
                  </a:lnTo>
                  <a:lnTo>
                    <a:pt x="124" y="1609"/>
                  </a:lnTo>
                  <a:lnTo>
                    <a:pt x="120" y="1625"/>
                  </a:lnTo>
                  <a:lnTo>
                    <a:pt x="120" y="1642"/>
                  </a:lnTo>
                  <a:lnTo>
                    <a:pt x="118" y="1653"/>
                  </a:lnTo>
                  <a:lnTo>
                    <a:pt x="118" y="1668"/>
                  </a:lnTo>
                  <a:lnTo>
                    <a:pt x="114" y="1684"/>
                  </a:lnTo>
                  <a:lnTo>
                    <a:pt x="114" y="1699"/>
                  </a:lnTo>
                  <a:lnTo>
                    <a:pt x="112" y="1714"/>
                  </a:lnTo>
                  <a:lnTo>
                    <a:pt x="108" y="1729"/>
                  </a:lnTo>
                  <a:lnTo>
                    <a:pt x="107" y="1744"/>
                  </a:lnTo>
                  <a:lnTo>
                    <a:pt x="107" y="1760"/>
                  </a:lnTo>
                  <a:lnTo>
                    <a:pt x="99" y="1775"/>
                  </a:lnTo>
                  <a:lnTo>
                    <a:pt x="97" y="1790"/>
                  </a:lnTo>
                  <a:lnTo>
                    <a:pt x="93" y="1805"/>
                  </a:lnTo>
                  <a:lnTo>
                    <a:pt x="91" y="1820"/>
                  </a:lnTo>
                  <a:lnTo>
                    <a:pt x="84" y="1836"/>
                  </a:lnTo>
                  <a:lnTo>
                    <a:pt x="82" y="1849"/>
                  </a:lnTo>
                  <a:lnTo>
                    <a:pt x="78" y="1866"/>
                  </a:lnTo>
                  <a:lnTo>
                    <a:pt x="74" y="1883"/>
                  </a:lnTo>
                  <a:lnTo>
                    <a:pt x="70" y="1889"/>
                  </a:lnTo>
                  <a:lnTo>
                    <a:pt x="67" y="1902"/>
                  </a:lnTo>
                  <a:lnTo>
                    <a:pt x="61" y="1908"/>
                  </a:lnTo>
                  <a:lnTo>
                    <a:pt x="53" y="1917"/>
                  </a:lnTo>
                  <a:lnTo>
                    <a:pt x="38" y="1925"/>
                  </a:lnTo>
                  <a:lnTo>
                    <a:pt x="27" y="1934"/>
                  </a:lnTo>
                  <a:lnTo>
                    <a:pt x="12" y="1934"/>
                  </a:lnTo>
                  <a:lnTo>
                    <a:pt x="2" y="1934"/>
                  </a:lnTo>
                  <a:lnTo>
                    <a:pt x="0" y="1929"/>
                  </a:lnTo>
                  <a:lnTo>
                    <a:pt x="0" y="1925"/>
                  </a:lnTo>
                  <a:lnTo>
                    <a:pt x="0" y="1919"/>
                  </a:lnTo>
                  <a:lnTo>
                    <a:pt x="2" y="1910"/>
                  </a:lnTo>
                  <a:lnTo>
                    <a:pt x="2" y="1898"/>
                  </a:lnTo>
                  <a:lnTo>
                    <a:pt x="10" y="1883"/>
                  </a:lnTo>
                  <a:lnTo>
                    <a:pt x="10" y="1868"/>
                  </a:lnTo>
                  <a:lnTo>
                    <a:pt x="15" y="1857"/>
                  </a:lnTo>
                  <a:lnTo>
                    <a:pt x="15" y="1841"/>
                  </a:lnTo>
                  <a:lnTo>
                    <a:pt x="17" y="1826"/>
                  </a:lnTo>
                  <a:lnTo>
                    <a:pt x="21" y="1811"/>
                  </a:lnTo>
                  <a:lnTo>
                    <a:pt x="25" y="1800"/>
                  </a:lnTo>
                  <a:lnTo>
                    <a:pt x="27" y="1781"/>
                  </a:lnTo>
                  <a:lnTo>
                    <a:pt x="27" y="1765"/>
                  </a:lnTo>
                  <a:lnTo>
                    <a:pt x="31" y="1750"/>
                  </a:lnTo>
                  <a:lnTo>
                    <a:pt x="31" y="1735"/>
                  </a:lnTo>
                  <a:lnTo>
                    <a:pt x="32" y="1722"/>
                  </a:lnTo>
                  <a:lnTo>
                    <a:pt x="32" y="1708"/>
                  </a:lnTo>
                  <a:lnTo>
                    <a:pt x="36" y="1693"/>
                  </a:lnTo>
                  <a:lnTo>
                    <a:pt x="36" y="1678"/>
                  </a:lnTo>
                  <a:lnTo>
                    <a:pt x="36" y="1661"/>
                  </a:lnTo>
                  <a:lnTo>
                    <a:pt x="38" y="1646"/>
                  </a:lnTo>
                  <a:lnTo>
                    <a:pt x="38" y="1630"/>
                  </a:lnTo>
                  <a:lnTo>
                    <a:pt x="38" y="1615"/>
                  </a:lnTo>
                  <a:lnTo>
                    <a:pt x="38" y="1596"/>
                  </a:lnTo>
                  <a:lnTo>
                    <a:pt x="38" y="1583"/>
                  </a:lnTo>
                  <a:lnTo>
                    <a:pt x="38" y="1566"/>
                  </a:lnTo>
                  <a:lnTo>
                    <a:pt x="42" y="1551"/>
                  </a:lnTo>
                  <a:lnTo>
                    <a:pt x="42" y="1533"/>
                  </a:lnTo>
                  <a:lnTo>
                    <a:pt x="42" y="1518"/>
                  </a:lnTo>
                  <a:lnTo>
                    <a:pt x="42" y="1501"/>
                  </a:lnTo>
                  <a:lnTo>
                    <a:pt x="42" y="1486"/>
                  </a:lnTo>
                  <a:lnTo>
                    <a:pt x="42" y="1467"/>
                  </a:lnTo>
                  <a:lnTo>
                    <a:pt x="42" y="1452"/>
                  </a:lnTo>
                  <a:lnTo>
                    <a:pt x="42" y="1437"/>
                  </a:lnTo>
                  <a:lnTo>
                    <a:pt x="42" y="1419"/>
                  </a:lnTo>
                  <a:lnTo>
                    <a:pt x="42" y="1400"/>
                  </a:lnTo>
                  <a:lnTo>
                    <a:pt x="42" y="1385"/>
                  </a:lnTo>
                  <a:lnTo>
                    <a:pt x="42" y="1368"/>
                  </a:lnTo>
                  <a:lnTo>
                    <a:pt x="42" y="1351"/>
                  </a:lnTo>
                  <a:lnTo>
                    <a:pt x="42" y="1334"/>
                  </a:lnTo>
                  <a:lnTo>
                    <a:pt x="42" y="1319"/>
                  </a:lnTo>
                  <a:lnTo>
                    <a:pt x="42" y="1302"/>
                  </a:lnTo>
                  <a:lnTo>
                    <a:pt x="42" y="1286"/>
                  </a:lnTo>
                  <a:lnTo>
                    <a:pt x="42" y="1267"/>
                  </a:lnTo>
                  <a:lnTo>
                    <a:pt x="42" y="1252"/>
                  </a:lnTo>
                  <a:lnTo>
                    <a:pt x="42" y="1237"/>
                  </a:lnTo>
                  <a:lnTo>
                    <a:pt x="42" y="1220"/>
                  </a:lnTo>
                  <a:lnTo>
                    <a:pt x="42" y="1205"/>
                  </a:lnTo>
                  <a:lnTo>
                    <a:pt x="42" y="1189"/>
                  </a:lnTo>
                  <a:lnTo>
                    <a:pt x="42" y="1170"/>
                  </a:lnTo>
                  <a:lnTo>
                    <a:pt x="42" y="1155"/>
                  </a:lnTo>
                  <a:lnTo>
                    <a:pt x="42" y="1138"/>
                  </a:lnTo>
                  <a:lnTo>
                    <a:pt x="42" y="1123"/>
                  </a:lnTo>
                  <a:lnTo>
                    <a:pt x="42" y="1106"/>
                  </a:lnTo>
                  <a:lnTo>
                    <a:pt x="42" y="1091"/>
                  </a:lnTo>
                  <a:lnTo>
                    <a:pt x="42" y="1074"/>
                  </a:lnTo>
                  <a:lnTo>
                    <a:pt x="42" y="1060"/>
                  </a:lnTo>
                  <a:lnTo>
                    <a:pt x="42" y="1041"/>
                  </a:lnTo>
                  <a:lnTo>
                    <a:pt x="46" y="1030"/>
                  </a:lnTo>
                  <a:lnTo>
                    <a:pt x="46" y="1011"/>
                  </a:lnTo>
                  <a:lnTo>
                    <a:pt x="46" y="996"/>
                  </a:lnTo>
                  <a:lnTo>
                    <a:pt x="48" y="980"/>
                  </a:lnTo>
                  <a:lnTo>
                    <a:pt x="48" y="965"/>
                  </a:lnTo>
                  <a:lnTo>
                    <a:pt x="48" y="952"/>
                  </a:lnTo>
                  <a:lnTo>
                    <a:pt x="53" y="935"/>
                  </a:lnTo>
                  <a:lnTo>
                    <a:pt x="53" y="920"/>
                  </a:lnTo>
                  <a:lnTo>
                    <a:pt x="57" y="906"/>
                  </a:lnTo>
                  <a:lnTo>
                    <a:pt x="57" y="891"/>
                  </a:lnTo>
                  <a:lnTo>
                    <a:pt x="61" y="876"/>
                  </a:lnTo>
                  <a:lnTo>
                    <a:pt x="61" y="857"/>
                  </a:lnTo>
                  <a:lnTo>
                    <a:pt x="63" y="845"/>
                  </a:lnTo>
                  <a:lnTo>
                    <a:pt x="67" y="830"/>
                  </a:lnTo>
                  <a:lnTo>
                    <a:pt x="70" y="815"/>
                  </a:lnTo>
                  <a:lnTo>
                    <a:pt x="70" y="800"/>
                  </a:lnTo>
                  <a:lnTo>
                    <a:pt x="72" y="785"/>
                  </a:lnTo>
                  <a:lnTo>
                    <a:pt x="74" y="769"/>
                  </a:lnTo>
                  <a:lnTo>
                    <a:pt x="78" y="754"/>
                  </a:lnTo>
                  <a:lnTo>
                    <a:pt x="82" y="743"/>
                  </a:lnTo>
                  <a:lnTo>
                    <a:pt x="84" y="728"/>
                  </a:lnTo>
                  <a:lnTo>
                    <a:pt x="88" y="716"/>
                  </a:lnTo>
                  <a:lnTo>
                    <a:pt x="91" y="699"/>
                  </a:lnTo>
                  <a:lnTo>
                    <a:pt x="93" y="686"/>
                  </a:lnTo>
                  <a:lnTo>
                    <a:pt x="99" y="672"/>
                  </a:lnTo>
                  <a:lnTo>
                    <a:pt x="99" y="661"/>
                  </a:lnTo>
                  <a:lnTo>
                    <a:pt x="103" y="646"/>
                  </a:lnTo>
                  <a:lnTo>
                    <a:pt x="107" y="631"/>
                  </a:lnTo>
                  <a:lnTo>
                    <a:pt x="112" y="619"/>
                  </a:lnTo>
                  <a:lnTo>
                    <a:pt x="114" y="604"/>
                  </a:lnTo>
                  <a:lnTo>
                    <a:pt x="118" y="593"/>
                  </a:lnTo>
                  <a:lnTo>
                    <a:pt x="124" y="576"/>
                  </a:lnTo>
                  <a:lnTo>
                    <a:pt x="127" y="564"/>
                  </a:lnTo>
                  <a:lnTo>
                    <a:pt x="129" y="549"/>
                  </a:lnTo>
                  <a:lnTo>
                    <a:pt x="135" y="538"/>
                  </a:lnTo>
                  <a:lnTo>
                    <a:pt x="139" y="524"/>
                  </a:lnTo>
                  <a:lnTo>
                    <a:pt x="145" y="513"/>
                  </a:lnTo>
                  <a:lnTo>
                    <a:pt x="148" y="498"/>
                  </a:lnTo>
                  <a:lnTo>
                    <a:pt x="154" y="486"/>
                  </a:lnTo>
                  <a:lnTo>
                    <a:pt x="160" y="475"/>
                  </a:lnTo>
                  <a:lnTo>
                    <a:pt x="166" y="462"/>
                  </a:lnTo>
                  <a:lnTo>
                    <a:pt x="169" y="446"/>
                  </a:lnTo>
                  <a:lnTo>
                    <a:pt x="175" y="435"/>
                  </a:lnTo>
                  <a:lnTo>
                    <a:pt x="177" y="422"/>
                  </a:lnTo>
                  <a:lnTo>
                    <a:pt x="185" y="410"/>
                  </a:lnTo>
                  <a:lnTo>
                    <a:pt x="186" y="395"/>
                  </a:lnTo>
                  <a:lnTo>
                    <a:pt x="192" y="380"/>
                  </a:lnTo>
                  <a:lnTo>
                    <a:pt x="200" y="368"/>
                  </a:lnTo>
                  <a:lnTo>
                    <a:pt x="205" y="357"/>
                  </a:lnTo>
                  <a:lnTo>
                    <a:pt x="211" y="340"/>
                  </a:lnTo>
                  <a:lnTo>
                    <a:pt x="217" y="328"/>
                  </a:lnTo>
                  <a:lnTo>
                    <a:pt x="223" y="317"/>
                  </a:lnTo>
                  <a:lnTo>
                    <a:pt x="228" y="304"/>
                  </a:lnTo>
                  <a:lnTo>
                    <a:pt x="234" y="290"/>
                  </a:lnTo>
                  <a:lnTo>
                    <a:pt x="242" y="277"/>
                  </a:lnTo>
                  <a:lnTo>
                    <a:pt x="247" y="266"/>
                  </a:lnTo>
                  <a:lnTo>
                    <a:pt x="253" y="254"/>
                  </a:lnTo>
                  <a:lnTo>
                    <a:pt x="259" y="239"/>
                  </a:lnTo>
                  <a:lnTo>
                    <a:pt x="268" y="224"/>
                  </a:lnTo>
                  <a:lnTo>
                    <a:pt x="274" y="213"/>
                  </a:lnTo>
                  <a:lnTo>
                    <a:pt x="281" y="197"/>
                  </a:lnTo>
                  <a:lnTo>
                    <a:pt x="287" y="180"/>
                  </a:lnTo>
                  <a:lnTo>
                    <a:pt x="295" y="169"/>
                  </a:lnTo>
                  <a:lnTo>
                    <a:pt x="302" y="154"/>
                  </a:lnTo>
                  <a:lnTo>
                    <a:pt x="308" y="142"/>
                  </a:lnTo>
                  <a:lnTo>
                    <a:pt x="314" y="127"/>
                  </a:lnTo>
                  <a:lnTo>
                    <a:pt x="323" y="112"/>
                  </a:lnTo>
                  <a:lnTo>
                    <a:pt x="329" y="100"/>
                  </a:lnTo>
                  <a:lnTo>
                    <a:pt x="338" y="85"/>
                  </a:lnTo>
                  <a:lnTo>
                    <a:pt x="344" y="70"/>
                  </a:lnTo>
                  <a:lnTo>
                    <a:pt x="352" y="55"/>
                  </a:lnTo>
                  <a:lnTo>
                    <a:pt x="359" y="40"/>
                  </a:lnTo>
                  <a:lnTo>
                    <a:pt x="371" y="26"/>
                  </a:lnTo>
                  <a:lnTo>
                    <a:pt x="376" y="19"/>
                  </a:lnTo>
                  <a:lnTo>
                    <a:pt x="388" y="9"/>
                  </a:lnTo>
                  <a:lnTo>
                    <a:pt x="395" y="5"/>
                  </a:lnTo>
                  <a:lnTo>
                    <a:pt x="405" y="5"/>
                  </a:lnTo>
                  <a:lnTo>
                    <a:pt x="413" y="3"/>
                  </a:lnTo>
                  <a:lnTo>
                    <a:pt x="426" y="3"/>
                  </a:lnTo>
                  <a:lnTo>
                    <a:pt x="432" y="0"/>
                  </a:lnTo>
                  <a:lnTo>
                    <a:pt x="441" y="0"/>
                  </a:lnTo>
                  <a:lnTo>
                    <a:pt x="447" y="0"/>
                  </a:lnTo>
                  <a:lnTo>
                    <a:pt x="454" y="0"/>
                  </a:lnTo>
                  <a:lnTo>
                    <a:pt x="462" y="3"/>
                  </a:lnTo>
                  <a:lnTo>
                    <a:pt x="464" y="13"/>
                  </a:lnTo>
                  <a:lnTo>
                    <a:pt x="464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9" name="Freeform 81"/>
            <p:cNvSpPr>
              <a:spLocks/>
            </p:cNvSpPr>
            <p:nvPr/>
          </p:nvSpPr>
          <p:spPr bwMode="auto">
            <a:xfrm>
              <a:off x="6302368" y="4511676"/>
              <a:ext cx="182562" cy="1489076"/>
            </a:xfrm>
            <a:custGeom>
              <a:avLst/>
              <a:gdLst/>
              <a:ahLst/>
              <a:cxnLst>
                <a:cxn ang="0">
                  <a:pos x="219" y="78"/>
                </a:cxn>
                <a:cxn ang="0">
                  <a:pos x="200" y="150"/>
                </a:cxn>
                <a:cxn ang="0">
                  <a:pos x="185" y="217"/>
                </a:cxn>
                <a:cxn ang="0">
                  <a:pos x="169" y="280"/>
                </a:cxn>
                <a:cxn ang="0">
                  <a:pos x="158" y="340"/>
                </a:cxn>
                <a:cxn ang="0">
                  <a:pos x="145" y="401"/>
                </a:cxn>
                <a:cxn ang="0">
                  <a:pos x="133" y="462"/>
                </a:cxn>
                <a:cxn ang="0">
                  <a:pos x="122" y="519"/>
                </a:cxn>
                <a:cxn ang="0">
                  <a:pos x="112" y="582"/>
                </a:cxn>
                <a:cxn ang="0">
                  <a:pos x="103" y="646"/>
                </a:cxn>
                <a:cxn ang="0">
                  <a:pos x="93" y="715"/>
                </a:cxn>
                <a:cxn ang="0">
                  <a:pos x="88" y="785"/>
                </a:cxn>
                <a:cxn ang="0">
                  <a:pos x="86" y="863"/>
                </a:cxn>
                <a:cxn ang="0">
                  <a:pos x="82" y="935"/>
                </a:cxn>
                <a:cxn ang="0">
                  <a:pos x="82" y="1007"/>
                </a:cxn>
                <a:cxn ang="0">
                  <a:pos x="86" y="1080"/>
                </a:cxn>
                <a:cxn ang="0">
                  <a:pos x="88" y="1152"/>
                </a:cxn>
                <a:cxn ang="0">
                  <a:pos x="93" y="1224"/>
                </a:cxn>
                <a:cxn ang="0">
                  <a:pos x="103" y="1298"/>
                </a:cxn>
                <a:cxn ang="0">
                  <a:pos x="112" y="1367"/>
                </a:cxn>
                <a:cxn ang="0">
                  <a:pos x="122" y="1439"/>
                </a:cxn>
                <a:cxn ang="0">
                  <a:pos x="128" y="1511"/>
                </a:cxn>
                <a:cxn ang="0">
                  <a:pos x="137" y="1583"/>
                </a:cxn>
                <a:cxn ang="0">
                  <a:pos x="143" y="1659"/>
                </a:cxn>
                <a:cxn ang="0">
                  <a:pos x="145" y="1735"/>
                </a:cxn>
                <a:cxn ang="0">
                  <a:pos x="149" y="1808"/>
                </a:cxn>
                <a:cxn ang="0">
                  <a:pos x="122" y="1861"/>
                </a:cxn>
                <a:cxn ang="0">
                  <a:pos x="67" y="1859"/>
                </a:cxn>
                <a:cxn ang="0">
                  <a:pos x="61" y="1802"/>
                </a:cxn>
                <a:cxn ang="0">
                  <a:pos x="55" y="1716"/>
                </a:cxn>
                <a:cxn ang="0">
                  <a:pos x="48" y="1638"/>
                </a:cxn>
                <a:cxn ang="0">
                  <a:pos x="46" y="1560"/>
                </a:cxn>
                <a:cxn ang="0">
                  <a:pos x="40" y="1481"/>
                </a:cxn>
                <a:cxn ang="0">
                  <a:pos x="27" y="1403"/>
                </a:cxn>
                <a:cxn ang="0">
                  <a:pos x="21" y="1327"/>
                </a:cxn>
                <a:cxn ang="0">
                  <a:pos x="15" y="1249"/>
                </a:cxn>
                <a:cxn ang="0">
                  <a:pos x="10" y="1175"/>
                </a:cxn>
                <a:cxn ang="0">
                  <a:pos x="4" y="1095"/>
                </a:cxn>
                <a:cxn ang="0">
                  <a:pos x="0" y="1017"/>
                </a:cxn>
                <a:cxn ang="0">
                  <a:pos x="0" y="939"/>
                </a:cxn>
                <a:cxn ang="0">
                  <a:pos x="4" y="863"/>
                </a:cxn>
                <a:cxn ang="0">
                  <a:pos x="10" y="785"/>
                </a:cxn>
                <a:cxn ang="0">
                  <a:pos x="12" y="709"/>
                </a:cxn>
                <a:cxn ang="0">
                  <a:pos x="21" y="641"/>
                </a:cxn>
                <a:cxn ang="0">
                  <a:pos x="31" y="580"/>
                </a:cxn>
                <a:cxn ang="0">
                  <a:pos x="44" y="523"/>
                </a:cxn>
                <a:cxn ang="0">
                  <a:pos x="55" y="470"/>
                </a:cxn>
                <a:cxn ang="0">
                  <a:pos x="65" y="418"/>
                </a:cxn>
                <a:cxn ang="0">
                  <a:pos x="78" y="369"/>
                </a:cxn>
                <a:cxn ang="0">
                  <a:pos x="91" y="316"/>
                </a:cxn>
                <a:cxn ang="0">
                  <a:pos x="107" y="262"/>
                </a:cxn>
                <a:cxn ang="0">
                  <a:pos x="122" y="202"/>
                </a:cxn>
                <a:cxn ang="0">
                  <a:pos x="137" y="139"/>
                </a:cxn>
                <a:cxn ang="0">
                  <a:pos x="154" y="69"/>
                </a:cxn>
                <a:cxn ang="0">
                  <a:pos x="179" y="10"/>
                </a:cxn>
                <a:cxn ang="0">
                  <a:pos x="230" y="10"/>
                </a:cxn>
              </a:cxnLst>
              <a:rect l="0" t="0" r="r" b="b"/>
              <a:pathLst>
                <a:path w="230" h="1876">
                  <a:moveTo>
                    <a:pt x="230" y="17"/>
                  </a:moveTo>
                  <a:lnTo>
                    <a:pt x="226" y="32"/>
                  </a:lnTo>
                  <a:lnTo>
                    <a:pt x="225" y="48"/>
                  </a:lnTo>
                  <a:lnTo>
                    <a:pt x="221" y="63"/>
                  </a:lnTo>
                  <a:lnTo>
                    <a:pt x="219" y="78"/>
                  </a:lnTo>
                  <a:lnTo>
                    <a:pt x="211" y="93"/>
                  </a:lnTo>
                  <a:lnTo>
                    <a:pt x="209" y="108"/>
                  </a:lnTo>
                  <a:lnTo>
                    <a:pt x="206" y="120"/>
                  </a:lnTo>
                  <a:lnTo>
                    <a:pt x="204" y="135"/>
                  </a:lnTo>
                  <a:lnTo>
                    <a:pt x="200" y="150"/>
                  </a:lnTo>
                  <a:lnTo>
                    <a:pt x="196" y="164"/>
                  </a:lnTo>
                  <a:lnTo>
                    <a:pt x="190" y="177"/>
                  </a:lnTo>
                  <a:lnTo>
                    <a:pt x="190" y="192"/>
                  </a:lnTo>
                  <a:lnTo>
                    <a:pt x="187" y="205"/>
                  </a:lnTo>
                  <a:lnTo>
                    <a:pt x="185" y="217"/>
                  </a:lnTo>
                  <a:lnTo>
                    <a:pt x="183" y="228"/>
                  </a:lnTo>
                  <a:lnTo>
                    <a:pt x="179" y="245"/>
                  </a:lnTo>
                  <a:lnTo>
                    <a:pt x="175" y="257"/>
                  </a:lnTo>
                  <a:lnTo>
                    <a:pt x="171" y="268"/>
                  </a:lnTo>
                  <a:lnTo>
                    <a:pt x="169" y="280"/>
                  </a:lnTo>
                  <a:lnTo>
                    <a:pt x="169" y="293"/>
                  </a:lnTo>
                  <a:lnTo>
                    <a:pt x="164" y="304"/>
                  </a:lnTo>
                  <a:lnTo>
                    <a:pt x="164" y="316"/>
                  </a:lnTo>
                  <a:lnTo>
                    <a:pt x="160" y="329"/>
                  </a:lnTo>
                  <a:lnTo>
                    <a:pt x="158" y="340"/>
                  </a:lnTo>
                  <a:lnTo>
                    <a:pt x="154" y="354"/>
                  </a:lnTo>
                  <a:lnTo>
                    <a:pt x="154" y="365"/>
                  </a:lnTo>
                  <a:lnTo>
                    <a:pt x="150" y="376"/>
                  </a:lnTo>
                  <a:lnTo>
                    <a:pt x="149" y="390"/>
                  </a:lnTo>
                  <a:lnTo>
                    <a:pt x="145" y="401"/>
                  </a:lnTo>
                  <a:lnTo>
                    <a:pt x="145" y="413"/>
                  </a:lnTo>
                  <a:lnTo>
                    <a:pt x="143" y="426"/>
                  </a:lnTo>
                  <a:lnTo>
                    <a:pt x="139" y="437"/>
                  </a:lnTo>
                  <a:lnTo>
                    <a:pt x="133" y="449"/>
                  </a:lnTo>
                  <a:lnTo>
                    <a:pt x="133" y="462"/>
                  </a:lnTo>
                  <a:lnTo>
                    <a:pt x="129" y="473"/>
                  </a:lnTo>
                  <a:lnTo>
                    <a:pt x="128" y="487"/>
                  </a:lnTo>
                  <a:lnTo>
                    <a:pt x="124" y="494"/>
                  </a:lnTo>
                  <a:lnTo>
                    <a:pt x="124" y="509"/>
                  </a:lnTo>
                  <a:lnTo>
                    <a:pt x="122" y="519"/>
                  </a:lnTo>
                  <a:lnTo>
                    <a:pt x="118" y="534"/>
                  </a:lnTo>
                  <a:lnTo>
                    <a:pt x="114" y="544"/>
                  </a:lnTo>
                  <a:lnTo>
                    <a:pt x="114" y="559"/>
                  </a:lnTo>
                  <a:lnTo>
                    <a:pt x="112" y="570"/>
                  </a:lnTo>
                  <a:lnTo>
                    <a:pt x="112" y="582"/>
                  </a:lnTo>
                  <a:lnTo>
                    <a:pt x="109" y="593"/>
                  </a:lnTo>
                  <a:lnTo>
                    <a:pt x="109" y="606"/>
                  </a:lnTo>
                  <a:lnTo>
                    <a:pt x="107" y="622"/>
                  </a:lnTo>
                  <a:lnTo>
                    <a:pt x="107" y="633"/>
                  </a:lnTo>
                  <a:lnTo>
                    <a:pt x="103" y="646"/>
                  </a:lnTo>
                  <a:lnTo>
                    <a:pt x="101" y="662"/>
                  </a:lnTo>
                  <a:lnTo>
                    <a:pt x="101" y="673"/>
                  </a:lnTo>
                  <a:lnTo>
                    <a:pt x="97" y="684"/>
                  </a:lnTo>
                  <a:lnTo>
                    <a:pt x="97" y="700"/>
                  </a:lnTo>
                  <a:lnTo>
                    <a:pt x="93" y="715"/>
                  </a:lnTo>
                  <a:lnTo>
                    <a:pt x="93" y="726"/>
                  </a:lnTo>
                  <a:lnTo>
                    <a:pt x="93" y="743"/>
                  </a:lnTo>
                  <a:lnTo>
                    <a:pt x="91" y="755"/>
                  </a:lnTo>
                  <a:lnTo>
                    <a:pt x="88" y="770"/>
                  </a:lnTo>
                  <a:lnTo>
                    <a:pt x="88" y="785"/>
                  </a:lnTo>
                  <a:lnTo>
                    <a:pt x="88" y="800"/>
                  </a:lnTo>
                  <a:lnTo>
                    <a:pt x="86" y="814"/>
                  </a:lnTo>
                  <a:lnTo>
                    <a:pt x="86" y="829"/>
                  </a:lnTo>
                  <a:lnTo>
                    <a:pt x="86" y="846"/>
                  </a:lnTo>
                  <a:lnTo>
                    <a:pt x="86" y="863"/>
                  </a:lnTo>
                  <a:lnTo>
                    <a:pt x="82" y="878"/>
                  </a:lnTo>
                  <a:lnTo>
                    <a:pt x="82" y="890"/>
                  </a:lnTo>
                  <a:lnTo>
                    <a:pt x="82" y="905"/>
                  </a:lnTo>
                  <a:lnTo>
                    <a:pt x="82" y="920"/>
                  </a:lnTo>
                  <a:lnTo>
                    <a:pt x="82" y="935"/>
                  </a:lnTo>
                  <a:lnTo>
                    <a:pt x="82" y="950"/>
                  </a:lnTo>
                  <a:lnTo>
                    <a:pt x="82" y="962"/>
                  </a:lnTo>
                  <a:lnTo>
                    <a:pt x="82" y="981"/>
                  </a:lnTo>
                  <a:lnTo>
                    <a:pt x="82" y="992"/>
                  </a:lnTo>
                  <a:lnTo>
                    <a:pt x="82" y="1007"/>
                  </a:lnTo>
                  <a:lnTo>
                    <a:pt x="82" y="1023"/>
                  </a:lnTo>
                  <a:lnTo>
                    <a:pt x="82" y="1038"/>
                  </a:lnTo>
                  <a:lnTo>
                    <a:pt x="82" y="1049"/>
                  </a:lnTo>
                  <a:lnTo>
                    <a:pt x="82" y="1068"/>
                  </a:lnTo>
                  <a:lnTo>
                    <a:pt x="86" y="1080"/>
                  </a:lnTo>
                  <a:lnTo>
                    <a:pt x="86" y="1095"/>
                  </a:lnTo>
                  <a:lnTo>
                    <a:pt x="86" y="1110"/>
                  </a:lnTo>
                  <a:lnTo>
                    <a:pt x="86" y="1125"/>
                  </a:lnTo>
                  <a:lnTo>
                    <a:pt x="88" y="1139"/>
                  </a:lnTo>
                  <a:lnTo>
                    <a:pt x="88" y="1152"/>
                  </a:lnTo>
                  <a:lnTo>
                    <a:pt x="88" y="1167"/>
                  </a:lnTo>
                  <a:lnTo>
                    <a:pt x="91" y="1182"/>
                  </a:lnTo>
                  <a:lnTo>
                    <a:pt x="93" y="1196"/>
                  </a:lnTo>
                  <a:lnTo>
                    <a:pt x="93" y="1209"/>
                  </a:lnTo>
                  <a:lnTo>
                    <a:pt x="93" y="1224"/>
                  </a:lnTo>
                  <a:lnTo>
                    <a:pt x="97" y="1241"/>
                  </a:lnTo>
                  <a:lnTo>
                    <a:pt x="97" y="1253"/>
                  </a:lnTo>
                  <a:lnTo>
                    <a:pt x="101" y="1268"/>
                  </a:lnTo>
                  <a:lnTo>
                    <a:pt x="103" y="1283"/>
                  </a:lnTo>
                  <a:lnTo>
                    <a:pt x="103" y="1298"/>
                  </a:lnTo>
                  <a:lnTo>
                    <a:pt x="107" y="1310"/>
                  </a:lnTo>
                  <a:lnTo>
                    <a:pt x="109" y="1327"/>
                  </a:lnTo>
                  <a:lnTo>
                    <a:pt x="109" y="1340"/>
                  </a:lnTo>
                  <a:lnTo>
                    <a:pt x="112" y="1355"/>
                  </a:lnTo>
                  <a:lnTo>
                    <a:pt x="112" y="1367"/>
                  </a:lnTo>
                  <a:lnTo>
                    <a:pt x="114" y="1382"/>
                  </a:lnTo>
                  <a:lnTo>
                    <a:pt x="114" y="1397"/>
                  </a:lnTo>
                  <a:lnTo>
                    <a:pt x="118" y="1408"/>
                  </a:lnTo>
                  <a:lnTo>
                    <a:pt x="118" y="1424"/>
                  </a:lnTo>
                  <a:lnTo>
                    <a:pt x="122" y="1439"/>
                  </a:lnTo>
                  <a:lnTo>
                    <a:pt x="122" y="1454"/>
                  </a:lnTo>
                  <a:lnTo>
                    <a:pt x="124" y="1465"/>
                  </a:lnTo>
                  <a:lnTo>
                    <a:pt x="124" y="1481"/>
                  </a:lnTo>
                  <a:lnTo>
                    <a:pt x="128" y="1498"/>
                  </a:lnTo>
                  <a:lnTo>
                    <a:pt x="128" y="1511"/>
                  </a:lnTo>
                  <a:lnTo>
                    <a:pt x="129" y="1526"/>
                  </a:lnTo>
                  <a:lnTo>
                    <a:pt x="129" y="1541"/>
                  </a:lnTo>
                  <a:lnTo>
                    <a:pt x="133" y="1557"/>
                  </a:lnTo>
                  <a:lnTo>
                    <a:pt x="133" y="1570"/>
                  </a:lnTo>
                  <a:lnTo>
                    <a:pt x="137" y="1583"/>
                  </a:lnTo>
                  <a:lnTo>
                    <a:pt x="137" y="1599"/>
                  </a:lnTo>
                  <a:lnTo>
                    <a:pt x="139" y="1616"/>
                  </a:lnTo>
                  <a:lnTo>
                    <a:pt x="139" y="1627"/>
                  </a:lnTo>
                  <a:lnTo>
                    <a:pt x="143" y="1644"/>
                  </a:lnTo>
                  <a:lnTo>
                    <a:pt x="143" y="1659"/>
                  </a:lnTo>
                  <a:lnTo>
                    <a:pt x="145" y="1675"/>
                  </a:lnTo>
                  <a:lnTo>
                    <a:pt x="145" y="1690"/>
                  </a:lnTo>
                  <a:lnTo>
                    <a:pt x="145" y="1705"/>
                  </a:lnTo>
                  <a:lnTo>
                    <a:pt x="145" y="1720"/>
                  </a:lnTo>
                  <a:lnTo>
                    <a:pt x="145" y="1735"/>
                  </a:lnTo>
                  <a:lnTo>
                    <a:pt x="145" y="1751"/>
                  </a:lnTo>
                  <a:lnTo>
                    <a:pt x="149" y="1766"/>
                  </a:lnTo>
                  <a:lnTo>
                    <a:pt x="149" y="1781"/>
                  </a:lnTo>
                  <a:lnTo>
                    <a:pt x="149" y="1798"/>
                  </a:lnTo>
                  <a:lnTo>
                    <a:pt x="149" y="1808"/>
                  </a:lnTo>
                  <a:lnTo>
                    <a:pt x="145" y="1819"/>
                  </a:lnTo>
                  <a:lnTo>
                    <a:pt x="139" y="1828"/>
                  </a:lnTo>
                  <a:lnTo>
                    <a:pt x="133" y="1844"/>
                  </a:lnTo>
                  <a:lnTo>
                    <a:pt x="128" y="1853"/>
                  </a:lnTo>
                  <a:lnTo>
                    <a:pt x="122" y="1861"/>
                  </a:lnTo>
                  <a:lnTo>
                    <a:pt x="112" y="1868"/>
                  </a:lnTo>
                  <a:lnTo>
                    <a:pt x="107" y="1874"/>
                  </a:lnTo>
                  <a:lnTo>
                    <a:pt x="88" y="1876"/>
                  </a:lnTo>
                  <a:lnTo>
                    <a:pt x="72" y="1868"/>
                  </a:lnTo>
                  <a:lnTo>
                    <a:pt x="67" y="1859"/>
                  </a:lnTo>
                  <a:lnTo>
                    <a:pt x="65" y="1844"/>
                  </a:lnTo>
                  <a:lnTo>
                    <a:pt x="61" y="1832"/>
                  </a:lnTo>
                  <a:lnTo>
                    <a:pt x="61" y="1823"/>
                  </a:lnTo>
                  <a:lnTo>
                    <a:pt x="61" y="1811"/>
                  </a:lnTo>
                  <a:lnTo>
                    <a:pt x="61" y="1802"/>
                  </a:lnTo>
                  <a:lnTo>
                    <a:pt x="57" y="1783"/>
                  </a:lnTo>
                  <a:lnTo>
                    <a:pt x="57" y="1768"/>
                  </a:lnTo>
                  <a:lnTo>
                    <a:pt x="55" y="1751"/>
                  </a:lnTo>
                  <a:lnTo>
                    <a:pt x="55" y="1735"/>
                  </a:lnTo>
                  <a:lnTo>
                    <a:pt x="55" y="1716"/>
                  </a:lnTo>
                  <a:lnTo>
                    <a:pt x="55" y="1701"/>
                  </a:lnTo>
                  <a:lnTo>
                    <a:pt x="52" y="1686"/>
                  </a:lnTo>
                  <a:lnTo>
                    <a:pt x="52" y="1673"/>
                  </a:lnTo>
                  <a:lnTo>
                    <a:pt x="52" y="1654"/>
                  </a:lnTo>
                  <a:lnTo>
                    <a:pt x="48" y="1638"/>
                  </a:lnTo>
                  <a:lnTo>
                    <a:pt x="48" y="1623"/>
                  </a:lnTo>
                  <a:lnTo>
                    <a:pt x="48" y="1608"/>
                  </a:lnTo>
                  <a:lnTo>
                    <a:pt x="46" y="1591"/>
                  </a:lnTo>
                  <a:lnTo>
                    <a:pt x="46" y="1576"/>
                  </a:lnTo>
                  <a:lnTo>
                    <a:pt x="46" y="1560"/>
                  </a:lnTo>
                  <a:lnTo>
                    <a:pt x="46" y="1545"/>
                  </a:lnTo>
                  <a:lnTo>
                    <a:pt x="44" y="1530"/>
                  </a:lnTo>
                  <a:lnTo>
                    <a:pt x="40" y="1511"/>
                  </a:lnTo>
                  <a:lnTo>
                    <a:pt x="40" y="1498"/>
                  </a:lnTo>
                  <a:lnTo>
                    <a:pt x="40" y="1481"/>
                  </a:lnTo>
                  <a:lnTo>
                    <a:pt x="36" y="1464"/>
                  </a:lnTo>
                  <a:lnTo>
                    <a:pt x="33" y="1452"/>
                  </a:lnTo>
                  <a:lnTo>
                    <a:pt x="31" y="1433"/>
                  </a:lnTo>
                  <a:lnTo>
                    <a:pt x="31" y="1418"/>
                  </a:lnTo>
                  <a:lnTo>
                    <a:pt x="27" y="1403"/>
                  </a:lnTo>
                  <a:lnTo>
                    <a:pt x="27" y="1388"/>
                  </a:lnTo>
                  <a:lnTo>
                    <a:pt x="25" y="1372"/>
                  </a:lnTo>
                  <a:lnTo>
                    <a:pt x="25" y="1357"/>
                  </a:lnTo>
                  <a:lnTo>
                    <a:pt x="25" y="1342"/>
                  </a:lnTo>
                  <a:lnTo>
                    <a:pt x="21" y="1327"/>
                  </a:lnTo>
                  <a:lnTo>
                    <a:pt x="21" y="1310"/>
                  </a:lnTo>
                  <a:lnTo>
                    <a:pt x="21" y="1298"/>
                  </a:lnTo>
                  <a:lnTo>
                    <a:pt x="19" y="1279"/>
                  </a:lnTo>
                  <a:lnTo>
                    <a:pt x="15" y="1264"/>
                  </a:lnTo>
                  <a:lnTo>
                    <a:pt x="15" y="1249"/>
                  </a:lnTo>
                  <a:lnTo>
                    <a:pt x="15" y="1234"/>
                  </a:lnTo>
                  <a:lnTo>
                    <a:pt x="12" y="1218"/>
                  </a:lnTo>
                  <a:lnTo>
                    <a:pt x="10" y="1201"/>
                  </a:lnTo>
                  <a:lnTo>
                    <a:pt x="10" y="1186"/>
                  </a:lnTo>
                  <a:lnTo>
                    <a:pt x="10" y="1175"/>
                  </a:lnTo>
                  <a:lnTo>
                    <a:pt x="6" y="1156"/>
                  </a:lnTo>
                  <a:lnTo>
                    <a:pt x="6" y="1140"/>
                  </a:lnTo>
                  <a:lnTo>
                    <a:pt x="4" y="1125"/>
                  </a:lnTo>
                  <a:lnTo>
                    <a:pt x="4" y="1110"/>
                  </a:lnTo>
                  <a:lnTo>
                    <a:pt x="4" y="1095"/>
                  </a:lnTo>
                  <a:lnTo>
                    <a:pt x="4" y="1080"/>
                  </a:lnTo>
                  <a:lnTo>
                    <a:pt x="4" y="1063"/>
                  </a:lnTo>
                  <a:lnTo>
                    <a:pt x="4" y="1049"/>
                  </a:lnTo>
                  <a:lnTo>
                    <a:pt x="0" y="1032"/>
                  </a:lnTo>
                  <a:lnTo>
                    <a:pt x="0" y="1017"/>
                  </a:lnTo>
                  <a:lnTo>
                    <a:pt x="0" y="1002"/>
                  </a:lnTo>
                  <a:lnTo>
                    <a:pt x="0" y="987"/>
                  </a:lnTo>
                  <a:lnTo>
                    <a:pt x="0" y="971"/>
                  </a:lnTo>
                  <a:lnTo>
                    <a:pt x="0" y="954"/>
                  </a:lnTo>
                  <a:lnTo>
                    <a:pt x="0" y="939"/>
                  </a:lnTo>
                  <a:lnTo>
                    <a:pt x="0" y="926"/>
                  </a:lnTo>
                  <a:lnTo>
                    <a:pt x="0" y="909"/>
                  </a:lnTo>
                  <a:lnTo>
                    <a:pt x="0" y="893"/>
                  </a:lnTo>
                  <a:lnTo>
                    <a:pt x="0" y="878"/>
                  </a:lnTo>
                  <a:lnTo>
                    <a:pt x="4" y="863"/>
                  </a:lnTo>
                  <a:lnTo>
                    <a:pt x="4" y="846"/>
                  </a:lnTo>
                  <a:lnTo>
                    <a:pt x="4" y="829"/>
                  </a:lnTo>
                  <a:lnTo>
                    <a:pt x="6" y="814"/>
                  </a:lnTo>
                  <a:lnTo>
                    <a:pt x="10" y="800"/>
                  </a:lnTo>
                  <a:lnTo>
                    <a:pt x="10" y="785"/>
                  </a:lnTo>
                  <a:lnTo>
                    <a:pt x="10" y="770"/>
                  </a:lnTo>
                  <a:lnTo>
                    <a:pt x="10" y="751"/>
                  </a:lnTo>
                  <a:lnTo>
                    <a:pt x="12" y="736"/>
                  </a:lnTo>
                  <a:lnTo>
                    <a:pt x="12" y="722"/>
                  </a:lnTo>
                  <a:lnTo>
                    <a:pt x="12" y="709"/>
                  </a:lnTo>
                  <a:lnTo>
                    <a:pt x="15" y="694"/>
                  </a:lnTo>
                  <a:lnTo>
                    <a:pt x="19" y="682"/>
                  </a:lnTo>
                  <a:lnTo>
                    <a:pt x="19" y="667"/>
                  </a:lnTo>
                  <a:lnTo>
                    <a:pt x="19" y="652"/>
                  </a:lnTo>
                  <a:lnTo>
                    <a:pt x="21" y="641"/>
                  </a:lnTo>
                  <a:lnTo>
                    <a:pt x="21" y="627"/>
                  </a:lnTo>
                  <a:lnTo>
                    <a:pt x="25" y="616"/>
                  </a:lnTo>
                  <a:lnTo>
                    <a:pt x="27" y="605"/>
                  </a:lnTo>
                  <a:lnTo>
                    <a:pt x="27" y="591"/>
                  </a:lnTo>
                  <a:lnTo>
                    <a:pt x="31" y="580"/>
                  </a:lnTo>
                  <a:lnTo>
                    <a:pt x="31" y="566"/>
                  </a:lnTo>
                  <a:lnTo>
                    <a:pt x="36" y="559"/>
                  </a:lnTo>
                  <a:lnTo>
                    <a:pt x="36" y="544"/>
                  </a:lnTo>
                  <a:lnTo>
                    <a:pt x="40" y="534"/>
                  </a:lnTo>
                  <a:lnTo>
                    <a:pt x="44" y="523"/>
                  </a:lnTo>
                  <a:lnTo>
                    <a:pt x="46" y="513"/>
                  </a:lnTo>
                  <a:lnTo>
                    <a:pt x="46" y="500"/>
                  </a:lnTo>
                  <a:lnTo>
                    <a:pt x="48" y="490"/>
                  </a:lnTo>
                  <a:lnTo>
                    <a:pt x="52" y="479"/>
                  </a:lnTo>
                  <a:lnTo>
                    <a:pt x="55" y="470"/>
                  </a:lnTo>
                  <a:lnTo>
                    <a:pt x="55" y="458"/>
                  </a:lnTo>
                  <a:lnTo>
                    <a:pt x="57" y="449"/>
                  </a:lnTo>
                  <a:lnTo>
                    <a:pt x="61" y="437"/>
                  </a:lnTo>
                  <a:lnTo>
                    <a:pt x="65" y="428"/>
                  </a:lnTo>
                  <a:lnTo>
                    <a:pt x="65" y="418"/>
                  </a:lnTo>
                  <a:lnTo>
                    <a:pt x="71" y="411"/>
                  </a:lnTo>
                  <a:lnTo>
                    <a:pt x="71" y="401"/>
                  </a:lnTo>
                  <a:lnTo>
                    <a:pt x="72" y="390"/>
                  </a:lnTo>
                  <a:lnTo>
                    <a:pt x="76" y="376"/>
                  </a:lnTo>
                  <a:lnTo>
                    <a:pt x="78" y="369"/>
                  </a:lnTo>
                  <a:lnTo>
                    <a:pt x="78" y="359"/>
                  </a:lnTo>
                  <a:lnTo>
                    <a:pt x="82" y="348"/>
                  </a:lnTo>
                  <a:lnTo>
                    <a:pt x="86" y="335"/>
                  </a:lnTo>
                  <a:lnTo>
                    <a:pt x="88" y="327"/>
                  </a:lnTo>
                  <a:lnTo>
                    <a:pt x="91" y="316"/>
                  </a:lnTo>
                  <a:lnTo>
                    <a:pt x="93" y="304"/>
                  </a:lnTo>
                  <a:lnTo>
                    <a:pt x="97" y="293"/>
                  </a:lnTo>
                  <a:lnTo>
                    <a:pt x="101" y="283"/>
                  </a:lnTo>
                  <a:lnTo>
                    <a:pt x="103" y="272"/>
                  </a:lnTo>
                  <a:lnTo>
                    <a:pt x="107" y="262"/>
                  </a:lnTo>
                  <a:lnTo>
                    <a:pt x="109" y="251"/>
                  </a:lnTo>
                  <a:lnTo>
                    <a:pt x="114" y="238"/>
                  </a:lnTo>
                  <a:lnTo>
                    <a:pt x="114" y="226"/>
                  </a:lnTo>
                  <a:lnTo>
                    <a:pt x="118" y="213"/>
                  </a:lnTo>
                  <a:lnTo>
                    <a:pt x="122" y="202"/>
                  </a:lnTo>
                  <a:lnTo>
                    <a:pt x="124" y="192"/>
                  </a:lnTo>
                  <a:lnTo>
                    <a:pt x="128" y="177"/>
                  </a:lnTo>
                  <a:lnTo>
                    <a:pt x="129" y="165"/>
                  </a:lnTo>
                  <a:lnTo>
                    <a:pt x="133" y="154"/>
                  </a:lnTo>
                  <a:lnTo>
                    <a:pt x="137" y="139"/>
                  </a:lnTo>
                  <a:lnTo>
                    <a:pt x="143" y="127"/>
                  </a:lnTo>
                  <a:lnTo>
                    <a:pt x="145" y="112"/>
                  </a:lnTo>
                  <a:lnTo>
                    <a:pt x="149" y="99"/>
                  </a:lnTo>
                  <a:lnTo>
                    <a:pt x="150" y="84"/>
                  </a:lnTo>
                  <a:lnTo>
                    <a:pt x="154" y="69"/>
                  </a:lnTo>
                  <a:lnTo>
                    <a:pt x="158" y="53"/>
                  </a:lnTo>
                  <a:lnTo>
                    <a:pt x="160" y="38"/>
                  </a:lnTo>
                  <a:lnTo>
                    <a:pt x="166" y="25"/>
                  </a:lnTo>
                  <a:lnTo>
                    <a:pt x="169" y="15"/>
                  </a:lnTo>
                  <a:lnTo>
                    <a:pt x="179" y="10"/>
                  </a:lnTo>
                  <a:lnTo>
                    <a:pt x="187" y="2"/>
                  </a:lnTo>
                  <a:lnTo>
                    <a:pt x="204" y="2"/>
                  </a:lnTo>
                  <a:lnTo>
                    <a:pt x="211" y="0"/>
                  </a:lnTo>
                  <a:lnTo>
                    <a:pt x="225" y="6"/>
                  </a:lnTo>
                  <a:lnTo>
                    <a:pt x="230" y="10"/>
                  </a:lnTo>
                  <a:lnTo>
                    <a:pt x="230" y="17"/>
                  </a:lnTo>
                  <a:lnTo>
                    <a:pt x="23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60" name="Freeform 82"/>
            <p:cNvSpPr>
              <a:spLocks/>
            </p:cNvSpPr>
            <p:nvPr/>
          </p:nvSpPr>
          <p:spPr bwMode="auto">
            <a:xfrm>
              <a:off x="6877043" y="4375152"/>
              <a:ext cx="298450" cy="1370014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4" y="107"/>
                </a:cxn>
                <a:cxn ang="0">
                  <a:pos x="105" y="154"/>
                </a:cxn>
                <a:cxn ang="0">
                  <a:pos x="99" y="198"/>
                </a:cxn>
                <a:cxn ang="0">
                  <a:pos x="94" y="232"/>
                </a:cxn>
                <a:cxn ang="0">
                  <a:pos x="88" y="287"/>
                </a:cxn>
                <a:cxn ang="0">
                  <a:pos x="78" y="344"/>
                </a:cxn>
                <a:cxn ang="0">
                  <a:pos x="75" y="401"/>
                </a:cxn>
                <a:cxn ang="0">
                  <a:pos x="75" y="447"/>
                </a:cxn>
                <a:cxn ang="0">
                  <a:pos x="78" y="483"/>
                </a:cxn>
                <a:cxn ang="0">
                  <a:pos x="82" y="529"/>
                </a:cxn>
                <a:cxn ang="0">
                  <a:pos x="88" y="580"/>
                </a:cxn>
                <a:cxn ang="0">
                  <a:pos x="97" y="637"/>
                </a:cxn>
                <a:cxn ang="0">
                  <a:pos x="103" y="703"/>
                </a:cxn>
                <a:cxn ang="0">
                  <a:pos x="118" y="764"/>
                </a:cxn>
                <a:cxn ang="0">
                  <a:pos x="132" y="827"/>
                </a:cxn>
                <a:cxn ang="0">
                  <a:pos x="151" y="888"/>
                </a:cxn>
                <a:cxn ang="0">
                  <a:pos x="171" y="945"/>
                </a:cxn>
                <a:cxn ang="0">
                  <a:pos x="192" y="1006"/>
                </a:cxn>
                <a:cxn ang="0">
                  <a:pos x="213" y="1063"/>
                </a:cxn>
                <a:cxn ang="0">
                  <a:pos x="238" y="1123"/>
                </a:cxn>
                <a:cxn ang="0">
                  <a:pos x="263" y="1184"/>
                </a:cxn>
                <a:cxn ang="0">
                  <a:pos x="285" y="1243"/>
                </a:cxn>
                <a:cxn ang="0">
                  <a:pos x="304" y="1304"/>
                </a:cxn>
                <a:cxn ang="0">
                  <a:pos x="325" y="1369"/>
                </a:cxn>
                <a:cxn ang="0">
                  <a:pos x="344" y="1435"/>
                </a:cxn>
                <a:cxn ang="0">
                  <a:pos x="356" y="1500"/>
                </a:cxn>
                <a:cxn ang="0">
                  <a:pos x="367" y="1570"/>
                </a:cxn>
                <a:cxn ang="0">
                  <a:pos x="375" y="1646"/>
                </a:cxn>
                <a:cxn ang="0">
                  <a:pos x="371" y="1707"/>
                </a:cxn>
                <a:cxn ang="0">
                  <a:pos x="344" y="1724"/>
                </a:cxn>
                <a:cxn ang="0">
                  <a:pos x="318" y="1671"/>
                </a:cxn>
                <a:cxn ang="0">
                  <a:pos x="299" y="1595"/>
                </a:cxn>
                <a:cxn ang="0">
                  <a:pos x="280" y="1524"/>
                </a:cxn>
                <a:cxn ang="0">
                  <a:pos x="263" y="1458"/>
                </a:cxn>
                <a:cxn ang="0">
                  <a:pos x="242" y="1395"/>
                </a:cxn>
                <a:cxn ang="0">
                  <a:pos x="221" y="1332"/>
                </a:cxn>
                <a:cxn ang="0">
                  <a:pos x="196" y="1272"/>
                </a:cxn>
                <a:cxn ang="0">
                  <a:pos x="175" y="1211"/>
                </a:cxn>
                <a:cxn ang="0">
                  <a:pos x="151" y="1154"/>
                </a:cxn>
                <a:cxn ang="0">
                  <a:pos x="130" y="1093"/>
                </a:cxn>
                <a:cxn ang="0">
                  <a:pos x="105" y="1032"/>
                </a:cxn>
                <a:cxn ang="0">
                  <a:pos x="84" y="969"/>
                </a:cxn>
                <a:cxn ang="0">
                  <a:pos x="67" y="905"/>
                </a:cxn>
                <a:cxn ang="0">
                  <a:pos x="48" y="840"/>
                </a:cxn>
                <a:cxn ang="0">
                  <a:pos x="31" y="774"/>
                </a:cxn>
                <a:cxn ang="0">
                  <a:pos x="17" y="703"/>
                </a:cxn>
                <a:cxn ang="0">
                  <a:pos x="10" y="637"/>
                </a:cxn>
                <a:cxn ang="0">
                  <a:pos x="4" y="595"/>
                </a:cxn>
                <a:cxn ang="0">
                  <a:pos x="0" y="557"/>
                </a:cxn>
                <a:cxn ang="0">
                  <a:pos x="0" y="511"/>
                </a:cxn>
                <a:cxn ang="0">
                  <a:pos x="0" y="447"/>
                </a:cxn>
                <a:cxn ang="0">
                  <a:pos x="4" y="386"/>
                </a:cxn>
                <a:cxn ang="0">
                  <a:pos x="12" y="323"/>
                </a:cxn>
                <a:cxn ang="0">
                  <a:pos x="17" y="281"/>
                </a:cxn>
                <a:cxn ang="0">
                  <a:pos x="27" y="242"/>
                </a:cxn>
                <a:cxn ang="0">
                  <a:pos x="33" y="200"/>
                </a:cxn>
                <a:cxn ang="0">
                  <a:pos x="42" y="154"/>
                </a:cxn>
                <a:cxn ang="0">
                  <a:pos x="52" y="107"/>
                </a:cxn>
                <a:cxn ang="0">
                  <a:pos x="63" y="51"/>
                </a:cxn>
                <a:cxn ang="0">
                  <a:pos x="84" y="12"/>
                </a:cxn>
                <a:cxn ang="0">
                  <a:pos x="124" y="0"/>
                </a:cxn>
              </a:cxnLst>
              <a:rect l="0" t="0" r="r" b="b"/>
              <a:pathLst>
                <a:path w="377" h="1728">
                  <a:moveTo>
                    <a:pt x="126" y="10"/>
                  </a:moveTo>
                  <a:lnTo>
                    <a:pt x="124" y="25"/>
                  </a:lnTo>
                  <a:lnTo>
                    <a:pt x="120" y="40"/>
                  </a:lnTo>
                  <a:lnTo>
                    <a:pt x="120" y="51"/>
                  </a:lnTo>
                  <a:lnTo>
                    <a:pt x="118" y="70"/>
                  </a:lnTo>
                  <a:lnTo>
                    <a:pt x="118" y="82"/>
                  </a:lnTo>
                  <a:lnTo>
                    <a:pt x="114" y="93"/>
                  </a:lnTo>
                  <a:lnTo>
                    <a:pt x="114" y="107"/>
                  </a:lnTo>
                  <a:lnTo>
                    <a:pt x="114" y="122"/>
                  </a:lnTo>
                  <a:lnTo>
                    <a:pt x="111" y="133"/>
                  </a:lnTo>
                  <a:lnTo>
                    <a:pt x="109" y="143"/>
                  </a:lnTo>
                  <a:lnTo>
                    <a:pt x="105" y="154"/>
                  </a:lnTo>
                  <a:lnTo>
                    <a:pt x="105" y="167"/>
                  </a:lnTo>
                  <a:lnTo>
                    <a:pt x="103" y="175"/>
                  </a:lnTo>
                  <a:lnTo>
                    <a:pt x="103" y="188"/>
                  </a:lnTo>
                  <a:lnTo>
                    <a:pt x="99" y="198"/>
                  </a:lnTo>
                  <a:lnTo>
                    <a:pt x="99" y="209"/>
                  </a:lnTo>
                  <a:lnTo>
                    <a:pt x="97" y="215"/>
                  </a:lnTo>
                  <a:lnTo>
                    <a:pt x="97" y="224"/>
                  </a:lnTo>
                  <a:lnTo>
                    <a:pt x="94" y="232"/>
                  </a:lnTo>
                  <a:lnTo>
                    <a:pt x="94" y="242"/>
                  </a:lnTo>
                  <a:lnTo>
                    <a:pt x="90" y="257"/>
                  </a:lnTo>
                  <a:lnTo>
                    <a:pt x="90" y="276"/>
                  </a:lnTo>
                  <a:lnTo>
                    <a:pt x="88" y="287"/>
                  </a:lnTo>
                  <a:lnTo>
                    <a:pt x="84" y="302"/>
                  </a:lnTo>
                  <a:lnTo>
                    <a:pt x="82" y="314"/>
                  </a:lnTo>
                  <a:lnTo>
                    <a:pt x="82" y="333"/>
                  </a:lnTo>
                  <a:lnTo>
                    <a:pt x="78" y="344"/>
                  </a:lnTo>
                  <a:lnTo>
                    <a:pt x="78" y="359"/>
                  </a:lnTo>
                  <a:lnTo>
                    <a:pt x="75" y="375"/>
                  </a:lnTo>
                  <a:lnTo>
                    <a:pt x="75" y="390"/>
                  </a:lnTo>
                  <a:lnTo>
                    <a:pt x="75" y="401"/>
                  </a:lnTo>
                  <a:lnTo>
                    <a:pt x="75" y="420"/>
                  </a:lnTo>
                  <a:lnTo>
                    <a:pt x="75" y="430"/>
                  </a:lnTo>
                  <a:lnTo>
                    <a:pt x="75" y="439"/>
                  </a:lnTo>
                  <a:lnTo>
                    <a:pt x="75" y="447"/>
                  </a:lnTo>
                  <a:lnTo>
                    <a:pt x="78" y="456"/>
                  </a:lnTo>
                  <a:lnTo>
                    <a:pt x="78" y="466"/>
                  </a:lnTo>
                  <a:lnTo>
                    <a:pt x="78" y="475"/>
                  </a:lnTo>
                  <a:lnTo>
                    <a:pt x="78" y="483"/>
                  </a:lnTo>
                  <a:lnTo>
                    <a:pt x="78" y="496"/>
                  </a:lnTo>
                  <a:lnTo>
                    <a:pt x="78" y="504"/>
                  </a:lnTo>
                  <a:lnTo>
                    <a:pt x="82" y="517"/>
                  </a:lnTo>
                  <a:lnTo>
                    <a:pt x="82" y="529"/>
                  </a:lnTo>
                  <a:lnTo>
                    <a:pt x="84" y="542"/>
                  </a:lnTo>
                  <a:lnTo>
                    <a:pt x="84" y="553"/>
                  </a:lnTo>
                  <a:lnTo>
                    <a:pt x="84" y="565"/>
                  </a:lnTo>
                  <a:lnTo>
                    <a:pt x="88" y="580"/>
                  </a:lnTo>
                  <a:lnTo>
                    <a:pt x="90" y="595"/>
                  </a:lnTo>
                  <a:lnTo>
                    <a:pt x="90" y="606"/>
                  </a:lnTo>
                  <a:lnTo>
                    <a:pt x="94" y="622"/>
                  </a:lnTo>
                  <a:lnTo>
                    <a:pt x="97" y="637"/>
                  </a:lnTo>
                  <a:lnTo>
                    <a:pt x="99" y="656"/>
                  </a:lnTo>
                  <a:lnTo>
                    <a:pt x="99" y="671"/>
                  </a:lnTo>
                  <a:lnTo>
                    <a:pt x="103" y="688"/>
                  </a:lnTo>
                  <a:lnTo>
                    <a:pt x="103" y="703"/>
                  </a:lnTo>
                  <a:lnTo>
                    <a:pt x="105" y="719"/>
                  </a:lnTo>
                  <a:lnTo>
                    <a:pt x="111" y="734"/>
                  </a:lnTo>
                  <a:lnTo>
                    <a:pt x="114" y="753"/>
                  </a:lnTo>
                  <a:lnTo>
                    <a:pt x="118" y="764"/>
                  </a:lnTo>
                  <a:lnTo>
                    <a:pt x="120" y="783"/>
                  </a:lnTo>
                  <a:lnTo>
                    <a:pt x="124" y="798"/>
                  </a:lnTo>
                  <a:lnTo>
                    <a:pt x="126" y="814"/>
                  </a:lnTo>
                  <a:lnTo>
                    <a:pt x="132" y="827"/>
                  </a:lnTo>
                  <a:lnTo>
                    <a:pt x="135" y="842"/>
                  </a:lnTo>
                  <a:lnTo>
                    <a:pt x="141" y="857"/>
                  </a:lnTo>
                  <a:lnTo>
                    <a:pt x="145" y="873"/>
                  </a:lnTo>
                  <a:lnTo>
                    <a:pt x="151" y="888"/>
                  </a:lnTo>
                  <a:lnTo>
                    <a:pt x="156" y="903"/>
                  </a:lnTo>
                  <a:lnTo>
                    <a:pt x="160" y="918"/>
                  </a:lnTo>
                  <a:lnTo>
                    <a:pt x="166" y="933"/>
                  </a:lnTo>
                  <a:lnTo>
                    <a:pt x="171" y="945"/>
                  </a:lnTo>
                  <a:lnTo>
                    <a:pt x="179" y="960"/>
                  </a:lnTo>
                  <a:lnTo>
                    <a:pt x="181" y="975"/>
                  </a:lnTo>
                  <a:lnTo>
                    <a:pt x="187" y="990"/>
                  </a:lnTo>
                  <a:lnTo>
                    <a:pt x="192" y="1006"/>
                  </a:lnTo>
                  <a:lnTo>
                    <a:pt x="200" y="1021"/>
                  </a:lnTo>
                  <a:lnTo>
                    <a:pt x="202" y="1036"/>
                  </a:lnTo>
                  <a:lnTo>
                    <a:pt x="208" y="1051"/>
                  </a:lnTo>
                  <a:lnTo>
                    <a:pt x="213" y="1063"/>
                  </a:lnTo>
                  <a:lnTo>
                    <a:pt x="223" y="1078"/>
                  </a:lnTo>
                  <a:lnTo>
                    <a:pt x="227" y="1093"/>
                  </a:lnTo>
                  <a:lnTo>
                    <a:pt x="236" y="1108"/>
                  </a:lnTo>
                  <a:lnTo>
                    <a:pt x="238" y="1123"/>
                  </a:lnTo>
                  <a:lnTo>
                    <a:pt x="247" y="1141"/>
                  </a:lnTo>
                  <a:lnTo>
                    <a:pt x="249" y="1154"/>
                  </a:lnTo>
                  <a:lnTo>
                    <a:pt x="257" y="1169"/>
                  </a:lnTo>
                  <a:lnTo>
                    <a:pt x="263" y="1184"/>
                  </a:lnTo>
                  <a:lnTo>
                    <a:pt x="268" y="1199"/>
                  </a:lnTo>
                  <a:lnTo>
                    <a:pt x="274" y="1215"/>
                  </a:lnTo>
                  <a:lnTo>
                    <a:pt x="280" y="1230"/>
                  </a:lnTo>
                  <a:lnTo>
                    <a:pt x="285" y="1243"/>
                  </a:lnTo>
                  <a:lnTo>
                    <a:pt x="293" y="1258"/>
                  </a:lnTo>
                  <a:lnTo>
                    <a:pt x="295" y="1274"/>
                  </a:lnTo>
                  <a:lnTo>
                    <a:pt x="301" y="1289"/>
                  </a:lnTo>
                  <a:lnTo>
                    <a:pt x="304" y="1304"/>
                  </a:lnTo>
                  <a:lnTo>
                    <a:pt x="310" y="1319"/>
                  </a:lnTo>
                  <a:lnTo>
                    <a:pt x="318" y="1334"/>
                  </a:lnTo>
                  <a:lnTo>
                    <a:pt x="320" y="1353"/>
                  </a:lnTo>
                  <a:lnTo>
                    <a:pt x="325" y="1369"/>
                  </a:lnTo>
                  <a:lnTo>
                    <a:pt x="331" y="1386"/>
                  </a:lnTo>
                  <a:lnTo>
                    <a:pt x="335" y="1401"/>
                  </a:lnTo>
                  <a:lnTo>
                    <a:pt x="341" y="1418"/>
                  </a:lnTo>
                  <a:lnTo>
                    <a:pt x="344" y="1435"/>
                  </a:lnTo>
                  <a:lnTo>
                    <a:pt x="346" y="1452"/>
                  </a:lnTo>
                  <a:lnTo>
                    <a:pt x="350" y="1467"/>
                  </a:lnTo>
                  <a:lnTo>
                    <a:pt x="352" y="1483"/>
                  </a:lnTo>
                  <a:lnTo>
                    <a:pt x="356" y="1500"/>
                  </a:lnTo>
                  <a:lnTo>
                    <a:pt x="362" y="1519"/>
                  </a:lnTo>
                  <a:lnTo>
                    <a:pt x="362" y="1536"/>
                  </a:lnTo>
                  <a:lnTo>
                    <a:pt x="365" y="1555"/>
                  </a:lnTo>
                  <a:lnTo>
                    <a:pt x="367" y="1570"/>
                  </a:lnTo>
                  <a:lnTo>
                    <a:pt x="371" y="1589"/>
                  </a:lnTo>
                  <a:lnTo>
                    <a:pt x="371" y="1610"/>
                  </a:lnTo>
                  <a:lnTo>
                    <a:pt x="375" y="1627"/>
                  </a:lnTo>
                  <a:lnTo>
                    <a:pt x="375" y="1646"/>
                  </a:lnTo>
                  <a:lnTo>
                    <a:pt x="377" y="1667"/>
                  </a:lnTo>
                  <a:lnTo>
                    <a:pt x="375" y="1678"/>
                  </a:lnTo>
                  <a:lnTo>
                    <a:pt x="375" y="1694"/>
                  </a:lnTo>
                  <a:lnTo>
                    <a:pt x="371" y="1707"/>
                  </a:lnTo>
                  <a:lnTo>
                    <a:pt x="367" y="1714"/>
                  </a:lnTo>
                  <a:lnTo>
                    <a:pt x="362" y="1724"/>
                  </a:lnTo>
                  <a:lnTo>
                    <a:pt x="352" y="1728"/>
                  </a:lnTo>
                  <a:lnTo>
                    <a:pt x="344" y="1724"/>
                  </a:lnTo>
                  <a:lnTo>
                    <a:pt x="335" y="1714"/>
                  </a:lnTo>
                  <a:lnTo>
                    <a:pt x="322" y="1699"/>
                  </a:lnTo>
                  <a:lnTo>
                    <a:pt x="320" y="1688"/>
                  </a:lnTo>
                  <a:lnTo>
                    <a:pt x="318" y="1671"/>
                  </a:lnTo>
                  <a:lnTo>
                    <a:pt x="310" y="1650"/>
                  </a:lnTo>
                  <a:lnTo>
                    <a:pt x="306" y="1631"/>
                  </a:lnTo>
                  <a:lnTo>
                    <a:pt x="304" y="1612"/>
                  </a:lnTo>
                  <a:lnTo>
                    <a:pt x="299" y="1595"/>
                  </a:lnTo>
                  <a:lnTo>
                    <a:pt x="295" y="1576"/>
                  </a:lnTo>
                  <a:lnTo>
                    <a:pt x="289" y="1561"/>
                  </a:lnTo>
                  <a:lnTo>
                    <a:pt x="285" y="1545"/>
                  </a:lnTo>
                  <a:lnTo>
                    <a:pt x="280" y="1524"/>
                  </a:lnTo>
                  <a:lnTo>
                    <a:pt x="278" y="1509"/>
                  </a:lnTo>
                  <a:lnTo>
                    <a:pt x="270" y="1492"/>
                  </a:lnTo>
                  <a:lnTo>
                    <a:pt x="265" y="1477"/>
                  </a:lnTo>
                  <a:lnTo>
                    <a:pt x="263" y="1458"/>
                  </a:lnTo>
                  <a:lnTo>
                    <a:pt x="257" y="1443"/>
                  </a:lnTo>
                  <a:lnTo>
                    <a:pt x="253" y="1426"/>
                  </a:lnTo>
                  <a:lnTo>
                    <a:pt x="247" y="1414"/>
                  </a:lnTo>
                  <a:lnTo>
                    <a:pt x="242" y="1395"/>
                  </a:lnTo>
                  <a:lnTo>
                    <a:pt x="236" y="1380"/>
                  </a:lnTo>
                  <a:lnTo>
                    <a:pt x="228" y="1365"/>
                  </a:lnTo>
                  <a:lnTo>
                    <a:pt x="227" y="1350"/>
                  </a:lnTo>
                  <a:lnTo>
                    <a:pt x="221" y="1332"/>
                  </a:lnTo>
                  <a:lnTo>
                    <a:pt x="213" y="1317"/>
                  </a:lnTo>
                  <a:lnTo>
                    <a:pt x="208" y="1300"/>
                  </a:lnTo>
                  <a:lnTo>
                    <a:pt x="202" y="1287"/>
                  </a:lnTo>
                  <a:lnTo>
                    <a:pt x="196" y="1272"/>
                  </a:lnTo>
                  <a:lnTo>
                    <a:pt x="190" y="1256"/>
                  </a:lnTo>
                  <a:lnTo>
                    <a:pt x="183" y="1241"/>
                  </a:lnTo>
                  <a:lnTo>
                    <a:pt x="181" y="1226"/>
                  </a:lnTo>
                  <a:lnTo>
                    <a:pt x="175" y="1211"/>
                  </a:lnTo>
                  <a:lnTo>
                    <a:pt x="168" y="1196"/>
                  </a:lnTo>
                  <a:lnTo>
                    <a:pt x="162" y="1180"/>
                  </a:lnTo>
                  <a:lnTo>
                    <a:pt x="156" y="1169"/>
                  </a:lnTo>
                  <a:lnTo>
                    <a:pt x="151" y="1154"/>
                  </a:lnTo>
                  <a:lnTo>
                    <a:pt x="145" y="1135"/>
                  </a:lnTo>
                  <a:lnTo>
                    <a:pt x="139" y="1120"/>
                  </a:lnTo>
                  <a:lnTo>
                    <a:pt x="135" y="1108"/>
                  </a:lnTo>
                  <a:lnTo>
                    <a:pt x="130" y="1093"/>
                  </a:lnTo>
                  <a:lnTo>
                    <a:pt x="124" y="1076"/>
                  </a:lnTo>
                  <a:lnTo>
                    <a:pt x="118" y="1061"/>
                  </a:lnTo>
                  <a:lnTo>
                    <a:pt x="111" y="1047"/>
                  </a:lnTo>
                  <a:lnTo>
                    <a:pt x="105" y="1032"/>
                  </a:lnTo>
                  <a:lnTo>
                    <a:pt x="99" y="1015"/>
                  </a:lnTo>
                  <a:lnTo>
                    <a:pt x="94" y="1000"/>
                  </a:lnTo>
                  <a:lnTo>
                    <a:pt x="90" y="985"/>
                  </a:lnTo>
                  <a:lnTo>
                    <a:pt x="84" y="969"/>
                  </a:lnTo>
                  <a:lnTo>
                    <a:pt x="82" y="954"/>
                  </a:lnTo>
                  <a:lnTo>
                    <a:pt x="75" y="939"/>
                  </a:lnTo>
                  <a:lnTo>
                    <a:pt x="73" y="924"/>
                  </a:lnTo>
                  <a:lnTo>
                    <a:pt x="67" y="905"/>
                  </a:lnTo>
                  <a:lnTo>
                    <a:pt x="63" y="892"/>
                  </a:lnTo>
                  <a:lnTo>
                    <a:pt x="57" y="873"/>
                  </a:lnTo>
                  <a:lnTo>
                    <a:pt x="52" y="857"/>
                  </a:lnTo>
                  <a:lnTo>
                    <a:pt x="48" y="840"/>
                  </a:lnTo>
                  <a:lnTo>
                    <a:pt x="42" y="825"/>
                  </a:lnTo>
                  <a:lnTo>
                    <a:pt x="38" y="806"/>
                  </a:lnTo>
                  <a:lnTo>
                    <a:pt x="37" y="791"/>
                  </a:lnTo>
                  <a:lnTo>
                    <a:pt x="31" y="774"/>
                  </a:lnTo>
                  <a:lnTo>
                    <a:pt x="27" y="755"/>
                  </a:lnTo>
                  <a:lnTo>
                    <a:pt x="25" y="739"/>
                  </a:lnTo>
                  <a:lnTo>
                    <a:pt x="21" y="722"/>
                  </a:lnTo>
                  <a:lnTo>
                    <a:pt x="17" y="703"/>
                  </a:lnTo>
                  <a:lnTo>
                    <a:pt x="16" y="686"/>
                  </a:lnTo>
                  <a:lnTo>
                    <a:pt x="12" y="667"/>
                  </a:lnTo>
                  <a:lnTo>
                    <a:pt x="12" y="650"/>
                  </a:lnTo>
                  <a:lnTo>
                    <a:pt x="10" y="637"/>
                  </a:lnTo>
                  <a:lnTo>
                    <a:pt x="10" y="627"/>
                  </a:lnTo>
                  <a:lnTo>
                    <a:pt x="6" y="614"/>
                  </a:lnTo>
                  <a:lnTo>
                    <a:pt x="6" y="605"/>
                  </a:lnTo>
                  <a:lnTo>
                    <a:pt x="4" y="595"/>
                  </a:lnTo>
                  <a:lnTo>
                    <a:pt x="4" y="586"/>
                  </a:lnTo>
                  <a:lnTo>
                    <a:pt x="4" y="578"/>
                  </a:lnTo>
                  <a:lnTo>
                    <a:pt x="4" y="565"/>
                  </a:lnTo>
                  <a:lnTo>
                    <a:pt x="0" y="557"/>
                  </a:lnTo>
                  <a:lnTo>
                    <a:pt x="0" y="548"/>
                  </a:lnTo>
                  <a:lnTo>
                    <a:pt x="0" y="538"/>
                  </a:lnTo>
                  <a:lnTo>
                    <a:pt x="0" y="529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0" y="481"/>
                  </a:lnTo>
                  <a:lnTo>
                    <a:pt x="0" y="462"/>
                  </a:lnTo>
                  <a:lnTo>
                    <a:pt x="0" y="447"/>
                  </a:lnTo>
                  <a:lnTo>
                    <a:pt x="0" y="432"/>
                  </a:lnTo>
                  <a:lnTo>
                    <a:pt x="0" y="418"/>
                  </a:lnTo>
                  <a:lnTo>
                    <a:pt x="4" y="401"/>
                  </a:lnTo>
                  <a:lnTo>
                    <a:pt x="4" y="386"/>
                  </a:lnTo>
                  <a:lnTo>
                    <a:pt x="10" y="375"/>
                  </a:lnTo>
                  <a:lnTo>
                    <a:pt x="10" y="357"/>
                  </a:lnTo>
                  <a:lnTo>
                    <a:pt x="12" y="342"/>
                  </a:lnTo>
                  <a:lnTo>
                    <a:pt x="12" y="323"/>
                  </a:lnTo>
                  <a:lnTo>
                    <a:pt x="16" y="308"/>
                  </a:lnTo>
                  <a:lnTo>
                    <a:pt x="16" y="300"/>
                  </a:lnTo>
                  <a:lnTo>
                    <a:pt x="17" y="291"/>
                  </a:lnTo>
                  <a:lnTo>
                    <a:pt x="17" y="281"/>
                  </a:lnTo>
                  <a:lnTo>
                    <a:pt x="21" y="272"/>
                  </a:lnTo>
                  <a:lnTo>
                    <a:pt x="25" y="261"/>
                  </a:lnTo>
                  <a:lnTo>
                    <a:pt x="25" y="251"/>
                  </a:lnTo>
                  <a:lnTo>
                    <a:pt x="27" y="242"/>
                  </a:lnTo>
                  <a:lnTo>
                    <a:pt x="31" y="232"/>
                  </a:lnTo>
                  <a:lnTo>
                    <a:pt x="31" y="224"/>
                  </a:lnTo>
                  <a:lnTo>
                    <a:pt x="33" y="211"/>
                  </a:lnTo>
                  <a:lnTo>
                    <a:pt x="33" y="200"/>
                  </a:lnTo>
                  <a:lnTo>
                    <a:pt x="37" y="190"/>
                  </a:lnTo>
                  <a:lnTo>
                    <a:pt x="38" y="179"/>
                  </a:lnTo>
                  <a:lnTo>
                    <a:pt x="42" y="169"/>
                  </a:lnTo>
                  <a:lnTo>
                    <a:pt x="42" y="154"/>
                  </a:lnTo>
                  <a:lnTo>
                    <a:pt x="46" y="147"/>
                  </a:lnTo>
                  <a:lnTo>
                    <a:pt x="48" y="129"/>
                  </a:lnTo>
                  <a:lnTo>
                    <a:pt x="52" y="118"/>
                  </a:lnTo>
                  <a:lnTo>
                    <a:pt x="52" y="107"/>
                  </a:lnTo>
                  <a:lnTo>
                    <a:pt x="54" y="93"/>
                  </a:lnTo>
                  <a:lnTo>
                    <a:pt x="57" y="80"/>
                  </a:lnTo>
                  <a:lnTo>
                    <a:pt x="61" y="67"/>
                  </a:lnTo>
                  <a:lnTo>
                    <a:pt x="63" y="51"/>
                  </a:lnTo>
                  <a:lnTo>
                    <a:pt x="67" y="36"/>
                  </a:lnTo>
                  <a:lnTo>
                    <a:pt x="69" y="31"/>
                  </a:lnTo>
                  <a:lnTo>
                    <a:pt x="75" y="23"/>
                  </a:lnTo>
                  <a:lnTo>
                    <a:pt x="84" y="12"/>
                  </a:lnTo>
                  <a:lnTo>
                    <a:pt x="97" y="10"/>
                  </a:lnTo>
                  <a:lnTo>
                    <a:pt x="105" y="0"/>
                  </a:lnTo>
                  <a:lnTo>
                    <a:pt x="118" y="0"/>
                  </a:lnTo>
                  <a:lnTo>
                    <a:pt x="124" y="0"/>
                  </a:lnTo>
                  <a:lnTo>
                    <a:pt x="126" y="10"/>
                  </a:lnTo>
                  <a:lnTo>
                    <a:pt x="12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61" name="Freeform 83"/>
            <p:cNvSpPr>
              <a:spLocks/>
            </p:cNvSpPr>
            <p:nvPr/>
          </p:nvSpPr>
          <p:spPr bwMode="auto">
            <a:xfrm>
              <a:off x="6669081" y="4830765"/>
              <a:ext cx="373062" cy="1004889"/>
            </a:xfrm>
            <a:custGeom>
              <a:avLst/>
              <a:gdLst/>
              <a:ahLst/>
              <a:cxnLst>
                <a:cxn ang="0">
                  <a:pos x="74" y="42"/>
                </a:cxn>
                <a:cxn ang="0">
                  <a:pos x="74" y="97"/>
                </a:cxn>
                <a:cxn ang="0">
                  <a:pos x="74" y="150"/>
                </a:cxn>
                <a:cxn ang="0">
                  <a:pos x="78" y="204"/>
                </a:cxn>
                <a:cxn ang="0">
                  <a:pos x="84" y="253"/>
                </a:cxn>
                <a:cxn ang="0">
                  <a:pos x="89" y="304"/>
                </a:cxn>
                <a:cxn ang="0">
                  <a:pos x="99" y="356"/>
                </a:cxn>
                <a:cxn ang="0">
                  <a:pos x="114" y="407"/>
                </a:cxn>
                <a:cxn ang="0">
                  <a:pos x="133" y="462"/>
                </a:cxn>
                <a:cxn ang="0">
                  <a:pos x="154" y="513"/>
                </a:cxn>
                <a:cxn ang="0">
                  <a:pos x="177" y="561"/>
                </a:cxn>
                <a:cxn ang="0">
                  <a:pos x="202" y="605"/>
                </a:cxn>
                <a:cxn ang="0">
                  <a:pos x="228" y="646"/>
                </a:cxn>
                <a:cxn ang="0">
                  <a:pos x="255" y="688"/>
                </a:cxn>
                <a:cxn ang="0">
                  <a:pos x="283" y="726"/>
                </a:cxn>
                <a:cxn ang="0">
                  <a:pos x="314" y="770"/>
                </a:cxn>
                <a:cxn ang="0">
                  <a:pos x="337" y="808"/>
                </a:cxn>
                <a:cxn ang="0">
                  <a:pos x="365" y="852"/>
                </a:cxn>
                <a:cxn ang="0">
                  <a:pos x="388" y="897"/>
                </a:cxn>
                <a:cxn ang="0">
                  <a:pos x="409" y="945"/>
                </a:cxn>
                <a:cxn ang="0">
                  <a:pos x="428" y="1000"/>
                </a:cxn>
                <a:cxn ang="0">
                  <a:pos x="445" y="1057"/>
                </a:cxn>
                <a:cxn ang="0">
                  <a:pos x="458" y="1120"/>
                </a:cxn>
                <a:cxn ang="0">
                  <a:pos x="468" y="1192"/>
                </a:cxn>
                <a:cxn ang="0">
                  <a:pos x="468" y="1237"/>
                </a:cxn>
                <a:cxn ang="0">
                  <a:pos x="452" y="1268"/>
                </a:cxn>
                <a:cxn ang="0">
                  <a:pos x="413" y="1228"/>
                </a:cxn>
                <a:cxn ang="0">
                  <a:pos x="394" y="1190"/>
                </a:cxn>
                <a:cxn ang="0">
                  <a:pos x="371" y="1129"/>
                </a:cxn>
                <a:cxn ang="0">
                  <a:pos x="346" y="1072"/>
                </a:cxn>
                <a:cxn ang="0">
                  <a:pos x="325" y="1017"/>
                </a:cxn>
                <a:cxn ang="0">
                  <a:pos x="299" y="969"/>
                </a:cxn>
                <a:cxn ang="0">
                  <a:pos x="274" y="924"/>
                </a:cxn>
                <a:cxn ang="0">
                  <a:pos x="251" y="882"/>
                </a:cxn>
                <a:cxn ang="0">
                  <a:pos x="228" y="840"/>
                </a:cxn>
                <a:cxn ang="0">
                  <a:pos x="205" y="800"/>
                </a:cxn>
                <a:cxn ang="0">
                  <a:pos x="181" y="758"/>
                </a:cxn>
                <a:cxn ang="0">
                  <a:pos x="156" y="715"/>
                </a:cxn>
                <a:cxn ang="0">
                  <a:pos x="135" y="677"/>
                </a:cxn>
                <a:cxn ang="0">
                  <a:pos x="114" y="631"/>
                </a:cxn>
                <a:cxn ang="0">
                  <a:pos x="89" y="586"/>
                </a:cxn>
                <a:cxn ang="0">
                  <a:pos x="72" y="534"/>
                </a:cxn>
                <a:cxn ang="0">
                  <a:pos x="51" y="483"/>
                </a:cxn>
                <a:cxn ang="0">
                  <a:pos x="32" y="428"/>
                </a:cxn>
                <a:cxn ang="0">
                  <a:pos x="21" y="378"/>
                </a:cxn>
                <a:cxn ang="0">
                  <a:pos x="12" y="342"/>
                </a:cxn>
                <a:cxn ang="0">
                  <a:pos x="6" y="297"/>
                </a:cxn>
                <a:cxn ang="0">
                  <a:pos x="0" y="253"/>
                </a:cxn>
                <a:cxn ang="0">
                  <a:pos x="0" y="221"/>
                </a:cxn>
                <a:cxn ang="0">
                  <a:pos x="0" y="179"/>
                </a:cxn>
                <a:cxn ang="0">
                  <a:pos x="2" y="129"/>
                </a:cxn>
                <a:cxn ang="0">
                  <a:pos x="10" y="88"/>
                </a:cxn>
                <a:cxn ang="0">
                  <a:pos x="32" y="46"/>
                </a:cxn>
                <a:cxn ang="0">
                  <a:pos x="59" y="10"/>
                </a:cxn>
                <a:cxn ang="0">
                  <a:pos x="78" y="6"/>
                </a:cxn>
              </a:cxnLst>
              <a:rect l="0" t="0" r="r" b="b"/>
              <a:pathLst>
                <a:path w="470" h="1268">
                  <a:moveTo>
                    <a:pt x="78" y="6"/>
                  </a:moveTo>
                  <a:lnTo>
                    <a:pt x="74" y="17"/>
                  </a:lnTo>
                  <a:lnTo>
                    <a:pt x="74" y="31"/>
                  </a:lnTo>
                  <a:lnTo>
                    <a:pt x="74" y="42"/>
                  </a:lnTo>
                  <a:lnTo>
                    <a:pt x="74" y="57"/>
                  </a:lnTo>
                  <a:lnTo>
                    <a:pt x="74" y="69"/>
                  </a:lnTo>
                  <a:lnTo>
                    <a:pt x="74" y="86"/>
                  </a:lnTo>
                  <a:lnTo>
                    <a:pt x="74" y="97"/>
                  </a:lnTo>
                  <a:lnTo>
                    <a:pt x="74" y="112"/>
                  </a:lnTo>
                  <a:lnTo>
                    <a:pt x="74" y="124"/>
                  </a:lnTo>
                  <a:lnTo>
                    <a:pt x="74" y="135"/>
                  </a:lnTo>
                  <a:lnTo>
                    <a:pt x="74" y="150"/>
                  </a:lnTo>
                  <a:lnTo>
                    <a:pt x="74" y="164"/>
                  </a:lnTo>
                  <a:lnTo>
                    <a:pt x="74" y="175"/>
                  </a:lnTo>
                  <a:lnTo>
                    <a:pt x="78" y="190"/>
                  </a:lnTo>
                  <a:lnTo>
                    <a:pt x="78" y="204"/>
                  </a:lnTo>
                  <a:lnTo>
                    <a:pt x="80" y="217"/>
                  </a:lnTo>
                  <a:lnTo>
                    <a:pt x="80" y="230"/>
                  </a:lnTo>
                  <a:lnTo>
                    <a:pt x="80" y="242"/>
                  </a:lnTo>
                  <a:lnTo>
                    <a:pt x="84" y="253"/>
                  </a:lnTo>
                  <a:lnTo>
                    <a:pt x="84" y="268"/>
                  </a:lnTo>
                  <a:lnTo>
                    <a:pt x="84" y="281"/>
                  </a:lnTo>
                  <a:lnTo>
                    <a:pt x="88" y="293"/>
                  </a:lnTo>
                  <a:lnTo>
                    <a:pt x="89" y="304"/>
                  </a:lnTo>
                  <a:lnTo>
                    <a:pt x="93" y="321"/>
                  </a:lnTo>
                  <a:lnTo>
                    <a:pt x="93" y="331"/>
                  </a:lnTo>
                  <a:lnTo>
                    <a:pt x="95" y="344"/>
                  </a:lnTo>
                  <a:lnTo>
                    <a:pt x="99" y="356"/>
                  </a:lnTo>
                  <a:lnTo>
                    <a:pt x="103" y="371"/>
                  </a:lnTo>
                  <a:lnTo>
                    <a:pt x="108" y="384"/>
                  </a:lnTo>
                  <a:lnTo>
                    <a:pt x="112" y="395"/>
                  </a:lnTo>
                  <a:lnTo>
                    <a:pt x="114" y="407"/>
                  </a:lnTo>
                  <a:lnTo>
                    <a:pt x="120" y="422"/>
                  </a:lnTo>
                  <a:lnTo>
                    <a:pt x="124" y="435"/>
                  </a:lnTo>
                  <a:lnTo>
                    <a:pt x="127" y="447"/>
                  </a:lnTo>
                  <a:lnTo>
                    <a:pt x="133" y="462"/>
                  </a:lnTo>
                  <a:lnTo>
                    <a:pt x="135" y="477"/>
                  </a:lnTo>
                  <a:lnTo>
                    <a:pt x="141" y="489"/>
                  </a:lnTo>
                  <a:lnTo>
                    <a:pt x="148" y="502"/>
                  </a:lnTo>
                  <a:lnTo>
                    <a:pt x="154" y="513"/>
                  </a:lnTo>
                  <a:lnTo>
                    <a:pt x="160" y="529"/>
                  </a:lnTo>
                  <a:lnTo>
                    <a:pt x="162" y="538"/>
                  </a:lnTo>
                  <a:lnTo>
                    <a:pt x="171" y="549"/>
                  </a:lnTo>
                  <a:lnTo>
                    <a:pt x="177" y="561"/>
                  </a:lnTo>
                  <a:lnTo>
                    <a:pt x="184" y="574"/>
                  </a:lnTo>
                  <a:lnTo>
                    <a:pt x="190" y="584"/>
                  </a:lnTo>
                  <a:lnTo>
                    <a:pt x="196" y="595"/>
                  </a:lnTo>
                  <a:lnTo>
                    <a:pt x="202" y="605"/>
                  </a:lnTo>
                  <a:lnTo>
                    <a:pt x="211" y="620"/>
                  </a:lnTo>
                  <a:lnTo>
                    <a:pt x="217" y="627"/>
                  </a:lnTo>
                  <a:lnTo>
                    <a:pt x="222" y="637"/>
                  </a:lnTo>
                  <a:lnTo>
                    <a:pt x="228" y="646"/>
                  </a:lnTo>
                  <a:lnTo>
                    <a:pt x="234" y="658"/>
                  </a:lnTo>
                  <a:lnTo>
                    <a:pt x="241" y="667"/>
                  </a:lnTo>
                  <a:lnTo>
                    <a:pt x="251" y="679"/>
                  </a:lnTo>
                  <a:lnTo>
                    <a:pt x="255" y="688"/>
                  </a:lnTo>
                  <a:lnTo>
                    <a:pt x="262" y="700"/>
                  </a:lnTo>
                  <a:lnTo>
                    <a:pt x="272" y="709"/>
                  </a:lnTo>
                  <a:lnTo>
                    <a:pt x="278" y="719"/>
                  </a:lnTo>
                  <a:lnTo>
                    <a:pt x="283" y="726"/>
                  </a:lnTo>
                  <a:lnTo>
                    <a:pt x="293" y="739"/>
                  </a:lnTo>
                  <a:lnTo>
                    <a:pt x="299" y="749"/>
                  </a:lnTo>
                  <a:lnTo>
                    <a:pt x="304" y="758"/>
                  </a:lnTo>
                  <a:lnTo>
                    <a:pt x="314" y="770"/>
                  </a:lnTo>
                  <a:lnTo>
                    <a:pt x="319" y="781"/>
                  </a:lnTo>
                  <a:lnTo>
                    <a:pt x="325" y="791"/>
                  </a:lnTo>
                  <a:lnTo>
                    <a:pt x="335" y="800"/>
                  </a:lnTo>
                  <a:lnTo>
                    <a:pt x="337" y="808"/>
                  </a:lnTo>
                  <a:lnTo>
                    <a:pt x="346" y="821"/>
                  </a:lnTo>
                  <a:lnTo>
                    <a:pt x="352" y="831"/>
                  </a:lnTo>
                  <a:lnTo>
                    <a:pt x="359" y="840"/>
                  </a:lnTo>
                  <a:lnTo>
                    <a:pt x="365" y="852"/>
                  </a:lnTo>
                  <a:lnTo>
                    <a:pt x="373" y="863"/>
                  </a:lnTo>
                  <a:lnTo>
                    <a:pt x="376" y="873"/>
                  </a:lnTo>
                  <a:lnTo>
                    <a:pt x="382" y="884"/>
                  </a:lnTo>
                  <a:lnTo>
                    <a:pt x="388" y="897"/>
                  </a:lnTo>
                  <a:lnTo>
                    <a:pt x="394" y="909"/>
                  </a:lnTo>
                  <a:lnTo>
                    <a:pt x="397" y="920"/>
                  </a:lnTo>
                  <a:lnTo>
                    <a:pt x="403" y="933"/>
                  </a:lnTo>
                  <a:lnTo>
                    <a:pt x="409" y="945"/>
                  </a:lnTo>
                  <a:lnTo>
                    <a:pt x="416" y="960"/>
                  </a:lnTo>
                  <a:lnTo>
                    <a:pt x="418" y="971"/>
                  </a:lnTo>
                  <a:lnTo>
                    <a:pt x="424" y="983"/>
                  </a:lnTo>
                  <a:lnTo>
                    <a:pt x="428" y="1000"/>
                  </a:lnTo>
                  <a:lnTo>
                    <a:pt x="433" y="1011"/>
                  </a:lnTo>
                  <a:lnTo>
                    <a:pt x="437" y="1026"/>
                  </a:lnTo>
                  <a:lnTo>
                    <a:pt x="443" y="1042"/>
                  </a:lnTo>
                  <a:lnTo>
                    <a:pt x="445" y="1057"/>
                  </a:lnTo>
                  <a:lnTo>
                    <a:pt x="449" y="1072"/>
                  </a:lnTo>
                  <a:lnTo>
                    <a:pt x="452" y="1087"/>
                  </a:lnTo>
                  <a:lnTo>
                    <a:pt x="454" y="1104"/>
                  </a:lnTo>
                  <a:lnTo>
                    <a:pt x="458" y="1120"/>
                  </a:lnTo>
                  <a:lnTo>
                    <a:pt x="462" y="1139"/>
                  </a:lnTo>
                  <a:lnTo>
                    <a:pt x="464" y="1156"/>
                  </a:lnTo>
                  <a:lnTo>
                    <a:pt x="464" y="1175"/>
                  </a:lnTo>
                  <a:lnTo>
                    <a:pt x="468" y="1192"/>
                  </a:lnTo>
                  <a:lnTo>
                    <a:pt x="470" y="1215"/>
                  </a:lnTo>
                  <a:lnTo>
                    <a:pt x="468" y="1222"/>
                  </a:lnTo>
                  <a:lnTo>
                    <a:pt x="468" y="1232"/>
                  </a:lnTo>
                  <a:lnTo>
                    <a:pt x="468" y="1237"/>
                  </a:lnTo>
                  <a:lnTo>
                    <a:pt x="468" y="1247"/>
                  </a:lnTo>
                  <a:lnTo>
                    <a:pt x="464" y="1256"/>
                  </a:lnTo>
                  <a:lnTo>
                    <a:pt x="462" y="1264"/>
                  </a:lnTo>
                  <a:lnTo>
                    <a:pt x="452" y="1268"/>
                  </a:lnTo>
                  <a:lnTo>
                    <a:pt x="443" y="1264"/>
                  </a:lnTo>
                  <a:lnTo>
                    <a:pt x="428" y="1253"/>
                  </a:lnTo>
                  <a:lnTo>
                    <a:pt x="416" y="1241"/>
                  </a:lnTo>
                  <a:lnTo>
                    <a:pt x="413" y="1228"/>
                  </a:lnTo>
                  <a:lnTo>
                    <a:pt x="407" y="1222"/>
                  </a:lnTo>
                  <a:lnTo>
                    <a:pt x="403" y="1215"/>
                  </a:lnTo>
                  <a:lnTo>
                    <a:pt x="401" y="1207"/>
                  </a:lnTo>
                  <a:lnTo>
                    <a:pt x="394" y="1190"/>
                  </a:lnTo>
                  <a:lnTo>
                    <a:pt x="388" y="1175"/>
                  </a:lnTo>
                  <a:lnTo>
                    <a:pt x="382" y="1156"/>
                  </a:lnTo>
                  <a:lnTo>
                    <a:pt x="376" y="1144"/>
                  </a:lnTo>
                  <a:lnTo>
                    <a:pt x="371" y="1129"/>
                  </a:lnTo>
                  <a:lnTo>
                    <a:pt x="365" y="1114"/>
                  </a:lnTo>
                  <a:lnTo>
                    <a:pt x="359" y="1099"/>
                  </a:lnTo>
                  <a:lnTo>
                    <a:pt x="352" y="1087"/>
                  </a:lnTo>
                  <a:lnTo>
                    <a:pt x="346" y="1072"/>
                  </a:lnTo>
                  <a:lnTo>
                    <a:pt x="340" y="1057"/>
                  </a:lnTo>
                  <a:lnTo>
                    <a:pt x="335" y="1044"/>
                  </a:lnTo>
                  <a:lnTo>
                    <a:pt x="331" y="1032"/>
                  </a:lnTo>
                  <a:lnTo>
                    <a:pt x="325" y="1017"/>
                  </a:lnTo>
                  <a:lnTo>
                    <a:pt x="316" y="1006"/>
                  </a:lnTo>
                  <a:lnTo>
                    <a:pt x="310" y="994"/>
                  </a:lnTo>
                  <a:lnTo>
                    <a:pt x="308" y="983"/>
                  </a:lnTo>
                  <a:lnTo>
                    <a:pt x="299" y="969"/>
                  </a:lnTo>
                  <a:lnTo>
                    <a:pt x="293" y="956"/>
                  </a:lnTo>
                  <a:lnTo>
                    <a:pt x="287" y="945"/>
                  </a:lnTo>
                  <a:lnTo>
                    <a:pt x="283" y="935"/>
                  </a:lnTo>
                  <a:lnTo>
                    <a:pt x="274" y="924"/>
                  </a:lnTo>
                  <a:lnTo>
                    <a:pt x="268" y="912"/>
                  </a:lnTo>
                  <a:lnTo>
                    <a:pt x="262" y="903"/>
                  </a:lnTo>
                  <a:lnTo>
                    <a:pt x="255" y="893"/>
                  </a:lnTo>
                  <a:lnTo>
                    <a:pt x="251" y="882"/>
                  </a:lnTo>
                  <a:lnTo>
                    <a:pt x="243" y="869"/>
                  </a:lnTo>
                  <a:lnTo>
                    <a:pt x="238" y="861"/>
                  </a:lnTo>
                  <a:lnTo>
                    <a:pt x="234" y="852"/>
                  </a:lnTo>
                  <a:lnTo>
                    <a:pt x="228" y="840"/>
                  </a:lnTo>
                  <a:lnTo>
                    <a:pt x="222" y="831"/>
                  </a:lnTo>
                  <a:lnTo>
                    <a:pt x="217" y="821"/>
                  </a:lnTo>
                  <a:lnTo>
                    <a:pt x="211" y="808"/>
                  </a:lnTo>
                  <a:lnTo>
                    <a:pt x="205" y="800"/>
                  </a:lnTo>
                  <a:lnTo>
                    <a:pt x="198" y="787"/>
                  </a:lnTo>
                  <a:lnTo>
                    <a:pt x="192" y="779"/>
                  </a:lnTo>
                  <a:lnTo>
                    <a:pt x="186" y="770"/>
                  </a:lnTo>
                  <a:lnTo>
                    <a:pt x="181" y="758"/>
                  </a:lnTo>
                  <a:lnTo>
                    <a:pt x="175" y="749"/>
                  </a:lnTo>
                  <a:lnTo>
                    <a:pt x="169" y="738"/>
                  </a:lnTo>
                  <a:lnTo>
                    <a:pt x="162" y="726"/>
                  </a:lnTo>
                  <a:lnTo>
                    <a:pt x="156" y="715"/>
                  </a:lnTo>
                  <a:lnTo>
                    <a:pt x="150" y="705"/>
                  </a:lnTo>
                  <a:lnTo>
                    <a:pt x="145" y="694"/>
                  </a:lnTo>
                  <a:lnTo>
                    <a:pt x="141" y="684"/>
                  </a:lnTo>
                  <a:lnTo>
                    <a:pt x="135" y="677"/>
                  </a:lnTo>
                  <a:lnTo>
                    <a:pt x="129" y="663"/>
                  </a:lnTo>
                  <a:lnTo>
                    <a:pt x="124" y="652"/>
                  </a:lnTo>
                  <a:lnTo>
                    <a:pt x="120" y="643"/>
                  </a:lnTo>
                  <a:lnTo>
                    <a:pt x="114" y="631"/>
                  </a:lnTo>
                  <a:lnTo>
                    <a:pt x="108" y="622"/>
                  </a:lnTo>
                  <a:lnTo>
                    <a:pt x="99" y="606"/>
                  </a:lnTo>
                  <a:lnTo>
                    <a:pt x="95" y="599"/>
                  </a:lnTo>
                  <a:lnTo>
                    <a:pt x="89" y="586"/>
                  </a:lnTo>
                  <a:lnTo>
                    <a:pt x="84" y="574"/>
                  </a:lnTo>
                  <a:lnTo>
                    <a:pt x="80" y="559"/>
                  </a:lnTo>
                  <a:lnTo>
                    <a:pt x="74" y="549"/>
                  </a:lnTo>
                  <a:lnTo>
                    <a:pt x="72" y="534"/>
                  </a:lnTo>
                  <a:lnTo>
                    <a:pt x="67" y="523"/>
                  </a:lnTo>
                  <a:lnTo>
                    <a:pt x="63" y="510"/>
                  </a:lnTo>
                  <a:lnTo>
                    <a:pt x="57" y="498"/>
                  </a:lnTo>
                  <a:lnTo>
                    <a:pt x="51" y="483"/>
                  </a:lnTo>
                  <a:lnTo>
                    <a:pt x="48" y="471"/>
                  </a:lnTo>
                  <a:lnTo>
                    <a:pt x="42" y="456"/>
                  </a:lnTo>
                  <a:lnTo>
                    <a:pt x="38" y="441"/>
                  </a:lnTo>
                  <a:lnTo>
                    <a:pt x="32" y="428"/>
                  </a:lnTo>
                  <a:lnTo>
                    <a:pt x="31" y="413"/>
                  </a:lnTo>
                  <a:lnTo>
                    <a:pt x="27" y="401"/>
                  </a:lnTo>
                  <a:lnTo>
                    <a:pt x="23" y="390"/>
                  </a:lnTo>
                  <a:lnTo>
                    <a:pt x="21" y="378"/>
                  </a:lnTo>
                  <a:lnTo>
                    <a:pt x="17" y="369"/>
                  </a:lnTo>
                  <a:lnTo>
                    <a:pt x="15" y="359"/>
                  </a:lnTo>
                  <a:lnTo>
                    <a:pt x="15" y="350"/>
                  </a:lnTo>
                  <a:lnTo>
                    <a:pt x="12" y="342"/>
                  </a:lnTo>
                  <a:lnTo>
                    <a:pt x="10" y="331"/>
                  </a:lnTo>
                  <a:lnTo>
                    <a:pt x="10" y="323"/>
                  </a:lnTo>
                  <a:lnTo>
                    <a:pt x="10" y="314"/>
                  </a:lnTo>
                  <a:lnTo>
                    <a:pt x="6" y="297"/>
                  </a:lnTo>
                  <a:lnTo>
                    <a:pt x="6" y="281"/>
                  </a:lnTo>
                  <a:lnTo>
                    <a:pt x="2" y="272"/>
                  </a:lnTo>
                  <a:lnTo>
                    <a:pt x="0" y="266"/>
                  </a:lnTo>
                  <a:lnTo>
                    <a:pt x="0" y="253"/>
                  </a:lnTo>
                  <a:lnTo>
                    <a:pt x="0" y="247"/>
                  </a:lnTo>
                  <a:lnTo>
                    <a:pt x="0" y="240"/>
                  </a:lnTo>
                  <a:lnTo>
                    <a:pt x="0" y="230"/>
                  </a:lnTo>
                  <a:lnTo>
                    <a:pt x="0" y="221"/>
                  </a:lnTo>
                  <a:lnTo>
                    <a:pt x="0" y="211"/>
                  </a:lnTo>
                  <a:lnTo>
                    <a:pt x="0" y="200"/>
                  </a:lnTo>
                  <a:lnTo>
                    <a:pt x="0" y="190"/>
                  </a:lnTo>
                  <a:lnTo>
                    <a:pt x="0" y="179"/>
                  </a:lnTo>
                  <a:lnTo>
                    <a:pt x="0" y="169"/>
                  </a:lnTo>
                  <a:lnTo>
                    <a:pt x="0" y="158"/>
                  </a:lnTo>
                  <a:lnTo>
                    <a:pt x="2" y="143"/>
                  </a:lnTo>
                  <a:lnTo>
                    <a:pt x="2" y="129"/>
                  </a:lnTo>
                  <a:lnTo>
                    <a:pt x="6" y="118"/>
                  </a:lnTo>
                  <a:lnTo>
                    <a:pt x="6" y="108"/>
                  </a:lnTo>
                  <a:lnTo>
                    <a:pt x="6" y="99"/>
                  </a:lnTo>
                  <a:lnTo>
                    <a:pt x="10" y="88"/>
                  </a:lnTo>
                  <a:lnTo>
                    <a:pt x="15" y="78"/>
                  </a:lnTo>
                  <a:lnTo>
                    <a:pt x="21" y="67"/>
                  </a:lnTo>
                  <a:lnTo>
                    <a:pt x="27" y="57"/>
                  </a:lnTo>
                  <a:lnTo>
                    <a:pt x="32" y="46"/>
                  </a:lnTo>
                  <a:lnTo>
                    <a:pt x="38" y="36"/>
                  </a:lnTo>
                  <a:lnTo>
                    <a:pt x="46" y="25"/>
                  </a:lnTo>
                  <a:lnTo>
                    <a:pt x="51" y="17"/>
                  </a:lnTo>
                  <a:lnTo>
                    <a:pt x="59" y="10"/>
                  </a:lnTo>
                  <a:lnTo>
                    <a:pt x="67" y="4"/>
                  </a:lnTo>
                  <a:lnTo>
                    <a:pt x="72" y="0"/>
                  </a:lnTo>
                  <a:lnTo>
                    <a:pt x="78" y="6"/>
                  </a:lnTo>
                  <a:lnTo>
                    <a:pt x="78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62" name="Freeform 86"/>
            <p:cNvSpPr>
              <a:spLocks/>
            </p:cNvSpPr>
            <p:nvPr/>
          </p:nvSpPr>
          <p:spPr bwMode="auto">
            <a:xfrm>
              <a:off x="6045194" y="2874964"/>
              <a:ext cx="306387" cy="273049"/>
            </a:xfrm>
            <a:custGeom>
              <a:avLst/>
              <a:gdLst/>
              <a:ahLst/>
              <a:cxnLst>
                <a:cxn ang="0">
                  <a:pos x="2" y="154"/>
                </a:cxn>
                <a:cxn ang="0">
                  <a:pos x="17" y="160"/>
                </a:cxn>
                <a:cxn ang="0">
                  <a:pos x="36" y="163"/>
                </a:cxn>
                <a:cxn ang="0">
                  <a:pos x="61" y="173"/>
                </a:cxn>
                <a:cxn ang="0">
                  <a:pos x="82" y="181"/>
                </a:cxn>
                <a:cxn ang="0">
                  <a:pos x="103" y="194"/>
                </a:cxn>
                <a:cxn ang="0">
                  <a:pos x="114" y="209"/>
                </a:cxn>
                <a:cxn ang="0">
                  <a:pos x="124" y="228"/>
                </a:cxn>
                <a:cxn ang="0">
                  <a:pos x="124" y="257"/>
                </a:cxn>
                <a:cxn ang="0">
                  <a:pos x="124" y="287"/>
                </a:cxn>
                <a:cxn ang="0">
                  <a:pos x="124" y="308"/>
                </a:cxn>
                <a:cxn ang="0">
                  <a:pos x="126" y="317"/>
                </a:cxn>
                <a:cxn ang="0">
                  <a:pos x="133" y="308"/>
                </a:cxn>
                <a:cxn ang="0">
                  <a:pos x="148" y="287"/>
                </a:cxn>
                <a:cxn ang="0">
                  <a:pos x="171" y="266"/>
                </a:cxn>
                <a:cxn ang="0">
                  <a:pos x="200" y="257"/>
                </a:cxn>
                <a:cxn ang="0">
                  <a:pos x="221" y="262"/>
                </a:cxn>
                <a:cxn ang="0">
                  <a:pos x="232" y="281"/>
                </a:cxn>
                <a:cxn ang="0">
                  <a:pos x="236" y="298"/>
                </a:cxn>
                <a:cxn ang="0">
                  <a:pos x="236" y="312"/>
                </a:cxn>
                <a:cxn ang="0">
                  <a:pos x="242" y="317"/>
                </a:cxn>
                <a:cxn ang="0">
                  <a:pos x="264" y="335"/>
                </a:cxn>
                <a:cxn ang="0">
                  <a:pos x="295" y="344"/>
                </a:cxn>
                <a:cxn ang="0">
                  <a:pos x="314" y="342"/>
                </a:cxn>
                <a:cxn ang="0">
                  <a:pos x="337" y="335"/>
                </a:cxn>
                <a:cxn ang="0">
                  <a:pos x="352" y="323"/>
                </a:cxn>
                <a:cxn ang="0">
                  <a:pos x="369" y="314"/>
                </a:cxn>
                <a:cxn ang="0">
                  <a:pos x="377" y="298"/>
                </a:cxn>
                <a:cxn ang="0">
                  <a:pos x="371" y="287"/>
                </a:cxn>
                <a:cxn ang="0">
                  <a:pos x="371" y="277"/>
                </a:cxn>
                <a:cxn ang="0">
                  <a:pos x="377" y="257"/>
                </a:cxn>
                <a:cxn ang="0">
                  <a:pos x="380" y="238"/>
                </a:cxn>
                <a:cxn ang="0">
                  <a:pos x="382" y="220"/>
                </a:cxn>
                <a:cxn ang="0">
                  <a:pos x="382" y="200"/>
                </a:cxn>
                <a:cxn ang="0">
                  <a:pos x="386" y="179"/>
                </a:cxn>
                <a:cxn ang="0">
                  <a:pos x="382" y="158"/>
                </a:cxn>
                <a:cxn ang="0">
                  <a:pos x="377" y="133"/>
                </a:cxn>
                <a:cxn ang="0">
                  <a:pos x="371" y="112"/>
                </a:cxn>
                <a:cxn ang="0">
                  <a:pos x="361" y="87"/>
                </a:cxn>
                <a:cxn ang="0">
                  <a:pos x="346" y="67"/>
                </a:cxn>
                <a:cxn ang="0">
                  <a:pos x="331" y="49"/>
                </a:cxn>
                <a:cxn ang="0">
                  <a:pos x="310" y="30"/>
                </a:cxn>
                <a:cxn ang="0">
                  <a:pos x="283" y="19"/>
                </a:cxn>
                <a:cxn ang="0">
                  <a:pos x="253" y="6"/>
                </a:cxn>
                <a:cxn ang="0">
                  <a:pos x="226" y="0"/>
                </a:cxn>
                <a:cxn ang="0">
                  <a:pos x="200" y="0"/>
                </a:cxn>
                <a:cxn ang="0">
                  <a:pos x="171" y="6"/>
                </a:cxn>
                <a:cxn ang="0">
                  <a:pos x="148" y="15"/>
                </a:cxn>
                <a:cxn ang="0">
                  <a:pos x="124" y="29"/>
                </a:cxn>
                <a:cxn ang="0">
                  <a:pos x="99" y="40"/>
                </a:cxn>
                <a:cxn ang="0">
                  <a:pos x="82" y="57"/>
                </a:cxn>
                <a:cxn ang="0">
                  <a:pos x="61" y="72"/>
                </a:cxn>
                <a:cxn ang="0">
                  <a:pos x="44" y="91"/>
                </a:cxn>
                <a:cxn ang="0">
                  <a:pos x="21" y="122"/>
                </a:cxn>
                <a:cxn ang="0">
                  <a:pos x="2" y="146"/>
                </a:cxn>
                <a:cxn ang="0">
                  <a:pos x="0" y="154"/>
                </a:cxn>
              </a:cxnLst>
              <a:rect l="0" t="0" r="r" b="b"/>
              <a:pathLst>
                <a:path w="386" h="344">
                  <a:moveTo>
                    <a:pt x="0" y="154"/>
                  </a:moveTo>
                  <a:lnTo>
                    <a:pt x="2" y="154"/>
                  </a:lnTo>
                  <a:lnTo>
                    <a:pt x="8" y="158"/>
                  </a:lnTo>
                  <a:lnTo>
                    <a:pt x="17" y="160"/>
                  </a:lnTo>
                  <a:lnTo>
                    <a:pt x="23" y="160"/>
                  </a:lnTo>
                  <a:lnTo>
                    <a:pt x="36" y="163"/>
                  </a:lnTo>
                  <a:lnTo>
                    <a:pt x="48" y="169"/>
                  </a:lnTo>
                  <a:lnTo>
                    <a:pt x="61" y="173"/>
                  </a:lnTo>
                  <a:lnTo>
                    <a:pt x="69" y="179"/>
                  </a:lnTo>
                  <a:lnTo>
                    <a:pt x="82" y="181"/>
                  </a:lnTo>
                  <a:lnTo>
                    <a:pt x="90" y="188"/>
                  </a:lnTo>
                  <a:lnTo>
                    <a:pt x="103" y="194"/>
                  </a:lnTo>
                  <a:lnTo>
                    <a:pt x="109" y="200"/>
                  </a:lnTo>
                  <a:lnTo>
                    <a:pt x="114" y="209"/>
                  </a:lnTo>
                  <a:lnTo>
                    <a:pt x="120" y="217"/>
                  </a:lnTo>
                  <a:lnTo>
                    <a:pt x="124" y="228"/>
                  </a:lnTo>
                  <a:lnTo>
                    <a:pt x="124" y="241"/>
                  </a:lnTo>
                  <a:lnTo>
                    <a:pt x="124" y="257"/>
                  </a:lnTo>
                  <a:lnTo>
                    <a:pt x="124" y="272"/>
                  </a:lnTo>
                  <a:lnTo>
                    <a:pt x="124" y="287"/>
                  </a:lnTo>
                  <a:lnTo>
                    <a:pt x="124" y="297"/>
                  </a:lnTo>
                  <a:lnTo>
                    <a:pt x="124" y="308"/>
                  </a:lnTo>
                  <a:lnTo>
                    <a:pt x="124" y="314"/>
                  </a:lnTo>
                  <a:lnTo>
                    <a:pt x="126" y="317"/>
                  </a:lnTo>
                  <a:lnTo>
                    <a:pt x="126" y="314"/>
                  </a:lnTo>
                  <a:lnTo>
                    <a:pt x="133" y="308"/>
                  </a:lnTo>
                  <a:lnTo>
                    <a:pt x="139" y="297"/>
                  </a:lnTo>
                  <a:lnTo>
                    <a:pt x="148" y="287"/>
                  </a:lnTo>
                  <a:lnTo>
                    <a:pt x="156" y="276"/>
                  </a:lnTo>
                  <a:lnTo>
                    <a:pt x="171" y="266"/>
                  </a:lnTo>
                  <a:lnTo>
                    <a:pt x="183" y="260"/>
                  </a:lnTo>
                  <a:lnTo>
                    <a:pt x="200" y="257"/>
                  </a:lnTo>
                  <a:lnTo>
                    <a:pt x="211" y="257"/>
                  </a:lnTo>
                  <a:lnTo>
                    <a:pt x="221" y="262"/>
                  </a:lnTo>
                  <a:lnTo>
                    <a:pt x="226" y="270"/>
                  </a:lnTo>
                  <a:lnTo>
                    <a:pt x="232" y="281"/>
                  </a:lnTo>
                  <a:lnTo>
                    <a:pt x="232" y="291"/>
                  </a:lnTo>
                  <a:lnTo>
                    <a:pt x="236" y="298"/>
                  </a:lnTo>
                  <a:lnTo>
                    <a:pt x="236" y="308"/>
                  </a:lnTo>
                  <a:lnTo>
                    <a:pt x="236" y="312"/>
                  </a:lnTo>
                  <a:lnTo>
                    <a:pt x="236" y="312"/>
                  </a:lnTo>
                  <a:lnTo>
                    <a:pt x="242" y="317"/>
                  </a:lnTo>
                  <a:lnTo>
                    <a:pt x="251" y="327"/>
                  </a:lnTo>
                  <a:lnTo>
                    <a:pt x="264" y="335"/>
                  </a:lnTo>
                  <a:lnTo>
                    <a:pt x="278" y="342"/>
                  </a:lnTo>
                  <a:lnTo>
                    <a:pt x="295" y="344"/>
                  </a:lnTo>
                  <a:lnTo>
                    <a:pt x="304" y="342"/>
                  </a:lnTo>
                  <a:lnTo>
                    <a:pt x="314" y="342"/>
                  </a:lnTo>
                  <a:lnTo>
                    <a:pt x="325" y="338"/>
                  </a:lnTo>
                  <a:lnTo>
                    <a:pt x="337" y="335"/>
                  </a:lnTo>
                  <a:lnTo>
                    <a:pt x="344" y="329"/>
                  </a:lnTo>
                  <a:lnTo>
                    <a:pt x="352" y="323"/>
                  </a:lnTo>
                  <a:lnTo>
                    <a:pt x="361" y="317"/>
                  </a:lnTo>
                  <a:lnTo>
                    <a:pt x="369" y="314"/>
                  </a:lnTo>
                  <a:lnTo>
                    <a:pt x="373" y="306"/>
                  </a:lnTo>
                  <a:lnTo>
                    <a:pt x="377" y="298"/>
                  </a:lnTo>
                  <a:lnTo>
                    <a:pt x="373" y="291"/>
                  </a:lnTo>
                  <a:lnTo>
                    <a:pt x="371" y="287"/>
                  </a:lnTo>
                  <a:lnTo>
                    <a:pt x="371" y="285"/>
                  </a:lnTo>
                  <a:lnTo>
                    <a:pt x="371" y="277"/>
                  </a:lnTo>
                  <a:lnTo>
                    <a:pt x="373" y="270"/>
                  </a:lnTo>
                  <a:lnTo>
                    <a:pt x="377" y="257"/>
                  </a:lnTo>
                  <a:lnTo>
                    <a:pt x="377" y="249"/>
                  </a:lnTo>
                  <a:lnTo>
                    <a:pt x="380" y="238"/>
                  </a:lnTo>
                  <a:lnTo>
                    <a:pt x="380" y="230"/>
                  </a:lnTo>
                  <a:lnTo>
                    <a:pt x="382" y="220"/>
                  </a:lnTo>
                  <a:lnTo>
                    <a:pt x="382" y="209"/>
                  </a:lnTo>
                  <a:lnTo>
                    <a:pt x="382" y="200"/>
                  </a:lnTo>
                  <a:lnTo>
                    <a:pt x="382" y="188"/>
                  </a:lnTo>
                  <a:lnTo>
                    <a:pt x="386" y="179"/>
                  </a:lnTo>
                  <a:lnTo>
                    <a:pt x="382" y="167"/>
                  </a:lnTo>
                  <a:lnTo>
                    <a:pt x="382" y="158"/>
                  </a:lnTo>
                  <a:lnTo>
                    <a:pt x="380" y="143"/>
                  </a:lnTo>
                  <a:lnTo>
                    <a:pt x="377" y="133"/>
                  </a:lnTo>
                  <a:lnTo>
                    <a:pt x="373" y="122"/>
                  </a:lnTo>
                  <a:lnTo>
                    <a:pt x="371" y="112"/>
                  </a:lnTo>
                  <a:lnTo>
                    <a:pt x="369" y="99"/>
                  </a:lnTo>
                  <a:lnTo>
                    <a:pt x="361" y="87"/>
                  </a:lnTo>
                  <a:lnTo>
                    <a:pt x="352" y="78"/>
                  </a:lnTo>
                  <a:lnTo>
                    <a:pt x="346" y="67"/>
                  </a:lnTo>
                  <a:lnTo>
                    <a:pt x="340" y="57"/>
                  </a:lnTo>
                  <a:lnTo>
                    <a:pt x="331" y="49"/>
                  </a:lnTo>
                  <a:lnTo>
                    <a:pt x="320" y="40"/>
                  </a:lnTo>
                  <a:lnTo>
                    <a:pt x="310" y="30"/>
                  </a:lnTo>
                  <a:lnTo>
                    <a:pt x="295" y="21"/>
                  </a:lnTo>
                  <a:lnTo>
                    <a:pt x="283" y="19"/>
                  </a:lnTo>
                  <a:lnTo>
                    <a:pt x="268" y="10"/>
                  </a:lnTo>
                  <a:lnTo>
                    <a:pt x="253" y="6"/>
                  </a:lnTo>
                  <a:lnTo>
                    <a:pt x="238" y="0"/>
                  </a:lnTo>
                  <a:lnTo>
                    <a:pt x="226" y="0"/>
                  </a:lnTo>
                  <a:lnTo>
                    <a:pt x="211" y="0"/>
                  </a:lnTo>
                  <a:lnTo>
                    <a:pt x="200" y="0"/>
                  </a:lnTo>
                  <a:lnTo>
                    <a:pt x="183" y="4"/>
                  </a:lnTo>
                  <a:lnTo>
                    <a:pt x="171" y="6"/>
                  </a:lnTo>
                  <a:lnTo>
                    <a:pt x="160" y="10"/>
                  </a:lnTo>
                  <a:lnTo>
                    <a:pt x="148" y="15"/>
                  </a:lnTo>
                  <a:lnTo>
                    <a:pt x="133" y="19"/>
                  </a:lnTo>
                  <a:lnTo>
                    <a:pt x="124" y="29"/>
                  </a:lnTo>
                  <a:lnTo>
                    <a:pt x="112" y="34"/>
                  </a:lnTo>
                  <a:lnTo>
                    <a:pt x="99" y="40"/>
                  </a:lnTo>
                  <a:lnTo>
                    <a:pt x="90" y="49"/>
                  </a:lnTo>
                  <a:lnTo>
                    <a:pt x="82" y="57"/>
                  </a:lnTo>
                  <a:lnTo>
                    <a:pt x="69" y="67"/>
                  </a:lnTo>
                  <a:lnTo>
                    <a:pt x="61" y="72"/>
                  </a:lnTo>
                  <a:lnTo>
                    <a:pt x="55" y="82"/>
                  </a:lnTo>
                  <a:lnTo>
                    <a:pt x="44" y="91"/>
                  </a:lnTo>
                  <a:lnTo>
                    <a:pt x="31" y="106"/>
                  </a:lnTo>
                  <a:lnTo>
                    <a:pt x="21" y="122"/>
                  </a:lnTo>
                  <a:lnTo>
                    <a:pt x="8" y="133"/>
                  </a:lnTo>
                  <a:lnTo>
                    <a:pt x="2" y="146"/>
                  </a:lnTo>
                  <a:lnTo>
                    <a:pt x="0" y="152"/>
                  </a:lnTo>
                  <a:lnTo>
                    <a:pt x="0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63" name="Freeform 87"/>
            <p:cNvSpPr>
              <a:spLocks/>
            </p:cNvSpPr>
            <p:nvPr/>
          </p:nvSpPr>
          <p:spPr bwMode="auto">
            <a:xfrm>
              <a:off x="5486395" y="4051301"/>
              <a:ext cx="69849" cy="204788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86" y="2"/>
                </a:cxn>
                <a:cxn ang="0">
                  <a:pos x="80" y="10"/>
                </a:cxn>
                <a:cxn ang="0">
                  <a:pos x="70" y="21"/>
                </a:cxn>
                <a:cxn ang="0">
                  <a:pos x="57" y="37"/>
                </a:cxn>
                <a:cxn ang="0">
                  <a:pos x="46" y="48"/>
                </a:cxn>
                <a:cxn ang="0">
                  <a:pos x="34" y="67"/>
                </a:cxn>
                <a:cxn ang="0">
                  <a:pos x="27" y="78"/>
                </a:cxn>
                <a:cxn ang="0">
                  <a:pos x="25" y="92"/>
                </a:cxn>
                <a:cxn ang="0">
                  <a:pos x="21" y="97"/>
                </a:cxn>
                <a:cxn ang="0">
                  <a:pos x="21" y="105"/>
                </a:cxn>
                <a:cxn ang="0">
                  <a:pos x="19" y="113"/>
                </a:cxn>
                <a:cxn ang="0">
                  <a:pos x="19" y="124"/>
                </a:cxn>
                <a:cxn ang="0">
                  <a:pos x="15" y="133"/>
                </a:cxn>
                <a:cxn ang="0">
                  <a:pos x="13" y="145"/>
                </a:cxn>
                <a:cxn ang="0">
                  <a:pos x="13" y="156"/>
                </a:cxn>
                <a:cxn ang="0">
                  <a:pos x="10" y="170"/>
                </a:cxn>
                <a:cxn ang="0">
                  <a:pos x="6" y="181"/>
                </a:cxn>
                <a:cxn ang="0">
                  <a:pos x="6" y="191"/>
                </a:cxn>
                <a:cxn ang="0">
                  <a:pos x="4" y="200"/>
                </a:cxn>
                <a:cxn ang="0">
                  <a:pos x="4" y="211"/>
                </a:cxn>
                <a:cxn ang="0">
                  <a:pos x="0" y="223"/>
                </a:cxn>
                <a:cxn ang="0">
                  <a:pos x="0" y="230"/>
                </a:cxn>
                <a:cxn ang="0">
                  <a:pos x="0" y="232"/>
                </a:cxn>
                <a:cxn ang="0">
                  <a:pos x="4" y="238"/>
                </a:cxn>
                <a:cxn ang="0">
                  <a:pos x="10" y="248"/>
                </a:cxn>
                <a:cxn ang="0">
                  <a:pos x="19" y="253"/>
                </a:cxn>
                <a:cxn ang="0">
                  <a:pos x="25" y="257"/>
                </a:cxn>
                <a:cxn ang="0">
                  <a:pos x="30" y="253"/>
                </a:cxn>
                <a:cxn ang="0">
                  <a:pos x="30" y="248"/>
                </a:cxn>
                <a:cxn ang="0">
                  <a:pos x="34" y="242"/>
                </a:cxn>
                <a:cxn ang="0">
                  <a:pos x="36" y="232"/>
                </a:cxn>
                <a:cxn ang="0">
                  <a:pos x="40" y="221"/>
                </a:cxn>
                <a:cxn ang="0">
                  <a:pos x="40" y="206"/>
                </a:cxn>
                <a:cxn ang="0">
                  <a:pos x="40" y="191"/>
                </a:cxn>
                <a:cxn ang="0">
                  <a:pos x="40" y="179"/>
                </a:cxn>
                <a:cxn ang="0">
                  <a:pos x="42" y="166"/>
                </a:cxn>
                <a:cxn ang="0">
                  <a:pos x="42" y="156"/>
                </a:cxn>
                <a:cxn ang="0">
                  <a:pos x="42" y="145"/>
                </a:cxn>
                <a:cxn ang="0">
                  <a:pos x="46" y="135"/>
                </a:cxn>
                <a:cxn ang="0">
                  <a:pos x="49" y="128"/>
                </a:cxn>
                <a:cxn ang="0">
                  <a:pos x="49" y="118"/>
                </a:cxn>
                <a:cxn ang="0">
                  <a:pos x="51" y="109"/>
                </a:cxn>
                <a:cxn ang="0">
                  <a:pos x="51" y="103"/>
                </a:cxn>
                <a:cxn ang="0">
                  <a:pos x="57" y="94"/>
                </a:cxn>
                <a:cxn ang="0">
                  <a:pos x="63" y="78"/>
                </a:cxn>
                <a:cxn ang="0">
                  <a:pos x="74" y="63"/>
                </a:cxn>
                <a:cxn ang="0">
                  <a:pos x="76" y="56"/>
                </a:cxn>
                <a:cxn ang="0">
                  <a:pos x="80" y="46"/>
                </a:cxn>
                <a:cxn ang="0">
                  <a:pos x="82" y="40"/>
                </a:cxn>
                <a:cxn ang="0">
                  <a:pos x="86" y="35"/>
                </a:cxn>
                <a:cxn ang="0">
                  <a:pos x="86" y="21"/>
                </a:cxn>
                <a:cxn ang="0">
                  <a:pos x="87" y="16"/>
                </a:cxn>
                <a:cxn ang="0">
                  <a:pos x="87" y="2"/>
                </a:cxn>
                <a:cxn ang="0">
                  <a:pos x="87" y="0"/>
                </a:cxn>
                <a:cxn ang="0">
                  <a:pos x="87" y="0"/>
                </a:cxn>
              </a:cxnLst>
              <a:rect l="0" t="0" r="r" b="b"/>
              <a:pathLst>
                <a:path w="87" h="257">
                  <a:moveTo>
                    <a:pt x="87" y="0"/>
                  </a:moveTo>
                  <a:lnTo>
                    <a:pt x="86" y="2"/>
                  </a:lnTo>
                  <a:lnTo>
                    <a:pt x="80" y="10"/>
                  </a:lnTo>
                  <a:lnTo>
                    <a:pt x="70" y="21"/>
                  </a:lnTo>
                  <a:lnTo>
                    <a:pt x="57" y="37"/>
                  </a:lnTo>
                  <a:lnTo>
                    <a:pt x="46" y="48"/>
                  </a:lnTo>
                  <a:lnTo>
                    <a:pt x="34" y="67"/>
                  </a:lnTo>
                  <a:lnTo>
                    <a:pt x="27" y="78"/>
                  </a:lnTo>
                  <a:lnTo>
                    <a:pt x="25" y="92"/>
                  </a:lnTo>
                  <a:lnTo>
                    <a:pt x="21" y="97"/>
                  </a:lnTo>
                  <a:lnTo>
                    <a:pt x="21" y="105"/>
                  </a:lnTo>
                  <a:lnTo>
                    <a:pt x="19" y="113"/>
                  </a:lnTo>
                  <a:lnTo>
                    <a:pt x="19" y="124"/>
                  </a:lnTo>
                  <a:lnTo>
                    <a:pt x="15" y="133"/>
                  </a:lnTo>
                  <a:lnTo>
                    <a:pt x="13" y="145"/>
                  </a:lnTo>
                  <a:lnTo>
                    <a:pt x="13" y="156"/>
                  </a:lnTo>
                  <a:lnTo>
                    <a:pt x="10" y="170"/>
                  </a:lnTo>
                  <a:lnTo>
                    <a:pt x="6" y="181"/>
                  </a:lnTo>
                  <a:lnTo>
                    <a:pt x="6" y="191"/>
                  </a:lnTo>
                  <a:lnTo>
                    <a:pt x="4" y="200"/>
                  </a:lnTo>
                  <a:lnTo>
                    <a:pt x="4" y="211"/>
                  </a:lnTo>
                  <a:lnTo>
                    <a:pt x="0" y="223"/>
                  </a:lnTo>
                  <a:lnTo>
                    <a:pt x="0" y="230"/>
                  </a:lnTo>
                  <a:lnTo>
                    <a:pt x="0" y="232"/>
                  </a:lnTo>
                  <a:lnTo>
                    <a:pt x="4" y="238"/>
                  </a:lnTo>
                  <a:lnTo>
                    <a:pt x="10" y="248"/>
                  </a:lnTo>
                  <a:lnTo>
                    <a:pt x="19" y="253"/>
                  </a:lnTo>
                  <a:lnTo>
                    <a:pt x="25" y="257"/>
                  </a:lnTo>
                  <a:lnTo>
                    <a:pt x="30" y="253"/>
                  </a:lnTo>
                  <a:lnTo>
                    <a:pt x="30" y="248"/>
                  </a:lnTo>
                  <a:lnTo>
                    <a:pt x="34" y="242"/>
                  </a:lnTo>
                  <a:lnTo>
                    <a:pt x="36" y="232"/>
                  </a:lnTo>
                  <a:lnTo>
                    <a:pt x="40" y="221"/>
                  </a:lnTo>
                  <a:lnTo>
                    <a:pt x="40" y="206"/>
                  </a:lnTo>
                  <a:lnTo>
                    <a:pt x="40" y="191"/>
                  </a:lnTo>
                  <a:lnTo>
                    <a:pt x="40" y="179"/>
                  </a:lnTo>
                  <a:lnTo>
                    <a:pt x="42" y="166"/>
                  </a:lnTo>
                  <a:lnTo>
                    <a:pt x="42" y="156"/>
                  </a:lnTo>
                  <a:lnTo>
                    <a:pt x="42" y="145"/>
                  </a:lnTo>
                  <a:lnTo>
                    <a:pt x="46" y="135"/>
                  </a:lnTo>
                  <a:lnTo>
                    <a:pt x="49" y="128"/>
                  </a:lnTo>
                  <a:lnTo>
                    <a:pt x="49" y="118"/>
                  </a:lnTo>
                  <a:lnTo>
                    <a:pt x="51" y="109"/>
                  </a:lnTo>
                  <a:lnTo>
                    <a:pt x="51" y="103"/>
                  </a:lnTo>
                  <a:lnTo>
                    <a:pt x="57" y="94"/>
                  </a:lnTo>
                  <a:lnTo>
                    <a:pt x="63" y="78"/>
                  </a:lnTo>
                  <a:lnTo>
                    <a:pt x="74" y="63"/>
                  </a:lnTo>
                  <a:lnTo>
                    <a:pt x="76" y="56"/>
                  </a:lnTo>
                  <a:lnTo>
                    <a:pt x="80" y="46"/>
                  </a:lnTo>
                  <a:lnTo>
                    <a:pt x="82" y="40"/>
                  </a:lnTo>
                  <a:lnTo>
                    <a:pt x="86" y="35"/>
                  </a:lnTo>
                  <a:lnTo>
                    <a:pt x="86" y="21"/>
                  </a:lnTo>
                  <a:lnTo>
                    <a:pt x="87" y="16"/>
                  </a:lnTo>
                  <a:lnTo>
                    <a:pt x="87" y="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64" name="Freeform 90"/>
            <p:cNvSpPr>
              <a:spLocks/>
            </p:cNvSpPr>
            <p:nvPr/>
          </p:nvSpPr>
          <p:spPr bwMode="auto">
            <a:xfrm>
              <a:off x="6481757" y="4019552"/>
              <a:ext cx="293686" cy="120650"/>
            </a:xfrm>
            <a:custGeom>
              <a:avLst/>
              <a:gdLst/>
              <a:ahLst/>
              <a:cxnLst>
                <a:cxn ang="0">
                  <a:pos x="35" y="100"/>
                </a:cxn>
                <a:cxn ang="0">
                  <a:pos x="50" y="100"/>
                </a:cxn>
                <a:cxn ang="0">
                  <a:pos x="73" y="102"/>
                </a:cxn>
                <a:cxn ang="0">
                  <a:pos x="94" y="102"/>
                </a:cxn>
                <a:cxn ang="0">
                  <a:pos x="114" y="100"/>
                </a:cxn>
                <a:cxn ang="0">
                  <a:pos x="143" y="100"/>
                </a:cxn>
                <a:cxn ang="0">
                  <a:pos x="170" y="95"/>
                </a:cxn>
                <a:cxn ang="0">
                  <a:pos x="194" y="85"/>
                </a:cxn>
                <a:cxn ang="0">
                  <a:pos x="209" y="79"/>
                </a:cxn>
                <a:cxn ang="0">
                  <a:pos x="227" y="70"/>
                </a:cxn>
                <a:cxn ang="0">
                  <a:pos x="246" y="57"/>
                </a:cxn>
                <a:cxn ang="0">
                  <a:pos x="259" y="49"/>
                </a:cxn>
                <a:cxn ang="0">
                  <a:pos x="278" y="36"/>
                </a:cxn>
                <a:cxn ang="0">
                  <a:pos x="303" y="20"/>
                </a:cxn>
                <a:cxn ang="0">
                  <a:pos x="329" y="5"/>
                </a:cxn>
                <a:cxn ang="0">
                  <a:pos x="350" y="0"/>
                </a:cxn>
                <a:cxn ang="0">
                  <a:pos x="363" y="3"/>
                </a:cxn>
                <a:cxn ang="0">
                  <a:pos x="369" y="19"/>
                </a:cxn>
                <a:cxn ang="0">
                  <a:pos x="369" y="36"/>
                </a:cxn>
                <a:cxn ang="0">
                  <a:pos x="363" y="60"/>
                </a:cxn>
                <a:cxn ang="0">
                  <a:pos x="350" y="79"/>
                </a:cxn>
                <a:cxn ang="0">
                  <a:pos x="335" y="91"/>
                </a:cxn>
                <a:cxn ang="0">
                  <a:pos x="316" y="106"/>
                </a:cxn>
                <a:cxn ang="0">
                  <a:pos x="293" y="117"/>
                </a:cxn>
                <a:cxn ang="0">
                  <a:pos x="267" y="127"/>
                </a:cxn>
                <a:cxn ang="0">
                  <a:pos x="236" y="133"/>
                </a:cxn>
                <a:cxn ang="0">
                  <a:pos x="211" y="142"/>
                </a:cxn>
                <a:cxn ang="0">
                  <a:pos x="189" y="144"/>
                </a:cxn>
                <a:cxn ang="0">
                  <a:pos x="160" y="148"/>
                </a:cxn>
                <a:cxn ang="0">
                  <a:pos x="133" y="148"/>
                </a:cxn>
                <a:cxn ang="0">
                  <a:pos x="103" y="152"/>
                </a:cxn>
                <a:cxn ang="0">
                  <a:pos x="78" y="152"/>
                </a:cxn>
                <a:cxn ang="0">
                  <a:pos x="61" y="152"/>
                </a:cxn>
                <a:cxn ang="0">
                  <a:pos x="42" y="152"/>
                </a:cxn>
                <a:cxn ang="0">
                  <a:pos x="27" y="148"/>
                </a:cxn>
                <a:cxn ang="0">
                  <a:pos x="10" y="144"/>
                </a:cxn>
                <a:cxn ang="0">
                  <a:pos x="0" y="133"/>
                </a:cxn>
                <a:cxn ang="0">
                  <a:pos x="10" y="115"/>
                </a:cxn>
                <a:cxn ang="0">
                  <a:pos x="27" y="102"/>
                </a:cxn>
                <a:cxn ang="0">
                  <a:pos x="31" y="100"/>
                </a:cxn>
              </a:cxnLst>
              <a:rect l="0" t="0" r="r" b="b"/>
              <a:pathLst>
                <a:path w="369" h="152">
                  <a:moveTo>
                    <a:pt x="31" y="100"/>
                  </a:moveTo>
                  <a:lnTo>
                    <a:pt x="35" y="100"/>
                  </a:lnTo>
                  <a:lnTo>
                    <a:pt x="40" y="100"/>
                  </a:lnTo>
                  <a:lnTo>
                    <a:pt x="50" y="100"/>
                  </a:lnTo>
                  <a:lnTo>
                    <a:pt x="63" y="102"/>
                  </a:lnTo>
                  <a:lnTo>
                    <a:pt x="73" y="102"/>
                  </a:lnTo>
                  <a:lnTo>
                    <a:pt x="82" y="102"/>
                  </a:lnTo>
                  <a:lnTo>
                    <a:pt x="94" y="102"/>
                  </a:lnTo>
                  <a:lnTo>
                    <a:pt x="107" y="102"/>
                  </a:lnTo>
                  <a:lnTo>
                    <a:pt x="114" y="100"/>
                  </a:lnTo>
                  <a:lnTo>
                    <a:pt x="128" y="100"/>
                  </a:lnTo>
                  <a:lnTo>
                    <a:pt x="143" y="100"/>
                  </a:lnTo>
                  <a:lnTo>
                    <a:pt x="156" y="100"/>
                  </a:lnTo>
                  <a:lnTo>
                    <a:pt x="170" y="95"/>
                  </a:lnTo>
                  <a:lnTo>
                    <a:pt x="185" y="91"/>
                  </a:lnTo>
                  <a:lnTo>
                    <a:pt x="194" y="85"/>
                  </a:lnTo>
                  <a:lnTo>
                    <a:pt x="200" y="81"/>
                  </a:lnTo>
                  <a:lnTo>
                    <a:pt x="209" y="79"/>
                  </a:lnTo>
                  <a:lnTo>
                    <a:pt x="217" y="76"/>
                  </a:lnTo>
                  <a:lnTo>
                    <a:pt x="227" y="70"/>
                  </a:lnTo>
                  <a:lnTo>
                    <a:pt x="232" y="62"/>
                  </a:lnTo>
                  <a:lnTo>
                    <a:pt x="246" y="57"/>
                  </a:lnTo>
                  <a:lnTo>
                    <a:pt x="253" y="55"/>
                  </a:lnTo>
                  <a:lnTo>
                    <a:pt x="259" y="49"/>
                  </a:lnTo>
                  <a:lnTo>
                    <a:pt x="268" y="41"/>
                  </a:lnTo>
                  <a:lnTo>
                    <a:pt x="278" y="36"/>
                  </a:lnTo>
                  <a:lnTo>
                    <a:pt x="287" y="34"/>
                  </a:lnTo>
                  <a:lnTo>
                    <a:pt x="303" y="20"/>
                  </a:lnTo>
                  <a:lnTo>
                    <a:pt x="316" y="15"/>
                  </a:lnTo>
                  <a:lnTo>
                    <a:pt x="329" y="5"/>
                  </a:lnTo>
                  <a:lnTo>
                    <a:pt x="341" y="3"/>
                  </a:lnTo>
                  <a:lnTo>
                    <a:pt x="350" y="0"/>
                  </a:lnTo>
                  <a:lnTo>
                    <a:pt x="360" y="0"/>
                  </a:lnTo>
                  <a:lnTo>
                    <a:pt x="363" y="3"/>
                  </a:lnTo>
                  <a:lnTo>
                    <a:pt x="369" y="13"/>
                  </a:lnTo>
                  <a:lnTo>
                    <a:pt x="369" y="19"/>
                  </a:lnTo>
                  <a:lnTo>
                    <a:pt x="369" y="28"/>
                  </a:lnTo>
                  <a:lnTo>
                    <a:pt x="369" y="36"/>
                  </a:lnTo>
                  <a:lnTo>
                    <a:pt x="369" y="45"/>
                  </a:lnTo>
                  <a:lnTo>
                    <a:pt x="363" y="60"/>
                  </a:lnTo>
                  <a:lnTo>
                    <a:pt x="356" y="76"/>
                  </a:lnTo>
                  <a:lnTo>
                    <a:pt x="350" y="79"/>
                  </a:lnTo>
                  <a:lnTo>
                    <a:pt x="344" y="85"/>
                  </a:lnTo>
                  <a:lnTo>
                    <a:pt x="335" y="91"/>
                  </a:lnTo>
                  <a:lnTo>
                    <a:pt x="329" y="100"/>
                  </a:lnTo>
                  <a:lnTo>
                    <a:pt x="316" y="106"/>
                  </a:lnTo>
                  <a:lnTo>
                    <a:pt x="308" y="112"/>
                  </a:lnTo>
                  <a:lnTo>
                    <a:pt x="293" y="117"/>
                  </a:lnTo>
                  <a:lnTo>
                    <a:pt x="282" y="123"/>
                  </a:lnTo>
                  <a:lnTo>
                    <a:pt x="267" y="127"/>
                  </a:lnTo>
                  <a:lnTo>
                    <a:pt x="251" y="131"/>
                  </a:lnTo>
                  <a:lnTo>
                    <a:pt x="236" y="133"/>
                  </a:lnTo>
                  <a:lnTo>
                    <a:pt x="225" y="138"/>
                  </a:lnTo>
                  <a:lnTo>
                    <a:pt x="211" y="142"/>
                  </a:lnTo>
                  <a:lnTo>
                    <a:pt x="200" y="142"/>
                  </a:lnTo>
                  <a:lnTo>
                    <a:pt x="189" y="144"/>
                  </a:lnTo>
                  <a:lnTo>
                    <a:pt x="175" y="148"/>
                  </a:lnTo>
                  <a:lnTo>
                    <a:pt x="160" y="148"/>
                  </a:lnTo>
                  <a:lnTo>
                    <a:pt x="149" y="148"/>
                  </a:lnTo>
                  <a:lnTo>
                    <a:pt x="133" y="148"/>
                  </a:lnTo>
                  <a:lnTo>
                    <a:pt x="118" y="152"/>
                  </a:lnTo>
                  <a:lnTo>
                    <a:pt x="103" y="152"/>
                  </a:lnTo>
                  <a:lnTo>
                    <a:pt x="88" y="152"/>
                  </a:lnTo>
                  <a:lnTo>
                    <a:pt x="78" y="152"/>
                  </a:lnTo>
                  <a:lnTo>
                    <a:pt x="71" y="152"/>
                  </a:lnTo>
                  <a:lnTo>
                    <a:pt x="61" y="152"/>
                  </a:lnTo>
                  <a:lnTo>
                    <a:pt x="52" y="152"/>
                  </a:lnTo>
                  <a:lnTo>
                    <a:pt x="42" y="152"/>
                  </a:lnTo>
                  <a:lnTo>
                    <a:pt x="35" y="152"/>
                  </a:lnTo>
                  <a:lnTo>
                    <a:pt x="27" y="148"/>
                  </a:lnTo>
                  <a:lnTo>
                    <a:pt x="21" y="148"/>
                  </a:lnTo>
                  <a:lnTo>
                    <a:pt x="10" y="144"/>
                  </a:lnTo>
                  <a:lnTo>
                    <a:pt x="6" y="142"/>
                  </a:lnTo>
                  <a:lnTo>
                    <a:pt x="0" y="133"/>
                  </a:lnTo>
                  <a:lnTo>
                    <a:pt x="4" y="123"/>
                  </a:lnTo>
                  <a:lnTo>
                    <a:pt x="10" y="115"/>
                  </a:lnTo>
                  <a:lnTo>
                    <a:pt x="19" y="108"/>
                  </a:lnTo>
                  <a:lnTo>
                    <a:pt x="27" y="102"/>
                  </a:lnTo>
                  <a:lnTo>
                    <a:pt x="31" y="100"/>
                  </a:lnTo>
                  <a:lnTo>
                    <a:pt x="31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65" name="Freeform 95"/>
            <p:cNvSpPr>
              <a:spLocks/>
            </p:cNvSpPr>
            <p:nvPr/>
          </p:nvSpPr>
          <p:spPr bwMode="auto">
            <a:xfrm>
              <a:off x="6791321" y="3452814"/>
              <a:ext cx="547686" cy="584200"/>
            </a:xfrm>
            <a:custGeom>
              <a:avLst/>
              <a:gdLst/>
              <a:ahLst/>
              <a:cxnLst>
                <a:cxn ang="0">
                  <a:pos x="21" y="154"/>
                </a:cxn>
                <a:cxn ang="0">
                  <a:pos x="67" y="139"/>
                </a:cxn>
                <a:cxn ang="0">
                  <a:pos x="129" y="123"/>
                </a:cxn>
                <a:cxn ang="0">
                  <a:pos x="192" y="103"/>
                </a:cxn>
                <a:cxn ang="0">
                  <a:pos x="259" y="84"/>
                </a:cxn>
                <a:cxn ang="0">
                  <a:pos x="314" y="68"/>
                </a:cxn>
                <a:cxn ang="0">
                  <a:pos x="357" y="57"/>
                </a:cxn>
                <a:cxn ang="0">
                  <a:pos x="409" y="42"/>
                </a:cxn>
                <a:cxn ang="0">
                  <a:pos x="483" y="11"/>
                </a:cxn>
                <a:cxn ang="0">
                  <a:pos x="521" y="0"/>
                </a:cxn>
                <a:cxn ang="0">
                  <a:pos x="551" y="27"/>
                </a:cxn>
                <a:cxn ang="0">
                  <a:pos x="572" y="76"/>
                </a:cxn>
                <a:cxn ang="0">
                  <a:pos x="582" y="125"/>
                </a:cxn>
                <a:cxn ang="0">
                  <a:pos x="599" y="186"/>
                </a:cxn>
                <a:cxn ang="0">
                  <a:pos x="608" y="232"/>
                </a:cxn>
                <a:cxn ang="0">
                  <a:pos x="623" y="279"/>
                </a:cxn>
                <a:cxn ang="0">
                  <a:pos x="635" y="333"/>
                </a:cxn>
                <a:cxn ang="0">
                  <a:pos x="654" y="386"/>
                </a:cxn>
                <a:cxn ang="0">
                  <a:pos x="665" y="435"/>
                </a:cxn>
                <a:cxn ang="0">
                  <a:pos x="679" y="483"/>
                </a:cxn>
                <a:cxn ang="0">
                  <a:pos x="686" y="534"/>
                </a:cxn>
                <a:cxn ang="0">
                  <a:pos x="690" y="591"/>
                </a:cxn>
                <a:cxn ang="0">
                  <a:pos x="669" y="616"/>
                </a:cxn>
                <a:cxn ang="0">
                  <a:pos x="610" y="642"/>
                </a:cxn>
                <a:cxn ang="0">
                  <a:pos x="566" y="652"/>
                </a:cxn>
                <a:cxn ang="0">
                  <a:pos x="521" y="671"/>
                </a:cxn>
                <a:cxn ang="0">
                  <a:pos x="475" y="682"/>
                </a:cxn>
                <a:cxn ang="0">
                  <a:pos x="428" y="694"/>
                </a:cxn>
                <a:cxn ang="0">
                  <a:pos x="386" y="707"/>
                </a:cxn>
                <a:cxn ang="0">
                  <a:pos x="331" y="720"/>
                </a:cxn>
                <a:cxn ang="0">
                  <a:pos x="274" y="735"/>
                </a:cxn>
                <a:cxn ang="0">
                  <a:pos x="243" y="709"/>
                </a:cxn>
                <a:cxn ang="0">
                  <a:pos x="308" y="694"/>
                </a:cxn>
                <a:cxn ang="0">
                  <a:pos x="382" y="675"/>
                </a:cxn>
                <a:cxn ang="0">
                  <a:pos x="426" y="667"/>
                </a:cxn>
                <a:cxn ang="0">
                  <a:pos x="470" y="652"/>
                </a:cxn>
                <a:cxn ang="0">
                  <a:pos x="546" y="633"/>
                </a:cxn>
                <a:cxn ang="0">
                  <a:pos x="603" y="610"/>
                </a:cxn>
                <a:cxn ang="0">
                  <a:pos x="629" y="580"/>
                </a:cxn>
                <a:cxn ang="0">
                  <a:pos x="629" y="524"/>
                </a:cxn>
                <a:cxn ang="0">
                  <a:pos x="625" y="479"/>
                </a:cxn>
                <a:cxn ang="0">
                  <a:pos x="614" y="426"/>
                </a:cxn>
                <a:cxn ang="0">
                  <a:pos x="603" y="371"/>
                </a:cxn>
                <a:cxn ang="0">
                  <a:pos x="589" y="323"/>
                </a:cxn>
                <a:cxn ang="0">
                  <a:pos x="576" y="277"/>
                </a:cxn>
                <a:cxn ang="0">
                  <a:pos x="561" y="232"/>
                </a:cxn>
                <a:cxn ang="0">
                  <a:pos x="540" y="175"/>
                </a:cxn>
                <a:cxn ang="0">
                  <a:pos x="515" y="103"/>
                </a:cxn>
                <a:cxn ang="0">
                  <a:pos x="506" y="57"/>
                </a:cxn>
                <a:cxn ang="0">
                  <a:pos x="452" y="66"/>
                </a:cxn>
                <a:cxn ang="0">
                  <a:pos x="386" y="97"/>
                </a:cxn>
                <a:cxn ang="0">
                  <a:pos x="340" y="118"/>
                </a:cxn>
                <a:cxn ang="0">
                  <a:pos x="283" y="139"/>
                </a:cxn>
                <a:cxn ang="0">
                  <a:pos x="232" y="150"/>
                </a:cxn>
                <a:cxn ang="0">
                  <a:pos x="175" y="169"/>
                </a:cxn>
                <a:cxn ang="0">
                  <a:pos x="120" y="184"/>
                </a:cxn>
                <a:cxn ang="0">
                  <a:pos x="72" y="196"/>
                </a:cxn>
                <a:cxn ang="0">
                  <a:pos x="30" y="211"/>
                </a:cxn>
              </a:cxnLst>
              <a:rect l="0" t="0" r="r" b="b"/>
              <a:pathLst>
                <a:path w="690" h="735">
                  <a:moveTo>
                    <a:pt x="0" y="163"/>
                  </a:moveTo>
                  <a:lnTo>
                    <a:pt x="2" y="163"/>
                  </a:lnTo>
                  <a:lnTo>
                    <a:pt x="8" y="160"/>
                  </a:lnTo>
                  <a:lnTo>
                    <a:pt x="15" y="158"/>
                  </a:lnTo>
                  <a:lnTo>
                    <a:pt x="21" y="154"/>
                  </a:lnTo>
                  <a:lnTo>
                    <a:pt x="30" y="154"/>
                  </a:lnTo>
                  <a:lnTo>
                    <a:pt x="38" y="150"/>
                  </a:lnTo>
                  <a:lnTo>
                    <a:pt x="44" y="148"/>
                  </a:lnTo>
                  <a:lnTo>
                    <a:pt x="53" y="144"/>
                  </a:lnTo>
                  <a:lnTo>
                    <a:pt x="67" y="139"/>
                  </a:lnTo>
                  <a:lnTo>
                    <a:pt x="78" y="137"/>
                  </a:lnTo>
                  <a:lnTo>
                    <a:pt x="87" y="133"/>
                  </a:lnTo>
                  <a:lnTo>
                    <a:pt x="99" y="129"/>
                  </a:lnTo>
                  <a:lnTo>
                    <a:pt x="114" y="125"/>
                  </a:lnTo>
                  <a:lnTo>
                    <a:pt x="129" y="123"/>
                  </a:lnTo>
                  <a:lnTo>
                    <a:pt x="141" y="120"/>
                  </a:lnTo>
                  <a:lnTo>
                    <a:pt x="154" y="114"/>
                  </a:lnTo>
                  <a:lnTo>
                    <a:pt x="165" y="112"/>
                  </a:lnTo>
                  <a:lnTo>
                    <a:pt x="181" y="108"/>
                  </a:lnTo>
                  <a:lnTo>
                    <a:pt x="192" y="103"/>
                  </a:lnTo>
                  <a:lnTo>
                    <a:pt x="207" y="99"/>
                  </a:lnTo>
                  <a:lnTo>
                    <a:pt x="222" y="97"/>
                  </a:lnTo>
                  <a:lnTo>
                    <a:pt x="234" y="93"/>
                  </a:lnTo>
                  <a:lnTo>
                    <a:pt x="247" y="87"/>
                  </a:lnTo>
                  <a:lnTo>
                    <a:pt x="259" y="84"/>
                  </a:lnTo>
                  <a:lnTo>
                    <a:pt x="270" y="82"/>
                  </a:lnTo>
                  <a:lnTo>
                    <a:pt x="283" y="78"/>
                  </a:lnTo>
                  <a:lnTo>
                    <a:pt x="291" y="72"/>
                  </a:lnTo>
                  <a:lnTo>
                    <a:pt x="304" y="72"/>
                  </a:lnTo>
                  <a:lnTo>
                    <a:pt x="314" y="68"/>
                  </a:lnTo>
                  <a:lnTo>
                    <a:pt x="321" y="66"/>
                  </a:lnTo>
                  <a:lnTo>
                    <a:pt x="331" y="63"/>
                  </a:lnTo>
                  <a:lnTo>
                    <a:pt x="340" y="61"/>
                  </a:lnTo>
                  <a:lnTo>
                    <a:pt x="350" y="57"/>
                  </a:lnTo>
                  <a:lnTo>
                    <a:pt x="357" y="57"/>
                  </a:lnTo>
                  <a:lnTo>
                    <a:pt x="365" y="55"/>
                  </a:lnTo>
                  <a:lnTo>
                    <a:pt x="373" y="51"/>
                  </a:lnTo>
                  <a:lnTo>
                    <a:pt x="386" y="47"/>
                  </a:lnTo>
                  <a:lnTo>
                    <a:pt x="393" y="47"/>
                  </a:lnTo>
                  <a:lnTo>
                    <a:pt x="409" y="42"/>
                  </a:lnTo>
                  <a:lnTo>
                    <a:pt x="426" y="36"/>
                  </a:lnTo>
                  <a:lnTo>
                    <a:pt x="443" y="27"/>
                  </a:lnTo>
                  <a:lnTo>
                    <a:pt x="458" y="23"/>
                  </a:lnTo>
                  <a:lnTo>
                    <a:pt x="470" y="17"/>
                  </a:lnTo>
                  <a:lnTo>
                    <a:pt x="483" y="11"/>
                  </a:lnTo>
                  <a:lnTo>
                    <a:pt x="494" y="9"/>
                  </a:lnTo>
                  <a:lnTo>
                    <a:pt x="506" y="6"/>
                  </a:lnTo>
                  <a:lnTo>
                    <a:pt x="511" y="0"/>
                  </a:lnTo>
                  <a:lnTo>
                    <a:pt x="519" y="0"/>
                  </a:lnTo>
                  <a:lnTo>
                    <a:pt x="521" y="0"/>
                  </a:lnTo>
                  <a:lnTo>
                    <a:pt x="525" y="0"/>
                  </a:lnTo>
                  <a:lnTo>
                    <a:pt x="530" y="2"/>
                  </a:lnTo>
                  <a:lnTo>
                    <a:pt x="536" y="9"/>
                  </a:lnTo>
                  <a:lnTo>
                    <a:pt x="547" y="21"/>
                  </a:lnTo>
                  <a:lnTo>
                    <a:pt x="551" y="27"/>
                  </a:lnTo>
                  <a:lnTo>
                    <a:pt x="553" y="36"/>
                  </a:lnTo>
                  <a:lnTo>
                    <a:pt x="561" y="42"/>
                  </a:lnTo>
                  <a:lnTo>
                    <a:pt x="563" y="55"/>
                  </a:lnTo>
                  <a:lnTo>
                    <a:pt x="566" y="63"/>
                  </a:lnTo>
                  <a:lnTo>
                    <a:pt x="572" y="76"/>
                  </a:lnTo>
                  <a:lnTo>
                    <a:pt x="576" y="87"/>
                  </a:lnTo>
                  <a:lnTo>
                    <a:pt x="578" y="103"/>
                  </a:lnTo>
                  <a:lnTo>
                    <a:pt x="578" y="108"/>
                  </a:lnTo>
                  <a:lnTo>
                    <a:pt x="582" y="118"/>
                  </a:lnTo>
                  <a:lnTo>
                    <a:pt x="582" y="125"/>
                  </a:lnTo>
                  <a:lnTo>
                    <a:pt x="584" y="141"/>
                  </a:lnTo>
                  <a:lnTo>
                    <a:pt x="587" y="154"/>
                  </a:lnTo>
                  <a:lnTo>
                    <a:pt x="593" y="169"/>
                  </a:lnTo>
                  <a:lnTo>
                    <a:pt x="597" y="179"/>
                  </a:lnTo>
                  <a:lnTo>
                    <a:pt x="599" y="186"/>
                  </a:lnTo>
                  <a:lnTo>
                    <a:pt x="599" y="196"/>
                  </a:lnTo>
                  <a:lnTo>
                    <a:pt x="603" y="205"/>
                  </a:lnTo>
                  <a:lnTo>
                    <a:pt x="604" y="215"/>
                  </a:lnTo>
                  <a:lnTo>
                    <a:pt x="608" y="222"/>
                  </a:lnTo>
                  <a:lnTo>
                    <a:pt x="608" y="232"/>
                  </a:lnTo>
                  <a:lnTo>
                    <a:pt x="610" y="241"/>
                  </a:lnTo>
                  <a:lnTo>
                    <a:pt x="614" y="251"/>
                  </a:lnTo>
                  <a:lnTo>
                    <a:pt x="618" y="258"/>
                  </a:lnTo>
                  <a:lnTo>
                    <a:pt x="622" y="272"/>
                  </a:lnTo>
                  <a:lnTo>
                    <a:pt x="623" y="279"/>
                  </a:lnTo>
                  <a:lnTo>
                    <a:pt x="625" y="289"/>
                  </a:lnTo>
                  <a:lnTo>
                    <a:pt x="629" y="302"/>
                  </a:lnTo>
                  <a:lnTo>
                    <a:pt x="633" y="312"/>
                  </a:lnTo>
                  <a:lnTo>
                    <a:pt x="635" y="323"/>
                  </a:lnTo>
                  <a:lnTo>
                    <a:pt x="635" y="333"/>
                  </a:lnTo>
                  <a:lnTo>
                    <a:pt x="642" y="344"/>
                  </a:lnTo>
                  <a:lnTo>
                    <a:pt x="642" y="353"/>
                  </a:lnTo>
                  <a:lnTo>
                    <a:pt x="648" y="365"/>
                  </a:lnTo>
                  <a:lnTo>
                    <a:pt x="650" y="374"/>
                  </a:lnTo>
                  <a:lnTo>
                    <a:pt x="654" y="386"/>
                  </a:lnTo>
                  <a:lnTo>
                    <a:pt x="654" y="395"/>
                  </a:lnTo>
                  <a:lnTo>
                    <a:pt x="658" y="407"/>
                  </a:lnTo>
                  <a:lnTo>
                    <a:pt x="660" y="416"/>
                  </a:lnTo>
                  <a:lnTo>
                    <a:pt x="663" y="426"/>
                  </a:lnTo>
                  <a:lnTo>
                    <a:pt x="665" y="435"/>
                  </a:lnTo>
                  <a:lnTo>
                    <a:pt x="669" y="447"/>
                  </a:lnTo>
                  <a:lnTo>
                    <a:pt x="669" y="456"/>
                  </a:lnTo>
                  <a:lnTo>
                    <a:pt x="671" y="464"/>
                  </a:lnTo>
                  <a:lnTo>
                    <a:pt x="675" y="473"/>
                  </a:lnTo>
                  <a:lnTo>
                    <a:pt x="679" y="483"/>
                  </a:lnTo>
                  <a:lnTo>
                    <a:pt x="679" y="492"/>
                  </a:lnTo>
                  <a:lnTo>
                    <a:pt x="680" y="500"/>
                  </a:lnTo>
                  <a:lnTo>
                    <a:pt x="680" y="509"/>
                  </a:lnTo>
                  <a:lnTo>
                    <a:pt x="684" y="519"/>
                  </a:lnTo>
                  <a:lnTo>
                    <a:pt x="686" y="534"/>
                  </a:lnTo>
                  <a:lnTo>
                    <a:pt x="686" y="549"/>
                  </a:lnTo>
                  <a:lnTo>
                    <a:pt x="690" y="561"/>
                  </a:lnTo>
                  <a:lnTo>
                    <a:pt x="690" y="574"/>
                  </a:lnTo>
                  <a:lnTo>
                    <a:pt x="690" y="582"/>
                  </a:lnTo>
                  <a:lnTo>
                    <a:pt x="690" y="591"/>
                  </a:lnTo>
                  <a:lnTo>
                    <a:pt x="690" y="597"/>
                  </a:lnTo>
                  <a:lnTo>
                    <a:pt x="690" y="606"/>
                  </a:lnTo>
                  <a:lnTo>
                    <a:pt x="684" y="610"/>
                  </a:lnTo>
                  <a:lnTo>
                    <a:pt x="679" y="612"/>
                  </a:lnTo>
                  <a:lnTo>
                    <a:pt x="669" y="616"/>
                  </a:lnTo>
                  <a:lnTo>
                    <a:pt x="663" y="621"/>
                  </a:lnTo>
                  <a:lnTo>
                    <a:pt x="650" y="625"/>
                  </a:lnTo>
                  <a:lnTo>
                    <a:pt x="639" y="631"/>
                  </a:lnTo>
                  <a:lnTo>
                    <a:pt x="623" y="637"/>
                  </a:lnTo>
                  <a:lnTo>
                    <a:pt x="610" y="642"/>
                  </a:lnTo>
                  <a:lnTo>
                    <a:pt x="603" y="642"/>
                  </a:lnTo>
                  <a:lnTo>
                    <a:pt x="593" y="646"/>
                  </a:lnTo>
                  <a:lnTo>
                    <a:pt x="584" y="648"/>
                  </a:lnTo>
                  <a:lnTo>
                    <a:pt x="576" y="652"/>
                  </a:lnTo>
                  <a:lnTo>
                    <a:pt x="566" y="652"/>
                  </a:lnTo>
                  <a:lnTo>
                    <a:pt x="557" y="658"/>
                  </a:lnTo>
                  <a:lnTo>
                    <a:pt x="547" y="661"/>
                  </a:lnTo>
                  <a:lnTo>
                    <a:pt x="540" y="663"/>
                  </a:lnTo>
                  <a:lnTo>
                    <a:pt x="530" y="667"/>
                  </a:lnTo>
                  <a:lnTo>
                    <a:pt x="521" y="671"/>
                  </a:lnTo>
                  <a:lnTo>
                    <a:pt x="511" y="671"/>
                  </a:lnTo>
                  <a:lnTo>
                    <a:pt x="504" y="673"/>
                  </a:lnTo>
                  <a:lnTo>
                    <a:pt x="494" y="675"/>
                  </a:lnTo>
                  <a:lnTo>
                    <a:pt x="485" y="678"/>
                  </a:lnTo>
                  <a:lnTo>
                    <a:pt x="475" y="682"/>
                  </a:lnTo>
                  <a:lnTo>
                    <a:pt x="468" y="684"/>
                  </a:lnTo>
                  <a:lnTo>
                    <a:pt x="458" y="688"/>
                  </a:lnTo>
                  <a:lnTo>
                    <a:pt x="449" y="692"/>
                  </a:lnTo>
                  <a:lnTo>
                    <a:pt x="437" y="692"/>
                  </a:lnTo>
                  <a:lnTo>
                    <a:pt x="428" y="694"/>
                  </a:lnTo>
                  <a:lnTo>
                    <a:pt x="418" y="697"/>
                  </a:lnTo>
                  <a:lnTo>
                    <a:pt x="409" y="699"/>
                  </a:lnTo>
                  <a:lnTo>
                    <a:pt x="401" y="703"/>
                  </a:lnTo>
                  <a:lnTo>
                    <a:pt x="393" y="707"/>
                  </a:lnTo>
                  <a:lnTo>
                    <a:pt x="386" y="707"/>
                  </a:lnTo>
                  <a:lnTo>
                    <a:pt x="373" y="709"/>
                  </a:lnTo>
                  <a:lnTo>
                    <a:pt x="367" y="709"/>
                  </a:lnTo>
                  <a:lnTo>
                    <a:pt x="357" y="713"/>
                  </a:lnTo>
                  <a:lnTo>
                    <a:pt x="344" y="718"/>
                  </a:lnTo>
                  <a:lnTo>
                    <a:pt x="331" y="720"/>
                  </a:lnTo>
                  <a:lnTo>
                    <a:pt x="316" y="724"/>
                  </a:lnTo>
                  <a:lnTo>
                    <a:pt x="304" y="728"/>
                  </a:lnTo>
                  <a:lnTo>
                    <a:pt x="295" y="730"/>
                  </a:lnTo>
                  <a:lnTo>
                    <a:pt x="287" y="734"/>
                  </a:lnTo>
                  <a:lnTo>
                    <a:pt x="274" y="735"/>
                  </a:lnTo>
                  <a:lnTo>
                    <a:pt x="270" y="735"/>
                  </a:lnTo>
                  <a:lnTo>
                    <a:pt x="222" y="718"/>
                  </a:lnTo>
                  <a:lnTo>
                    <a:pt x="226" y="715"/>
                  </a:lnTo>
                  <a:lnTo>
                    <a:pt x="238" y="713"/>
                  </a:lnTo>
                  <a:lnTo>
                    <a:pt x="243" y="709"/>
                  </a:lnTo>
                  <a:lnTo>
                    <a:pt x="255" y="709"/>
                  </a:lnTo>
                  <a:lnTo>
                    <a:pt x="264" y="707"/>
                  </a:lnTo>
                  <a:lnTo>
                    <a:pt x="279" y="703"/>
                  </a:lnTo>
                  <a:lnTo>
                    <a:pt x="291" y="697"/>
                  </a:lnTo>
                  <a:lnTo>
                    <a:pt x="308" y="694"/>
                  </a:lnTo>
                  <a:lnTo>
                    <a:pt x="321" y="692"/>
                  </a:lnTo>
                  <a:lnTo>
                    <a:pt x="340" y="688"/>
                  </a:lnTo>
                  <a:lnTo>
                    <a:pt x="355" y="684"/>
                  </a:lnTo>
                  <a:lnTo>
                    <a:pt x="371" y="678"/>
                  </a:lnTo>
                  <a:lnTo>
                    <a:pt x="382" y="675"/>
                  </a:lnTo>
                  <a:lnTo>
                    <a:pt x="392" y="675"/>
                  </a:lnTo>
                  <a:lnTo>
                    <a:pt x="401" y="673"/>
                  </a:lnTo>
                  <a:lnTo>
                    <a:pt x="409" y="673"/>
                  </a:lnTo>
                  <a:lnTo>
                    <a:pt x="414" y="671"/>
                  </a:lnTo>
                  <a:lnTo>
                    <a:pt x="426" y="667"/>
                  </a:lnTo>
                  <a:lnTo>
                    <a:pt x="433" y="663"/>
                  </a:lnTo>
                  <a:lnTo>
                    <a:pt x="443" y="661"/>
                  </a:lnTo>
                  <a:lnTo>
                    <a:pt x="452" y="658"/>
                  </a:lnTo>
                  <a:lnTo>
                    <a:pt x="460" y="658"/>
                  </a:lnTo>
                  <a:lnTo>
                    <a:pt x="470" y="652"/>
                  </a:lnTo>
                  <a:lnTo>
                    <a:pt x="479" y="652"/>
                  </a:lnTo>
                  <a:lnTo>
                    <a:pt x="494" y="646"/>
                  </a:lnTo>
                  <a:lnTo>
                    <a:pt x="511" y="642"/>
                  </a:lnTo>
                  <a:lnTo>
                    <a:pt x="527" y="637"/>
                  </a:lnTo>
                  <a:lnTo>
                    <a:pt x="546" y="633"/>
                  </a:lnTo>
                  <a:lnTo>
                    <a:pt x="557" y="627"/>
                  </a:lnTo>
                  <a:lnTo>
                    <a:pt x="568" y="625"/>
                  </a:lnTo>
                  <a:lnTo>
                    <a:pt x="582" y="618"/>
                  </a:lnTo>
                  <a:lnTo>
                    <a:pt x="593" y="616"/>
                  </a:lnTo>
                  <a:lnTo>
                    <a:pt x="603" y="610"/>
                  </a:lnTo>
                  <a:lnTo>
                    <a:pt x="608" y="606"/>
                  </a:lnTo>
                  <a:lnTo>
                    <a:pt x="614" y="602"/>
                  </a:lnTo>
                  <a:lnTo>
                    <a:pt x="622" y="601"/>
                  </a:lnTo>
                  <a:lnTo>
                    <a:pt x="623" y="591"/>
                  </a:lnTo>
                  <a:lnTo>
                    <a:pt x="629" y="580"/>
                  </a:lnTo>
                  <a:lnTo>
                    <a:pt x="629" y="568"/>
                  </a:lnTo>
                  <a:lnTo>
                    <a:pt x="633" y="553"/>
                  </a:lnTo>
                  <a:lnTo>
                    <a:pt x="629" y="543"/>
                  </a:lnTo>
                  <a:lnTo>
                    <a:pt x="629" y="534"/>
                  </a:lnTo>
                  <a:lnTo>
                    <a:pt x="629" y="524"/>
                  </a:lnTo>
                  <a:lnTo>
                    <a:pt x="629" y="519"/>
                  </a:lnTo>
                  <a:lnTo>
                    <a:pt x="629" y="507"/>
                  </a:lnTo>
                  <a:lnTo>
                    <a:pt x="629" y="498"/>
                  </a:lnTo>
                  <a:lnTo>
                    <a:pt x="625" y="488"/>
                  </a:lnTo>
                  <a:lnTo>
                    <a:pt x="625" y="479"/>
                  </a:lnTo>
                  <a:lnTo>
                    <a:pt x="623" y="467"/>
                  </a:lnTo>
                  <a:lnTo>
                    <a:pt x="623" y="458"/>
                  </a:lnTo>
                  <a:lnTo>
                    <a:pt x="622" y="443"/>
                  </a:lnTo>
                  <a:lnTo>
                    <a:pt x="618" y="435"/>
                  </a:lnTo>
                  <a:lnTo>
                    <a:pt x="614" y="426"/>
                  </a:lnTo>
                  <a:lnTo>
                    <a:pt x="614" y="414"/>
                  </a:lnTo>
                  <a:lnTo>
                    <a:pt x="610" y="405"/>
                  </a:lnTo>
                  <a:lnTo>
                    <a:pt x="608" y="395"/>
                  </a:lnTo>
                  <a:lnTo>
                    <a:pt x="604" y="382"/>
                  </a:lnTo>
                  <a:lnTo>
                    <a:pt x="603" y="371"/>
                  </a:lnTo>
                  <a:lnTo>
                    <a:pt x="599" y="361"/>
                  </a:lnTo>
                  <a:lnTo>
                    <a:pt x="599" y="353"/>
                  </a:lnTo>
                  <a:lnTo>
                    <a:pt x="597" y="344"/>
                  </a:lnTo>
                  <a:lnTo>
                    <a:pt x="593" y="333"/>
                  </a:lnTo>
                  <a:lnTo>
                    <a:pt x="589" y="323"/>
                  </a:lnTo>
                  <a:lnTo>
                    <a:pt x="587" y="317"/>
                  </a:lnTo>
                  <a:lnTo>
                    <a:pt x="584" y="308"/>
                  </a:lnTo>
                  <a:lnTo>
                    <a:pt x="582" y="298"/>
                  </a:lnTo>
                  <a:lnTo>
                    <a:pt x="578" y="287"/>
                  </a:lnTo>
                  <a:lnTo>
                    <a:pt x="576" y="277"/>
                  </a:lnTo>
                  <a:lnTo>
                    <a:pt x="572" y="268"/>
                  </a:lnTo>
                  <a:lnTo>
                    <a:pt x="568" y="258"/>
                  </a:lnTo>
                  <a:lnTo>
                    <a:pt x="566" y="251"/>
                  </a:lnTo>
                  <a:lnTo>
                    <a:pt x="563" y="241"/>
                  </a:lnTo>
                  <a:lnTo>
                    <a:pt x="561" y="232"/>
                  </a:lnTo>
                  <a:lnTo>
                    <a:pt x="557" y="222"/>
                  </a:lnTo>
                  <a:lnTo>
                    <a:pt x="553" y="215"/>
                  </a:lnTo>
                  <a:lnTo>
                    <a:pt x="551" y="205"/>
                  </a:lnTo>
                  <a:lnTo>
                    <a:pt x="546" y="190"/>
                  </a:lnTo>
                  <a:lnTo>
                    <a:pt x="540" y="175"/>
                  </a:lnTo>
                  <a:lnTo>
                    <a:pt x="532" y="158"/>
                  </a:lnTo>
                  <a:lnTo>
                    <a:pt x="527" y="141"/>
                  </a:lnTo>
                  <a:lnTo>
                    <a:pt x="525" y="125"/>
                  </a:lnTo>
                  <a:lnTo>
                    <a:pt x="521" y="114"/>
                  </a:lnTo>
                  <a:lnTo>
                    <a:pt x="515" y="103"/>
                  </a:lnTo>
                  <a:lnTo>
                    <a:pt x="515" y="91"/>
                  </a:lnTo>
                  <a:lnTo>
                    <a:pt x="511" y="78"/>
                  </a:lnTo>
                  <a:lnTo>
                    <a:pt x="511" y="68"/>
                  </a:lnTo>
                  <a:lnTo>
                    <a:pt x="509" y="61"/>
                  </a:lnTo>
                  <a:lnTo>
                    <a:pt x="506" y="57"/>
                  </a:lnTo>
                  <a:lnTo>
                    <a:pt x="496" y="55"/>
                  </a:lnTo>
                  <a:lnTo>
                    <a:pt x="489" y="57"/>
                  </a:lnTo>
                  <a:lnTo>
                    <a:pt x="475" y="57"/>
                  </a:lnTo>
                  <a:lnTo>
                    <a:pt x="464" y="63"/>
                  </a:lnTo>
                  <a:lnTo>
                    <a:pt x="452" y="66"/>
                  </a:lnTo>
                  <a:lnTo>
                    <a:pt x="437" y="76"/>
                  </a:lnTo>
                  <a:lnTo>
                    <a:pt x="418" y="82"/>
                  </a:lnTo>
                  <a:lnTo>
                    <a:pt x="403" y="91"/>
                  </a:lnTo>
                  <a:lnTo>
                    <a:pt x="393" y="93"/>
                  </a:lnTo>
                  <a:lnTo>
                    <a:pt x="386" y="97"/>
                  </a:lnTo>
                  <a:lnTo>
                    <a:pt x="376" y="103"/>
                  </a:lnTo>
                  <a:lnTo>
                    <a:pt x="367" y="104"/>
                  </a:lnTo>
                  <a:lnTo>
                    <a:pt x="357" y="108"/>
                  </a:lnTo>
                  <a:lnTo>
                    <a:pt x="350" y="114"/>
                  </a:lnTo>
                  <a:lnTo>
                    <a:pt x="340" y="118"/>
                  </a:lnTo>
                  <a:lnTo>
                    <a:pt x="335" y="120"/>
                  </a:lnTo>
                  <a:lnTo>
                    <a:pt x="316" y="125"/>
                  </a:lnTo>
                  <a:lnTo>
                    <a:pt x="300" y="133"/>
                  </a:lnTo>
                  <a:lnTo>
                    <a:pt x="291" y="137"/>
                  </a:lnTo>
                  <a:lnTo>
                    <a:pt x="283" y="139"/>
                  </a:lnTo>
                  <a:lnTo>
                    <a:pt x="270" y="139"/>
                  </a:lnTo>
                  <a:lnTo>
                    <a:pt x="262" y="144"/>
                  </a:lnTo>
                  <a:lnTo>
                    <a:pt x="253" y="144"/>
                  </a:lnTo>
                  <a:lnTo>
                    <a:pt x="240" y="150"/>
                  </a:lnTo>
                  <a:lnTo>
                    <a:pt x="232" y="150"/>
                  </a:lnTo>
                  <a:lnTo>
                    <a:pt x="219" y="158"/>
                  </a:lnTo>
                  <a:lnTo>
                    <a:pt x="207" y="158"/>
                  </a:lnTo>
                  <a:lnTo>
                    <a:pt x="196" y="160"/>
                  </a:lnTo>
                  <a:lnTo>
                    <a:pt x="183" y="163"/>
                  </a:lnTo>
                  <a:lnTo>
                    <a:pt x="175" y="169"/>
                  </a:lnTo>
                  <a:lnTo>
                    <a:pt x="162" y="173"/>
                  </a:lnTo>
                  <a:lnTo>
                    <a:pt x="150" y="175"/>
                  </a:lnTo>
                  <a:lnTo>
                    <a:pt x="141" y="179"/>
                  </a:lnTo>
                  <a:lnTo>
                    <a:pt x="133" y="180"/>
                  </a:lnTo>
                  <a:lnTo>
                    <a:pt x="120" y="184"/>
                  </a:lnTo>
                  <a:lnTo>
                    <a:pt x="108" y="186"/>
                  </a:lnTo>
                  <a:lnTo>
                    <a:pt x="99" y="190"/>
                  </a:lnTo>
                  <a:lnTo>
                    <a:pt x="89" y="194"/>
                  </a:lnTo>
                  <a:lnTo>
                    <a:pt x="80" y="194"/>
                  </a:lnTo>
                  <a:lnTo>
                    <a:pt x="72" y="196"/>
                  </a:lnTo>
                  <a:lnTo>
                    <a:pt x="67" y="199"/>
                  </a:lnTo>
                  <a:lnTo>
                    <a:pt x="59" y="201"/>
                  </a:lnTo>
                  <a:lnTo>
                    <a:pt x="44" y="205"/>
                  </a:lnTo>
                  <a:lnTo>
                    <a:pt x="36" y="207"/>
                  </a:lnTo>
                  <a:lnTo>
                    <a:pt x="30" y="211"/>
                  </a:lnTo>
                  <a:lnTo>
                    <a:pt x="30" y="211"/>
                  </a:lnTo>
                  <a:lnTo>
                    <a:pt x="0" y="163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66" name="Freeform 96"/>
            <p:cNvSpPr>
              <a:spLocks/>
            </p:cNvSpPr>
            <p:nvPr/>
          </p:nvSpPr>
          <p:spPr bwMode="auto">
            <a:xfrm>
              <a:off x="6538913" y="3133724"/>
              <a:ext cx="574675" cy="1157288"/>
            </a:xfrm>
            <a:custGeom>
              <a:avLst/>
              <a:gdLst/>
              <a:ahLst/>
              <a:cxnLst>
                <a:cxn ang="0">
                  <a:pos x="57" y="17"/>
                </a:cxn>
                <a:cxn ang="0">
                  <a:pos x="106" y="46"/>
                </a:cxn>
                <a:cxn ang="0">
                  <a:pos x="163" y="99"/>
                </a:cxn>
                <a:cxn ang="0">
                  <a:pos x="209" y="160"/>
                </a:cxn>
                <a:cxn ang="0">
                  <a:pos x="241" y="205"/>
                </a:cxn>
                <a:cxn ang="0">
                  <a:pos x="266" y="256"/>
                </a:cxn>
                <a:cxn ang="0">
                  <a:pos x="287" y="306"/>
                </a:cxn>
                <a:cxn ang="0">
                  <a:pos x="304" y="355"/>
                </a:cxn>
                <a:cxn ang="0">
                  <a:pos x="323" y="407"/>
                </a:cxn>
                <a:cxn ang="0">
                  <a:pos x="334" y="452"/>
                </a:cxn>
                <a:cxn ang="0">
                  <a:pos x="347" y="513"/>
                </a:cxn>
                <a:cxn ang="0">
                  <a:pos x="361" y="580"/>
                </a:cxn>
                <a:cxn ang="0">
                  <a:pos x="376" y="637"/>
                </a:cxn>
                <a:cxn ang="0">
                  <a:pos x="385" y="688"/>
                </a:cxn>
                <a:cxn ang="0">
                  <a:pos x="401" y="735"/>
                </a:cxn>
                <a:cxn ang="0">
                  <a:pos x="410" y="783"/>
                </a:cxn>
                <a:cxn ang="0">
                  <a:pos x="425" y="838"/>
                </a:cxn>
                <a:cxn ang="0">
                  <a:pos x="442" y="895"/>
                </a:cxn>
                <a:cxn ang="0">
                  <a:pos x="462" y="954"/>
                </a:cxn>
                <a:cxn ang="0">
                  <a:pos x="492" y="1028"/>
                </a:cxn>
                <a:cxn ang="0">
                  <a:pos x="513" y="1076"/>
                </a:cxn>
                <a:cxn ang="0">
                  <a:pos x="536" y="1125"/>
                </a:cxn>
                <a:cxn ang="0">
                  <a:pos x="557" y="1173"/>
                </a:cxn>
                <a:cxn ang="0">
                  <a:pos x="581" y="1222"/>
                </a:cxn>
                <a:cxn ang="0">
                  <a:pos x="615" y="1283"/>
                </a:cxn>
                <a:cxn ang="0">
                  <a:pos x="661" y="1342"/>
                </a:cxn>
                <a:cxn ang="0">
                  <a:pos x="705" y="1376"/>
                </a:cxn>
                <a:cxn ang="0">
                  <a:pos x="724" y="1427"/>
                </a:cxn>
                <a:cxn ang="0">
                  <a:pos x="699" y="1458"/>
                </a:cxn>
                <a:cxn ang="0">
                  <a:pos x="648" y="1442"/>
                </a:cxn>
                <a:cxn ang="0">
                  <a:pos x="615" y="1406"/>
                </a:cxn>
                <a:cxn ang="0">
                  <a:pos x="572" y="1340"/>
                </a:cxn>
                <a:cxn ang="0">
                  <a:pos x="549" y="1290"/>
                </a:cxn>
                <a:cxn ang="0">
                  <a:pos x="522" y="1239"/>
                </a:cxn>
                <a:cxn ang="0">
                  <a:pos x="494" y="1186"/>
                </a:cxn>
                <a:cxn ang="0">
                  <a:pos x="467" y="1129"/>
                </a:cxn>
                <a:cxn ang="0">
                  <a:pos x="442" y="1076"/>
                </a:cxn>
                <a:cxn ang="0">
                  <a:pos x="418" y="1028"/>
                </a:cxn>
                <a:cxn ang="0">
                  <a:pos x="401" y="986"/>
                </a:cxn>
                <a:cxn ang="0">
                  <a:pos x="384" y="929"/>
                </a:cxn>
                <a:cxn ang="0">
                  <a:pos x="365" y="802"/>
                </a:cxn>
                <a:cxn ang="0">
                  <a:pos x="340" y="669"/>
                </a:cxn>
                <a:cxn ang="0">
                  <a:pos x="311" y="551"/>
                </a:cxn>
                <a:cxn ang="0">
                  <a:pos x="277" y="448"/>
                </a:cxn>
                <a:cxn ang="0">
                  <a:pos x="243" y="365"/>
                </a:cxn>
                <a:cxn ang="0">
                  <a:pos x="209" y="289"/>
                </a:cxn>
                <a:cxn ang="0">
                  <a:pos x="175" y="228"/>
                </a:cxn>
                <a:cxn ang="0">
                  <a:pos x="138" y="179"/>
                </a:cxn>
                <a:cxn ang="0">
                  <a:pos x="106" y="139"/>
                </a:cxn>
                <a:cxn ang="0">
                  <a:pos x="51" y="84"/>
                </a:cxn>
                <a:cxn ang="0">
                  <a:pos x="5" y="36"/>
                </a:cxn>
                <a:cxn ang="0">
                  <a:pos x="11" y="0"/>
                </a:cxn>
              </a:cxnLst>
              <a:rect l="0" t="0" r="r" b="b"/>
              <a:pathLst>
                <a:path w="724" h="1458">
                  <a:moveTo>
                    <a:pt x="21" y="2"/>
                  </a:moveTo>
                  <a:lnTo>
                    <a:pt x="30" y="6"/>
                  </a:lnTo>
                  <a:lnTo>
                    <a:pt x="40" y="8"/>
                  </a:lnTo>
                  <a:lnTo>
                    <a:pt x="47" y="11"/>
                  </a:lnTo>
                  <a:lnTo>
                    <a:pt x="57" y="17"/>
                  </a:lnTo>
                  <a:lnTo>
                    <a:pt x="70" y="23"/>
                  </a:lnTo>
                  <a:lnTo>
                    <a:pt x="79" y="27"/>
                  </a:lnTo>
                  <a:lnTo>
                    <a:pt x="87" y="36"/>
                  </a:lnTo>
                  <a:lnTo>
                    <a:pt x="97" y="42"/>
                  </a:lnTo>
                  <a:lnTo>
                    <a:pt x="106" y="46"/>
                  </a:lnTo>
                  <a:lnTo>
                    <a:pt x="116" y="53"/>
                  </a:lnTo>
                  <a:lnTo>
                    <a:pt x="123" y="61"/>
                  </a:lnTo>
                  <a:lnTo>
                    <a:pt x="133" y="66"/>
                  </a:lnTo>
                  <a:lnTo>
                    <a:pt x="148" y="82"/>
                  </a:lnTo>
                  <a:lnTo>
                    <a:pt x="163" y="99"/>
                  </a:lnTo>
                  <a:lnTo>
                    <a:pt x="178" y="114"/>
                  </a:lnTo>
                  <a:lnTo>
                    <a:pt x="190" y="133"/>
                  </a:lnTo>
                  <a:lnTo>
                    <a:pt x="195" y="141"/>
                  </a:lnTo>
                  <a:lnTo>
                    <a:pt x="201" y="150"/>
                  </a:lnTo>
                  <a:lnTo>
                    <a:pt x="209" y="160"/>
                  </a:lnTo>
                  <a:lnTo>
                    <a:pt x="216" y="167"/>
                  </a:lnTo>
                  <a:lnTo>
                    <a:pt x="222" y="179"/>
                  </a:lnTo>
                  <a:lnTo>
                    <a:pt x="230" y="186"/>
                  </a:lnTo>
                  <a:lnTo>
                    <a:pt x="235" y="196"/>
                  </a:lnTo>
                  <a:lnTo>
                    <a:pt x="241" y="205"/>
                  </a:lnTo>
                  <a:lnTo>
                    <a:pt x="243" y="215"/>
                  </a:lnTo>
                  <a:lnTo>
                    <a:pt x="251" y="226"/>
                  </a:lnTo>
                  <a:lnTo>
                    <a:pt x="256" y="237"/>
                  </a:lnTo>
                  <a:lnTo>
                    <a:pt x="262" y="247"/>
                  </a:lnTo>
                  <a:lnTo>
                    <a:pt x="266" y="256"/>
                  </a:lnTo>
                  <a:lnTo>
                    <a:pt x="271" y="264"/>
                  </a:lnTo>
                  <a:lnTo>
                    <a:pt x="275" y="274"/>
                  </a:lnTo>
                  <a:lnTo>
                    <a:pt x="281" y="285"/>
                  </a:lnTo>
                  <a:lnTo>
                    <a:pt x="283" y="294"/>
                  </a:lnTo>
                  <a:lnTo>
                    <a:pt x="287" y="306"/>
                  </a:lnTo>
                  <a:lnTo>
                    <a:pt x="292" y="317"/>
                  </a:lnTo>
                  <a:lnTo>
                    <a:pt x="296" y="325"/>
                  </a:lnTo>
                  <a:lnTo>
                    <a:pt x="298" y="338"/>
                  </a:lnTo>
                  <a:lnTo>
                    <a:pt x="302" y="346"/>
                  </a:lnTo>
                  <a:lnTo>
                    <a:pt x="304" y="355"/>
                  </a:lnTo>
                  <a:lnTo>
                    <a:pt x="308" y="367"/>
                  </a:lnTo>
                  <a:lnTo>
                    <a:pt x="311" y="376"/>
                  </a:lnTo>
                  <a:lnTo>
                    <a:pt x="313" y="388"/>
                  </a:lnTo>
                  <a:lnTo>
                    <a:pt x="317" y="397"/>
                  </a:lnTo>
                  <a:lnTo>
                    <a:pt x="323" y="407"/>
                  </a:lnTo>
                  <a:lnTo>
                    <a:pt x="323" y="416"/>
                  </a:lnTo>
                  <a:lnTo>
                    <a:pt x="325" y="424"/>
                  </a:lnTo>
                  <a:lnTo>
                    <a:pt x="328" y="437"/>
                  </a:lnTo>
                  <a:lnTo>
                    <a:pt x="332" y="447"/>
                  </a:lnTo>
                  <a:lnTo>
                    <a:pt x="334" y="452"/>
                  </a:lnTo>
                  <a:lnTo>
                    <a:pt x="338" y="462"/>
                  </a:lnTo>
                  <a:lnTo>
                    <a:pt x="338" y="469"/>
                  </a:lnTo>
                  <a:lnTo>
                    <a:pt x="340" y="479"/>
                  </a:lnTo>
                  <a:lnTo>
                    <a:pt x="344" y="498"/>
                  </a:lnTo>
                  <a:lnTo>
                    <a:pt x="347" y="513"/>
                  </a:lnTo>
                  <a:lnTo>
                    <a:pt x="349" y="526"/>
                  </a:lnTo>
                  <a:lnTo>
                    <a:pt x="355" y="545"/>
                  </a:lnTo>
                  <a:lnTo>
                    <a:pt x="355" y="559"/>
                  </a:lnTo>
                  <a:lnTo>
                    <a:pt x="359" y="570"/>
                  </a:lnTo>
                  <a:lnTo>
                    <a:pt x="361" y="580"/>
                  </a:lnTo>
                  <a:lnTo>
                    <a:pt x="365" y="595"/>
                  </a:lnTo>
                  <a:lnTo>
                    <a:pt x="365" y="602"/>
                  </a:lnTo>
                  <a:lnTo>
                    <a:pt x="368" y="616"/>
                  </a:lnTo>
                  <a:lnTo>
                    <a:pt x="370" y="623"/>
                  </a:lnTo>
                  <a:lnTo>
                    <a:pt x="376" y="637"/>
                  </a:lnTo>
                  <a:lnTo>
                    <a:pt x="376" y="648"/>
                  </a:lnTo>
                  <a:lnTo>
                    <a:pt x="380" y="658"/>
                  </a:lnTo>
                  <a:lnTo>
                    <a:pt x="384" y="667"/>
                  </a:lnTo>
                  <a:lnTo>
                    <a:pt x="385" y="678"/>
                  </a:lnTo>
                  <a:lnTo>
                    <a:pt x="385" y="688"/>
                  </a:lnTo>
                  <a:lnTo>
                    <a:pt x="389" y="699"/>
                  </a:lnTo>
                  <a:lnTo>
                    <a:pt x="391" y="709"/>
                  </a:lnTo>
                  <a:lnTo>
                    <a:pt x="395" y="718"/>
                  </a:lnTo>
                  <a:lnTo>
                    <a:pt x="397" y="726"/>
                  </a:lnTo>
                  <a:lnTo>
                    <a:pt x="401" y="735"/>
                  </a:lnTo>
                  <a:lnTo>
                    <a:pt x="401" y="749"/>
                  </a:lnTo>
                  <a:lnTo>
                    <a:pt x="404" y="756"/>
                  </a:lnTo>
                  <a:lnTo>
                    <a:pt x="406" y="766"/>
                  </a:lnTo>
                  <a:lnTo>
                    <a:pt x="410" y="775"/>
                  </a:lnTo>
                  <a:lnTo>
                    <a:pt x="410" y="783"/>
                  </a:lnTo>
                  <a:lnTo>
                    <a:pt x="416" y="796"/>
                  </a:lnTo>
                  <a:lnTo>
                    <a:pt x="416" y="806"/>
                  </a:lnTo>
                  <a:lnTo>
                    <a:pt x="418" y="817"/>
                  </a:lnTo>
                  <a:lnTo>
                    <a:pt x="422" y="827"/>
                  </a:lnTo>
                  <a:lnTo>
                    <a:pt x="425" y="838"/>
                  </a:lnTo>
                  <a:lnTo>
                    <a:pt x="429" y="851"/>
                  </a:lnTo>
                  <a:lnTo>
                    <a:pt x="435" y="863"/>
                  </a:lnTo>
                  <a:lnTo>
                    <a:pt x="437" y="878"/>
                  </a:lnTo>
                  <a:lnTo>
                    <a:pt x="442" y="889"/>
                  </a:lnTo>
                  <a:lnTo>
                    <a:pt x="442" y="895"/>
                  </a:lnTo>
                  <a:lnTo>
                    <a:pt x="446" y="905"/>
                  </a:lnTo>
                  <a:lnTo>
                    <a:pt x="450" y="914"/>
                  </a:lnTo>
                  <a:lnTo>
                    <a:pt x="452" y="925"/>
                  </a:lnTo>
                  <a:lnTo>
                    <a:pt x="456" y="937"/>
                  </a:lnTo>
                  <a:lnTo>
                    <a:pt x="462" y="954"/>
                  </a:lnTo>
                  <a:lnTo>
                    <a:pt x="467" y="969"/>
                  </a:lnTo>
                  <a:lnTo>
                    <a:pt x="473" y="986"/>
                  </a:lnTo>
                  <a:lnTo>
                    <a:pt x="479" y="1002"/>
                  </a:lnTo>
                  <a:lnTo>
                    <a:pt x="488" y="1019"/>
                  </a:lnTo>
                  <a:lnTo>
                    <a:pt x="492" y="1028"/>
                  </a:lnTo>
                  <a:lnTo>
                    <a:pt x="494" y="1038"/>
                  </a:lnTo>
                  <a:lnTo>
                    <a:pt x="500" y="1047"/>
                  </a:lnTo>
                  <a:lnTo>
                    <a:pt x="503" y="1059"/>
                  </a:lnTo>
                  <a:lnTo>
                    <a:pt x="507" y="1068"/>
                  </a:lnTo>
                  <a:lnTo>
                    <a:pt x="513" y="1076"/>
                  </a:lnTo>
                  <a:lnTo>
                    <a:pt x="515" y="1085"/>
                  </a:lnTo>
                  <a:lnTo>
                    <a:pt x="522" y="1095"/>
                  </a:lnTo>
                  <a:lnTo>
                    <a:pt x="524" y="1108"/>
                  </a:lnTo>
                  <a:lnTo>
                    <a:pt x="530" y="1116"/>
                  </a:lnTo>
                  <a:lnTo>
                    <a:pt x="536" y="1125"/>
                  </a:lnTo>
                  <a:lnTo>
                    <a:pt x="539" y="1136"/>
                  </a:lnTo>
                  <a:lnTo>
                    <a:pt x="545" y="1146"/>
                  </a:lnTo>
                  <a:lnTo>
                    <a:pt x="549" y="1155"/>
                  </a:lnTo>
                  <a:lnTo>
                    <a:pt x="555" y="1165"/>
                  </a:lnTo>
                  <a:lnTo>
                    <a:pt x="557" y="1173"/>
                  </a:lnTo>
                  <a:lnTo>
                    <a:pt x="564" y="1182"/>
                  </a:lnTo>
                  <a:lnTo>
                    <a:pt x="566" y="1192"/>
                  </a:lnTo>
                  <a:lnTo>
                    <a:pt x="572" y="1201"/>
                  </a:lnTo>
                  <a:lnTo>
                    <a:pt x="576" y="1212"/>
                  </a:lnTo>
                  <a:lnTo>
                    <a:pt x="581" y="1222"/>
                  </a:lnTo>
                  <a:lnTo>
                    <a:pt x="585" y="1231"/>
                  </a:lnTo>
                  <a:lnTo>
                    <a:pt x="591" y="1239"/>
                  </a:lnTo>
                  <a:lnTo>
                    <a:pt x="596" y="1249"/>
                  </a:lnTo>
                  <a:lnTo>
                    <a:pt x="606" y="1264"/>
                  </a:lnTo>
                  <a:lnTo>
                    <a:pt x="615" y="1283"/>
                  </a:lnTo>
                  <a:lnTo>
                    <a:pt x="625" y="1294"/>
                  </a:lnTo>
                  <a:lnTo>
                    <a:pt x="633" y="1309"/>
                  </a:lnTo>
                  <a:lnTo>
                    <a:pt x="646" y="1321"/>
                  </a:lnTo>
                  <a:lnTo>
                    <a:pt x="653" y="1334"/>
                  </a:lnTo>
                  <a:lnTo>
                    <a:pt x="661" y="1342"/>
                  </a:lnTo>
                  <a:lnTo>
                    <a:pt x="669" y="1351"/>
                  </a:lnTo>
                  <a:lnTo>
                    <a:pt x="674" y="1357"/>
                  </a:lnTo>
                  <a:lnTo>
                    <a:pt x="684" y="1365"/>
                  </a:lnTo>
                  <a:lnTo>
                    <a:pt x="693" y="1370"/>
                  </a:lnTo>
                  <a:lnTo>
                    <a:pt x="705" y="1376"/>
                  </a:lnTo>
                  <a:lnTo>
                    <a:pt x="710" y="1385"/>
                  </a:lnTo>
                  <a:lnTo>
                    <a:pt x="718" y="1397"/>
                  </a:lnTo>
                  <a:lnTo>
                    <a:pt x="720" y="1406"/>
                  </a:lnTo>
                  <a:lnTo>
                    <a:pt x="724" y="1418"/>
                  </a:lnTo>
                  <a:lnTo>
                    <a:pt x="724" y="1427"/>
                  </a:lnTo>
                  <a:lnTo>
                    <a:pt x="724" y="1435"/>
                  </a:lnTo>
                  <a:lnTo>
                    <a:pt x="720" y="1442"/>
                  </a:lnTo>
                  <a:lnTo>
                    <a:pt x="714" y="1452"/>
                  </a:lnTo>
                  <a:lnTo>
                    <a:pt x="705" y="1454"/>
                  </a:lnTo>
                  <a:lnTo>
                    <a:pt x="699" y="1458"/>
                  </a:lnTo>
                  <a:lnTo>
                    <a:pt x="684" y="1454"/>
                  </a:lnTo>
                  <a:lnTo>
                    <a:pt x="672" y="1454"/>
                  </a:lnTo>
                  <a:lnTo>
                    <a:pt x="667" y="1448"/>
                  </a:lnTo>
                  <a:lnTo>
                    <a:pt x="657" y="1446"/>
                  </a:lnTo>
                  <a:lnTo>
                    <a:pt x="648" y="1442"/>
                  </a:lnTo>
                  <a:lnTo>
                    <a:pt x="638" y="1435"/>
                  </a:lnTo>
                  <a:lnTo>
                    <a:pt x="633" y="1431"/>
                  </a:lnTo>
                  <a:lnTo>
                    <a:pt x="627" y="1423"/>
                  </a:lnTo>
                  <a:lnTo>
                    <a:pt x="621" y="1414"/>
                  </a:lnTo>
                  <a:lnTo>
                    <a:pt x="615" y="1406"/>
                  </a:lnTo>
                  <a:lnTo>
                    <a:pt x="606" y="1391"/>
                  </a:lnTo>
                  <a:lnTo>
                    <a:pt x="596" y="1378"/>
                  </a:lnTo>
                  <a:lnTo>
                    <a:pt x="587" y="1365"/>
                  </a:lnTo>
                  <a:lnTo>
                    <a:pt x="579" y="1349"/>
                  </a:lnTo>
                  <a:lnTo>
                    <a:pt x="572" y="1340"/>
                  </a:lnTo>
                  <a:lnTo>
                    <a:pt x="570" y="1330"/>
                  </a:lnTo>
                  <a:lnTo>
                    <a:pt x="564" y="1321"/>
                  </a:lnTo>
                  <a:lnTo>
                    <a:pt x="557" y="1311"/>
                  </a:lnTo>
                  <a:lnTo>
                    <a:pt x="551" y="1300"/>
                  </a:lnTo>
                  <a:lnTo>
                    <a:pt x="549" y="1290"/>
                  </a:lnTo>
                  <a:lnTo>
                    <a:pt x="543" y="1283"/>
                  </a:lnTo>
                  <a:lnTo>
                    <a:pt x="539" y="1273"/>
                  </a:lnTo>
                  <a:lnTo>
                    <a:pt x="530" y="1260"/>
                  </a:lnTo>
                  <a:lnTo>
                    <a:pt x="524" y="1249"/>
                  </a:lnTo>
                  <a:lnTo>
                    <a:pt x="522" y="1239"/>
                  </a:lnTo>
                  <a:lnTo>
                    <a:pt x="515" y="1228"/>
                  </a:lnTo>
                  <a:lnTo>
                    <a:pt x="509" y="1218"/>
                  </a:lnTo>
                  <a:lnTo>
                    <a:pt x="503" y="1207"/>
                  </a:lnTo>
                  <a:lnTo>
                    <a:pt x="500" y="1195"/>
                  </a:lnTo>
                  <a:lnTo>
                    <a:pt x="494" y="1186"/>
                  </a:lnTo>
                  <a:lnTo>
                    <a:pt x="488" y="1173"/>
                  </a:lnTo>
                  <a:lnTo>
                    <a:pt x="482" y="1165"/>
                  </a:lnTo>
                  <a:lnTo>
                    <a:pt x="477" y="1150"/>
                  </a:lnTo>
                  <a:lnTo>
                    <a:pt x="471" y="1140"/>
                  </a:lnTo>
                  <a:lnTo>
                    <a:pt x="467" y="1129"/>
                  </a:lnTo>
                  <a:lnTo>
                    <a:pt x="462" y="1119"/>
                  </a:lnTo>
                  <a:lnTo>
                    <a:pt x="458" y="1108"/>
                  </a:lnTo>
                  <a:lnTo>
                    <a:pt x="452" y="1098"/>
                  </a:lnTo>
                  <a:lnTo>
                    <a:pt x="446" y="1085"/>
                  </a:lnTo>
                  <a:lnTo>
                    <a:pt x="442" y="1076"/>
                  </a:lnTo>
                  <a:lnTo>
                    <a:pt x="437" y="1064"/>
                  </a:lnTo>
                  <a:lnTo>
                    <a:pt x="435" y="1055"/>
                  </a:lnTo>
                  <a:lnTo>
                    <a:pt x="429" y="1047"/>
                  </a:lnTo>
                  <a:lnTo>
                    <a:pt x="425" y="1038"/>
                  </a:lnTo>
                  <a:lnTo>
                    <a:pt x="418" y="1028"/>
                  </a:lnTo>
                  <a:lnTo>
                    <a:pt x="416" y="1019"/>
                  </a:lnTo>
                  <a:lnTo>
                    <a:pt x="414" y="1011"/>
                  </a:lnTo>
                  <a:lnTo>
                    <a:pt x="406" y="1002"/>
                  </a:lnTo>
                  <a:lnTo>
                    <a:pt x="404" y="992"/>
                  </a:lnTo>
                  <a:lnTo>
                    <a:pt x="401" y="986"/>
                  </a:lnTo>
                  <a:lnTo>
                    <a:pt x="397" y="971"/>
                  </a:lnTo>
                  <a:lnTo>
                    <a:pt x="391" y="960"/>
                  </a:lnTo>
                  <a:lnTo>
                    <a:pt x="389" y="944"/>
                  </a:lnTo>
                  <a:lnTo>
                    <a:pt x="385" y="935"/>
                  </a:lnTo>
                  <a:lnTo>
                    <a:pt x="384" y="929"/>
                  </a:lnTo>
                  <a:lnTo>
                    <a:pt x="384" y="925"/>
                  </a:lnTo>
                  <a:lnTo>
                    <a:pt x="380" y="893"/>
                  </a:lnTo>
                  <a:lnTo>
                    <a:pt x="374" y="863"/>
                  </a:lnTo>
                  <a:lnTo>
                    <a:pt x="368" y="830"/>
                  </a:lnTo>
                  <a:lnTo>
                    <a:pt x="365" y="802"/>
                  </a:lnTo>
                  <a:lnTo>
                    <a:pt x="359" y="775"/>
                  </a:lnTo>
                  <a:lnTo>
                    <a:pt x="355" y="749"/>
                  </a:lnTo>
                  <a:lnTo>
                    <a:pt x="349" y="720"/>
                  </a:lnTo>
                  <a:lnTo>
                    <a:pt x="347" y="694"/>
                  </a:lnTo>
                  <a:lnTo>
                    <a:pt x="340" y="669"/>
                  </a:lnTo>
                  <a:lnTo>
                    <a:pt x="334" y="644"/>
                  </a:lnTo>
                  <a:lnTo>
                    <a:pt x="325" y="621"/>
                  </a:lnTo>
                  <a:lnTo>
                    <a:pt x="323" y="597"/>
                  </a:lnTo>
                  <a:lnTo>
                    <a:pt x="317" y="574"/>
                  </a:lnTo>
                  <a:lnTo>
                    <a:pt x="311" y="551"/>
                  </a:lnTo>
                  <a:lnTo>
                    <a:pt x="304" y="526"/>
                  </a:lnTo>
                  <a:lnTo>
                    <a:pt x="298" y="509"/>
                  </a:lnTo>
                  <a:lnTo>
                    <a:pt x="292" y="488"/>
                  </a:lnTo>
                  <a:lnTo>
                    <a:pt x="287" y="467"/>
                  </a:lnTo>
                  <a:lnTo>
                    <a:pt x="277" y="448"/>
                  </a:lnTo>
                  <a:lnTo>
                    <a:pt x="271" y="431"/>
                  </a:lnTo>
                  <a:lnTo>
                    <a:pt x="262" y="412"/>
                  </a:lnTo>
                  <a:lnTo>
                    <a:pt x="256" y="395"/>
                  </a:lnTo>
                  <a:lnTo>
                    <a:pt x="251" y="376"/>
                  </a:lnTo>
                  <a:lnTo>
                    <a:pt x="243" y="365"/>
                  </a:lnTo>
                  <a:lnTo>
                    <a:pt x="235" y="346"/>
                  </a:lnTo>
                  <a:lnTo>
                    <a:pt x="230" y="331"/>
                  </a:lnTo>
                  <a:lnTo>
                    <a:pt x="222" y="317"/>
                  </a:lnTo>
                  <a:lnTo>
                    <a:pt x="214" y="304"/>
                  </a:lnTo>
                  <a:lnTo>
                    <a:pt x="209" y="289"/>
                  </a:lnTo>
                  <a:lnTo>
                    <a:pt x="201" y="277"/>
                  </a:lnTo>
                  <a:lnTo>
                    <a:pt x="194" y="264"/>
                  </a:lnTo>
                  <a:lnTo>
                    <a:pt x="186" y="253"/>
                  </a:lnTo>
                  <a:lnTo>
                    <a:pt x="180" y="241"/>
                  </a:lnTo>
                  <a:lnTo>
                    <a:pt x="175" y="228"/>
                  </a:lnTo>
                  <a:lnTo>
                    <a:pt x="165" y="217"/>
                  </a:lnTo>
                  <a:lnTo>
                    <a:pt x="159" y="207"/>
                  </a:lnTo>
                  <a:lnTo>
                    <a:pt x="152" y="199"/>
                  </a:lnTo>
                  <a:lnTo>
                    <a:pt x="144" y="190"/>
                  </a:lnTo>
                  <a:lnTo>
                    <a:pt x="138" y="179"/>
                  </a:lnTo>
                  <a:lnTo>
                    <a:pt x="133" y="171"/>
                  </a:lnTo>
                  <a:lnTo>
                    <a:pt x="123" y="161"/>
                  </a:lnTo>
                  <a:lnTo>
                    <a:pt x="117" y="154"/>
                  </a:lnTo>
                  <a:lnTo>
                    <a:pt x="112" y="144"/>
                  </a:lnTo>
                  <a:lnTo>
                    <a:pt x="106" y="139"/>
                  </a:lnTo>
                  <a:lnTo>
                    <a:pt x="93" y="123"/>
                  </a:lnTo>
                  <a:lnTo>
                    <a:pt x="83" y="114"/>
                  </a:lnTo>
                  <a:lnTo>
                    <a:pt x="72" y="103"/>
                  </a:lnTo>
                  <a:lnTo>
                    <a:pt x="62" y="93"/>
                  </a:lnTo>
                  <a:lnTo>
                    <a:pt x="51" y="84"/>
                  </a:lnTo>
                  <a:lnTo>
                    <a:pt x="45" y="78"/>
                  </a:lnTo>
                  <a:lnTo>
                    <a:pt x="30" y="63"/>
                  </a:lnTo>
                  <a:lnTo>
                    <a:pt x="21" y="57"/>
                  </a:lnTo>
                  <a:lnTo>
                    <a:pt x="11" y="46"/>
                  </a:lnTo>
                  <a:lnTo>
                    <a:pt x="5" y="36"/>
                  </a:lnTo>
                  <a:lnTo>
                    <a:pt x="3" y="27"/>
                  </a:lnTo>
                  <a:lnTo>
                    <a:pt x="3" y="17"/>
                  </a:lnTo>
                  <a:lnTo>
                    <a:pt x="0" y="8"/>
                  </a:lnTo>
                  <a:lnTo>
                    <a:pt x="5" y="2"/>
                  </a:lnTo>
                  <a:lnTo>
                    <a:pt x="11" y="0"/>
                  </a:lnTo>
                  <a:lnTo>
                    <a:pt x="21" y="2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9" name="群組 166"/>
          <p:cNvGrpSpPr/>
          <p:nvPr/>
        </p:nvGrpSpPr>
        <p:grpSpPr>
          <a:xfrm>
            <a:off x="6995192" y="4941168"/>
            <a:ext cx="1088171" cy="1643056"/>
            <a:chOff x="5259382" y="2860675"/>
            <a:chExt cx="2079625" cy="3140077"/>
          </a:xfrm>
        </p:grpSpPr>
        <p:sp>
          <p:nvSpPr>
            <p:cNvPr id="168" name="Freeform 55"/>
            <p:cNvSpPr>
              <a:spLocks/>
            </p:cNvSpPr>
            <p:nvPr/>
          </p:nvSpPr>
          <p:spPr bwMode="auto">
            <a:xfrm>
              <a:off x="6645269" y="3200400"/>
              <a:ext cx="401637" cy="388939"/>
            </a:xfrm>
            <a:custGeom>
              <a:avLst/>
              <a:gdLst/>
              <a:ahLst/>
              <a:cxnLst>
                <a:cxn ang="0">
                  <a:pos x="15" y="13"/>
                </a:cxn>
                <a:cxn ang="0">
                  <a:pos x="40" y="34"/>
                </a:cxn>
                <a:cxn ang="0">
                  <a:pos x="57" y="49"/>
                </a:cxn>
                <a:cxn ang="0">
                  <a:pos x="76" y="60"/>
                </a:cxn>
                <a:cxn ang="0">
                  <a:pos x="93" y="72"/>
                </a:cxn>
                <a:cxn ang="0">
                  <a:pos x="114" y="87"/>
                </a:cxn>
                <a:cxn ang="0">
                  <a:pos x="135" y="102"/>
                </a:cxn>
                <a:cxn ang="0">
                  <a:pos x="157" y="115"/>
                </a:cxn>
                <a:cxn ang="0">
                  <a:pos x="175" y="127"/>
                </a:cxn>
                <a:cxn ang="0">
                  <a:pos x="195" y="138"/>
                </a:cxn>
                <a:cxn ang="0">
                  <a:pos x="216" y="153"/>
                </a:cxn>
                <a:cxn ang="0">
                  <a:pos x="237" y="169"/>
                </a:cxn>
                <a:cxn ang="0">
                  <a:pos x="262" y="180"/>
                </a:cxn>
                <a:cxn ang="0">
                  <a:pos x="281" y="193"/>
                </a:cxn>
                <a:cxn ang="0">
                  <a:pos x="304" y="209"/>
                </a:cxn>
                <a:cxn ang="0">
                  <a:pos x="323" y="220"/>
                </a:cxn>
                <a:cxn ang="0">
                  <a:pos x="340" y="235"/>
                </a:cxn>
                <a:cxn ang="0">
                  <a:pos x="361" y="247"/>
                </a:cxn>
                <a:cxn ang="0">
                  <a:pos x="380" y="262"/>
                </a:cxn>
                <a:cxn ang="0">
                  <a:pos x="403" y="283"/>
                </a:cxn>
                <a:cxn ang="0">
                  <a:pos x="433" y="311"/>
                </a:cxn>
                <a:cxn ang="0">
                  <a:pos x="460" y="340"/>
                </a:cxn>
                <a:cxn ang="0">
                  <a:pos x="482" y="372"/>
                </a:cxn>
                <a:cxn ang="0">
                  <a:pos x="498" y="401"/>
                </a:cxn>
                <a:cxn ang="0">
                  <a:pos x="503" y="425"/>
                </a:cxn>
                <a:cxn ang="0">
                  <a:pos x="505" y="442"/>
                </a:cxn>
                <a:cxn ang="0">
                  <a:pos x="503" y="461"/>
                </a:cxn>
                <a:cxn ang="0">
                  <a:pos x="484" y="475"/>
                </a:cxn>
                <a:cxn ang="0">
                  <a:pos x="463" y="482"/>
                </a:cxn>
                <a:cxn ang="0">
                  <a:pos x="446" y="486"/>
                </a:cxn>
                <a:cxn ang="0">
                  <a:pos x="437" y="475"/>
                </a:cxn>
                <a:cxn ang="0">
                  <a:pos x="424" y="446"/>
                </a:cxn>
                <a:cxn ang="0">
                  <a:pos x="410" y="420"/>
                </a:cxn>
                <a:cxn ang="0">
                  <a:pos x="389" y="393"/>
                </a:cxn>
                <a:cxn ang="0">
                  <a:pos x="367" y="368"/>
                </a:cxn>
                <a:cxn ang="0">
                  <a:pos x="344" y="340"/>
                </a:cxn>
                <a:cxn ang="0">
                  <a:pos x="317" y="313"/>
                </a:cxn>
                <a:cxn ang="0">
                  <a:pos x="285" y="290"/>
                </a:cxn>
                <a:cxn ang="0">
                  <a:pos x="256" y="262"/>
                </a:cxn>
                <a:cxn ang="0">
                  <a:pos x="226" y="235"/>
                </a:cxn>
                <a:cxn ang="0">
                  <a:pos x="192" y="210"/>
                </a:cxn>
                <a:cxn ang="0">
                  <a:pos x="163" y="184"/>
                </a:cxn>
                <a:cxn ang="0">
                  <a:pos x="133" y="159"/>
                </a:cxn>
                <a:cxn ang="0">
                  <a:pos x="102" y="133"/>
                </a:cxn>
                <a:cxn ang="0">
                  <a:pos x="72" y="106"/>
                </a:cxn>
                <a:cxn ang="0">
                  <a:pos x="45" y="81"/>
                </a:cxn>
                <a:cxn ang="0">
                  <a:pos x="0" y="0"/>
                </a:cxn>
              </a:cxnLst>
              <a:rect l="0" t="0" r="r" b="b"/>
              <a:pathLst>
                <a:path w="505" h="490">
                  <a:moveTo>
                    <a:pt x="0" y="0"/>
                  </a:moveTo>
                  <a:lnTo>
                    <a:pt x="15" y="13"/>
                  </a:lnTo>
                  <a:lnTo>
                    <a:pt x="30" y="26"/>
                  </a:lnTo>
                  <a:lnTo>
                    <a:pt x="40" y="34"/>
                  </a:lnTo>
                  <a:lnTo>
                    <a:pt x="47" y="39"/>
                  </a:lnTo>
                  <a:lnTo>
                    <a:pt x="57" y="49"/>
                  </a:lnTo>
                  <a:lnTo>
                    <a:pt x="66" y="55"/>
                  </a:lnTo>
                  <a:lnTo>
                    <a:pt x="76" y="60"/>
                  </a:lnTo>
                  <a:lnTo>
                    <a:pt x="83" y="66"/>
                  </a:lnTo>
                  <a:lnTo>
                    <a:pt x="93" y="72"/>
                  </a:lnTo>
                  <a:lnTo>
                    <a:pt x="104" y="81"/>
                  </a:lnTo>
                  <a:lnTo>
                    <a:pt x="114" y="87"/>
                  </a:lnTo>
                  <a:lnTo>
                    <a:pt x="123" y="95"/>
                  </a:lnTo>
                  <a:lnTo>
                    <a:pt x="135" y="102"/>
                  </a:lnTo>
                  <a:lnTo>
                    <a:pt x="148" y="108"/>
                  </a:lnTo>
                  <a:lnTo>
                    <a:pt x="157" y="115"/>
                  </a:lnTo>
                  <a:lnTo>
                    <a:pt x="165" y="121"/>
                  </a:lnTo>
                  <a:lnTo>
                    <a:pt x="175" y="127"/>
                  </a:lnTo>
                  <a:lnTo>
                    <a:pt x="186" y="136"/>
                  </a:lnTo>
                  <a:lnTo>
                    <a:pt x="195" y="138"/>
                  </a:lnTo>
                  <a:lnTo>
                    <a:pt x="207" y="148"/>
                  </a:lnTo>
                  <a:lnTo>
                    <a:pt x="216" y="153"/>
                  </a:lnTo>
                  <a:lnTo>
                    <a:pt x="228" y="163"/>
                  </a:lnTo>
                  <a:lnTo>
                    <a:pt x="237" y="169"/>
                  </a:lnTo>
                  <a:lnTo>
                    <a:pt x="251" y="174"/>
                  </a:lnTo>
                  <a:lnTo>
                    <a:pt x="262" y="180"/>
                  </a:lnTo>
                  <a:lnTo>
                    <a:pt x="271" y="188"/>
                  </a:lnTo>
                  <a:lnTo>
                    <a:pt x="281" y="193"/>
                  </a:lnTo>
                  <a:lnTo>
                    <a:pt x="292" y="201"/>
                  </a:lnTo>
                  <a:lnTo>
                    <a:pt x="304" y="209"/>
                  </a:lnTo>
                  <a:lnTo>
                    <a:pt x="313" y="218"/>
                  </a:lnTo>
                  <a:lnTo>
                    <a:pt x="323" y="220"/>
                  </a:lnTo>
                  <a:lnTo>
                    <a:pt x="330" y="230"/>
                  </a:lnTo>
                  <a:lnTo>
                    <a:pt x="340" y="235"/>
                  </a:lnTo>
                  <a:lnTo>
                    <a:pt x="349" y="241"/>
                  </a:lnTo>
                  <a:lnTo>
                    <a:pt x="361" y="247"/>
                  </a:lnTo>
                  <a:lnTo>
                    <a:pt x="370" y="256"/>
                  </a:lnTo>
                  <a:lnTo>
                    <a:pt x="380" y="262"/>
                  </a:lnTo>
                  <a:lnTo>
                    <a:pt x="389" y="269"/>
                  </a:lnTo>
                  <a:lnTo>
                    <a:pt x="403" y="283"/>
                  </a:lnTo>
                  <a:lnTo>
                    <a:pt x="422" y="296"/>
                  </a:lnTo>
                  <a:lnTo>
                    <a:pt x="433" y="311"/>
                  </a:lnTo>
                  <a:lnTo>
                    <a:pt x="448" y="326"/>
                  </a:lnTo>
                  <a:lnTo>
                    <a:pt x="460" y="340"/>
                  </a:lnTo>
                  <a:lnTo>
                    <a:pt x="473" y="357"/>
                  </a:lnTo>
                  <a:lnTo>
                    <a:pt x="482" y="372"/>
                  </a:lnTo>
                  <a:lnTo>
                    <a:pt x="492" y="385"/>
                  </a:lnTo>
                  <a:lnTo>
                    <a:pt x="498" y="401"/>
                  </a:lnTo>
                  <a:lnTo>
                    <a:pt x="503" y="420"/>
                  </a:lnTo>
                  <a:lnTo>
                    <a:pt x="503" y="425"/>
                  </a:lnTo>
                  <a:lnTo>
                    <a:pt x="505" y="435"/>
                  </a:lnTo>
                  <a:lnTo>
                    <a:pt x="505" y="442"/>
                  </a:lnTo>
                  <a:lnTo>
                    <a:pt x="505" y="454"/>
                  </a:lnTo>
                  <a:lnTo>
                    <a:pt x="503" y="461"/>
                  </a:lnTo>
                  <a:lnTo>
                    <a:pt x="498" y="467"/>
                  </a:lnTo>
                  <a:lnTo>
                    <a:pt x="484" y="475"/>
                  </a:lnTo>
                  <a:lnTo>
                    <a:pt x="475" y="480"/>
                  </a:lnTo>
                  <a:lnTo>
                    <a:pt x="463" y="482"/>
                  </a:lnTo>
                  <a:lnTo>
                    <a:pt x="452" y="486"/>
                  </a:lnTo>
                  <a:lnTo>
                    <a:pt x="446" y="486"/>
                  </a:lnTo>
                  <a:lnTo>
                    <a:pt x="443" y="490"/>
                  </a:lnTo>
                  <a:lnTo>
                    <a:pt x="437" y="475"/>
                  </a:lnTo>
                  <a:lnTo>
                    <a:pt x="433" y="461"/>
                  </a:lnTo>
                  <a:lnTo>
                    <a:pt x="424" y="446"/>
                  </a:lnTo>
                  <a:lnTo>
                    <a:pt x="418" y="435"/>
                  </a:lnTo>
                  <a:lnTo>
                    <a:pt x="410" y="420"/>
                  </a:lnTo>
                  <a:lnTo>
                    <a:pt x="401" y="408"/>
                  </a:lnTo>
                  <a:lnTo>
                    <a:pt x="389" y="393"/>
                  </a:lnTo>
                  <a:lnTo>
                    <a:pt x="380" y="380"/>
                  </a:lnTo>
                  <a:lnTo>
                    <a:pt x="367" y="368"/>
                  </a:lnTo>
                  <a:lnTo>
                    <a:pt x="355" y="357"/>
                  </a:lnTo>
                  <a:lnTo>
                    <a:pt x="344" y="340"/>
                  </a:lnTo>
                  <a:lnTo>
                    <a:pt x="330" y="328"/>
                  </a:lnTo>
                  <a:lnTo>
                    <a:pt x="317" y="313"/>
                  </a:lnTo>
                  <a:lnTo>
                    <a:pt x="302" y="302"/>
                  </a:lnTo>
                  <a:lnTo>
                    <a:pt x="285" y="290"/>
                  </a:lnTo>
                  <a:lnTo>
                    <a:pt x="273" y="277"/>
                  </a:lnTo>
                  <a:lnTo>
                    <a:pt x="256" y="262"/>
                  </a:lnTo>
                  <a:lnTo>
                    <a:pt x="241" y="247"/>
                  </a:lnTo>
                  <a:lnTo>
                    <a:pt x="226" y="235"/>
                  </a:lnTo>
                  <a:lnTo>
                    <a:pt x="211" y="222"/>
                  </a:lnTo>
                  <a:lnTo>
                    <a:pt x="192" y="210"/>
                  </a:lnTo>
                  <a:lnTo>
                    <a:pt x="178" y="199"/>
                  </a:lnTo>
                  <a:lnTo>
                    <a:pt x="163" y="184"/>
                  </a:lnTo>
                  <a:lnTo>
                    <a:pt x="148" y="172"/>
                  </a:lnTo>
                  <a:lnTo>
                    <a:pt x="133" y="159"/>
                  </a:lnTo>
                  <a:lnTo>
                    <a:pt x="118" y="144"/>
                  </a:lnTo>
                  <a:lnTo>
                    <a:pt x="102" y="133"/>
                  </a:lnTo>
                  <a:lnTo>
                    <a:pt x="87" y="121"/>
                  </a:lnTo>
                  <a:lnTo>
                    <a:pt x="72" y="106"/>
                  </a:lnTo>
                  <a:lnTo>
                    <a:pt x="61" y="95"/>
                  </a:lnTo>
                  <a:lnTo>
                    <a:pt x="45" y="81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69" name="Freeform 69"/>
            <p:cNvSpPr>
              <a:spLocks/>
            </p:cNvSpPr>
            <p:nvPr/>
          </p:nvSpPr>
          <p:spPr bwMode="auto">
            <a:xfrm>
              <a:off x="6016619" y="2860675"/>
              <a:ext cx="220662" cy="474663"/>
            </a:xfrm>
            <a:custGeom>
              <a:avLst/>
              <a:gdLst/>
              <a:ahLst/>
              <a:cxnLst>
                <a:cxn ang="0">
                  <a:pos x="243" y="63"/>
                </a:cxn>
                <a:cxn ang="0">
                  <a:pos x="217" y="66"/>
                </a:cxn>
                <a:cxn ang="0">
                  <a:pos x="192" y="74"/>
                </a:cxn>
                <a:cxn ang="0">
                  <a:pos x="148" y="103"/>
                </a:cxn>
                <a:cxn ang="0">
                  <a:pos x="108" y="144"/>
                </a:cxn>
                <a:cxn ang="0">
                  <a:pos x="93" y="171"/>
                </a:cxn>
                <a:cxn ang="0">
                  <a:pos x="80" y="198"/>
                </a:cxn>
                <a:cxn ang="0">
                  <a:pos x="69" y="226"/>
                </a:cxn>
                <a:cxn ang="0">
                  <a:pos x="63" y="258"/>
                </a:cxn>
                <a:cxn ang="0">
                  <a:pos x="53" y="289"/>
                </a:cxn>
                <a:cxn ang="0">
                  <a:pos x="51" y="319"/>
                </a:cxn>
                <a:cxn ang="0">
                  <a:pos x="48" y="352"/>
                </a:cxn>
                <a:cxn ang="0">
                  <a:pos x="51" y="386"/>
                </a:cxn>
                <a:cxn ang="0">
                  <a:pos x="53" y="416"/>
                </a:cxn>
                <a:cxn ang="0">
                  <a:pos x="59" y="447"/>
                </a:cxn>
                <a:cxn ang="0">
                  <a:pos x="72" y="473"/>
                </a:cxn>
                <a:cxn ang="0">
                  <a:pos x="84" y="500"/>
                </a:cxn>
                <a:cxn ang="0">
                  <a:pos x="118" y="543"/>
                </a:cxn>
                <a:cxn ang="0">
                  <a:pos x="162" y="564"/>
                </a:cxn>
                <a:cxn ang="0">
                  <a:pos x="198" y="543"/>
                </a:cxn>
                <a:cxn ang="0">
                  <a:pos x="217" y="519"/>
                </a:cxn>
                <a:cxn ang="0">
                  <a:pos x="238" y="490"/>
                </a:cxn>
                <a:cxn ang="0">
                  <a:pos x="257" y="469"/>
                </a:cxn>
                <a:cxn ang="0">
                  <a:pos x="272" y="473"/>
                </a:cxn>
                <a:cxn ang="0">
                  <a:pos x="272" y="504"/>
                </a:cxn>
                <a:cxn ang="0">
                  <a:pos x="257" y="530"/>
                </a:cxn>
                <a:cxn ang="0">
                  <a:pos x="223" y="566"/>
                </a:cxn>
                <a:cxn ang="0">
                  <a:pos x="196" y="585"/>
                </a:cxn>
                <a:cxn ang="0">
                  <a:pos x="165" y="593"/>
                </a:cxn>
                <a:cxn ang="0">
                  <a:pos x="139" y="597"/>
                </a:cxn>
                <a:cxn ang="0">
                  <a:pos x="114" y="591"/>
                </a:cxn>
                <a:cxn ang="0">
                  <a:pos x="72" y="564"/>
                </a:cxn>
                <a:cxn ang="0">
                  <a:pos x="44" y="524"/>
                </a:cxn>
                <a:cxn ang="0">
                  <a:pos x="21" y="483"/>
                </a:cxn>
                <a:cxn ang="0">
                  <a:pos x="15" y="454"/>
                </a:cxn>
                <a:cxn ang="0">
                  <a:pos x="10" y="428"/>
                </a:cxn>
                <a:cxn ang="0">
                  <a:pos x="6" y="401"/>
                </a:cxn>
                <a:cxn ang="0">
                  <a:pos x="2" y="376"/>
                </a:cxn>
                <a:cxn ang="0">
                  <a:pos x="0" y="350"/>
                </a:cxn>
                <a:cxn ang="0">
                  <a:pos x="0" y="308"/>
                </a:cxn>
                <a:cxn ang="0">
                  <a:pos x="0" y="283"/>
                </a:cxn>
                <a:cxn ang="0">
                  <a:pos x="2" y="241"/>
                </a:cxn>
                <a:cxn ang="0">
                  <a:pos x="6" y="213"/>
                </a:cxn>
                <a:cxn ang="0">
                  <a:pos x="17" y="169"/>
                </a:cxn>
                <a:cxn ang="0">
                  <a:pos x="36" y="123"/>
                </a:cxn>
                <a:cxn ang="0">
                  <a:pos x="57" y="82"/>
                </a:cxn>
                <a:cxn ang="0">
                  <a:pos x="91" y="47"/>
                </a:cxn>
                <a:cxn ang="0">
                  <a:pos x="129" y="23"/>
                </a:cxn>
                <a:cxn ang="0">
                  <a:pos x="160" y="9"/>
                </a:cxn>
                <a:cxn ang="0">
                  <a:pos x="190" y="2"/>
                </a:cxn>
                <a:cxn ang="0">
                  <a:pos x="217" y="2"/>
                </a:cxn>
                <a:cxn ang="0">
                  <a:pos x="251" y="0"/>
                </a:cxn>
                <a:cxn ang="0">
                  <a:pos x="278" y="11"/>
                </a:cxn>
                <a:cxn ang="0">
                  <a:pos x="280" y="46"/>
                </a:cxn>
                <a:cxn ang="0">
                  <a:pos x="266" y="66"/>
                </a:cxn>
              </a:cxnLst>
              <a:rect l="0" t="0" r="r" b="b"/>
              <a:pathLst>
                <a:path w="280" h="597">
                  <a:moveTo>
                    <a:pt x="266" y="66"/>
                  </a:moveTo>
                  <a:lnTo>
                    <a:pt x="253" y="63"/>
                  </a:lnTo>
                  <a:lnTo>
                    <a:pt x="243" y="63"/>
                  </a:lnTo>
                  <a:lnTo>
                    <a:pt x="236" y="63"/>
                  </a:lnTo>
                  <a:lnTo>
                    <a:pt x="226" y="66"/>
                  </a:lnTo>
                  <a:lnTo>
                    <a:pt x="217" y="66"/>
                  </a:lnTo>
                  <a:lnTo>
                    <a:pt x="207" y="68"/>
                  </a:lnTo>
                  <a:lnTo>
                    <a:pt x="198" y="72"/>
                  </a:lnTo>
                  <a:lnTo>
                    <a:pt x="192" y="74"/>
                  </a:lnTo>
                  <a:lnTo>
                    <a:pt x="175" y="82"/>
                  </a:lnTo>
                  <a:lnTo>
                    <a:pt x="160" y="93"/>
                  </a:lnTo>
                  <a:lnTo>
                    <a:pt x="148" y="103"/>
                  </a:lnTo>
                  <a:lnTo>
                    <a:pt x="135" y="116"/>
                  </a:lnTo>
                  <a:lnTo>
                    <a:pt x="120" y="129"/>
                  </a:lnTo>
                  <a:lnTo>
                    <a:pt x="108" y="144"/>
                  </a:lnTo>
                  <a:lnTo>
                    <a:pt x="103" y="154"/>
                  </a:lnTo>
                  <a:lnTo>
                    <a:pt x="99" y="163"/>
                  </a:lnTo>
                  <a:lnTo>
                    <a:pt x="93" y="171"/>
                  </a:lnTo>
                  <a:lnTo>
                    <a:pt x="91" y="180"/>
                  </a:lnTo>
                  <a:lnTo>
                    <a:pt x="84" y="190"/>
                  </a:lnTo>
                  <a:lnTo>
                    <a:pt x="80" y="198"/>
                  </a:lnTo>
                  <a:lnTo>
                    <a:pt x="78" y="207"/>
                  </a:lnTo>
                  <a:lnTo>
                    <a:pt x="76" y="217"/>
                  </a:lnTo>
                  <a:lnTo>
                    <a:pt x="69" y="226"/>
                  </a:lnTo>
                  <a:lnTo>
                    <a:pt x="67" y="237"/>
                  </a:lnTo>
                  <a:lnTo>
                    <a:pt x="63" y="247"/>
                  </a:lnTo>
                  <a:lnTo>
                    <a:pt x="63" y="258"/>
                  </a:lnTo>
                  <a:lnTo>
                    <a:pt x="57" y="268"/>
                  </a:lnTo>
                  <a:lnTo>
                    <a:pt x="57" y="277"/>
                  </a:lnTo>
                  <a:lnTo>
                    <a:pt x="53" y="289"/>
                  </a:lnTo>
                  <a:lnTo>
                    <a:pt x="53" y="298"/>
                  </a:lnTo>
                  <a:lnTo>
                    <a:pt x="51" y="308"/>
                  </a:lnTo>
                  <a:lnTo>
                    <a:pt x="51" y="319"/>
                  </a:lnTo>
                  <a:lnTo>
                    <a:pt x="51" y="331"/>
                  </a:lnTo>
                  <a:lnTo>
                    <a:pt x="51" y="344"/>
                  </a:lnTo>
                  <a:lnTo>
                    <a:pt x="48" y="352"/>
                  </a:lnTo>
                  <a:lnTo>
                    <a:pt x="48" y="361"/>
                  </a:lnTo>
                  <a:lnTo>
                    <a:pt x="48" y="372"/>
                  </a:lnTo>
                  <a:lnTo>
                    <a:pt x="51" y="386"/>
                  </a:lnTo>
                  <a:lnTo>
                    <a:pt x="51" y="395"/>
                  </a:lnTo>
                  <a:lnTo>
                    <a:pt x="51" y="405"/>
                  </a:lnTo>
                  <a:lnTo>
                    <a:pt x="53" y="416"/>
                  </a:lnTo>
                  <a:lnTo>
                    <a:pt x="57" y="428"/>
                  </a:lnTo>
                  <a:lnTo>
                    <a:pt x="57" y="437"/>
                  </a:lnTo>
                  <a:lnTo>
                    <a:pt x="59" y="447"/>
                  </a:lnTo>
                  <a:lnTo>
                    <a:pt x="63" y="454"/>
                  </a:lnTo>
                  <a:lnTo>
                    <a:pt x="67" y="464"/>
                  </a:lnTo>
                  <a:lnTo>
                    <a:pt x="72" y="473"/>
                  </a:lnTo>
                  <a:lnTo>
                    <a:pt x="76" y="483"/>
                  </a:lnTo>
                  <a:lnTo>
                    <a:pt x="80" y="490"/>
                  </a:lnTo>
                  <a:lnTo>
                    <a:pt x="84" y="500"/>
                  </a:lnTo>
                  <a:lnTo>
                    <a:pt x="93" y="515"/>
                  </a:lnTo>
                  <a:lnTo>
                    <a:pt x="105" y="530"/>
                  </a:lnTo>
                  <a:lnTo>
                    <a:pt x="118" y="543"/>
                  </a:lnTo>
                  <a:lnTo>
                    <a:pt x="135" y="559"/>
                  </a:lnTo>
                  <a:lnTo>
                    <a:pt x="148" y="564"/>
                  </a:lnTo>
                  <a:lnTo>
                    <a:pt x="162" y="564"/>
                  </a:lnTo>
                  <a:lnTo>
                    <a:pt x="175" y="559"/>
                  </a:lnTo>
                  <a:lnTo>
                    <a:pt x="192" y="549"/>
                  </a:lnTo>
                  <a:lnTo>
                    <a:pt x="198" y="543"/>
                  </a:lnTo>
                  <a:lnTo>
                    <a:pt x="205" y="536"/>
                  </a:lnTo>
                  <a:lnTo>
                    <a:pt x="211" y="526"/>
                  </a:lnTo>
                  <a:lnTo>
                    <a:pt x="217" y="519"/>
                  </a:lnTo>
                  <a:lnTo>
                    <a:pt x="223" y="509"/>
                  </a:lnTo>
                  <a:lnTo>
                    <a:pt x="230" y="500"/>
                  </a:lnTo>
                  <a:lnTo>
                    <a:pt x="238" y="490"/>
                  </a:lnTo>
                  <a:lnTo>
                    <a:pt x="243" y="485"/>
                  </a:lnTo>
                  <a:lnTo>
                    <a:pt x="247" y="477"/>
                  </a:lnTo>
                  <a:lnTo>
                    <a:pt x="257" y="469"/>
                  </a:lnTo>
                  <a:lnTo>
                    <a:pt x="262" y="467"/>
                  </a:lnTo>
                  <a:lnTo>
                    <a:pt x="268" y="467"/>
                  </a:lnTo>
                  <a:lnTo>
                    <a:pt x="272" y="473"/>
                  </a:lnTo>
                  <a:lnTo>
                    <a:pt x="274" y="479"/>
                  </a:lnTo>
                  <a:lnTo>
                    <a:pt x="274" y="488"/>
                  </a:lnTo>
                  <a:lnTo>
                    <a:pt x="272" y="504"/>
                  </a:lnTo>
                  <a:lnTo>
                    <a:pt x="266" y="511"/>
                  </a:lnTo>
                  <a:lnTo>
                    <a:pt x="262" y="523"/>
                  </a:lnTo>
                  <a:lnTo>
                    <a:pt x="257" y="530"/>
                  </a:lnTo>
                  <a:lnTo>
                    <a:pt x="251" y="540"/>
                  </a:lnTo>
                  <a:lnTo>
                    <a:pt x="238" y="551"/>
                  </a:lnTo>
                  <a:lnTo>
                    <a:pt x="223" y="566"/>
                  </a:lnTo>
                  <a:lnTo>
                    <a:pt x="213" y="572"/>
                  </a:lnTo>
                  <a:lnTo>
                    <a:pt x="205" y="580"/>
                  </a:lnTo>
                  <a:lnTo>
                    <a:pt x="196" y="585"/>
                  </a:lnTo>
                  <a:lnTo>
                    <a:pt x="186" y="587"/>
                  </a:lnTo>
                  <a:lnTo>
                    <a:pt x="175" y="591"/>
                  </a:lnTo>
                  <a:lnTo>
                    <a:pt x="165" y="593"/>
                  </a:lnTo>
                  <a:lnTo>
                    <a:pt x="156" y="597"/>
                  </a:lnTo>
                  <a:lnTo>
                    <a:pt x="148" y="597"/>
                  </a:lnTo>
                  <a:lnTo>
                    <a:pt x="139" y="597"/>
                  </a:lnTo>
                  <a:lnTo>
                    <a:pt x="129" y="593"/>
                  </a:lnTo>
                  <a:lnTo>
                    <a:pt x="120" y="593"/>
                  </a:lnTo>
                  <a:lnTo>
                    <a:pt x="114" y="591"/>
                  </a:lnTo>
                  <a:lnTo>
                    <a:pt x="99" y="585"/>
                  </a:lnTo>
                  <a:lnTo>
                    <a:pt x="88" y="576"/>
                  </a:lnTo>
                  <a:lnTo>
                    <a:pt x="72" y="564"/>
                  </a:lnTo>
                  <a:lnTo>
                    <a:pt x="63" y="551"/>
                  </a:lnTo>
                  <a:lnTo>
                    <a:pt x="51" y="540"/>
                  </a:lnTo>
                  <a:lnTo>
                    <a:pt x="44" y="524"/>
                  </a:lnTo>
                  <a:lnTo>
                    <a:pt x="36" y="505"/>
                  </a:lnTo>
                  <a:lnTo>
                    <a:pt x="27" y="490"/>
                  </a:lnTo>
                  <a:lnTo>
                    <a:pt x="21" y="483"/>
                  </a:lnTo>
                  <a:lnTo>
                    <a:pt x="21" y="473"/>
                  </a:lnTo>
                  <a:lnTo>
                    <a:pt x="17" y="464"/>
                  </a:lnTo>
                  <a:lnTo>
                    <a:pt x="15" y="454"/>
                  </a:lnTo>
                  <a:lnTo>
                    <a:pt x="12" y="447"/>
                  </a:lnTo>
                  <a:lnTo>
                    <a:pt x="12" y="437"/>
                  </a:lnTo>
                  <a:lnTo>
                    <a:pt x="10" y="428"/>
                  </a:lnTo>
                  <a:lnTo>
                    <a:pt x="10" y="422"/>
                  </a:lnTo>
                  <a:lnTo>
                    <a:pt x="6" y="410"/>
                  </a:lnTo>
                  <a:lnTo>
                    <a:pt x="6" y="401"/>
                  </a:lnTo>
                  <a:lnTo>
                    <a:pt x="6" y="395"/>
                  </a:lnTo>
                  <a:lnTo>
                    <a:pt x="6" y="386"/>
                  </a:lnTo>
                  <a:lnTo>
                    <a:pt x="2" y="376"/>
                  </a:lnTo>
                  <a:lnTo>
                    <a:pt x="2" y="367"/>
                  </a:lnTo>
                  <a:lnTo>
                    <a:pt x="0" y="359"/>
                  </a:lnTo>
                  <a:lnTo>
                    <a:pt x="0" y="350"/>
                  </a:lnTo>
                  <a:lnTo>
                    <a:pt x="0" y="334"/>
                  </a:lnTo>
                  <a:lnTo>
                    <a:pt x="0" y="319"/>
                  </a:lnTo>
                  <a:lnTo>
                    <a:pt x="0" y="308"/>
                  </a:lnTo>
                  <a:lnTo>
                    <a:pt x="0" y="298"/>
                  </a:lnTo>
                  <a:lnTo>
                    <a:pt x="0" y="289"/>
                  </a:lnTo>
                  <a:lnTo>
                    <a:pt x="0" y="283"/>
                  </a:lnTo>
                  <a:lnTo>
                    <a:pt x="0" y="266"/>
                  </a:lnTo>
                  <a:lnTo>
                    <a:pt x="2" y="251"/>
                  </a:lnTo>
                  <a:lnTo>
                    <a:pt x="2" y="241"/>
                  </a:lnTo>
                  <a:lnTo>
                    <a:pt x="2" y="232"/>
                  </a:lnTo>
                  <a:lnTo>
                    <a:pt x="6" y="222"/>
                  </a:lnTo>
                  <a:lnTo>
                    <a:pt x="6" y="213"/>
                  </a:lnTo>
                  <a:lnTo>
                    <a:pt x="10" y="198"/>
                  </a:lnTo>
                  <a:lnTo>
                    <a:pt x="15" y="184"/>
                  </a:lnTo>
                  <a:lnTo>
                    <a:pt x="17" y="169"/>
                  </a:lnTo>
                  <a:lnTo>
                    <a:pt x="21" y="150"/>
                  </a:lnTo>
                  <a:lnTo>
                    <a:pt x="31" y="139"/>
                  </a:lnTo>
                  <a:lnTo>
                    <a:pt x="36" y="123"/>
                  </a:lnTo>
                  <a:lnTo>
                    <a:pt x="42" y="108"/>
                  </a:lnTo>
                  <a:lnTo>
                    <a:pt x="51" y="93"/>
                  </a:lnTo>
                  <a:lnTo>
                    <a:pt x="57" y="82"/>
                  </a:lnTo>
                  <a:lnTo>
                    <a:pt x="69" y="72"/>
                  </a:lnTo>
                  <a:lnTo>
                    <a:pt x="78" y="57"/>
                  </a:lnTo>
                  <a:lnTo>
                    <a:pt x="91" y="47"/>
                  </a:lnTo>
                  <a:lnTo>
                    <a:pt x="103" y="38"/>
                  </a:lnTo>
                  <a:lnTo>
                    <a:pt x="118" y="32"/>
                  </a:lnTo>
                  <a:lnTo>
                    <a:pt x="129" y="23"/>
                  </a:lnTo>
                  <a:lnTo>
                    <a:pt x="145" y="17"/>
                  </a:lnTo>
                  <a:lnTo>
                    <a:pt x="154" y="11"/>
                  </a:lnTo>
                  <a:lnTo>
                    <a:pt x="160" y="9"/>
                  </a:lnTo>
                  <a:lnTo>
                    <a:pt x="169" y="6"/>
                  </a:lnTo>
                  <a:lnTo>
                    <a:pt x="177" y="6"/>
                  </a:lnTo>
                  <a:lnTo>
                    <a:pt x="190" y="2"/>
                  </a:lnTo>
                  <a:lnTo>
                    <a:pt x="198" y="2"/>
                  </a:lnTo>
                  <a:lnTo>
                    <a:pt x="207" y="2"/>
                  </a:lnTo>
                  <a:lnTo>
                    <a:pt x="217" y="2"/>
                  </a:lnTo>
                  <a:lnTo>
                    <a:pt x="226" y="0"/>
                  </a:lnTo>
                  <a:lnTo>
                    <a:pt x="242" y="0"/>
                  </a:lnTo>
                  <a:lnTo>
                    <a:pt x="251" y="0"/>
                  </a:lnTo>
                  <a:lnTo>
                    <a:pt x="262" y="2"/>
                  </a:lnTo>
                  <a:lnTo>
                    <a:pt x="272" y="2"/>
                  </a:lnTo>
                  <a:lnTo>
                    <a:pt x="278" y="11"/>
                  </a:lnTo>
                  <a:lnTo>
                    <a:pt x="280" y="21"/>
                  </a:lnTo>
                  <a:lnTo>
                    <a:pt x="280" y="32"/>
                  </a:lnTo>
                  <a:lnTo>
                    <a:pt x="280" y="46"/>
                  </a:lnTo>
                  <a:lnTo>
                    <a:pt x="278" y="53"/>
                  </a:lnTo>
                  <a:lnTo>
                    <a:pt x="272" y="59"/>
                  </a:lnTo>
                  <a:lnTo>
                    <a:pt x="266" y="66"/>
                  </a:lnTo>
                  <a:lnTo>
                    <a:pt x="266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70" name="Freeform 70"/>
            <p:cNvSpPr>
              <a:spLocks/>
            </p:cNvSpPr>
            <p:nvPr/>
          </p:nvSpPr>
          <p:spPr bwMode="auto">
            <a:xfrm>
              <a:off x="6203944" y="2862264"/>
              <a:ext cx="246062" cy="322263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66" y="0"/>
                </a:cxn>
                <a:cxn ang="0">
                  <a:pos x="81" y="7"/>
                </a:cxn>
                <a:cxn ang="0">
                  <a:pos x="106" y="15"/>
                </a:cxn>
                <a:cxn ang="0">
                  <a:pos x="135" y="34"/>
                </a:cxn>
                <a:cxn ang="0">
                  <a:pos x="159" y="55"/>
                </a:cxn>
                <a:cxn ang="0">
                  <a:pos x="180" y="80"/>
                </a:cxn>
                <a:cxn ang="0">
                  <a:pos x="199" y="108"/>
                </a:cxn>
                <a:cxn ang="0">
                  <a:pos x="211" y="139"/>
                </a:cxn>
                <a:cxn ang="0">
                  <a:pos x="220" y="173"/>
                </a:cxn>
                <a:cxn ang="0">
                  <a:pos x="220" y="203"/>
                </a:cxn>
                <a:cxn ang="0">
                  <a:pos x="220" y="235"/>
                </a:cxn>
                <a:cxn ang="0">
                  <a:pos x="226" y="266"/>
                </a:cxn>
                <a:cxn ang="0">
                  <a:pos x="241" y="287"/>
                </a:cxn>
                <a:cxn ang="0">
                  <a:pos x="256" y="306"/>
                </a:cxn>
                <a:cxn ang="0">
                  <a:pos x="272" y="321"/>
                </a:cxn>
                <a:cxn ang="0">
                  <a:pos x="289" y="334"/>
                </a:cxn>
                <a:cxn ang="0">
                  <a:pos x="308" y="357"/>
                </a:cxn>
                <a:cxn ang="0">
                  <a:pos x="308" y="382"/>
                </a:cxn>
                <a:cxn ang="0">
                  <a:pos x="289" y="403"/>
                </a:cxn>
                <a:cxn ang="0">
                  <a:pos x="262" y="403"/>
                </a:cxn>
                <a:cxn ang="0">
                  <a:pos x="235" y="388"/>
                </a:cxn>
                <a:cxn ang="0">
                  <a:pos x="214" y="370"/>
                </a:cxn>
                <a:cxn ang="0">
                  <a:pos x="194" y="359"/>
                </a:cxn>
                <a:cxn ang="0">
                  <a:pos x="175" y="342"/>
                </a:cxn>
                <a:cxn ang="0">
                  <a:pos x="156" y="323"/>
                </a:cxn>
                <a:cxn ang="0">
                  <a:pos x="148" y="306"/>
                </a:cxn>
                <a:cxn ang="0">
                  <a:pos x="142" y="287"/>
                </a:cxn>
                <a:cxn ang="0">
                  <a:pos x="142" y="270"/>
                </a:cxn>
                <a:cxn ang="0">
                  <a:pos x="142" y="249"/>
                </a:cxn>
                <a:cxn ang="0">
                  <a:pos x="142" y="226"/>
                </a:cxn>
                <a:cxn ang="0">
                  <a:pos x="142" y="205"/>
                </a:cxn>
                <a:cxn ang="0">
                  <a:pos x="142" y="184"/>
                </a:cxn>
                <a:cxn ang="0">
                  <a:pos x="135" y="163"/>
                </a:cxn>
                <a:cxn ang="0">
                  <a:pos x="127" y="139"/>
                </a:cxn>
                <a:cxn ang="0">
                  <a:pos x="118" y="121"/>
                </a:cxn>
                <a:cxn ang="0">
                  <a:pos x="106" y="101"/>
                </a:cxn>
                <a:cxn ang="0">
                  <a:pos x="91" y="85"/>
                </a:cxn>
                <a:cxn ang="0">
                  <a:pos x="72" y="72"/>
                </a:cxn>
                <a:cxn ang="0">
                  <a:pos x="55" y="64"/>
                </a:cxn>
                <a:cxn ang="0">
                  <a:pos x="34" y="61"/>
                </a:cxn>
                <a:cxn ang="0">
                  <a:pos x="13" y="57"/>
                </a:cxn>
                <a:cxn ang="0">
                  <a:pos x="0" y="40"/>
                </a:cxn>
                <a:cxn ang="0">
                  <a:pos x="0" y="19"/>
                </a:cxn>
                <a:cxn ang="0">
                  <a:pos x="15" y="0"/>
                </a:cxn>
                <a:cxn ang="0">
                  <a:pos x="24" y="0"/>
                </a:cxn>
              </a:cxnLst>
              <a:rect l="0" t="0" r="r" b="b"/>
              <a:pathLst>
                <a:path w="310" h="405">
                  <a:moveTo>
                    <a:pt x="24" y="0"/>
                  </a:moveTo>
                  <a:lnTo>
                    <a:pt x="40" y="0"/>
                  </a:lnTo>
                  <a:lnTo>
                    <a:pt x="57" y="0"/>
                  </a:lnTo>
                  <a:lnTo>
                    <a:pt x="66" y="0"/>
                  </a:lnTo>
                  <a:lnTo>
                    <a:pt x="76" y="4"/>
                  </a:lnTo>
                  <a:lnTo>
                    <a:pt x="81" y="7"/>
                  </a:lnTo>
                  <a:lnTo>
                    <a:pt x="91" y="13"/>
                  </a:lnTo>
                  <a:lnTo>
                    <a:pt x="106" y="15"/>
                  </a:lnTo>
                  <a:lnTo>
                    <a:pt x="119" y="25"/>
                  </a:lnTo>
                  <a:lnTo>
                    <a:pt x="135" y="34"/>
                  </a:lnTo>
                  <a:lnTo>
                    <a:pt x="148" y="45"/>
                  </a:lnTo>
                  <a:lnTo>
                    <a:pt x="159" y="55"/>
                  </a:lnTo>
                  <a:lnTo>
                    <a:pt x="171" y="66"/>
                  </a:lnTo>
                  <a:lnTo>
                    <a:pt x="180" y="80"/>
                  </a:lnTo>
                  <a:lnTo>
                    <a:pt x="194" y="93"/>
                  </a:lnTo>
                  <a:lnTo>
                    <a:pt x="199" y="108"/>
                  </a:lnTo>
                  <a:lnTo>
                    <a:pt x="205" y="125"/>
                  </a:lnTo>
                  <a:lnTo>
                    <a:pt x="211" y="139"/>
                  </a:lnTo>
                  <a:lnTo>
                    <a:pt x="220" y="154"/>
                  </a:lnTo>
                  <a:lnTo>
                    <a:pt x="220" y="173"/>
                  </a:lnTo>
                  <a:lnTo>
                    <a:pt x="224" y="188"/>
                  </a:lnTo>
                  <a:lnTo>
                    <a:pt x="220" y="203"/>
                  </a:lnTo>
                  <a:lnTo>
                    <a:pt x="220" y="220"/>
                  </a:lnTo>
                  <a:lnTo>
                    <a:pt x="220" y="235"/>
                  </a:lnTo>
                  <a:lnTo>
                    <a:pt x="220" y="251"/>
                  </a:lnTo>
                  <a:lnTo>
                    <a:pt x="226" y="266"/>
                  </a:lnTo>
                  <a:lnTo>
                    <a:pt x="235" y="281"/>
                  </a:lnTo>
                  <a:lnTo>
                    <a:pt x="241" y="287"/>
                  </a:lnTo>
                  <a:lnTo>
                    <a:pt x="251" y="296"/>
                  </a:lnTo>
                  <a:lnTo>
                    <a:pt x="256" y="306"/>
                  </a:lnTo>
                  <a:lnTo>
                    <a:pt x="266" y="312"/>
                  </a:lnTo>
                  <a:lnTo>
                    <a:pt x="272" y="321"/>
                  </a:lnTo>
                  <a:lnTo>
                    <a:pt x="281" y="327"/>
                  </a:lnTo>
                  <a:lnTo>
                    <a:pt x="289" y="334"/>
                  </a:lnTo>
                  <a:lnTo>
                    <a:pt x="298" y="344"/>
                  </a:lnTo>
                  <a:lnTo>
                    <a:pt x="308" y="357"/>
                  </a:lnTo>
                  <a:lnTo>
                    <a:pt x="310" y="369"/>
                  </a:lnTo>
                  <a:lnTo>
                    <a:pt x="308" y="382"/>
                  </a:lnTo>
                  <a:lnTo>
                    <a:pt x="302" y="393"/>
                  </a:lnTo>
                  <a:lnTo>
                    <a:pt x="289" y="403"/>
                  </a:lnTo>
                  <a:lnTo>
                    <a:pt x="277" y="405"/>
                  </a:lnTo>
                  <a:lnTo>
                    <a:pt x="262" y="403"/>
                  </a:lnTo>
                  <a:lnTo>
                    <a:pt x="247" y="395"/>
                  </a:lnTo>
                  <a:lnTo>
                    <a:pt x="235" y="388"/>
                  </a:lnTo>
                  <a:lnTo>
                    <a:pt x="226" y="382"/>
                  </a:lnTo>
                  <a:lnTo>
                    <a:pt x="214" y="370"/>
                  </a:lnTo>
                  <a:lnTo>
                    <a:pt x="205" y="365"/>
                  </a:lnTo>
                  <a:lnTo>
                    <a:pt x="194" y="359"/>
                  </a:lnTo>
                  <a:lnTo>
                    <a:pt x="184" y="350"/>
                  </a:lnTo>
                  <a:lnTo>
                    <a:pt x="175" y="342"/>
                  </a:lnTo>
                  <a:lnTo>
                    <a:pt x="167" y="332"/>
                  </a:lnTo>
                  <a:lnTo>
                    <a:pt x="156" y="323"/>
                  </a:lnTo>
                  <a:lnTo>
                    <a:pt x="150" y="313"/>
                  </a:lnTo>
                  <a:lnTo>
                    <a:pt x="148" y="306"/>
                  </a:lnTo>
                  <a:lnTo>
                    <a:pt x="144" y="296"/>
                  </a:lnTo>
                  <a:lnTo>
                    <a:pt x="142" y="287"/>
                  </a:lnTo>
                  <a:lnTo>
                    <a:pt x="142" y="277"/>
                  </a:lnTo>
                  <a:lnTo>
                    <a:pt x="142" y="270"/>
                  </a:lnTo>
                  <a:lnTo>
                    <a:pt x="142" y="256"/>
                  </a:lnTo>
                  <a:lnTo>
                    <a:pt x="142" y="249"/>
                  </a:lnTo>
                  <a:lnTo>
                    <a:pt x="142" y="235"/>
                  </a:lnTo>
                  <a:lnTo>
                    <a:pt x="142" y="226"/>
                  </a:lnTo>
                  <a:lnTo>
                    <a:pt x="144" y="215"/>
                  </a:lnTo>
                  <a:lnTo>
                    <a:pt x="142" y="205"/>
                  </a:lnTo>
                  <a:lnTo>
                    <a:pt x="142" y="194"/>
                  </a:lnTo>
                  <a:lnTo>
                    <a:pt x="142" y="184"/>
                  </a:lnTo>
                  <a:lnTo>
                    <a:pt x="138" y="175"/>
                  </a:lnTo>
                  <a:lnTo>
                    <a:pt x="135" y="163"/>
                  </a:lnTo>
                  <a:lnTo>
                    <a:pt x="133" y="152"/>
                  </a:lnTo>
                  <a:lnTo>
                    <a:pt x="127" y="139"/>
                  </a:lnTo>
                  <a:lnTo>
                    <a:pt x="123" y="129"/>
                  </a:lnTo>
                  <a:lnTo>
                    <a:pt x="118" y="121"/>
                  </a:lnTo>
                  <a:lnTo>
                    <a:pt x="112" y="112"/>
                  </a:lnTo>
                  <a:lnTo>
                    <a:pt x="106" y="101"/>
                  </a:lnTo>
                  <a:lnTo>
                    <a:pt x="99" y="93"/>
                  </a:lnTo>
                  <a:lnTo>
                    <a:pt x="91" y="85"/>
                  </a:lnTo>
                  <a:lnTo>
                    <a:pt x="81" y="80"/>
                  </a:lnTo>
                  <a:lnTo>
                    <a:pt x="72" y="72"/>
                  </a:lnTo>
                  <a:lnTo>
                    <a:pt x="66" y="70"/>
                  </a:lnTo>
                  <a:lnTo>
                    <a:pt x="55" y="64"/>
                  </a:lnTo>
                  <a:lnTo>
                    <a:pt x="42" y="64"/>
                  </a:lnTo>
                  <a:lnTo>
                    <a:pt x="34" y="61"/>
                  </a:lnTo>
                  <a:lnTo>
                    <a:pt x="21" y="61"/>
                  </a:lnTo>
                  <a:lnTo>
                    <a:pt x="13" y="57"/>
                  </a:lnTo>
                  <a:lnTo>
                    <a:pt x="4" y="49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5" y="7"/>
                  </a:lnTo>
                  <a:lnTo>
                    <a:pt x="15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71" name="Freeform 71"/>
            <p:cNvSpPr>
              <a:spLocks/>
            </p:cNvSpPr>
            <p:nvPr/>
          </p:nvSpPr>
          <p:spPr bwMode="auto">
            <a:xfrm>
              <a:off x="6215058" y="3098801"/>
              <a:ext cx="355599" cy="461964"/>
            </a:xfrm>
            <a:custGeom>
              <a:avLst/>
              <a:gdLst/>
              <a:ahLst/>
              <a:cxnLst>
                <a:cxn ang="0">
                  <a:pos x="403" y="57"/>
                </a:cxn>
                <a:cxn ang="0">
                  <a:pos x="378" y="57"/>
                </a:cxn>
                <a:cxn ang="0">
                  <a:pos x="352" y="61"/>
                </a:cxn>
                <a:cxn ang="0">
                  <a:pos x="325" y="63"/>
                </a:cxn>
                <a:cxn ang="0">
                  <a:pos x="285" y="78"/>
                </a:cxn>
                <a:cxn ang="0">
                  <a:pos x="259" y="92"/>
                </a:cxn>
                <a:cxn ang="0">
                  <a:pos x="232" y="112"/>
                </a:cxn>
                <a:cxn ang="0">
                  <a:pos x="201" y="139"/>
                </a:cxn>
                <a:cxn ang="0">
                  <a:pos x="175" y="175"/>
                </a:cxn>
                <a:cxn ang="0">
                  <a:pos x="141" y="213"/>
                </a:cxn>
                <a:cxn ang="0">
                  <a:pos x="114" y="261"/>
                </a:cxn>
                <a:cxn ang="0">
                  <a:pos x="101" y="287"/>
                </a:cxn>
                <a:cxn ang="0">
                  <a:pos x="89" y="314"/>
                </a:cxn>
                <a:cxn ang="0">
                  <a:pos x="74" y="340"/>
                </a:cxn>
                <a:cxn ang="0">
                  <a:pos x="68" y="371"/>
                </a:cxn>
                <a:cxn ang="0">
                  <a:pos x="59" y="405"/>
                </a:cxn>
                <a:cxn ang="0">
                  <a:pos x="53" y="437"/>
                </a:cxn>
                <a:cxn ang="0">
                  <a:pos x="48" y="464"/>
                </a:cxn>
                <a:cxn ang="0">
                  <a:pos x="44" y="494"/>
                </a:cxn>
                <a:cxn ang="0">
                  <a:pos x="36" y="531"/>
                </a:cxn>
                <a:cxn ang="0">
                  <a:pos x="27" y="567"/>
                </a:cxn>
                <a:cxn ang="0">
                  <a:pos x="15" y="584"/>
                </a:cxn>
                <a:cxn ang="0">
                  <a:pos x="6" y="567"/>
                </a:cxn>
                <a:cxn ang="0">
                  <a:pos x="0" y="525"/>
                </a:cxn>
                <a:cxn ang="0">
                  <a:pos x="2" y="498"/>
                </a:cxn>
                <a:cxn ang="0">
                  <a:pos x="2" y="468"/>
                </a:cxn>
                <a:cxn ang="0">
                  <a:pos x="8" y="437"/>
                </a:cxn>
                <a:cxn ang="0">
                  <a:pos x="11" y="405"/>
                </a:cxn>
                <a:cxn ang="0">
                  <a:pos x="21" y="375"/>
                </a:cxn>
                <a:cxn ang="0">
                  <a:pos x="29" y="340"/>
                </a:cxn>
                <a:cxn ang="0">
                  <a:pos x="42" y="304"/>
                </a:cxn>
                <a:cxn ang="0">
                  <a:pos x="53" y="272"/>
                </a:cxn>
                <a:cxn ang="0">
                  <a:pos x="68" y="242"/>
                </a:cxn>
                <a:cxn ang="0">
                  <a:pos x="84" y="207"/>
                </a:cxn>
                <a:cxn ang="0">
                  <a:pos x="101" y="175"/>
                </a:cxn>
                <a:cxn ang="0">
                  <a:pos x="116" y="149"/>
                </a:cxn>
                <a:cxn ang="0">
                  <a:pos x="137" y="118"/>
                </a:cxn>
                <a:cxn ang="0">
                  <a:pos x="158" y="93"/>
                </a:cxn>
                <a:cxn ang="0">
                  <a:pos x="196" y="54"/>
                </a:cxn>
                <a:cxn ang="0">
                  <a:pos x="238" y="27"/>
                </a:cxn>
                <a:cxn ang="0">
                  <a:pos x="264" y="12"/>
                </a:cxn>
                <a:cxn ang="0">
                  <a:pos x="293" y="4"/>
                </a:cxn>
                <a:cxn ang="0">
                  <a:pos x="329" y="4"/>
                </a:cxn>
                <a:cxn ang="0">
                  <a:pos x="352" y="4"/>
                </a:cxn>
                <a:cxn ang="0">
                  <a:pos x="378" y="10"/>
                </a:cxn>
                <a:cxn ang="0">
                  <a:pos x="409" y="16"/>
                </a:cxn>
                <a:cxn ang="0">
                  <a:pos x="439" y="31"/>
                </a:cxn>
                <a:cxn ang="0">
                  <a:pos x="445" y="54"/>
                </a:cxn>
                <a:cxn ang="0">
                  <a:pos x="428" y="61"/>
                </a:cxn>
              </a:cxnLst>
              <a:rect l="0" t="0" r="r" b="b"/>
              <a:pathLst>
                <a:path w="449" h="584">
                  <a:moveTo>
                    <a:pt x="428" y="61"/>
                  </a:moveTo>
                  <a:lnTo>
                    <a:pt x="418" y="57"/>
                  </a:lnTo>
                  <a:lnTo>
                    <a:pt x="403" y="57"/>
                  </a:lnTo>
                  <a:lnTo>
                    <a:pt x="393" y="57"/>
                  </a:lnTo>
                  <a:lnTo>
                    <a:pt x="388" y="57"/>
                  </a:lnTo>
                  <a:lnTo>
                    <a:pt x="378" y="57"/>
                  </a:lnTo>
                  <a:lnTo>
                    <a:pt x="373" y="61"/>
                  </a:lnTo>
                  <a:lnTo>
                    <a:pt x="363" y="61"/>
                  </a:lnTo>
                  <a:lnTo>
                    <a:pt x="352" y="61"/>
                  </a:lnTo>
                  <a:lnTo>
                    <a:pt x="346" y="61"/>
                  </a:lnTo>
                  <a:lnTo>
                    <a:pt x="336" y="63"/>
                  </a:lnTo>
                  <a:lnTo>
                    <a:pt x="325" y="63"/>
                  </a:lnTo>
                  <a:lnTo>
                    <a:pt x="316" y="67"/>
                  </a:lnTo>
                  <a:lnTo>
                    <a:pt x="300" y="69"/>
                  </a:lnTo>
                  <a:lnTo>
                    <a:pt x="285" y="78"/>
                  </a:lnTo>
                  <a:lnTo>
                    <a:pt x="276" y="82"/>
                  </a:lnTo>
                  <a:lnTo>
                    <a:pt x="268" y="86"/>
                  </a:lnTo>
                  <a:lnTo>
                    <a:pt x="259" y="92"/>
                  </a:lnTo>
                  <a:lnTo>
                    <a:pt x="253" y="99"/>
                  </a:lnTo>
                  <a:lnTo>
                    <a:pt x="239" y="103"/>
                  </a:lnTo>
                  <a:lnTo>
                    <a:pt x="232" y="112"/>
                  </a:lnTo>
                  <a:lnTo>
                    <a:pt x="222" y="120"/>
                  </a:lnTo>
                  <a:lnTo>
                    <a:pt x="213" y="130"/>
                  </a:lnTo>
                  <a:lnTo>
                    <a:pt x="201" y="139"/>
                  </a:lnTo>
                  <a:lnTo>
                    <a:pt x="192" y="150"/>
                  </a:lnTo>
                  <a:lnTo>
                    <a:pt x="182" y="160"/>
                  </a:lnTo>
                  <a:lnTo>
                    <a:pt x="175" y="175"/>
                  </a:lnTo>
                  <a:lnTo>
                    <a:pt x="162" y="187"/>
                  </a:lnTo>
                  <a:lnTo>
                    <a:pt x="154" y="200"/>
                  </a:lnTo>
                  <a:lnTo>
                    <a:pt x="141" y="213"/>
                  </a:lnTo>
                  <a:lnTo>
                    <a:pt x="131" y="228"/>
                  </a:lnTo>
                  <a:lnTo>
                    <a:pt x="122" y="245"/>
                  </a:lnTo>
                  <a:lnTo>
                    <a:pt x="114" y="261"/>
                  </a:lnTo>
                  <a:lnTo>
                    <a:pt x="106" y="268"/>
                  </a:lnTo>
                  <a:lnTo>
                    <a:pt x="105" y="278"/>
                  </a:lnTo>
                  <a:lnTo>
                    <a:pt x="101" y="287"/>
                  </a:lnTo>
                  <a:lnTo>
                    <a:pt x="99" y="295"/>
                  </a:lnTo>
                  <a:lnTo>
                    <a:pt x="93" y="304"/>
                  </a:lnTo>
                  <a:lnTo>
                    <a:pt x="89" y="314"/>
                  </a:lnTo>
                  <a:lnTo>
                    <a:pt x="84" y="323"/>
                  </a:lnTo>
                  <a:lnTo>
                    <a:pt x="80" y="331"/>
                  </a:lnTo>
                  <a:lnTo>
                    <a:pt x="74" y="340"/>
                  </a:lnTo>
                  <a:lnTo>
                    <a:pt x="72" y="350"/>
                  </a:lnTo>
                  <a:lnTo>
                    <a:pt x="68" y="363"/>
                  </a:lnTo>
                  <a:lnTo>
                    <a:pt x="68" y="371"/>
                  </a:lnTo>
                  <a:lnTo>
                    <a:pt x="63" y="384"/>
                  </a:lnTo>
                  <a:lnTo>
                    <a:pt x="63" y="392"/>
                  </a:lnTo>
                  <a:lnTo>
                    <a:pt x="59" y="405"/>
                  </a:lnTo>
                  <a:lnTo>
                    <a:pt x="57" y="413"/>
                  </a:lnTo>
                  <a:lnTo>
                    <a:pt x="53" y="426"/>
                  </a:lnTo>
                  <a:lnTo>
                    <a:pt x="53" y="437"/>
                  </a:lnTo>
                  <a:lnTo>
                    <a:pt x="49" y="449"/>
                  </a:lnTo>
                  <a:lnTo>
                    <a:pt x="49" y="462"/>
                  </a:lnTo>
                  <a:lnTo>
                    <a:pt x="48" y="464"/>
                  </a:lnTo>
                  <a:lnTo>
                    <a:pt x="48" y="470"/>
                  </a:lnTo>
                  <a:lnTo>
                    <a:pt x="44" y="481"/>
                  </a:lnTo>
                  <a:lnTo>
                    <a:pt x="44" y="494"/>
                  </a:lnTo>
                  <a:lnTo>
                    <a:pt x="38" y="504"/>
                  </a:lnTo>
                  <a:lnTo>
                    <a:pt x="38" y="519"/>
                  </a:lnTo>
                  <a:lnTo>
                    <a:pt x="36" y="531"/>
                  </a:lnTo>
                  <a:lnTo>
                    <a:pt x="32" y="546"/>
                  </a:lnTo>
                  <a:lnTo>
                    <a:pt x="29" y="555"/>
                  </a:lnTo>
                  <a:lnTo>
                    <a:pt x="27" y="567"/>
                  </a:lnTo>
                  <a:lnTo>
                    <a:pt x="23" y="572"/>
                  </a:lnTo>
                  <a:lnTo>
                    <a:pt x="21" y="584"/>
                  </a:lnTo>
                  <a:lnTo>
                    <a:pt x="15" y="584"/>
                  </a:lnTo>
                  <a:lnTo>
                    <a:pt x="11" y="584"/>
                  </a:lnTo>
                  <a:lnTo>
                    <a:pt x="8" y="576"/>
                  </a:lnTo>
                  <a:lnTo>
                    <a:pt x="6" y="567"/>
                  </a:lnTo>
                  <a:lnTo>
                    <a:pt x="2" y="550"/>
                  </a:lnTo>
                  <a:lnTo>
                    <a:pt x="2" y="534"/>
                  </a:lnTo>
                  <a:lnTo>
                    <a:pt x="0" y="525"/>
                  </a:lnTo>
                  <a:lnTo>
                    <a:pt x="0" y="515"/>
                  </a:lnTo>
                  <a:lnTo>
                    <a:pt x="0" y="508"/>
                  </a:lnTo>
                  <a:lnTo>
                    <a:pt x="2" y="498"/>
                  </a:lnTo>
                  <a:lnTo>
                    <a:pt x="2" y="489"/>
                  </a:lnTo>
                  <a:lnTo>
                    <a:pt x="2" y="481"/>
                  </a:lnTo>
                  <a:lnTo>
                    <a:pt x="2" y="468"/>
                  </a:lnTo>
                  <a:lnTo>
                    <a:pt x="6" y="458"/>
                  </a:lnTo>
                  <a:lnTo>
                    <a:pt x="6" y="447"/>
                  </a:lnTo>
                  <a:lnTo>
                    <a:pt x="8" y="437"/>
                  </a:lnTo>
                  <a:lnTo>
                    <a:pt x="8" y="426"/>
                  </a:lnTo>
                  <a:lnTo>
                    <a:pt x="11" y="417"/>
                  </a:lnTo>
                  <a:lnTo>
                    <a:pt x="11" y="405"/>
                  </a:lnTo>
                  <a:lnTo>
                    <a:pt x="15" y="396"/>
                  </a:lnTo>
                  <a:lnTo>
                    <a:pt x="17" y="384"/>
                  </a:lnTo>
                  <a:lnTo>
                    <a:pt x="21" y="375"/>
                  </a:lnTo>
                  <a:lnTo>
                    <a:pt x="23" y="363"/>
                  </a:lnTo>
                  <a:lnTo>
                    <a:pt x="27" y="350"/>
                  </a:lnTo>
                  <a:lnTo>
                    <a:pt x="29" y="340"/>
                  </a:lnTo>
                  <a:lnTo>
                    <a:pt x="32" y="329"/>
                  </a:lnTo>
                  <a:lnTo>
                    <a:pt x="36" y="318"/>
                  </a:lnTo>
                  <a:lnTo>
                    <a:pt x="42" y="304"/>
                  </a:lnTo>
                  <a:lnTo>
                    <a:pt x="44" y="295"/>
                  </a:lnTo>
                  <a:lnTo>
                    <a:pt x="49" y="283"/>
                  </a:lnTo>
                  <a:lnTo>
                    <a:pt x="53" y="272"/>
                  </a:lnTo>
                  <a:lnTo>
                    <a:pt x="59" y="263"/>
                  </a:lnTo>
                  <a:lnTo>
                    <a:pt x="63" y="251"/>
                  </a:lnTo>
                  <a:lnTo>
                    <a:pt x="68" y="242"/>
                  </a:lnTo>
                  <a:lnTo>
                    <a:pt x="74" y="228"/>
                  </a:lnTo>
                  <a:lnTo>
                    <a:pt x="78" y="217"/>
                  </a:lnTo>
                  <a:lnTo>
                    <a:pt x="84" y="207"/>
                  </a:lnTo>
                  <a:lnTo>
                    <a:pt x="89" y="196"/>
                  </a:lnTo>
                  <a:lnTo>
                    <a:pt x="95" y="187"/>
                  </a:lnTo>
                  <a:lnTo>
                    <a:pt x="101" y="175"/>
                  </a:lnTo>
                  <a:lnTo>
                    <a:pt x="106" y="166"/>
                  </a:lnTo>
                  <a:lnTo>
                    <a:pt x="114" y="156"/>
                  </a:lnTo>
                  <a:lnTo>
                    <a:pt x="116" y="149"/>
                  </a:lnTo>
                  <a:lnTo>
                    <a:pt x="125" y="139"/>
                  </a:lnTo>
                  <a:lnTo>
                    <a:pt x="129" y="130"/>
                  </a:lnTo>
                  <a:lnTo>
                    <a:pt x="137" y="118"/>
                  </a:lnTo>
                  <a:lnTo>
                    <a:pt x="143" y="109"/>
                  </a:lnTo>
                  <a:lnTo>
                    <a:pt x="154" y="99"/>
                  </a:lnTo>
                  <a:lnTo>
                    <a:pt x="158" y="93"/>
                  </a:lnTo>
                  <a:lnTo>
                    <a:pt x="167" y="88"/>
                  </a:lnTo>
                  <a:lnTo>
                    <a:pt x="181" y="69"/>
                  </a:lnTo>
                  <a:lnTo>
                    <a:pt x="196" y="54"/>
                  </a:lnTo>
                  <a:lnTo>
                    <a:pt x="213" y="42"/>
                  </a:lnTo>
                  <a:lnTo>
                    <a:pt x="228" y="33"/>
                  </a:lnTo>
                  <a:lnTo>
                    <a:pt x="238" y="27"/>
                  </a:lnTo>
                  <a:lnTo>
                    <a:pt x="243" y="21"/>
                  </a:lnTo>
                  <a:lnTo>
                    <a:pt x="255" y="16"/>
                  </a:lnTo>
                  <a:lnTo>
                    <a:pt x="264" y="12"/>
                  </a:lnTo>
                  <a:lnTo>
                    <a:pt x="274" y="10"/>
                  </a:lnTo>
                  <a:lnTo>
                    <a:pt x="281" y="6"/>
                  </a:lnTo>
                  <a:lnTo>
                    <a:pt x="293" y="4"/>
                  </a:lnTo>
                  <a:lnTo>
                    <a:pt x="300" y="4"/>
                  </a:lnTo>
                  <a:lnTo>
                    <a:pt x="314" y="0"/>
                  </a:lnTo>
                  <a:lnTo>
                    <a:pt x="329" y="4"/>
                  </a:lnTo>
                  <a:lnTo>
                    <a:pt x="335" y="4"/>
                  </a:lnTo>
                  <a:lnTo>
                    <a:pt x="342" y="4"/>
                  </a:lnTo>
                  <a:lnTo>
                    <a:pt x="352" y="4"/>
                  </a:lnTo>
                  <a:lnTo>
                    <a:pt x="361" y="6"/>
                  </a:lnTo>
                  <a:lnTo>
                    <a:pt x="371" y="6"/>
                  </a:lnTo>
                  <a:lnTo>
                    <a:pt x="378" y="10"/>
                  </a:lnTo>
                  <a:lnTo>
                    <a:pt x="386" y="10"/>
                  </a:lnTo>
                  <a:lnTo>
                    <a:pt x="393" y="12"/>
                  </a:lnTo>
                  <a:lnTo>
                    <a:pt x="409" y="16"/>
                  </a:lnTo>
                  <a:lnTo>
                    <a:pt x="420" y="21"/>
                  </a:lnTo>
                  <a:lnTo>
                    <a:pt x="430" y="25"/>
                  </a:lnTo>
                  <a:lnTo>
                    <a:pt x="439" y="31"/>
                  </a:lnTo>
                  <a:lnTo>
                    <a:pt x="445" y="38"/>
                  </a:lnTo>
                  <a:lnTo>
                    <a:pt x="449" y="48"/>
                  </a:lnTo>
                  <a:lnTo>
                    <a:pt x="445" y="54"/>
                  </a:lnTo>
                  <a:lnTo>
                    <a:pt x="443" y="61"/>
                  </a:lnTo>
                  <a:lnTo>
                    <a:pt x="435" y="61"/>
                  </a:lnTo>
                  <a:lnTo>
                    <a:pt x="428" y="61"/>
                  </a:lnTo>
                  <a:lnTo>
                    <a:pt x="42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72" name="Freeform 72"/>
            <p:cNvSpPr>
              <a:spLocks/>
            </p:cNvSpPr>
            <p:nvPr/>
          </p:nvSpPr>
          <p:spPr bwMode="auto">
            <a:xfrm>
              <a:off x="6291258" y="3978276"/>
              <a:ext cx="155575" cy="574676"/>
            </a:xfrm>
            <a:custGeom>
              <a:avLst/>
              <a:gdLst/>
              <a:ahLst/>
              <a:cxnLst>
                <a:cxn ang="0">
                  <a:pos x="80" y="59"/>
                </a:cxn>
                <a:cxn ang="0">
                  <a:pos x="93" y="90"/>
                </a:cxn>
                <a:cxn ang="0">
                  <a:pos x="112" y="130"/>
                </a:cxn>
                <a:cxn ang="0">
                  <a:pos x="127" y="169"/>
                </a:cxn>
                <a:cxn ang="0">
                  <a:pos x="144" y="207"/>
                </a:cxn>
                <a:cxn ang="0">
                  <a:pos x="160" y="242"/>
                </a:cxn>
                <a:cxn ang="0">
                  <a:pos x="175" y="284"/>
                </a:cxn>
                <a:cxn ang="0">
                  <a:pos x="181" y="316"/>
                </a:cxn>
                <a:cxn ang="0">
                  <a:pos x="186" y="344"/>
                </a:cxn>
                <a:cxn ang="0">
                  <a:pos x="190" y="380"/>
                </a:cxn>
                <a:cxn ang="0">
                  <a:pos x="194" y="418"/>
                </a:cxn>
                <a:cxn ang="0">
                  <a:pos x="198" y="453"/>
                </a:cxn>
                <a:cxn ang="0">
                  <a:pos x="198" y="485"/>
                </a:cxn>
                <a:cxn ang="0">
                  <a:pos x="194" y="519"/>
                </a:cxn>
                <a:cxn ang="0">
                  <a:pos x="186" y="550"/>
                </a:cxn>
                <a:cxn ang="0">
                  <a:pos x="181" y="582"/>
                </a:cxn>
                <a:cxn ang="0">
                  <a:pos x="175" y="616"/>
                </a:cxn>
                <a:cxn ang="0">
                  <a:pos x="164" y="648"/>
                </a:cxn>
                <a:cxn ang="0">
                  <a:pos x="152" y="685"/>
                </a:cxn>
                <a:cxn ang="0">
                  <a:pos x="137" y="719"/>
                </a:cxn>
                <a:cxn ang="0">
                  <a:pos x="116" y="724"/>
                </a:cxn>
                <a:cxn ang="0">
                  <a:pos x="101" y="705"/>
                </a:cxn>
                <a:cxn ang="0">
                  <a:pos x="108" y="673"/>
                </a:cxn>
                <a:cxn ang="0">
                  <a:pos x="118" y="639"/>
                </a:cxn>
                <a:cxn ang="0">
                  <a:pos x="127" y="607"/>
                </a:cxn>
                <a:cxn ang="0">
                  <a:pos x="129" y="576"/>
                </a:cxn>
                <a:cxn ang="0">
                  <a:pos x="133" y="546"/>
                </a:cxn>
                <a:cxn ang="0">
                  <a:pos x="133" y="519"/>
                </a:cxn>
                <a:cxn ang="0">
                  <a:pos x="133" y="485"/>
                </a:cxn>
                <a:cxn ang="0">
                  <a:pos x="129" y="455"/>
                </a:cxn>
                <a:cxn ang="0">
                  <a:pos x="127" y="422"/>
                </a:cxn>
                <a:cxn ang="0">
                  <a:pos x="122" y="390"/>
                </a:cxn>
                <a:cxn ang="0">
                  <a:pos x="118" y="356"/>
                </a:cxn>
                <a:cxn ang="0">
                  <a:pos x="106" y="310"/>
                </a:cxn>
                <a:cxn ang="0">
                  <a:pos x="91" y="274"/>
                </a:cxn>
                <a:cxn ang="0">
                  <a:pos x="72" y="244"/>
                </a:cxn>
                <a:cxn ang="0">
                  <a:pos x="55" y="211"/>
                </a:cxn>
                <a:cxn ang="0">
                  <a:pos x="36" y="175"/>
                </a:cxn>
                <a:cxn ang="0">
                  <a:pos x="25" y="141"/>
                </a:cxn>
                <a:cxn ang="0">
                  <a:pos x="15" y="114"/>
                </a:cxn>
                <a:cxn ang="0">
                  <a:pos x="4" y="73"/>
                </a:cxn>
                <a:cxn ang="0">
                  <a:pos x="0" y="31"/>
                </a:cxn>
                <a:cxn ang="0">
                  <a:pos x="10" y="12"/>
                </a:cxn>
                <a:cxn ang="0">
                  <a:pos x="46" y="0"/>
                </a:cxn>
                <a:cxn ang="0">
                  <a:pos x="70" y="17"/>
                </a:cxn>
                <a:cxn ang="0">
                  <a:pos x="76" y="36"/>
                </a:cxn>
              </a:cxnLst>
              <a:rect l="0" t="0" r="r" b="b"/>
              <a:pathLst>
                <a:path w="198" h="724">
                  <a:moveTo>
                    <a:pt x="76" y="36"/>
                  </a:moveTo>
                  <a:lnTo>
                    <a:pt x="76" y="48"/>
                  </a:lnTo>
                  <a:lnTo>
                    <a:pt x="80" y="59"/>
                  </a:lnTo>
                  <a:lnTo>
                    <a:pt x="86" y="73"/>
                  </a:lnTo>
                  <a:lnTo>
                    <a:pt x="87" y="82"/>
                  </a:lnTo>
                  <a:lnTo>
                    <a:pt x="93" y="90"/>
                  </a:lnTo>
                  <a:lnTo>
                    <a:pt x="101" y="103"/>
                  </a:lnTo>
                  <a:lnTo>
                    <a:pt x="106" y="114"/>
                  </a:lnTo>
                  <a:lnTo>
                    <a:pt x="112" y="130"/>
                  </a:lnTo>
                  <a:lnTo>
                    <a:pt x="118" y="141"/>
                  </a:lnTo>
                  <a:lnTo>
                    <a:pt x="124" y="156"/>
                  </a:lnTo>
                  <a:lnTo>
                    <a:pt x="127" y="169"/>
                  </a:lnTo>
                  <a:lnTo>
                    <a:pt x="133" y="185"/>
                  </a:lnTo>
                  <a:lnTo>
                    <a:pt x="139" y="196"/>
                  </a:lnTo>
                  <a:lnTo>
                    <a:pt x="144" y="207"/>
                  </a:lnTo>
                  <a:lnTo>
                    <a:pt x="152" y="221"/>
                  </a:lnTo>
                  <a:lnTo>
                    <a:pt x="158" y="232"/>
                  </a:lnTo>
                  <a:lnTo>
                    <a:pt x="160" y="242"/>
                  </a:lnTo>
                  <a:lnTo>
                    <a:pt x="165" y="255"/>
                  </a:lnTo>
                  <a:lnTo>
                    <a:pt x="169" y="268"/>
                  </a:lnTo>
                  <a:lnTo>
                    <a:pt x="175" y="284"/>
                  </a:lnTo>
                  <a:lnTo>
                    <a:pt x="179" y="295"/>
                  </a:lnTo>
                  <a:lnTo>
                    <a:pt x="181" y="310"/>
                  </a:lnTo>
                  <a:lnTo>
                    <a:pt x="181" y="316"/>
                  </a:lnTo>
                  <a:lnTo>
                    <a:pt x="184" y="325"/>
                  </a:lnTo>
                  <a:lnTo>
                    <a:pt x="184" y="335"/>
                  </a:lnTo>
                  <a:lnTo>
                    <a:pt x="186" y="344"/>
                  </a:lnTo>
                  <a:lnTo>
                    <a:pt x="186" y="356"/>
                  </a:lnTo>
                  <a:lnTo>
                    <a:pt x="190" y="369"/>
                  </a:lnTo>
                  <a:lnTo>
                    <a:pt x="190" y="380"/>
                  </a:lnTo>
                  <a:lnTo>
                    <a:pt x="194" y="396"/>
                  </a:lnTo>
                  <a:lnTo>
                    <a:pt x="194" y="407"/>
                  </a:lnTo>
                  <a:lnTo>
                    <a:pt x="194" y="418"/>
                  </a:lnTo>
                  <a:lnTo>
                    <a:pt x="198" y="428"/>
                  </a:lnTo>
                  <a:lnTo>
                    <a:pt x="198" y="441"/>
                  </a:lnTo>
                  <a:lnTo>
                    <a:pt x="198" y="453"/>
                  </a:lnTo>
                  <a:lnTo>
                    <a:pt x="198" y="464"/>
                  </a:lnTo>
                  <a:lnTo>
                    <a:pt x="198" y="474"/>
                  </a:lnTo>
                  <a:lnTo>
                    <a:pt x="198" y="485"/>
                  </a:lnTo>
                  <a:lnTo>
                    <a:pt x="194" y="494"/>
                  </a:lnTo>
                  <a:lnTo>
                    <a:pt x="194" y="510"/>
                  </a:lnTo>
                  <a:lnTo>
                    <a:pt x="194" y="519"/>
                  </a:lnTo>
                  <a:lnTo>
                    <a:pt x="194" y="531"/>
                  </a:lnTo>
                  <a:lnTo>
                    <a:pt x="190" y="540"/>
                  </a:lnTo>
                  <a:lnTo>
                    <a:pt x="186" y="550"/>
                  </a:lnTo>
                  <a:lnTo>
                    <a:pt x="184" y="561"/>
                  </a:lnTo>
                  <a:lnTo>
                    <a:pt x="184" y="572"/>
                  </a:lnTo>
                  <a:lnTo>
                    <a:pt x="181" y="582"/>
                  </a:lnTo>
                  <a:lnTo>
                    <a:pt x="179" y="591"/>
                  </a:lnTo>
                  <a:lnTo>
                    <a:pt x="175" y="603"/>
                  </a:lnTo>
                  <a:lnTo>
                    <a:pt x="175" y="616"/>
                  </a:lnTo>
                  <a:lnTo>
                    <a:pt x="169" y="626"/>
                  </a:lnTo>
                  <a:lnTo>
                    <a:pt x="165" y="637"/>
                  </a:lnTo>
                  <a:lnTo>
                    <a:pt x="164" y="648"/>
                  </a:lnTo>
                  <a:lnTo>
                    <a:pt x="160" y="662"/>
                  </a:lnTo>
                  <a:lnTo>
                    <a:pt x="154" y="673"/>
                  </a:lnTo>
                  <a:lnTo>
                    <a:pt x="152" y="685"/>
                  </a:lnTo>
                  <a:lnTo>
                    <a:pt x="144" y="698"/>
                  </a:lnTo>
                  <a:lnTo>
                    <a:pt x="143" y="711"/>
                  </a:lnTo>
                  <a:lnTo>
                    <a:pt x="137" y="719"/>
                  </a:lnTo>
                  <a:lnTo>
                    <a:pt x="129" y="724"/>
                  </a:lnTo>
                  <a:lnTo>
                    <a:pt x="122" y="724"/>
                  </a:lnTo>
                  <a:lnTo>
                    <a:pt x="116" y="724"/>
                  </a:lnTo>
                  <a:lnTo>
                    <a:pt x="106" y="719"/>
                  </a:lnTo>
                  <a:lnTo>
                    <a:pt x="101" y="715"/>
                  </a:lnTo>
                  <a:lnTo>
                    <a:pt x="101" y="705"/>
                  </a:lnTo>
                  <a:lnTo>
                    <a:pt x="103" y="698"/>
                  </a:lnTo>
                  <a:lnTo>
                    <a:pt x="106" y="685"/>
                  </a:lnTo>
                  <a:lnTo>
                    <a:pt x="108" y="673"/>
                  </a:lnTo>
                  <a:lnTo>
                    <a:pt x="112" y="662"/>
                  </a:lnTo>
                  <a:lnTo>
                    <a:pt x="118" y="648"/>
                  </a:lnTo>
                  <a:lnTo>
                    <a:pt x="118" y="639"/>
                  </a:lnTo>
                  <a:lnTo>
                    <a:pt x="122" y="628"/>
                  </a:lnTo>
                  <a:lnTo>
                    <a:pt x="124" y="618"/>
                  </a:lnTo>
                  <a:lnTo>
                    <a:pt x="127" y="607"/>
                  </a:lnTo>
                  <a:lnTo>
                    <a:pt x="127" y="597"/>
                  </a:lnTo>
                  <a:lnTo>
                    <a:pt x="129" y="588"/>
                  </a:lnTo>
                  <a:lnTo>
                    <a:pt x="129" y="576"/>
                  </a:lnTo>
                  <a:lnTo>
                    <a:pt x="133" y="567"/>
                  </a:lnTo>
                  <a:lnTo>
                    <a:pt x="133" y="557"/>
                  </a:lnTo>
                  <a:lnTo>
                    <a:pt x="133" y="546"/>
                  </a:lnTo>
                  <a:lnTo>
                    <a:pt x="133" y="536"/>
                  </a:lnTo>
                  <a:lnTo>
                    <a:pt x="137" y="529"/>
                  </a:lnTo>
                  <a:lnTo>
                    <a:pt x="133" y="519"/>
                  </a:lnTo>
                  <a:lnTo>
                    <a:pt x="133" y="506"/>
                  </a:lnTo>
                  <a:lnTo>
                    <a:pt x="133" y="494"/>
                  </a:lnTo>
                  <a:lnTo>
                    <a:pt x="133" y="485"/>
                  </a:lnTo>
                  <a:lnTo>
                    <a:pt x="129" y="475"/>
                  </a:lnTo>
                  <a:lnTo>
                    <a:pt x="129" y="468"/>
                  </a:lnTo>
                  <a:lnTo>
                    <a:pt x="129" y="455"/>
                  </a:lnTo>
                  <a:lnTo>
                    <a:pt x="129" y="447"/>
                  </a:lnTo>
                  <a:lnTo>
                    <a:pt x="127" y="434"/>
                  </a:lnTo>
                  <a:lnTo>
                    <a:pt x="127" y="422"/>
                  </a:lnTo>
                  <a:lnTo>
                    <a:pt x="124" y="413"/>
                  </a:lnTo>
                  <a:lnTo>
                    <a:pt x="124" y="401"/>
                  </a:lnTo>
                  <a:lnTo>
                    <a:pt x="122" y="390"/>
                  </a:lnTo>
                  <a:lnTo>
                    <a:pt x="122" y="377"/>
                  </a:lnTo>
                  <a:lnTo>
                    <a:pt x="118" y="365"/>
                  </a:lnTo>
                  <a:lnTo>
                    <a:pt x="118" y="356"/>
                  </a:lnTo>
                  <a:lnTo>
                    <a:pt x="116" y="337"/>
                  </a:lnTo>
                  <a:lnTo>
                    <a:pt x="112" y="323"/>
                  </a:lnTo>
                  <a:lnTo>
                    <a:pt x="106" y="310"/>
                  </a:lnTo>
                  <a:lnTo>
                    <a:pt x="101" y="299"/>
                  </a:lnTo>
                  <a:lnTo>
                    <a:pt x="93" y="287"/>
                  </a:lnTo>
                  <a:lnTo>
                    <a:pt x="91" y="274"/>
                  </a:lnTo>
                  <a:lnTo>
                    <a:pt x="86" y="266"/>
                  </a:lnTo>
                  <a:lnTo>
                    <a:pt x="82" y="255"/>
                  </a:lnTo>
                  <a:lnTo>
                    <a:pt x="72" y="244"/>
                  </a:lnTo>
                  <a:lnTo>
                    <a:pt x="67" y="232"/>
                  </a:lnTo>
                  <a:lnTo>
                    <a:pt x="61" y="223"/>
                  </a:lnTo>
                  <a:lnTo>
                    <a:pt x="55" y="211"/>
                  </a:lnTo>
                  <a:lnTo>
                    <a:pt x="48" y="198"/>
                  </a:lnTo>
                  <a:lnTo>
                    <a:pt x="42" y="187"/>
                  </a:lnTo>
                  <a:lnTo>
                    <a:pt x="36" y="175"/>
                  </a:lnTo>
                  <a:lnTo>
                    <a:pt x="30" y="162"/>
                  </a:lnTo>
                  <a:lnTo>
                    <a:pt x="27" y="154"/>
                  </a:lnTo>
                  <a:lnTo>
                    <a:pt x="25" y="141"/>
                  </a:lnTo>
                  <a:lnTo>
                    <a:pt x="21" y="135"/>
                  </a:lnTo>
                  <a:lnTo>
                    <a:pt x="19" y="130"/>
                  </a:lnTo>
                  <a:lnTo>
                    <a:pt x="15" y="114"/>
                  </a:lnTo>
                  <a:lnTo>
                    <a:pt x="10" y="103"/>
                  </a:lnTo>
                  <a:lnTo>
                    <a:pt x="6" y="84"/>
                  </a:lnTo>
                  <a:lnTo>
                    <a:pt x="4" y="73"/>
                  </a:lnTo>
                  <a:lnTo>
                    <a:pt x="4" y="57"/>
                  </a:lnTo>
                  <a:lnTo>
                    <a:pt x="4" y="42"/>
                  </a:lnTo>
                  <a:lnTo>
                    <a:pt x="0" y="31"/>
                  </a:lnTo>
                  <a:lnTo>
                    <a:pt x="4" y="23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21" y="2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61" y="6"/>
                  </a:lnTo>
                  <a:lnTo>
                    <a:pt x="67" y="12"/>
                  </a:lnTo>
                  <a:lnTo>
                    <a:pt x="70" y="17"/>
                  </a:lnTo>
                  <a:lnTo>
                    <a:pt x="72" y="23"/>
                  </a:lnTo>
                  <a:lnTo>
                    <a:pt x="76" y="36"/>
                  </a:lnTo>
                  <a:lnTo>
                    <a:pt x="76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73" name="Freeform 73"/>
            <p:cNvSpPr>
              <a:spLocks/>
            </p:cNvSpPr>
            <p:nvPr/>
          </p:nvSpPr>
          <p:spPr bwMode="auto">
            <a:xfrm>
              <a:off x="6370632" y="4198939"/>
              <a:ext cx="744537" cy="365126"/>
            </a:xfrm>
            <a:custGeom>
              <a:avLst/>
              <a:gdLst/>
              <a:ahLst/>
              <a:cxnLst>
                <a:cxn ang="0">
                  <a:pos x="43" y="387"/>
                </a:cxn>
                <a:cxn ang="0">
                  <a:pos x="83" y="393"/>
                </a:cxn>
                <a:cxn ang="0">
                  <a:pos x="133" y="393"/>
                </a:cxn>
                <a:cxn ang="0">
                  <a:pos x="156" y="389"/>
                </a:cxn>
                <a:cxn ang="0">
                  <a:pos x="182" y="387"/>
                </a:cxn>
                <a:cxn ang="0">
                  <a:pos x="211" y="384"/>
                </a:cxn>
                <a:cxn ang="0">
                  <a:pos x="239" y="378"/>
                </a:cxn>
                <a:cxn ang="0">
                  <a:pos x="270" y="372"/>
                </a:cxn>
                <a:cxn ang="0">
                  <a:pos x="300" y="368"/>
                </a:cxn>
                <a:cxn ang="0">
                  <a:pos x="330" y="359"/>
                </a:cxn>
                <a:cxn ang="0">
                  <a:pos x="361" y="353"/>
                </a:cxn>
                <a:cxn ang="0">
                  <a:pos x="388" y="346"/>
                </a:cxn>
                <a:cxn ang="0">
                  <a:pos x="414" y="338"/>
                </a:cxn>
                <a:cxn ang="0">
                  <a:pos x="445" y="329"/>
                </a:cxn>
                <a:cxn ang="0">
                  <a:pos x="469" y="323"/>
                </a:cxn>
                <a:cxn ang="0">
                  <a:pos x="496" y="313"/>
                </a:cxn>
                <a:cxn ang="0">
                  <a:pos x="532" y="306"/>
                </a:cxn>
                <a:cxn ang="0">
                  <a:pos x="572" y="290"/>
                </a:cxn>
                <a:cxn ang="0">
                  <a:pos x="617" y="270"/>
                </a:cxn>
                <a:cxn ang="0">
                  <a:pos x="659" y="251"/>
                </a:cxn>
                <a:cxn ang="0">
                  <a:pos x="695" y="232"/>
                </a:cxn>
                <a:cxn ang="0">
                  <a:pos x="735" y="209"/>
                </a:cxn>
                <a:cxn ang="0">
                  <a:pos x="770" y="188"/>
                </a:cxn>
                <a:cxn ang="0">
                  <a:pos x="800" y="161"/>
                </a:cxn>
                <a:cxn ang="0">
                  <a:pos x="830" y="133"/>
                </a:cxn>
                <a:cxn ang="0">
                  <a:pos x="859" y="100"/>
                </a:cxn>
                <a:cxn ang="0">
                  <a:pos x="885" y="64"/>
                </a:cxn>
                <a:cxn ang="0">
                  <a:pos x="906" y="23"/>
                </a:cxn>
                <a:cxn ang="0">
                  <a:pos x="933" y="0"/>
                </a:cxn>
                <a:cxn ang="0">
                  <a:pos x="931" y="36"/>
                </a:cxn>
                <a:cxn ang="0">
                  <a:pos x="906" y="81"/>
                </a:cxn>
                <a:cxn ang="0">
                  <a:pos x="882" y="125"/>
                </a:cxn>
                <a:cxn ang="0">
                  <a:pos x="855" y="163"/>
                </a:cxn>
                <a:cxn ang="0">
                  <a:pos x="828" y="199"/>
                </a:cxn>
                <a:cxn ang="0">
                  <a:pos x="800" y="235"/>
                </a:cxn>
                <a:cxn ang="0">
                  <a:pos x="768" y="264"/>
                </a:cxn>
                <a:cxn ang="0">
                  <a:pos x="732" y="292"/>
                </a:cxn>
                <a:cxn ang="0">
                  <a:pos x="692" y="321"/>
                </a:cxn>
                <a:cxn ang="0">
                  <a:pos x="650" y="346"/>
                </a:cxn>
                <a:cxn ang="0">
                  <a:pos x="604" y="367"/>
                </a:cxn>
                <a:cxn ang="0">
                  <a:pos x="562" y="384"/>
                </a:cxn>
                <a:cxn ang="0">
                  <a:pos x="530" y="395"/>
                </a:cxn>
                <a:cxn ang="0">
                  <a:pos x="500" y="408"/>
                </a:cxn>
                <a:cxn ang="0">
                  <a:pos x="465" y="418"/>
                </a:cxn>
                <a:cxn ang="0">
                  <a:pos x="439" y="429"/>
                </a:cxn>
                <a:cxn ang="0">
                  <a:pos x="408" y="435"/>
                </a:cxn>
                <a:cxn ang="0">
                  <a:pos x="376" y="441"/>
                </a:cxn>
                <a:cxn ang="0">
                  <a:pos x="346" y="446"/>
                </a:cxn>
                <a:cxn ang="0">
                  <a:pos x="313" y="450"/>
                </a:cxn>
                <a:cxn ang="0">
                  <a:pos x="275" y="456"/>
                </a:cxn>
                <a:cxn ang="0">
                  <a:pos x="239" y="460"/>
                </a:cxn>
                <a:cxn ang="0">
                  <a:pos x="213" y="460"/>
                </a:cxn>
                <a:cxn ang="0">
                  <a:pos x="177" y="460"/>
                </a:cxn>
                <a:cxn ang="0">
                  <a:pos x="135" y="456"/>
                </a:cxn>
                <a:cxn ang="0">
                  <a:pos x="97" y="446"/>
                </a:cxn>
                <a:cxn ang="0">
                  <a:pos x="53" y="435"/>
                </a:cxn>
                <a:cxn ang="0">
                  <a:pos x="11" y="414"/>
                </a:cxn>
                <a:cxn ang="0">
                  <a:pos x="0" y="395"/>
                </a:cxn>
                <a:cxn ang="0">
                  <a:pos x="11" y="378"/>
                </a:cxn>
                <a:cxn ang="0">
                  <a:pos x="26" y="384"/>
                </a:cxn>
              </a:cxnLst>
              <a:rect l="0" t="0" r="r" b="b"/>
              <a:pathLst>
                <a:path w="939" h="460">
                  <a:moveTo>
                    <a:pt x="26" y="384"/>
                  </a:moveTo>
                  <a:lnTo>
                    <a:pt x="36" y="384"/>
                  </a:lnTo>
                  <a:lnTo>
                    <a:pt x="43" y="387"/>
                  </a:lnTo>
                  <a:lnTo>
                    <a:pt x="57" y="389"/>
                  </a:lnTo>
                  <a:lnTo>
                    <a:pt x="72" y="393"/>
                  </a:lnTo>
                  <a:lnTo>
                    <a:pt x="83" y="393"/>
                  </a:lnTo>
                  <a:lnTo>
                    <a:pt x="99" y="393"/>
                  </a:lnTo>
                  <a:lnTo>
                    <a:pt x="114" y="393"/>
                  </a:lnTo>
                  <a:lnTo>
                    <a:pt x="133" y="393"/>
                  </a:lnTo>
                  <a:lnTo>
                    <a:pt x="139" y="393"/>
                  </a:lnTo>
                  <a:lnTo>
                    <a:pt x="146" y="393"/>
                  </a:lnTo>
                  <a:lnTo>
                    <a:pt x="156" y="389"/>
                  </a:lnTo>
                  <a:lnTo>
                    <a:pt x="165" y="389"/>
                  </a:lnTo>
                  <a:lnTo>
                    <a:pt x="175" y="389"/>
                  </a:lnTo>
                  <a:lnTo>
                    <a:pt x="182" y="387"/>
                  </a:lnTo>
                  <a:lnTo>
                    <a:pt x="192" y="387"/>
                  </a:lnTo>
                  <a:lnTo>
                    <a:pt x="201" y="387"/>
                  </a:lnTo>
                  <a:lnTo>
                    <a:pt x="211" y="384"/>
                  </a:lnTo>
                  <a:lnTo>
                    <a:pt x="222" y="384"/>
                  </a:lnTo>
                  <a:lnTo>
                    <a:pt x="232" y="378"/>
                  </a:lnTo>
                  <a:lnTo>
                    <a:pt x="239" y="378"/>
                  </a:lnTo>
                  <a:lnTo>
                    <a:pt x="249" y="374"/>
                  </a:lnTo>
                  <a:lnTo>
                    <a:pt x="260" y="374"/>
                  </a:lnTo>
                  <a:lnTo>
                    <a:pt x="270" y="372"/>
                  </a:lnTo>
                  <a:lnTo>
                    <a:pt x="283" y="372"/>
                  </a:lnTo>
                  <a:lnTo>
                    <a:pt x="292" y="368"/>
                  </a:lnTo>
                  <a:lnTo>
                    <a:pt x="300" y="368"/>
                  </a:lnTo>
                  <a:lnTo>
                    <a:pt x="310" y="367"/>
                  </a:lnTo>
                  <a:lnTo>
                    <a:pt x="321" y="363"/>
                  </a:lnTo>
                  <a:lnTo>
                    <a:pt x="330" y="359"/>
                  </a:lnTo>
                  <a:lnTo>
                    <a:pt x="340" y="359"/>
                  </a:lnTo>
                  <a:lnTo>
                    <a:pt x="349" y="357"/>
                  </a:lnTo>
                  <a:lnTo>
                    <a:pt x="361" y="353"/>
                  </a:lnTo>
                  <a:lnTo>
                    <a:pt x="370" y="349"/>
                  </a:lnTo>
                  <a:lnTo>
                    <a:pt x="378" y="348"/>
                  </a:lnTo>
                  <a:lnTo>
                    <a:pt x="388" y="346"/>
                  </a:lnTo>
                  <a:lnTo>
                    <a:pt x="397" y="346"/>
                  </a:lnTo>
                  <a:lnTo>
                    <a:pt x="407" y="342"/>
                  </a:lnTo>
                  <a:lnTo>
                    <a:pt x="414" y="338"/>
                  </a:lnTo>
                  <a:lnTo>
                    <a:pt x="424" y="336"/>
                  </a:lnTo>
                  <a:lnTo>
                    <a:pt x="435" y="336"/>
                  </a:lnTo>
                  <a:lnTo>
                    <a:pt x="445" y="329"/>
                  </a:lnTo>
                  <a:lnTo>
                    <a:pt x="454" y="327"/>
                  </a:lnTo>
                  <a:lnTo>
                    <a:pt x="460" y="323"/>
                  </a:lnTo>
                  <a:lnTo>
                    <a:pt x="469" y="323"/>
                  </a:lnTo>
                  <a:lnTo>
                    <a:pt x="479" y="321"/>
                  </a:lnTo>
                  <a:lnTo>
                    <a:pt x="488" y="317"/>
                  </a:lnTo>
                  <a:lnTo>
                    <a:pt x="496" y="313"/>
                  </a:lnTo>
                  <a:lnTo>
                    <a:pt x="505" y="313"/>
                  </a:lnTo>
                  <a:lnTo>
                    <a:pt x="517" y="308"/>
                  </a:lnTo>
                  <a:lnTo>
                    <a:pt x="532" y="306"/>
                  </a:lnTo>
                  <a:lnTo>
                    <a:pt x="545" y="300"/>
                  </a:lnTo>
                  <a:lnTo>
                    <a:pt x="560" y="296"/>
                  </a:lnTo>
                  <a:lnTo>
                    <a:pt x="572" y="290"/>
                  </a:lnTo>
                  <a:lnTo>
                    <a:pt x="589" y="285"/>
                  </a:lnTo>
                  <a:lnTo>
                    <a:pt x="602" y="277"/>
                  </a:lnTo>
                  <a:lnTo>
                    <a:pt x="617" y="270"/>
                  </a:lnTo>
                  <a:lnTo>
                    <a:pt x="629" y="264"/>
                  </a:lnTo>
                  <a:lnTo>
                    <a:pt x="644" y="256"/>
                  </a:lnTo>
                  <a:lnTo>
                    <a:pt x="659" y="251"/>
                  </a:lnTo>
                  <a:lnTo>
                    <a:pt x="671" y="245"/>
                  </a:lnTo>
                  <a:lnTo>
                    <a:pt x="684" y="239"/>
                  </a:lnTo>
                  <a:lnTo>
                    <a:pt x="695" y="232"/>
                  </a:lnTo>
                  <a:lnTo>
                    <a:pt x="711" y="224"/>
                  </a:lnTo>
                  <a:lnTo>
                    <a:pt x="722" y="218"/>
                  </a:lnTo>
                  <a:lnTo>
                    <a:pt x="735" y="209"/>
                  </a:lnTo>
                  <a:lnTo>
                    <a:pt x="747" y="203"/>
                  </a:lnTo>
                  <a:lnTo>
                    <a:pt x="758" y="194"/>
                  </a:lnTo>
                  <a:lnTo>
                    <a:pt x="770" y="188"/>
                  </a:lnTo>
                  <a:lnTo>
                    <a:pt x="779" y="178"/>
                  </a:lnTo>
                  <a:lnTo>
                    <a:pt x="789" y="169"/>
                  </a:lnTo>
                  <a:lnTo>
                    <a:pt x="800" y="161"/>
                  </a:lnTo>
                  <a:lnTo>
                    <a:pt x="813" y="152"/>
                  </a:lnTo>
                  <a:lnTo>
                    <a:pt x="821" y="142"/>
                  </a:lnTo>
                  <a:lnTo>
                    <a:pt x="830" y="133"/>
                  </a:lnTo>
                  <a:lnTo>
                    <a:pt x="840" y="121"/>
                  </a:lnTo>
                  <a:lnTo>
                    <a:pt x="849" y="112"/>
                  </a:lnTo>
                  <a:lnTo>
                    <a:pt x="859" y="100"/>
                  </a:lnTo>
                  <a:lnTo>
                    <a:pt x="866" y="89"/>
                  </a:lnTo>
                  <a:lnTo>
                    <a:pt x="876" y="76"/>
                  </a:lnTo>
                  <a:lnTo>
                    <a:pt x="885" y="64"/>
                  </a:lnTo>
                  <a:lnTo>
                    <a:pt x="891" y="49"/>
                  </a:lnTo>
                  <a:lnTo>
                    <a:pt x="901" y="36"/>
                  </a:lnTo>
                  <a:lnTo>
                    <a:pt x="906" y="23"/>
                  </a:lnTo>
                  <a:lnTo>
                    <a:pt x="918" y="7"/>
                  </a:lnTo>
                  <a:lnTo>
                    <a:pt x="923" y="0"/>
                  </a:lnTo>
                  <a:lnTo>
                    <a:pt x="933" y="0"/>
                  </a:lnTo>
                  <a:lnTo>
                    <a:pt x="939" y="9"/>
                  </a:lnTo>
                  <a:lnTo>
                    <a:pt x="939" y="23"/>
                  </a:lnTo>
                  <a:lnTo>
                    <a:pt x="931" y="36"/>
                  </a:lnTo>
                  <a:lnTo>
                    <a:pt x="922" y="51"/>
                  </a:lnTo>
                  <a:lnTo>
                    <a:pt x="916" y="66"/>
                  </a:lnTo>
                  <a:lnTo>
                    <a:pt x="906" y="81"/>
                  </a:lnTo>
                  <a:lnTo>
                    <a:pt x="897" y="97"/>
                  </a:lnTo>
                  <a:lnTo>
                    <a:pt x="887" y="110"/>
                  </a:lnTo>
                  <a:lnTo>
                    <a:pt x="882" y="125"/>
                  </a:lnTo>
                  <a:lnTo>
                    <a:pt x="874" y="138"/>
                  </a:lnTo>
                  <a:lnTo>
                    <a:pt x="865" y="152"/>
                  </a:lnTo>
                  <a:lnTo>
                    <a:pt x="855" y="163"/>
                  </a:lnTo>
                  <a:lnTo>
                    <a:pt x="846" y="178"/>
                  </a:lnTo>
                  <a:lnTo>
                    <a:pt x="838" y="190"/>
                  </a:lnTo>
                  <a:lnTo>
                    <a:pt x="828" y="199"/>
                  </a:lnTo>
                  <a:lnTo>
                    <a:pt x="819" y="211"/>
                  </a:lnTo>
                  <a:lnTo>
                    <a:pt x="809" y="224"/>
                  </a:lnTo>
                  <a:lnTo>
                    <a:pt x="800" y="235"/>
                  </a:lnTo>
                  <a:lnTo>
                    <a:pt x="789" y="245"/>
                  </a:lnTo>
                  <a:lnTo>
                    <a:pt x="777" y="254"/>
                  </a:lnTo>
                  <a:lnTo>
                    <a:pt x="768" y="264"/>
                  </a:lnTo>
                  <a:lnTo>
                    <a:pt x="756" y="275"/>
                  </a:lnTo>
                  <a:lnTo>
                    <a:pt x="743" y="285"/>
                  </a:lnTo>
                  <a:lnTo>
                    <a:pt x="732" y="292"/>
                  </a:lnTo>
                  <a:lnTo>
                    <a:pt x="720" y="302"/>
                  </a:lnTo>
                  <a:lnTo>
                    <a:pt x="707" y="311"/>
                  </a:lnTo>
                  <a:lnTo>
                    <a:pt x="692" y="321"/>
                  </a:lnTo>
                  <a:lnTo>
                    <a:pt x="676" y="327"/>
                  </a:lnTo>
                  <a:lnTo>
                    <a:pt x="665" y="336"/>
                  </a:lnTo>
                  <a:lnTo>
                    <a:pt x="650" y="346"/>
                  </a:lnTo>
                  <a:lnTo>
                    <a:pt x="635" y="349"/>
                  </a:lnTo>
                  <a:lnTo>
                    <a:pt x="619" y="359"/>
                  </a:lnTo>
                  <a:lnTo>
                    <a:pt x="604" y="367"/>
                  </a:lnTo>
                  <a:lnTo>
                    <a:pt x="589" y="374"/>
                  </a:lnTo>
                  <a:lnTo>
                    <a:pt x="574" y="378"/>
                  </a:lnTo>
                  <a:lnTo>
                    <a:pt x="562" y="384"/>
                  </a:lnTo>
                  <a:lnTo>
                    <a:pt x="551" y="387"/>
                  </a:lnTo>
                  <a:lnTo>
                    <a:pt x="541" y="393"/>
                  </a:lnTo>
                  <a:lnTo>
                    <a:pt x="530" y="395"/>
                  </a:lnTo>
                  <a:lnTo>
                    <a:pt x="521" y="399"/>
                  </a:lnTo>
                  <a:lnTo>
                    <a:pt x="509" y="405"/>
                  </a:lnTo>
                  <a:lnTo>
                    <a:pt x="500" y="408"/>
                  </a:lnTo>
                  <a:lnTo>
                    <a:pt x="490" y="410"/>
                  </a:lnTo>
                  <a:lnTo>
                    <a:pt x="479" y="414"/>
                  </a:lnTo>
                  <a:lnTo>
                    <a:pt x="465" y="418"/>
                  </a:lnTo>
                  <a:lnTo>
                    <a:pt x="456" y="420"/>
                  </a:lnTo>
                  <a:lnTo>
                    <a:pt x="448" y="424"/>
                  </a:lnTo>
                  <a:lnTo>
                    <a:pt x="439" y="429"/>
                  </a:lnTo>
                  <a:lnTo>
                    <a:pt x="427" y="429"/>
                  </a:lnTo>
                  <a:lnTo>
                    <a:pt x="418" y="435"/>
                  </a:lnTo>
                  <a:lnTo>
                    <a:pt x="408" y="435"/>
                  </a:lnTo>
                  <a:lnTo>
                    <a:pt x="397" y="439"/>
                  </a:lnTo>
                  <a:lnTo>
                    <a:pt x="388" y="439"/>
                  </a:lnTo>
                  <a:lnTo>
                    <a:pt x="376" y="441"/>
                  </a:lnTo>
                  <a:lnTo>
                    <a:pt x="367" y="444"/>
                  </a:lnTo>
                  <a:lnTo>
                    <a:pt x="355" y="444"/>
                  </a:lnTo>
                  <a:lnTo>
                    <a:pt x="346" y="446"/>
                  </a:lnTo>
                  <a:lnTo>
                    <a:pt x="336" y="450"/>
                  </a:lnTo>
                  <a:lnTo>
                    <a:pt x="325" y="450"/>
                  </a:lnTo>
                  <a:lnTo>
                    <a:pt x="313" y="450"/>
                  </a:lnTo>
                  <a:lnTo>
                    <a:pt x="300" y="452"/>
                  </a:lnTo>
                  <a:lnTo>
                    <a:pt x="289" y="452"/>
                  </a:lnTo>
                  <a:lnTo>
                    <a:pt x="275" y="456"/>
                  </a:lnTo>
                  <a:lnTo>
                    <a:pt x="264" y="456"/>
                  </a:lnTo>
                  <a:lnTo>
                    <a:pt x="253" y="460"/>
                  </a:lnTo>
                  <a:lnTo>
                    <a:pt x="239" y="460"/>
                  </a:lnTo>
                  <a:lnTo>
                    <a:pt x="232" y="460"/>
                  </a:lnTo>
                  <a:lnTo>
                    <a:pt x="222" y="460"/>
                  </a:lnTo>
                  <a:lnTo>
                    <a:pt x="213" y="460"/>
                  </a:lnTo>
                  <a:lnTo>
                    <a:pt x="207" y="460"/>
                  </a:lnTo>
                  <a:lnTo>
                    <a:pt x="192" y="460"/>
                  </a:lnTo>
                  <a:lnTo>
                    <a:pt x="177" y="460"/>
                  </a:lnTo>
                  <a:lnTo>
                    <a:pt x="165" y="456"/>
                  </a:lnTo>
                  <a:lnTo>
                    <a:pt x="150" y="456"/>
                  </a:lnTo>
                  <a:lnTo>
                    <a:pt x="135" y="456"/>
                  </a:lnTo>
                  <a:lnTo>
                    <a:pt x="123" y="452"/>
                  </a:lnTo>
                  <a:lnTo>
                    <a:pt x="108" y="450"/>
                  </a:lnTo>
                  <a:lnTo>
                    <a:pt x="97" y="446"/>
                  </a:lnTo>
                  <a:lnTo>
                    <a:pt x="80" y="444"/>
                  </a:lnTo>
                  <a:lnTo>
                    <a:pt x="68" y="441"/>
                  </a:lnTo>
                  <a:lnTo>
                    <a:pt x="53" y="435"/>
                  </a:lnTo>
                  <a:lnTo>
                    <a:pt x="38" y="429"/>
                  </a:lnTo>
                  <a:lnTo>
                    <a:pt x="26" y="420"/>
                  </a:lnTo>
                  <a:lnTo>
                    <a:pt x="11" y="414"/>
                  </a:lnTo>
                  <a:lnTo>
                    <a:pt x="2" y="408"/>
                  </a:lnTo>
                  <a:lnTo>
                    <a:pt x="0" y="403"/>
                  </a:lnTo>
                  <a:lnTo>
                    <a:pt x="0" y="395"/>
                  </a:lnTo>
                  <a:lnTo>
                    <a:pt x="2" y="389"/>
                  </a:lnTo>
                  <a:lnTo>
                    <a:pt x="5" y="384"/>
                  </a:lnTo>
                  <a:lnTo>
                    <a:pt x="11" y="378"/>
                  </a:lnTo>
                  <a:lnTo>
                    <a:pt x="17" y="378"/>
                  </a:lnTo>
                  <a:lnTo>
                    <a:pt x="26" y="384"/>
                  </a:lnTo>
                  <a:lnTo>
                    <a:pt x="26" y="3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74" name="Freeform 74"/>
            <p:cNvSpPr>
              <a:spLocks/>
            </p:cNvSpPr>
            <p:nvPr/>
          </p:nvSpPr>
          <p:spPr bwMode="auto">
            <a:xfrm>
              <a:off x="5632445" y="3309939"/>
              <a:ext cx="788987" cy="579438"/>
            </a:xfrm>
            <a:custGeom>
              <a:avLst/>
              <a:gdLst/>
              <a:ahLst/>
              <a:cxnLst>
                <a:cxn ang="0">
                  <a:pos x="937" y="105"/>
                </a:cxn>
                <a:cxn ang="0">
                  <a:pos x="896" y="160"/>
                </a:cxn>
                <a:cxn ang="0">
                  <a:pos x="875" y="192"/>
                </a:cxn>
                <a:cxn ang="0">
                  <a:pos x="850" y="232"/>
                </a:cxn>
                <a:cxn ang="0">
                  <a:pos x="833" y="272"/>
                </a:cxn>
                <a:cxn ang="0">
                  <a:pos x="812" y="306"/>
                </a:cxn>
                <a:cxn ang="0">
                  <a:pos x="793" y="350"/>
                </a:cxn>
                <a:cxn ang="0">
                  <a:pos x="772" y="392"/>
                </a:cxn>
                <a:cxn ang="0">
                  <a:pos x="751" y="432"/>
                </a:cxn>
                <a:cxn ang="0">
                  <a:pos x="734" y="470"/>
                </a:cxn>
                <a:cxn ang="0">
                  <a:pos x="713" y="506"/>
                </a:cxn>
                <a:cxn ang="0">
                  <a:pos x="690" y="542"/>
                </a:cxn>
                <a:cxn ang="0">
                  <a:pos x="667" y="588"/>
                </a:cxn>
                <a:cxn ang="0">
                  <a:pos x="624" y="643"/>
                </a:cxn>
                <a:cxn ang="0">
                  <a:pos x="586" y="673"/>
                </a:cxn>
                <a:cxn ang="0">
                  <a:pos x="542" y="694"/>
                </a:cxn>
                <a:cxn ang="0">
                  <a:pos x="498" y="709"/>
                </a:cxn>
                <a:cxn ang="0">
                  <a:pos x="447" y="721"/>
                </a:cxn>
                <a:cxn ang="0">
                  <a:pos x="400" y="724"/>
                </a:cxn>
                <a:cxn ang="0">
                  <a:pos x="335" y="730"/>
                </a:cxn>
                <a:cxn ang="0">
                  <a:pos x="278" y="730"/>
                </a:cxn>
                <a:cxn ang="0">
                  <a:pos x="236" y="730"/>
                </a:cxn>
                <a:cxn ang="0">
                  <a:pos x="196" y="726"/>
                </a:cxn>
                <a:cxn ang="0">
                  <a:pos x="139" y="724"/>
                </a:cxn>
                <a:cxn ang="0">
                  <a:pos x="82" y="717"/>
                </a:cxn>
                <a:cxn ang="0">
                  <a:pos x="36" y="715"/>
                </a:cxn>
                <a:cxn ang="0">
                  <a:pos x="6" y="705"/>
                </a:cxn>
                <a:cxn ang="0">
                  <a:pos x="0" y="669"/>
                </a:cxn>
                <a:cxn ang="0">
                  <a:pos x="25" y="660"/>
                </a:cxn>
                <a:cxn ang="0">
                  <a:pos x="67" y="669"/>
                </a:cxn>
                <a:cxn ang="0">
                  <a:pos x="109" y="675"/>
                </a:cxn>
                <a:cxn ang="0">
                  <a:pos x="149" y="679"/>
                </a:cxn>
                <a:cxn ang="0">
                  <a:pos x="196" y="681"/>
                </a:cxn>
                <a:cxn ang="0">
                  <a:pos x="246" y="675"/>
                </a:cxn>
                <a:cxn ang="0">
                  <a:pos x="303" y="667"/>
                </a:cxn>
                <a:cxn ang="0">
                  <a:pos x="365" y="654"/>
                </a:cxn>
                <a:cxn ang="0">
                  <a:pos x="428" y="637"/>
                </a:cxn>
                <a:cxn ang="0">
                  <a:pos x="485" y="612"/>
                </a:cxn>
                <a:cxn ang="0">
                  <a:pos x="540" y="591"/>
                </a:cxn>
                <a:cxn ang="0">
                  <a:pos x="586" y="567"/>
                </a:cxn>
                <a:cxn ang="0">
                  <a:pos x="631" y="514"/>
                </a:cxn>
                <a:cxn ang="0">
                  <a:pos x="654" y="470"/>
                </a:cxn>
                <a:cxn ang="0">
                  <a:pos x="675" y="434"/>
                </a:cxn>
                <a:cxn ang="0">
                  <a:pos x="694" y="398"/>
                </a:cxn>
                <a:cxn ang="0">
                  <a:pos x="713" y="360"/>
                </a:cxn>
                <a:cxn ang="0">
                  <a:pos x="734" y="320"/>
                </a:cxn>
                <a:cxn ang="0">
                  <a:pos x="751" y="280"/>
                </a:cxn>
                <a:cxn ang="0">
                  <a:pos x="766" y="242"/>
                </a:cxn>
                <a:cxn ang="0">
                  <a:pos x="787" y="202"/>
                </a:cxn>
                <a:cxn ang="0">
                  <a:pos x="806" y="166"/>
                </a:cxn>
                <a:cxn ang="0">
                  <a:pos x="827" y="130"/>
                </a:cxn>
                <a:cxn ang="0">
                  <a:pos x="848" y="97"/>
                </a:cxn>
                <a:cxn ang="0">
                  <a:pos x="890" y="44"/>
                </a:cxn>
                <a:cxn ang="0">
                  <a:pos x="947" y="0"/>
                </a:cxn>
                <a:cxn ang="0">
                  <a:pos x="993" y="29"/>
                </a:cxn>
                <a:cxn ang="0">
                  <a:pos x="981" y="73"/>
                </a:cxn>
              </a:cxnLst>
              <a:rect l="0" t="0" r="r" b="b"/>
              <a:pathLst>
                <a:path w="994" h="730">
                  <a:moveTo>
                    <a:pt x="981" y="73"/>
                  </a:moveTo>
                  <a:lnTo>
                    <a:pt x="966" y="82"/>
                  </a:lnTo>
                  <a:lnTo>
                    <a:pt x="953" y="94"/>
                  </a:lnTo>
                  <a:lnTo>
                    <a:pt x="937" y="105"/>
                  </a:lnTo>
                  <a:lnTo>
                    <a:pt x="926" y="120"/>
                  </a:lnTo>
                  <a:lnTo>
                    <a:pt x="915" y="135"/>
                  </a:lnTo>
                  <a:lnTo>
                    <a:pt x="901" y="151"/>
                  </a:lnTo>
                  <a:lnTo>
                    <a:pt x="896" y="160"/>
                  </a:lnTo>
                  <a:lnTo>
                    <a:pt x="890" y="168"/>
                  </a:lnTo>
                  <a:lnTo>
                    <a:pt x="888" y="177"/>
                  </a:lnTo>
                  <a:lnTo>
                    <a:pt x="880" y="187"/>
                  </a:lnTo>
                  <a:lnTo>
                    <a:pt x="875" y="192"/>
                  </a:lnTo>
                  <a:lnTo>
                    <a:pt x="869" y="202"/>
                  </a:lnTo>
                  <a:lnTo>
                    <a:pt x="863" y="215"/>
                  </a:lnTo>
                  <a:lnTo>
                    <a:pt x="856" y="223"/>
                  </a:lnTo>
                  <a:lnTo>
                    <a:pt x="850" y="232"/>
                  </a:lnTo>
                  <a:lnTo>
                    <a:pt x="848" y="242"/>
                  </a:lnTo>
                  <a:lnTo>
                    <a:pt x="840" y="249"/>
                  </a:lnTo>
                  <a:lnTo>
                    <a:pt x="839" y="259"/>
                  </a:lnTo>
                  <a:lnTo>
                    <a:pt x="833" y="272"/>
                  </a:lnTo>
                  <a:lnTo>
                    <a:pt x="827" y="280"/>
                  </a:lnTo>
                  <a:lnTo>
                    <a:pt x="823" y="289"/>
                  </a:lnTo>
                  <a:lnTo>
                    <a:pt x="818" y="299"/>
                  </a:lnTo>
                  <a:lnTo>
                    <a:pt x="812" y="306"/>
                  </a:lnTo>
                  <a:lnTo>
                    <a:pt x="808" y="320"/>
                  </a:lnTo>
                  <a:lnTo>
                    <a:pt x="802" y="331"/>
                  </a:lnTo>
                  <a:lnTo>
                    <a:pt x="799" y="341"/>
                  </a:lnTo>
                  <a:lnTo>
                    <a:pt x="793" y="350"/>
                  </a:lnTo>
                  <a:lnTo>
                    <a:pt x="787" y="360"/>
                  </a:lnTo>
                  <a:lnTo>
                    <a:pt x="783" y="371"/>
                  </a:lnTo>
                  <a:lnTo>
                    <a:pt x="778" y="382"/>
                  </a:lnTo>
                  <a:lnTo>
                    <a:pt x="772" y="392"/>
                  </a:lnTo>
                  <a:lnTo>
                    <a:pt x="766" y="401"/>
                  </a:lnTo>
                  <a:lnTo>
                    <a:pt x="763" y="411"/>
                  </a:lnTo>
                  <a:lnTo>
                    <a:pt x="757" y="422"/>
                  </a:lnTo>
                  <a:lnTo>
                    <a:pt x="751" y="432"/>
                  </a:lnTo>
                  <a:lnTo>
                    <a:pt x="749" y="439"/>
                  </a:lnTo>
                  <a:lnTo>
                    <a:pt x="742" y="449"/>
                  </a:lnTo>
                  <a:lnTo>
                    <a:pt x="740" y="460"/>
                  </a:lnTo>
                  <a:lnTo>
                    <a:pt x="734" y="470"/>
                  </a:lnTo>
                  <a:lnTo>
                    <a:pt x="730" y="479"/>
                  </a:lnTo>
                  <a:lnTo>
                    <a:pt x="725" y="489"/>
                  </a:lnTo>
                  <a:lnTo>
                    <a:pt x="721" y="500"/>
                  </a:lnTo>
                  <a:lnTo>
                    <a:pt x="713" y="506"/>
                  </a:lnTo>
                  <a:lnTo>
                    <a:pt x="709" y="515"/>
                  </a:lnTo>
                  <a:lnTo>
                    <a:pt x="702" y="529"/>
                  </a:lnTo>
                  <a:lnTo>
                    <a:pt x="696" y="536"/>
                  </a:lnTo>
                  <a:lnTo>
                    <a:pt x="690" y="542"/>
                  </a:lnTo>
                  <a:lnTo>
                    <a:pt x="688" y="552"/>
                  </a:lnTo>
                  <a:lnTo>
                    <a:pt x="681" y="561"/>
                  </a:lnTo>
                  <a:lnTo>
                    <a:pt x="679" y="571"/>
                  </a:lnTo>
                  <a:lnTo>
                    <a:pt x="667" y="588"/>
                  </a:lnTo>
                  <a:lnTo>
                    <a:pt x="654" y="603"/>
                  </a:lnTo>
                  <a:lnTo>
                    <a:pt x="645" y="616"/>
                  </a:lnTo>
                  <a:lnTo>
                    <a:pt x="633" y="633"/>
                  </a:lnTo>
                  <a:lnTo>
                    <a:pt x="624" y="643"/>
                  </a:lnTo>
                  <a:lnTo>
                    <a:pt x="616" y="652"/>
                  </a:lnTo>
                  <a:lnTo>
                    <a:pt x="603" y="658"/>
                  </a:lnTo>
                  <a:lnTo>
                    <a:pt x="595" y="667"/>
                  </a:lnTo>
                  <a:lnTo>
                    <a:pt x="586" y="673"/>
                  </a:lnTo>
                  <a:lnTo>
                    <a:pt x="576" y="679"/>
                  </a:lnTo>
                  <a:lnTo>
                    <a:pt x="567" y="685"/>
                  </a:lnTo>
                  <a:lnTo>
                    <a:pt x="559" y="690"/>
                  </a:lnTo>
                  <a:lnTo>
                    <a:pt x="542" y="694"/>
                  </a:lnTo>
                  <a:lnTo>
                    <a:pt x="534" y="700"/>
                  </a:lnTo>
                  <a:lnTo>
                    <a:pt x="521" y="702"/>
                  </a:lnTo>
                  <a:lnTo>
                    <a:pt x="514" y="705"/>
                  </a:lnTo>
                  <a:lnTo>
                    <a:pt x="498" y="709"/>
                  </a:lnTo>
                  <a:lnTo>
                    <a:pt x="485" y="713"/>
                  </a:lnTo>
                  <a:lnTo>
                    <a:pt x="474" y="715"/>
                  </a:lnTo>
                  <a:lnTo>
                    <a:pt x="462" y="721"/>
                  </a:lnTo>
                  <a:lnTo>
                    <a:pt x="447" y="721"/>
                  </a:lnTo>
                  <a:lnTo>
                    <a:pt x="438" y="721"/>
                  </a:lnTo>
                  <a:lnTo>
                    <a:pt x="422" y="724"/>
                  </a:lnTo>
                  <a:lnTo>
                    <a:pt x="411" y="724"/>
                  </a:lnTo>
                  <a:lnTo>
                    <a:pt x="400" y="724"/>
                  </a:lnTo>
                  <a:lnTo>
                    <a:pt x="384" y="726"/>
                  </a:lnTo>
                  <a:lnTo>
                    <a:pt x="367" y="726"/>
                  </a:lnTo>
                  <a:lnTo>
                    <a:pt x="354" y="730"/>
                  </a:lnTo>
                  <a:lnTo>
                    <a:pt x="335" y="730"/>
                  </a:lnTo>
                  <a:lnTo>
                    <a:pt x="320" y="730"/>
                  </a:lnTo>
                  <a:lnTo>
                    <a:pt x="304" y="730"/>
                  </a:lnTo>
                  <a:lnTo>
                    <a:pt x="289" y="730"/>
                  </a:lnTo>
                  <a:lnTo>
                    <a:pt x="278" y="730"/>
                  </a:lnTo>
                  <a:lnTo>
                    <a:pt x="272" y="730"/>
                  </a:lnTo>
                  <a:lnTo>
                    <a:pt x="263" y="730"/>
                  </a:lnTo>
                  <a:lnTo>
                    <a:pt x="253" y="730"/>
                  </a:lnTo>
                  <a:lnTo>
                    <a:pt x="236" y="730"/>
                  </a:lnTo>
                  <a:lnTo>
                    <a:pt x="221" y="730"/>
                  </a:lnTo>
                  <a:lnTo>
                    <a:pt x="211" y="726"/>
                  </a:lnTo>
                  <a:lnTo>
                    <a:pt x="204" y="726"/>
                  </a:lnTo>
                  <a:lnTo>
                    <a:pt x="196" y="726"/>
                  </a:lnTo>
                  <a:lnTo>
                    <a:pt x="187" y="726"/>
                  </a:lnTo>
                  <a:lnTo>
                    <a:pt x="170" y="724"/>
                  </a:lnTo>
                  <a:lnTo>
                    <a:pt x="154" y="724"/>
                  </a:lnTo>
                  <a:lnTo>
                    <a:pt x="139" y="724"/>
                  </a:lnTo>
                  <a:lnTo>
                    <a:pt x="124" y="724"/>
                  </a:lnTo>
                  <a:lnTo>
                    <a:pt x="109" y="721"/>
                  </a:lnTo>
                  <a:lnTo>
                    <a:pt x="97" y="721"/>
                  </a:lnTo>
                  <a:lnTo>
                    <a:pt x="82" y="717"/>
                  </a:lnTo>
                  <a:lnTo>
                    <a:pt x="67" y="717"/>
                  </a:lnTo>
                  <a:lnTo>
                    <a:pt x="55" y="715"/>
                  </a:lnTo>
                  <a:lnTo>
                    <a:pt x="46" y="715"/>
                  </a:lnTo>
                  <a:lnTo>
                    <a:pt x="36" y="715"/>
                  </a:lnTo>
                  <a:lnTo>
                    <a:pt x="29" y="713"/>
                  </a:lnTo>
                  <a:lnTo>
                    <a:pt x="16" y="713"/>
                  </a:lnTo>
                  <a:lnTo>
                    <a:pt x="12" y="713"/>
                  </a:lnTo>
                  <a:lnTo>
                    <a:pt x="6" y="705"/>
                  </a:lnTo>
                  <a:lnTo>
                    <a:pt x="4" y="700"/>
                  </a:lnTo>
                  <a:lnTo>
                    <a:pt x="0" y="690"/>
                  </a:lnTo>
                  <a:lnTo>
                    <a:pt x="0" y="681"/>
                  </a:lnTo>
                  <a:lnTo>
                    <a:pt x="0" y="669"/>
                  </a:lnTo>
                  <a:lnTo>
                    <a:pt x="4" y="664"/>
                  </a:lnTo>
                  <a:lnTo>
                    <a:pt x="6" y="658"/>
                  </a:lnTo>
                  <a:lnTo>
                    <a:pt x="12" y="660"/>
                  </a:lnTo>
                  <a:lnTo>
                    <a:pt x="25" y="660"/>
                  </a:lnTo>
                  <a:lnTo>
                    <a:pt x="36" y="664"/>
                  </a:lnTo>
                  <a:lnTo>
                    <a:pt x="46" y="667"/>
                  </a:lnTo>
                  <a:lnTo>
                    <a:pt x="57" y="669"/>
                  </a:lnTo>
                  <a:lnTo>
                    <a:pt x="67" y="669"/>
                  </a:lnTo>
                  <a:lnTo>
                    <a:pt x="76" y="673"/>
                  </a:lnTo>
                  <a:lnTo>
                    <a:pt x="88" y="673"/>
                  </a:lnTo>
                  <a:lnTo>
                    <a:pt x="99" y="675"/>
                  </a:lnTo>
                  <a:lnTo>
                    <a:pt x="109" y="675"/>
                  </a:lnTo>
                  <a:lnTo>
                    <a:pt x="118" y="675"/>
                  </a:lnTo>
                  <a:lnTo>
                    <a:pt x="130" y="675"/>
                  </a:lnTo>
                  <a:lnTo>
                    <a:pt x="139" y="679"/>
                  </a:lnTo>
                  <a:lnTo>
                    <a:pt x="149" y="679"/>
                  </a:lnTo>
                  <a:lnTo>
                    <a:pt x="160" y="681"/>
                  </a:lnTo>
                  <a:lnTo>
                    <a:pt x="171" y="681"/>
                  </a:lnTo>
                  <a:lnTo>
                    <a:pt x="187" y="685"/>
                  </a:lnTo>
                  <a:lnTo>
                    <a:pt x="196" y="681"/>
                  </a:lnTo>
                  <a:lnTo>
                    <a:pt x="206" y="681"/>
                  </a:lnTo>
                  <a:lnTo>
                    <a:pt x="217" y="681"/>
                  </a:lnTo>
                  <a:lnTo>
                    <a:pt x="228" y="681"/>
                  </a:lnTo>
                  <a:lnTo>
                    <a:pt x="246" y="675"/>
                  </a:lnTo>
                  <a:lnTo>
                    <a:pt x="257" y="675"/>
                  </a:lnTo>
                  <a:lnTo>
                    <a:pt x="272" y="673"/>
                  </a:lnTo>
                  <a:lnTo>
                    <a:pt x="289" y="673"/>
                  </a:lnTo>
                  <a:lnTo>
                    <a:pt x="303" y="667"/>
                  </a:lnTo>
                  <a:lnTo>
                    <a:pt x="318" y="664"/>
                  </a:lnTo>
                  <a:lnTo>
                    <a:pt x="331" y="660"/>
                  </a:lnTo>
                  <a:lnTo>
                    <a:pt x="350" y="658"/>
                  </a:lnTo>
                  <a:lnTo>
                    <a:pt x="365" y="654"/>
                  </a:lnTo>
                  <a:lnTo>
                    <a:pt x="380" y="648"/>
                  </a:lnTo>
                  <a:lnTo>
                    <a:pt x="400" y="645"/>
                  </a:lnTo>
                  <a:lnTo>
                    <a:pt x="413" y="643"/>
                  </a:lnTo>
                  <a:lnTo>
                    <a:pt x="428" y="637"/>
                  </a:lnTo>
                  <a:lnTo>
                    <a:pt x="443" y="631"/>
                  </a:lnTo>
                  <a:lnTo>
                    <a:pt x="458" y="624"/>
                  </a:lnTo>
                  <a:lnTo>
                    <a:pt x="474" y="618"/>
                  </a:lnTo>
                  <a:lnTo>
                    <a:pt x="485" y="612"/>
                  </a:lnTo>
                  <a:lnTo>
                    <a:pt x="500" y="610"/>
                  </a:lnTo>
                  <a:lnTo>
                    <a:pt x="515" y="603"/>
                  </a:lnTo>
                  <a:lnTo>
                    <a:pt x="527" y="597"/>
                  </a:lnTo>
                  <a:lnTo>
                    <a:pt x="540" y="591"/>
                  </a:lnTo>
                  <a:lnTo>
                    <a:pt x="550" y="588"/>
                  </a:lnTo>
                  <a:lnTo>
                    <a:pt x="561" y="582"/>
                  </a:lnTo>
                  <a:lnTo>
                    <a:pt x="571" y="576"/>
                  </a:lnTo>
                  <a:lnTo>
                    <a:pt x="586" y="567"/>
                  </a:lnTo>
                  <a:lnTo>
                    <a:pt x="597" y="557"/>
                  </a:lnTo>
                  <a:lnTo>
                    <a:pt x="607" y="542"/>
                  </a:lnTo>
                  <a:lnTo>
                    <a:pt x="618" y="529"/>
                  </a:lnTo>
                  <a:lnTo>
                    <a:pt x="631" y="514"/>
                  </a:lnTo>
                  <a:lnTo>
                    <a:pt x="643" y="498"/>
                  </a:lnTo>
                  <a:lnTo>
                    <a:pt x="645" y="489"/>
                  </a:lnTo>
                  <a:lnTo>
                    <a:pt x="652" y="479"/>
                  </a:lnTo>
                  <a:lnTo>
                    <a:pt x="654" y="470"/>
                  </a:lnTo>
                  <a:lnTo>
                    <a:pt x="660" y="460"/>
                  </a:lnTo>
                  <a:lnTo>
                    <a:pt x="667" y="453"/>
                  </a:lnTo>
                  <a:lnTo>
                    <a:pt x="673" y="443"/>
                  </a:lnTo>
                  <a:lnTo>
                    <a:pt x="675" y="434"/>
                  </a:lnTo>
                  <a:lnTo>
                    <a:pt x="681" y="428"/>
                  </a:lnTo>
                  <a:lnTo>
                    <a:pt x="685" y="417"/>
                  </a:lnTo>
                  <a:lnTo>
                    <a:pt x="690" y="407"/>
                  </a:lnTo>
                  <a:lnTo>
                    <a:pt x="694" y="398"/>
                  </a:lnTo>
                  <a:lnTo>
                    <a:pt x="700" y="388"/>
                  </a:lnTo>
                  <a:lnTo>
                    <a:pt x="702" y="377"/>
                  </a:lnTo>
                  <a:lnTo>
                    <a:pt x="709" y="367"/>
                  </a:lnTo>
                  <a:lnTo>
                    <a:pt x="713" y="360"/>
                  </a:lnTo>
                  <a:lnTo>
                    <a:pt x="719" y="350"/>
                  </a:lnTo>
                  <a:lnTo>
                    <a:pt x="725" y="339"/>
                  </a:lnTo>
                  <a:lnTo>
                    <a:pt x="726" y="329"/>
                  </a:lnTo>
                  <a:lnTo>
                    <a:pt x="734" y="320"/>
                  </a:lnTo>
                  <a:lnTo>
                    <a:pt x="736" y="310"/>
                  </a:lnTo>
                  <a:lnTo>
                    <a:pt x="742" y="299"/>
                  </a:lnTo>
                  <a:lnTo>
                    <a:pt x="745" y="289"/>
                  </a:lnTo>
                  <a:lnTo>
                    <a:pt x="751" y="280"/>
                  </a:lnTo>
                  <a:lnTo>
                    <a:pt x="755" y="272"/>
                  </a:lnTo>
                  <a:lnTo>
                    <a:pt x="757" y="259"/>
                  </a:lnTo>
                  <a:lnTo>
                    <a:pt x="763" y="249"/>
                  </a:lnTo>
                  <a:lnTo>
                    <a:pt x="766" y="242"/>
                  </a:lnTo>
                  <a:lnTo>
                    <a:pt x="772" y="232"/>
                  </a:lnTo>
                  <a:lnTo>
                    <a:pt x="778" y="223"/>
                  </a:lnTo>
                  <a:lnTo>
                    <a:pt x="782" y="215"/>
                  </a:lnTo>
                  <a:lnTo>
                    <a:pt x="787" y="202"/>
                  </a:lnTo>
                  <a:lnTo>
                    <a:pt x="791" y="192"/>
                  </a:lnTo>
                  <a:lnTo>
                    <a:pt x="797" y="183"/>
                  </a:lnTo>
                  <a:lnTo>
                    <a:pt x="799" y="175"/>
                  </a:lnTo>
                  <a:lnTo>
                    <a:pt x="806" y="166"/>
                  </a:lnTo>
                  <a:lnTo>
                    <a:pt x="808" y="156"/>
                  </a:lnTo>
                  <a:lnTo>
                    <a:pt x="814" y="147"/>
                  </a:lnTo>
                  <a:lnTo>
                    <a:pt x="820" y="139"/>
                  </a:lnTo>
                  <a:lnTo>
                    <a:pt x="827" y="130"/>
                  </a:lnTo>
                  <a:lnTo>
                    <a:pt x="833" y="124"/>
                  </a:lnTo>
                  <a:lnTo>
                    <a:pt x="835" y="111"/>
                  </a:lnTo>
                  <a:lnTo>
                    <a:pt x="840" y="103"/>
                  </a:lnTo>
                  <a:lnTo>
                    <a:pt x="848" y="97"/>
                  </a:lnTo>
                  <a:lnTo>
                    <a:pt x="854" y="86"/>
                  </a:lnTo>
                  <a:lnTo>
                    <a:pt x="863" y="73"/>
                  </a:lnTo>
                  <a:lnTo>
                    <a:pt x="877" y="57"/>
                  </a:lnTo>
                  <a:lnTo>
                    <a:pt x="890" y="44"/>
                  </a:lnTo>
                  <a:lnTo>
                    <a:pt x="901" y="29"/>
                  </a:lnTo>
                  <a:lnTo>
                    <a:pt x="916" y="17"/>
                  </a:lnTo>
                  <a:lnTo>
                    <a:pt x="932" y="8"/>
                  </a:lnTo>
                  <a:lnTo>
                    <a:pt x="947" y="0"/>
                  </a:lnTo>
                  <a:lnTo>
                    <a:pt x="962" y="0"/>
                  </a:lnTo>
                  <a:lnTo>
                    <a:pt x="973" y="6"/>
                  </a:lnTo>
                  <a:lnTo>
                    <a:pt x="987" y="17"/>
                  </a:lnTo>
                  <a:lnTo>
                    <a:pt x="993" y="29"/>
                  </a:lnTo>
                  <a:lnTo>
                    <a:pt x="994" y="44"/>
                  </a:lnTo>
                  <a:lnTo>
                    <a:pt x="989" y="57"/>
                  </a:lnTo>
                  <a:lnTo>
                    <a:pt x="981" y="73"/>
                  </a:lnTo>
                  <a:lnTo>
                    <a:pt x="981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75" name="Freeform 75"/>
            <p:cNvSpPr>
              <a:spLocks/>
            </p:cNvSpPr>
            <p:nvPr/>
          </p:nvSpPr>
          <p:spPr bwMode="auto">
            <a:xfrm>
              <a:off x="5668958" y="3611564"/>
              <a:ext cx="841374" cy="477839"/>
            </a:xfrm>
            <a:custGeom>
              <a:avLst/>
              <a:gdLst/>
              <a:ahLst/>
              <a:cxnLst>
                <a:cxn ang="0">
                  <a:pos x="1049" y="44"/>
                </a:cxn>
                <a:cxn ang="0">
                  <a:pos x="1038" y="84"/>
                </a:cxn>
                <a:cxn ang="0">
                  <a:pos x="1028" y="118"/>
                </a:cxn>
                <a:cxn ang="0">
                  <a:pos x="1019" y="156"/>
                </a:cxn>
                <a:cxn ang="0">
                  <a:pos x="1007" y="196"/>
                </a:cxn>
                <a:cxn ang="0">
                  <a:pos x="992" y="238"/>
                </a:cxn>
                <a:cxn ang="0">
                  <a:pos x="973" y="284"/>
                </a:cxn>
                <a:cxn ang="0">
                  <a:pos x="952" y="333"/>
                </a:cxn>
                <a:cxn ang="0">
                  <a:pos x="927" y="377"/>
                </a:cxn>
                <a:cxn ang="0">
                  <a:pos x="901" y="419"/>
                </a:cxn>
                <a:cxn ang="0">
                  <a:pos x="869" y="464"/>
                </a:cxn>
                <a:cxn ang="0">
                  <a:pos x="829" y="500"/>
                </a:cxn>
                <a:cxn ang="0">
                  <a:pos x="787" y="535"/>
                </a:cxn>
                <a:cxn ang="0">
                  <a:pos x="737" y="565"/>
                </a:cxn>
                <a:cxn ang="0">
                  <a:pos x="688" y="586"/>
                </a:cxn>
                <a:cxn ang="0">
                  <a:pos x="642" y="595"/>
                </a:cxn>
                <a:cxn ang="0">
                  <a:pos x="606" y="597"/>
                </a:cxn>
                <a:cxn ang="0">
                  <a:pos x="563" y="603"/>
                </a:cxn>
                <a:cxn ang="0">
                  <a:pos x="517" y="603"/>
                </a:cxn>
                <a:cxn ang="0">
                  <a:pos x="473" y="603"/>
                </a:cxn>
                <a:cxn ang="0">
                  <a:pos x="422" y="603"/>
                </a:cxn>
                <a:cxn ang="0">
                  <a:pos x="374" y="601"/>
                </a:cxn>
                <a:cxn ang="0">
                  <a:pos x="325" y="597"/>
                </a:cxn>
                <a:cxn ang="0">
                  <a:pos x="274" y="592"/>
                </a:cxn>
                <a:cxn ang="0">
                  <a:pos x="222" y="590"/>
                </a:cxn>
                <a:cxn ang="0">
                  <a:pos x="179" y="586"/>
                </a:cxn>
                <a:cxn ang="0">
                  <a:pos x="133" y="578"/>
                </a:cxn>
                <a:cxn ang="0">
                  <a:pos x="93" y="576"/>
                </a:cxn>
                <a:cxn ang="0">
                  <a:pos x="53" y="571"/>
                </a:cxn>
                <a:cxn ang="0">
                  <a:pos x="6" y="565"/>
                </a:cxn>
                <a:cxn ang="0">
                  <a:pos x="0" y="531"/>
                </a:cxn>
                <a:cxn ang="0">
                  <a:pos x="17" y="519"/>
                </a:cxn>
                <a:cxn ang="0">
                  <a:pos x="51" y="519"/>
                </a:cxn>
                <a:cxn ang="0">
                  <a:pos x="87" y="521"/>
                </a:cxn>
                <a:cxn ang="0">
                  <a:pos x="125" y="525"/>
                </a:cxn>
                <a:cxn ang="0">
                  <a:pos x="167" y="529"/>
                </a:cxn>
                <a:cxn ang="0">
                  <a:pos x="217" y="531"/>
                </a:cxn>
                <a:cxn ang="0">
                  <a:pos x="262" y="531"/>
                </a:cxn>
                <a:cxn ang="0">
                  <a:pos x="310" y="535"/>
                </a:cxn>
                <a:cxn ang="0">
                  <a:pos x="359" y="535"/>
                </a:cxn>
                <a:cxn ang="0">
                  <a:pos x="407" y="535"/>
                </a:cxn>
                <a:cxn ang="0">
                  <a:pos x="452" y="531"/>
                </a:cxn>
                <a:cxn ang="0">
                  <a:pos x="496" y="529"/>
                </a:cxn>
                <a:cxn ang="0">
                  <a:pos x="540" y="525"/>
                </a:cxn>
                <a:cxn ang="0">
                  <a:pos x="578" y="519"/>
                </a:cxn>
                <a:cxn ang="0">
                  <a:pos x="623" y="514"/>
                </a:cxn>
                <a:cxn ang="0">
                  <a:pos x="680" y="495"/>
                </a:cxn>
                <a:cxn ang="0">
                  <a:pos x="730" y="472"/>
                </a:cxn>
                <a:cxn ang="0">
                  <a:pos x="772" y="443"/>
                </a:cxn>
                <a:cxn ang="0">
                  <a:pos x="813" y="417"/>
                </a:cxn>
                <a:cxn ang="0">
                  <a:pos x="846" y="383"/>
                </a:cxn>
                <a:cxn ang="0">
                  <a:pos x="876" y="346"/>
                </a:cxn>
                <a:cxn ang="0">
                  <a:pos x="907" y="305"/>
                </a:cxn>
                <a:cxn ang="0">
                  <a:pos x="935" y="259"/>
                </a:cxn>
                <a:cxn ang="0">
                  <a:pos x="958" y="215"/>
                </a:cxn>
                <a:cxn ang="0">
                  <a:pos x="973" y="160"/>
                </a:cxn>
                <a:cxn ang="0">
                  <a:pos x="988" y="103"/>
                </a:cxn>
                <a:cxn ang="0">
                  <a:pos x="1004" y="63"/>
                </a:cxn>
                <a:cxn ang="0">
                  <a:pos x="1023" y="16"/>
                </a:cxn>
                <a:cxn ang="0">
                  <a:pos x="1061" y="12"/>
                </a:cxn>
              </a:cxnLst>
              <a:rect l="0" t="0" r="r" b="b"/>
              <a:pathLst>
                <a:path w="1061" h="603">
                  <a:moveTo>
                    <a:pt x="1059" y="27"/>
                  </a:moveTo>
                  <a:lnTo>
                    <a:pt x="1055" y="31"/>
                  </a:lnTo>
                  <a:lnTo>
                    <a:pt x="1051" y="37"/>
                  </a:lnTo>
                  <a:lnTo>
                    <a:pt x="1049" y="44"/>
                  </a:lnTo>
                  <a:lnTo>
                    <a:pt x="1045" y="54"/>
                  </a:lnTo>
                  <a:lnTo>
                    <a:pt x="1043" y="63"/>
                  </a:lnTo>
                  <a:lnTo>
                    <a:pt x="1040" y="78"/>
                  </a:lnTo>
                  <a:lnTo>
                    <a:pt x="1038" y="84"/>
                  </a:lnTo>
                  <a:lnTo>
                    <a:pt x="1034" y="90"/>
                  </a:lnTo>
                  <a:lnTo>
                    <a:pt x="1034" y="103"/>
                  </a:lnTo>
                  <a:lnTo>
                    <a:pt x="1030" y="113"/>
                  </a:lnTo>
                  <a:lnTo>
                    <a:pt x="1028" y="118"/>
                  </a:lnTo>
                  <a:lnTo>
                    <a:pt x="1024" y="126"/>
                  </a:lnTo>
                  <a:lnTo>
                    <a:pt x="1023" y="135"/>
                  </a:lnTo>
                  <a:lnTo>
                    <a:pt x="1023" y="149"/>
                  </a:lnTo>
                  <a:lnTo>
                    <a:pt x="1019" y="156"/>
                  </a:lnTo>
                  <a:lnTo>
                    <a:pt x="1017" y="166"/>
                  </a:lnTo>
                  <a:lnTo>
                    <a:pt x="1013" y="175"/>
                  </a:lnTo>
                  <a:lnTo>
                    <a:pt x="1009" y="187"/>
                  </a:lnTo>
                  <a:lnTo>
                    <a:pt x="1007" y="196"/>
                  </a:lnTo>
                  <a:lnTo>
                    <a:pt x="1004" y="208"/>
                  </a:lnTo>
                  <a:lnTo>
                    <a:pt x="1002" y="217"/>
                  </a:lnTo>
                  <a:lnTo>
                    <a:pt x="998" y="230"/>
                  </a:lnTo>
                  <a:lnTo>
                    <a:pt x="992" y="238"/>
                  </a:lnTo>
                  <a:lnTo>
                    <a:pt x="988" y="253"/>
                  </a:lnTo>
                  <a:lnTo>
                    <a:pt x="983" y="263"/>
                  </a:lnTo>
                  <a:lnTo>
                    <a:pt x="981" y="274"/>
                  </a:lnTo>
                  <a:lnTo>
                    <a:pt x="973" y="284"/>
                  </a:lnTo>
                  <a:lnTo>
                    <a:pt x="969" y="295"/>
                  </a:lnTo>
                  <a:lnTo>
                    <a:pt x="964" y="308"/>
                  </a:lnTo>
                  <a:lnTo>
                    <a:pt x="958" y="320"/>
                  </a:lnTo>
                  <a:lnTo>
                    <a:pt x="952" y="333"/>
                  </a:lnTo>
                  <a:lnTo>
                    <a:pt x="947" y="344"/>
                  </a:lnTo>
                  <a:lnTo>
                    <a:pt x="941" y="356"/>
                  </a:lnTo>
                  <a:lnTo>
                    <a:pt x="935" y="369"/>
                  </a:lnTo>
                  <a:lnTo>
                    <a:pt x="927" y="377"/>
                  </a:lnTo>
                  <a:lnTo>
                    <a:pt x="922" y="390"/>
                  </a:lnTo>
                  <a:lnTo>
                    <a:pt x="916" y="398"/>
                  </a:lnTo>
                  <a:lnTo>
                    <a:pt x="910" y="411"/>
                  </a:lnTo>
                  <a:lnTo>
                    <a:pt x="901" y="419"/>
                  </a:lnTo>
                  <a:lnTo>
                    <a:pt x="895" y="432"/>
                  </a:lnTo>
                  <a:lnTo>
                    <a:pt x="884" y="440"/>
                  </a:lnTo>
                  <a:lnTo>
                    <a:pt x="876" y="453"/>
                  </a:lnTo>
                  <a:lnTo>
                    <a:pt x="869" y="464"/>
                  </a:lnTo>
                  <a:lnTo>
                    <a:pt x="859" y="474"/>
                  </a:lnTo>
                  <a:lnTo>
                    <a:pt x="850" y="483"/>
                  </a:lnTo>
                  <a:lnTo>
                    <a:pt x="842" y="493"/>
                  </a:lnTo>
                  <a:lnTo>
                    <a:pt x="829" y="500"/>
                  </a:lnTo>
                  <a:lnTo>
                    <a:pt x="819" y="510"/>
                  </a:lnTo>
                  <a:lnTo>
                    <a:pt x="808" y="519"/>
                  </a:lnTo>
                  <a:lnTo>
                    <a:pt x="798" y="529"/>
                  </a:lnTo>
                  <a:lnTo>
                    <a:pt x="787" y="535"/>
                  </a:lnTo>
                  <a:lnTo>
                    <a:pt x="777" y="544"/>
                  </a:lnTo>
                  <a:lnTo>
                    <a:pt x="762" y="550"/>
                  </a:lnTo>
                  <a:lnTo>
                    <a:pt x="753" y="557"/>
                  </a:lnTo>
                  <a:lnTo>
                    <a:pt x="737" y="565"/>
                  </a:lnTo>
                  <a:lnTo>
                    <a:pt x="726" y="571"/>
                  </a:lnTo>
                  <a:lnTo>
                    <a:pt x="715" y="576"/>
                  </a:lnTo>
                  <a:lnTo>
                    <a:pt x="703" y="582"/>
                  </a:lnTo>
                  <a:lnTo>
                    <a:pt x="688" y="586"/>
                  </a:lnTo>
                  <a:lnTo>
                    <a:pt x="673" y="592"/>
                  </a:lnTo>
                  <a:lnTo>
                    <a:pt x="660" y="592"/>
                  </a:lnTo>
                  <a:lnTo>
                    <a:pt x="650" y="595"/>
                  </a:lnTo>
                  <a:lnTo>
                    <a:pt x="642" y="595"/>
                  </a:lnTo>
                  <a:lnTo>
                    <a:pt x="635" y="597"/>
                  </a:lnTo>
                  <a:lnTo>
                    <a:pt x="623" y="597"/>
                  </a:lnTo>
                  <a:lnTo>
                    <a:pt x="614" y="597"/>
                  </a:lnTo>
                  <a:lnTo>
                    <a:pt x="606" y="597"/>
                  </a:lnTo>
                  <a:lnTo>
                    <a:pt x="597" y="601"/>
                  </a:lnTo>
                  <a:lnTo>
                    <a:pt x="585" y="601"/>
                  </a:lnTo>
                  <a:lnTo>
                    <a:pt x="576" y="601"/>
                  </a:lnTo>
                  <a:lnTo>
                    <a:pt x="563" y="603"/>
                  </a:lnTo>
                  <a:lnTo>
                    <a:pt x="555" y="603"/>
                  </a:lnTo>
                  <a:lnTo>
                    <a:pt x="542" y="603"/>
                  </a:lnTo>
                  <a:lnTo>
                    <a:pt x="530" y="603"/>
                  </a:lnTo>
                  <a:lnTo>
                    <a:pt x="517" y="603"/>
                  </a:lnTo>
                  <a:lnTo>
                    <a:pt x="509" y="603"/>
                  </a:lnTo>
                  <a:lnTo>
                    <a:pt x="494" y="603"/>
                  </a:lnTo>
                  <a:lnTo>
                    <a:pt x="485" y="603"/>
                  </a:lnTo>
                  <a:lnTo>
                    <a:pt x="473" y="603"/>
                  </a:lnTo>
                  <a:lnTo>
                    <a:pt x="460" y="603"/>
                  </a:lnTo>
                  <a:lnTo>
                    <a:pt x="447" y="603"/>
                  </a:lnTo>
                  <a:lnTo>
                    <a:pt x="437" y="603"/>
                  </a:lnTo>
                  <a:lnTo>
                    <a:pt x="422" y="603"/>
                  </a:lnTo>
                  <a:lnTo>
                    <a:pt x="412" y="603"/>
                  </a:lnTo>
                  <a:lnTo>
                    <a:pt x="397" y="601"/>
                  </a:lnTo>
                  <a:lnTo>
                    <a:pt x="386" y="601"/>
                  </a:lnTo>
                  <a:lnTo>
                    <a:pt x="374" y="601"/>
                  </a:lnTo>
                  <a:lnTo>
                    <a:pt x="365" y="601"/>
                  </a:lnTo>
                  <a:lnTo>
                    <a:pt x="350" y="601"/>
                  </a:lnTo>
                  <a:lnTo>
                    <a:pt x="338" y="597"/>
                  </a:lnTo>
                  <a:lnTo>
                    <a:pt x="325" y="597"/>
                  </a:lnTo>
                  <a:lnTo>
                    <a:pt x="314" y="597"/>
                  </a:lnTo>
                  <a:lnTo>
                    <a:pt x="298" y="595"/>
                  </a:lnTo>
                  <a:lnTo>
                    <a:pt x="285" y="595"/>
                  </a:lnTo>
                  <a:lnTo>
                    <a:pt x="274" y="592"/>
                  </a:lnTo>
                  <a:lnTo>
                    <a:pt x="262" y="592"/>
                  </a:lnTo>
                  <a:lnTo>
                    <a:pt x="249" y="592"/>
                  </a:lnTo>
                  <a:lnTo>
                    <a:pt x="238" y="590"/>
                  </a:lnTo>
                  <a:lnTo>
                    <a:pt x="222" y="590"/>
                  </a:lnTo>
                  <a:lnTo>
                    <a:pt x="215" y="590"/>
                  </a:lnTo>
                  <a:lnTo>
                    <a:pt x="201" y="586"/>
                  </a:lnTo>
                  <a:lnTo>
                    <a:pt x="190" y="586"/>
                  </a:lnTo>
                  <a:lnTo>
                    <a:pt x="179" y="586"/>
                  </a:lnTo>
                  <a:lnTo>
                    <a:pt x="167" y="586"/>
                  </a:lnTo>
                  <a:lnTo>
                    <a:pt x="158" y="582"/>
                  </a:lnTo>
                  <a:lnTo>
                    <a:pt x="144" y="582"/>
                  </a:lnTo>
                  <a:lnTo>
                    <a:pt x="133" y="578"/>
                  </a:lnTo>
                  <a:lnTo>
                    <a:pt x="124" y="578"/>
                  </a:lnTo>
                  <a:lnTo>
                    <a:pt x="110" y="578"/>
                  </a:lnTo>
                  <a:lnTo>
                    <a:pt x="103" y="576"/>
                  </a:lnTo>
                  <a:lnTo>
                    <a:pt x="93" y="576"/>
                  </a:lnTo>
                  <a:lnTo>
                    <a:pt x="84" y="576"/>
                  </a:lnTo>
                  <a:lnTo>
                    <a:pt x="72" y="573"/>
                  </a:lnTo>
                  <a:lnTo>
                    <a:pt x="63" y="573"/>
                  </a:lnTo>
                  <a:lnTo>
                    <a:pt x="53" y="571"/>
                  </a:lnTo>
                  <a:lnTo>
                    <a:pt x="46" y="571"/>
                  </a:lnTo>
                  <a:lnTo>
                    <a:pt x="27" y="567"/>
                  </a:lnTo>
                  <a:lnTo>
                    <a:pt x="15" y="567"/>
                  </a:lnTo>
                  <a:lnTo>
                    <a:pt x="6" y="565"/>
                  </a:lnTo>
                  <a:lnTo>
                    <a:pt x="4" y="557"/>
                  </a:lnTo>
                  <a:lnTo>
                    <a:pt x="0" y="550"/>
                  </a:lnTo>
                  <a:lnTo>
                    <a:pt x="0" y="540"/>
                  </a:lnTo>
                  <a:lnTo>
                    <a:pt x="0" y="531"/>
                  </a:lnTo>
                  <a:lnTo>
                    <a:pt x="0" y="521"/>
                  </a:lnTo>
                  <a:lnTo>
                    <a:pt x="6" y="519"/>
                  </a:lnTo>
                  <a:lnTo>
                    <a:pt x="11" y="519"/>
                  </a:lnTo>
                  <a:lnTo>
                    <a:pt x="17" y="519"/>
                  </a:lnTo>
                  <a:lnTo>
                    <a:pt x="25" y="519"/>
                  </a:lnTo>
                  <a:lnTo>
                    <a:pt x="32" y="519"/>
                  </a:lnTo>
                  <a:lnTo>
                    <a:pt x="42" y="519"/>
                  </a:lnTo>
                  <a:lnTo>
                    <a:pt x="51" y="519"/>
                  </a:lnTo>
                  <a:lnTo>
                    <a:pt x="61" y="521"/>
                  </a:lnTo>
                  <a:lnTo>
                    <a:pt x="68" y="521"/>
                  </a:lnTo>
                  <a:lnTo>
                    <a:pt x="78" y="521"/>
                  </a:lnTo>
                  <a:lnTo>
                    <a:pt x="87" y="521"/>
                  </a:lnTo>
                  <a:lnTo>
                    <a:pt x="97" y="521"/>
                  </a:lnTo>
                  <a:lnTo>
                    <a:pt x="105" y="525"/>
                  </a:lnTo>
                  <a:lnTo>
                    <a:pt x="118" y="525"/>
                  </a:lnTo>
                  <a:lnTo>
                    <a:pt x="125" y="525"/>
                  </a:lnTo>
                  <a:lnTo>
                    <a:pt x="139" y="525"/>
                  </a:lnTo>
                  <a:lnTo>
                    <a:pt x="146" y="529"/>
                  </a:lnTo>
                  <a:lnTo>
                    <a:pt x="160" y="529"/>
                  </a:lnTo>
                  <a:lnTo>
                    <a:pt x="167" y="529"/>
                  </a:lnTo>
                  <a:lnTo>
                    <a:pt x="181" y="529"/>
                  </a:lnTo>
                  <a:lnTo>
                    <a:pt x="192" y="529"/>
                  </a:lnTo>
                  <a:lnTo>
                    <a:pt x="205" y="531"/>
                  </a:lnTo>
                  <a:lnTo>
                    <a:pt x="217" y="531"/>
                  </a:lnTo>
                  <a:lnTo>
                    <a:pt x="228" y="531"/>
                  </a:lnTo>
                  <a:lnTo>
                    <a:pt x="238" y="531"/>
                  </a:lnTo>
                  <a:lnTo>
                    <a:pt x="253" y="531"/>
                  </a:lnTo>
                  <a:lnTo>
                    <a:pt x="262" y="531"/>
                  </a:lnTo>
                  <a:lnTo>
                    <a:pt x="274" y="531"/>
                  </a:lnTo>
                  <a:lnTo>
                    <a:pt x="285" y="531"/>
                  </a:lnTo>
                  <a:lnTo>
                    <a:pt x="298" y="535"/>
                  </a:lnTo>
                  <a:lnTo>
                    <a:pt x="310" y="535"/>
                  </a:lnTo>
                  <a:lnTo>
                    <a:pt x="321" y="535"/>
                  </a:lnTo>
                  <a:lnTo>
                    <a:pt x="334" y="535"/>
                  </a:lnTo>
                  <a:lnTo>
                    <a:pt x="346" y="535"/>
                  </a:lnTo>
                  <a:lnTo>
                    <a:pt x="359" y="535"/>
                  </a:lnTo>
                  <a:lnTo>
                    <a:pt x="371" y="535"/>
                  </a:lnTo>
                  <a:lnTo>
                    <a:pt x="382" y="535"/>
                  </a:lnTo>
                  <a:lnTo>
                    <a:pt x="395" y="535"/>
                  </a:lnTo>
                  <a:lnTo>
                    <a:pt x="407" y="535"/>
                  </a:lnTo>
                  <a:lnTo>
                    <a:pt x="418" y="535"/>
                  </a:lnTo>
                  <a:lnTo>
                    <a:pt x="428" y="535"/>
                  </a:lnTo>
                  <a:lnTo>
                    <a:pt x="439" y="535"/>
                  </a:lnTo>
                  <a:lnTo>
                    <a:pt x="452" y="531"/>
                  </a:lnTo>
                  <a:lnTo>
                    <a:pt x="464" y="531"/>
                  </a:lnTo>
                  <a:lnTo>
                    <a:pt x="473" y="531"/>
                  </a:lnTo>
                  <a:lnTo>
                    <a:pt x="485" y="531"/>
                  </a:lnTo>
                  <a:lnTo>
                    <a:pt x="496" y="529"/>
                  </a:lnTo>
                  <a:lnTo>
                    <a:pt x="509" y="529"/>
                  </a:lnTo>
                  <a:lnTo>
                    <a:pt x="517" y="529"/>
                  </a:lnTo>
                  <a:lnTo>
                    <a:pt x="530" y="529"/>
                  </a:lnTo>
                  <a:lnTo>
                    <a:pt x="540" y="525"/>
                  </a:lnTo>
                  <a:lnTo>
                    <a:pt x="549" y="525"/>
                  </a:lnTo>
                  <a:lnTo>
                    <a:pt x="557" y="521"/>
                  </a:lnTo>
                  <a:lnTo>
                    <a:pt x="570" y="521"/>
                  </a:lnTo>
                  <a:lnTo>
                    <a:pt x="578" y="519"/>
                  </a:lnTo>
                  <a:lnTo>
                    <a:pt x="587" y="519"/>
                  </a:lnTo>
                  <a:lnTo>
                    <a:pt x="597" y="516"/>
                  </a:lnTo>
                  <a:lnTo>
                    <a:pt x="606" y="516"/>
                  </a:lnTo>
                  <a:lnTo>
                    <a:pt x="623" y="514"/>
                  </a:lnTo>
                  <a:lnTo>
                    <a:pt x="639" y="510"/>
                  </a:lnTo>
                  <a:lnTo>
                    <a:pt x="654" y="504"/>
                  </a:lnTo>
                  <a:lnTo>
                    <a:pt x="669" y="500"/>
                  </a:lnTo>
                  <a:lnTo>
                    <a:pt x="680" y="495"/>
                  </a:lnTo>
                  <a:lnTo>
                    <a:pt x="694" y="489"/>
                  </a:lnTo>
                  <a:lnTo>
                    <a:pt x="705" y="483"/>
                  </a:lnTo>
                  <a:lnTo>
                    <a:pt x="717" y="476"/>
                  </a:lnTo>
                  <a:lnTo>
                    <a:pt x="730" y="472"/>
                  </a:lnTo>
                  <a:lnTo>
                    <a:pt x="741" y="464"/>
                  </a:lnTo>
                  <a:lnTo>
                    <a:pt x="751" y="459"/>
                  </a:lnTo>
                  <a:lnTo>
                    <a:pt x="762" y="453"/>
                  </a:lnTo>
                  <a:lnTo>
                    <a:pt x="772" y="443"/>
                  </a:lnTo>
                  <a:lnTo>
                    <a:pt x="783" y="438"/>
                  </a:lnTo>
                  <a:lnTo>
                    <a:pt x="793" y="432"/>
                  </a:lnTo>
                  <a:lnTo>
                    <a:pt x="804" y="426"/>
                  </a:lnTo>
                  <a:lnTo>
                    <a:pt x="813" y="417"/>
                  </a:lnTo>
                  <a:lnTo>
                    <a:pt x="823" y="411"/>
                  </a:lnTo>
                  <a:lnTo>
                    <a:pt x="831" y="398"/>
                  </a:lnTo>
                  <a:lnTo>
                    <a:pt x="842" y="392"/>
                  </a:lnTo>
                  <a:lnTo>
                    <a:pt x="846" y="383"/>
                  </a:lnTo>
                  <a:lnTo>
                    <a:pt x="855" y="375"/>
                  </a:lnTo>
                  <a:lnTo>
                    <a:pt x="863" y="365"/>
                  </a:lnTo>
                  <a:lnTo>
                    <a:pt x="870" y="360"/>
                  </a:lnTo>
                  <a:lnTo>
                    <a:pt x="876" y="346"/>
                  </a:lnTo>
                  <a:lnTo>
                    <a:pt x="886" y="337"/>
                  </a:lnTo>
                  <a:lnTo>
                    <a:pt x="895" y="325"/>
                  </a:lnTo>
                  <a:lnTo>
                    <a:pt x="901" y="316"/>
                  </a:lnTo>
                  <a:lnTo>
                    <a:pt x="907" y="305"/>
                  </a:lnTo>
                  <a:lnTo>
                    <a:pt x="912" y="293"/>
                  </a:lnTo>
                  <a:lnTo>
                    <a:pt x="920" y="284"/>
                  </a:lnTo>
                  <a:lnTo>
                    <a:pt x="927" y="272"/>
                  </a:lnTo>
                  <a:lnTo>
                    <a:pt x="935" y="259"/>
                  </a:lnTo>
                  <a:lnTo>
                    <a:pt x="941" y="248"/>
                  </a:lnTo>
                  <a:lnTo>
                    <a:pt x="947" y="236"/>
                  </a:lnTo>
                  <a:lnTo>
                    <a:pt x="956" y="223"/>
                  </a:lnTo>
                  <a:lnTo>
                    <a:pt x="958" y="215"/>
                  </a:lnTo>
                  <a:lnTo>
                    <a:pt x="962" y="202"/>
                  </a:lnTo>
                  <a:lnTo>
                    <a:pt x="964" y="187"/>
                  </a:lnTo>
                  <a:lnTo>
                    <a:pt x="969" y="175"/>
                  </a:lnTo>
                  <a:lnTo>
                    <a:pt x="973" y="160"/>
                  </a:lnTo>
                  <a:lnTo>
                    <a:pt x="981" y="145"/>
                  </a:lnTo>
                  <a:lnTo>
                    <a:pt x="983" y="126"/>
                  </a:lnTo>
                  <a:lnTo>
                    <a:pt x="988" y="113"/>
                  </a:lnTo>
                  <a:lnTo>
                    <a:pt x="988" y="103"/>
                  </a:lnTo>
                  <a:lnTo>
                    <a:pt x="992" y="94"/>
                  </a:lnTo>
                  <a:lnTo>
                    <a:pt x="994" y="84"/>
                  </a:lnTo>
                  <a:lnTo>
                    <a:pt x="998" y="78"/>
                  </a:lnTo>
                  <a:lnTo>
                    <a:pt x="1004" y="63"/>
                  </a:lnTo>
                  <a:lnTo>
                    <a:pt x="1009" y="48"/>
                  </a:lnTo>
                  <a:lnTo>
                    <a:pt x="1013" y="33"/>
                  </a:lnTo>
                  <a:lnTo>
                    <a:pt x="1019" y="23"/>
                  </a:lnTo>
                  <a:lnTo>
                    <a:pt x="1023" y="16"/>
                  </a:lnTo>
                  <a:lnTo>
                    <a:pt x="1028" y="8"/>
                  </a:lnTo>
                  <a:lnTo>
                    <a:pt x="1040" y="0"/>
                  </a:lnTo>
                  <a:lnTo>
                    <a:pt x="1055" y="2"/>
                  </a:lnTo>
                  <a:lnTo>
                    <a:pt x="1061" y="12"/>
                  </a:lnTo>
                  <a:lnTo>
                    <a:pt x="1059" y="27"/>
                  </a:lnTo>
                  <a:lnTo>
                    <a:pt x="1059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76" name="Freeform 76"/>
            <p:cNvSpPr>
              <a:spLocks/>
            </p:cNvSpPr>
            <p:nvPr/>
          </p:nvSpPr>
          <p:spPr bwMode="auto">
            <a:xfrm>
              <a:off x="5603870" y="3814764"/>
              <a:ext cx="84136" cy="244476"/>
            </a:xfrm>
            <a:custGeom>
              <a:avLst/>
              <a:gdLst/>
              <a:ahLst/>
              <a:cxnLst>
                <a:cxn ang="0">
                  <a:pos x="69" y="32"/>
                </a:cxn>
                <a:cxn ang="0">
                  <a:pos x="67" y="48"/>
                </a:cxn>
                <a:cxn ang="0">
                  <a:pos x="67" y="63"/>
                </a:cxn>
                <a:cxn ang="0">
                  <a:pos x="69" y="76"/>
                </a:cxn>
                <a:cxn ang="0">
                  <a:pos x="72" y="87"/>
                </a:cxn>
                <a:cxn ang="0">
                  <a:pos x="76" y="99"/>
                </a:cxn>
                <a:cxn ang="0">
                  <a:pos x="82" y="112"/>
                </a:cxn>
                <a:cxn ang="0">
                  <a:pos x="86" y="126"/>
                </a:cxn>
                <a:cxn ang="0">
                  <a:pos x="88" y="141"/>
                </a:cxn>
                <a:cxn ang="0">
                  <a:pos x="88" y="156"/>
                </a:cxn>
                <a:cxn ang="0">
                  <a:pos x="91" y="171"/>
                </a:cxn>
                <a:cxn ang="0">
                  <a:pos x="91" y="183"/>
                </a:cxn>
                <a:cxn ang="0">
                  <a:pos x="93" y="196"/>
                </a:cxn>
                <a:cxn ang="0">
                  <a:pos x="93" y="211"/>
                </a:cxn>
                <a:cxn ang="0">
                  <a:pos x="97" y="222"/>
                </a:cxn>
                <a:cxn ang="0">
                  <a:pos x="99" y="238"/>
                </a:cxn>
                <a:cxn ang="0">
                  <a:pos x="107" y="253"/>
                </a:cxn>
                <a:cxn ang="0">
                  <a:pos x="107" y="268"/>
                </a:cxn>
                <a:cxn ang="0">
                  <a:pos x="103" y="283"/>
                </a:cxn>
                <a:cxn ang="0">
                  <a:pos x="97" y="295"/>
                </a:cxn>
                <a:cxn ang="0">
                  <a:pos x="86" y="304"/>
                </a:cxn>
                <a:cxn ang="0">
                  <a:pos x="69" y="308"/>
                </a:cxn>
                <a:cxn ang="0">
                  <a:pos x="57" y="304"/>
                </a:cxn>
                <a:cxn ang="0">
                  <a:pos x="42" y="295"/>
                </a:cxn>
                <a:cxn ang="0">
                  <a:pos x="36" y="283"/>
                </a:cxn>
                <a:cxn ang="0">
                  <a:pos x="31" y="274"/>
                </a:cxn>
                <a:cxn ang="0">
                  <a:pos x="27" y="264"/>
                </a:cxn>
                <a:cxn ang="0">
                  <a:pos x="25" y="259"/>
                </a:cxn>
                <a:cxn ang="0">
                  <a:pos x="25" y="251"/>
                </a:cxn>
                <a:cxn ang="0">
                  <a:pos x="17" y="236"/>
                </a:cxn>
                <a:cxn ang="0">
                  <a:pos x="17" y="222"/>
                </a:cxn>
                <a:cxn ang="0">
                  <a:pos x="15" y="207"/>
                </a:cxn>
                <a:cxn ang="0">
                  <a:pos x="12" y="190"/>
                </a:cxn>
                <a:cxn ang="0">
                  <a:pos x="12" y="181"/>
                </a:cxn>
                <a:cxn ang="0">
                  <a:pos x="10" y="175"/>
                </a:cxn>
                <a:cxn ang="0">
                  <a:pos x="10" y="165"/>
                </a:cxn>
                <a:cxn ang="0">
                  <a:pos x="10" y="156"/>
                </a:cxn>
                <a:cxn ang="0">
                  <a:pos x="4" y="146"/>
                </a:cxn>
                <a:cxn ang="0">
                  <a:pos x="4" y="139"/>
                </a:cxn>
                <a:cxn ang="0">
                  <a:pos x="0" y="129"/>
                </a:cxn>
                <a:cxn ang="0">
                  <a:pos x="0" y="120"/>
                </a:cxn>
                <a:cxn ang="0">
                  <a:pos x="0" y="105"/>
                </a:cxn>
                <a:cxn ang="0">
                  <a:pos x="4" y="89"/>
                </a:cxn>
                <a:cxn ang="0">
                  <a:pos x="4" y="76"/>
                </a:cxn>
                <a:cxn ang="0">
                  <a:pos x="10" y="59"/>
                </a:cxn>
                <a:cxn ang="0">
                  <a:pos x="10" y="51"/>
                </a:cxn>
                <a:cxn ang="0">
                  <a:pos x="12" y="38"/>
                </a:cxn>
                <a:cxn ang="0">
                  <a:pos x="15" y="30"/>
                </a:cxn>
                <a:cxn ang="0">
                  <a:pos x="17" y="23"/>
                </a:cxn>
                <a:cxn ang="0">
                  <a:pos x="21" y="11"/>
                </a:cxn>
                <a:cxn ang="0">
                  <a:pos x="27" y="2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7" y="6"/>
                </a:cxn>
                <a:cxn ang="0">
                  <a:pos x="67" y="11"/>
                </a:cxn>
                <a:cxn ang="0">
                  <a:pos x="69" y="21"/>
                </a:cxn>
                <a:cxn ang="0">
                  <a:pos x="69" y="32"/>
                </a:cxn>
                <a:cxn ang="0">
                  <a:pos x="69" y="32"/>
                </a:cxn>
              </a:cxnLst>
              <a:rect l="0" t="0" r="r" b="b"/>
              <a:pathLst>
                <a:path w="107" h="308">
                  <a:moveTo>
                    <a:pt x="69" y="32"/>
                  </a:moveTo>
                  <a:lnTo>
                    <a:pt x="67" y="48"/>
                  </a:lnTo>
                  <a:lnTo>
                    <a:pt x="67" y="63"/>
                  </a:lnTo>
                  <a:lnTo>
                    <a:pt x="69" y="76"/>
                  </a:lnTo>
                  <a:lnTo>
                    <a:pt x="72" y="87"/>
                  </a:lnTo>
                  <a:lnTo>
                    <a:pt x="76" y="99"/>
                  </a:lnTo>
                  <a:lnTo>
                    <a:pt x="82" y="112"/>
                  </a:lnTo>
                  <a:lnTo>
                    <a:pt x="86" y="126"/>
                  </a:lnTo>
                  <a:lnTo>
                    <a:pt x="88" y="141"/>
                  </a:lnTo>
                  <a:lnTo>
                    <a:pt x="88" y="156"/>
                  </a:lnTo>
                  <a:lnTo>
                    <a:pt x="91" y="171"/>
                  </a:lnTo>
                  <a:lnTo>
                    <a:pt x="91" y="183"/>
                  </a:lnTo>
                  <a:lnTo>
                    <a:pt x="93" y="196"/>
                  </a:lnTo>
                  <a:lnTo>
                    <a:pt x="93" y="211"/>
                  </a:lnTo>
                  <a:lnTo>
                    <a:pt x="97" y="222"/>
                  </a:lnTo>
                  <a:lnTo>
                    <a:pt x="99" y="238"/>
                  </a:lnTo>
                  <a:lnTo>
                    <a:pt x="107" y="253"/>
                  </a:lnTo>
                  <a:lnTo>
                    <a:pt x="107" y="268"/>
                  </a:lnTo>
                  <a:lnTo>
                    <a:pt x="103" y="283"/>
                  </a:lnTo>
                  <a:lnTo>
                    <a:pt x="97" y="295"/>
                  </a:lnTo>
                  <a:lnTo>
                    <a:pt x="86" y="304"/>
                  </a:lnTo>
                  <a:lnTo>
                    <a:pt x="69" y="308"/>
                  </a:lnTo>
                  <a:lnTo>
                    <a:pt x="57" y="304"/>
                  </a:lnTo>
                  <a:lnTo>
                    <a:pt x="42" y="295"/>
                  </a:lnTo>
                  <a:lnTo>
                    <a:pt x="36" y="283"/>
                  </a:lnTo>
                  <a:lnTo>
                    <a:pt x="31" y="274"/>
                  </a:lnTo>
                  <a:lnTo>
                    <a:pt x="27" y="264"/>
                  </a:lnTo>
                  <a:lnTo>
                    <a:pt x="25" y="259"/>
                  </a:lnTo>
                  <a:lnTo>
                    <a:pt x="25" y="251"/>
                  </a:lnTo>
                  <a:lnTo>
                    <a:pt x="17" y="236"/>
                  </a:lnTo>
                  <a:lnTo>
                    <a:pt x="17" y="222"/>
                  </a:lnTo>
                  <a:lnTo>
                    <a:pt x="15" y="207"/>
                  </a:lnTo>
                  <a:lnTo>
                    <a:pt x="12" y="190"/>
                  </a:lnTo>
                  <a:lnTo>
                    <a:pt x="12" y="181"/>
                  </a:lnTo>
                  <a:lnTo>
                    <a:pt x="10" y="175"/>
                  </a:lnTo>
                  <a:lnTo>
                    <a:pt x="10" y="165"/>
                  </a:lnTo>
                  <a:lnTo>
                    <a:pt x="10" y="156"/>
                  </a:lnTo>
                  <a:lnTo>
                    <a:pt x="4" y="146"/>
                  </a:lnTo>
                  <a:lnTo>
                    <a:pt x="4" y="139"/>
                  </a:lnTo>
                  <a:lnTo>
                    <a:pt x="0" y="129"/>
                  </a:lnTo>
                  <a:lnTo>
                    <a:pt x="0" y="120"/>
                  </a:lnTo>
                  <a:lnTo>
                    <a:pt x="0" y="105"/>
                  </a:lnTo>
                  <a:lnTo>
                    <a:pt x="4" y="89"/>
                  </a:lnTo>
                  <a:lnTo>
                    <a:pt x="4" y="76"/>
                  </a:lnTo>
                  <a:lnTo>
                    <a:pt x="10" y="59"/>
                  </a:lnTo>
                  <a:lnTo>
                    <a:pt x="10" y="51"/>
                  </a:lnTo>
                  <a:lnTo>
                    <a:pt x="12" y="38"/>
                  </a:lnTo>
                  <a:lnTo>
                    <a:pt x="15" y="30"/>
                  </a:lnTo>
                  <a:lnTo>
                    <a:pt x="17" y="23"/>
                  </a:lnTo>
                  <a:lnTo>
                    <a:pt x="21" y="11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8" y="2"/>
                  </a:lnTo>
                  <a:lnTo>
                    <a:pt x="57" y="6"/>
                  </a:lnTo>
                  <a:lnTo>
                    <a:pt x="67" y="11"/>
                  </a:lnTo>
                  <a:lnTo>
                    <a:pt x="69" y="21"/>
                  </a:lnTo>
                  <a:lnTo>
                    <a:pt x="69" y="32"/>
                  </a:lnTo>
                  <a:lnTo>
                    <a:pt x="69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77" name="Freeform 77"/>
            <p:cNvSpPr>
              <a:spLocks/>
            </p:cNvSpPr>
            <p:nvPr/>
          </p:nvSpPr>
          <p:spPr bwMode="auto">
            <a:xfrm>
              <a:off x="5330821" y="3868739"/>
              <a:ext cx="334962" cy="163514"/>
            </a:xfrm>
            <a:custGeom>
              <a:avLst/>
              <a:gdLst/>
              <a:ahLst/>
              <a:cxnLst>
                <a:cxn ang="0">
                  <a:pos x="359" y="61"/>
                </a:cxn>
                <a:cxn ang="0">
                  <a:pos x="333" y="61"/>
                </a:cxn>
                <a:cxn ang="0">
                  <a:pos x="308" y="61"/>
                </a:cxn>
                <a:cxn ang="0">
                  <a:pos x="282" y="61"/>
                </a:cxn>
                <a:cxn ang="0">
                  <a:pos x="257" y="61"/>
                </a:cxn>
                <a:cxn ang="0">
                  <a:pos x="230" y="61"/>
                </a:cxn>
                <a:cxn ang="0">
                  <a:pos x="206" y="65"/>
                </a:cxn>
                <a:cxn ang="0">
                  <a:pos x="179" y="71"/>
                </a:cxn>
                <a:cxn ang="0">
                  <a:pos x="158" y="78"/>
                </a:cxn>
                <a:cxn ang="0">
                  <a:pos x="137" y="88"/>
                </a:cxn>
                <a:cxn ang="0">
                  <a:pos x="118" y="97"/>
                </a:cxn>
                <a:cxn ang="0">
                  <a:pos x="103" y="109"/>
                </a:cxn>
                <a:cxn ang="0">
                  <a:pos x="84" y="122"/>
                </a:cxn>
                <a:cxn ang="0">
                  <a:pos x="71" y="139"/>
                </a:cxn>
                <a:cxn ang="0">
                  <a:pos x="52" y="158"/>
                </a:cxn>
                <a:cxn ang="0">
                  <a:pos x="34" y="185"/>
                </a:cxn>
                <a:cxn ang="0">
                  <a:pos x="15" y="204"/>
                </a:cxn>
                <a:cxn ang="0">
                  <a:pos x="6" y="204"/>
                </a:cxn>
                <a:cxn ang="0">
                  <a:pos x="0" y="189"/>
                </a:cxn>
                <a:cxn ang="0">
                  <a:pos x="0" y="164"/>
                </a:cxn>
                <a:cxn ang="0">
                  <a:pos x="10" y="147"/>
                </a:cxn>
                <a:cxn ang="0">
                  <a:pos x="19" y="122"/>
                </a:cxn>
                <a:cxn ang="0">
                  <a:pos x="27" y="103"/>
                </a:cxn>
                <a:cxn ang="0">
                  <a:pos x="46" y="77"/>
                </a:cxn>
                <a:cxn ang="0">
                  <a:pos x="72" y="52"/>
                </a:cxn>
                <a:cxn ang="0">
                  <a:pos x="101" y="37"/>
                </a:cxn>
                <a:cxn ang="0">
                  <a:pos x="118" y="31"/>
                </a:cxn>
                <a:cxn ang="0">
                  <a:pos x="143" y="21"/>
                </a:cxn>
                <a:cxn ang="0">
                  <a:pos x="164" y="12"/>
                </a:cxn>
                <a:cxn ang="0">
                  <a:pos x="181" y="8"/>
                </a:cxn>
                <a:cxn ang="0">
                  <a:pos x="202" y="4"/>
                </a:cxn>
                <a:cxn ang="0">
                  <a:pos x="226" y="0"/>
                </a:cxn>
                <a:cxn ang="0">
                  <a:pos x="259" y="4"/>
                </a:cxn>
                <a:cxn ang="0">
                  <a:pos x="291" y="4"/>
                </a:cxn>
                <a:cxn ang="0">
                  <a:pos x="320" y="10"/>
                </a:cxn>
                <a:cxn ang="0">
                  <a:pos x="344" y="12"/>
                </a:cxn>
                <a:cxn ang="0">
                  <a:pos x="361" y="16"/>
                </a:cxn>
                <a:cxn ang="0">
                  <a:pos x="377" y="16"/>
                </a:cxn>
                <a:cxn ang="0">
                  <a:pos x="397" y="19"/>
                </a:cxn>
                <a:cxn ang="0">
                  <a:pos x="420" y="19"/>
                </a:cxn>
                <a:cxn ang="0">
                  <a:pos x="422" y="31"/>
                </a:cxn>
                <a:cxn ang="0">
                  <a:pos x="411" y="46"/>
                </a:cxn>
                <a:cxn ang="0">
                  <a:pos x="386" y="58"/>
                </a:cxn>
                <a:cxn ang="0">
                  <a:pos x="371" y="65"/>
                </a:cxn>
              </a:cxnLst>
              <a:rect l="0" t="0" r="r" b="b"/>
              <a:pathLst>
                <a:path w="422" h="206">
                  <a:moveTo>
                    <a:pt x="371" y="65"/>
                  </a:moveTo>
                  <a:lnTo>
                    <a:pt x="359" y="61"/>
                  </a:lnTo>
                  <a:lnTo>
                    <a:pt x="344" y="61"/>
                  </a:lnTo>
                  <a:lnTo>
                    <a:pt x="333" y="61"/>
                  </a:lnTo>
                  <a:lnTo>
                    <a:pt x="320" y="61"/>
                  </a:lnTo>
                  <a:lnTo>
                    <a:pt x="308" y="61"/>
                  </a:lnTo>
                  <a:lnTo>
                    <a:pt x="293" y="61"/>
                  </a:lnTo>
                  <a:lnTo>
                    <a:pt x="282" y="61"/>
                  </a:lnTo>
                  <a:lnTo>
                    <a:pt x="270" y="61"/>
                  </a:lnTo>
                  <a:lnTo>
                    <a:pt x="257" y="61"/>
                  </a:lnTo>
                  <a:lnTo>
                    <a:pt x="245" y="61"/>
                  </a:lnTo>
                  <a:lnTo>
                    <a:pt x="230" y="61"/>
                  </a:lnTo>
                  <a:lnTo>
                    <a:pt x="217" y="65"/>
                  </a:lnTo>
                  <a:lnTo>
                    <a:pt x="206" y="65"/>
                  </a:lnTo>
                  <a:lnTo>
                    <a:pt x="190" y="67"/>
                  </a:lnTo>
                  <a:lnTo>
                    <a:pt x="179" y="71"/>
                  </a:lnTo>
                  <a:lnTo>
                    <a:pt x="166" y="77"/>
                  </a:lnTo>
                  <a:lnTo>
                    <a:pt x="158" y="78"/>
                  </a:lnTo>
                  <a:lnTo>
                    <a:pt x="145" y="82"/>
                  </a:lnTo>
                  <a:lnTo>
                    <a:pt x="137" y="88"/>
                  </a:lnTo>
                  <a:lnTo>
                    <a:pt x="128" y="92"/>
                  </a:lnTo>
                  <a:lnTo>
                    <a:pt x="118" y="97"/>
                  </a:lnTo>
                  <a:lnTo>
                    <a:pt x="109" y="103"/>
                  </a:lnTo>
                  <a:lnTo>
                    <a:pt x="103" y="109"/>
                  </a:lnTo>
                  <a:lnTo>
                    <a:pt x="95" y="115"/>
                  </a:lnTo>
                  <a:lnTo>
                    <a:pt x="84" y="122"/>
                  </a:lnTo>
                  <a:lnTo>
                    <a:pt x="76" y="130"/>
                  </a:lnTo>
                  <a:lnTo>
                    <a:pt x="71" y="139"/>
                  </a:lnTo>
                  <a:lnTo>
                    <a:pt x="61" y="149"/>
                  </a:lnTo>
                  <a:lnTo>
                    <a:pt x="52" y="158"/>
                  </a:lnTo>
                  <a:lnTo>
                    <a:pt x="42" y="170"/>
                  </a:lnTo>
                  <a:lnTo>
                    <a:pt x="34" y="185"/>
                  </a:lnTo>
                  <a:lnTo>
                    <a:pt x="25" y="196"/>
                  </a:lnTo>
                  <a:lnTo>
                    <a:pt x="15" y="204"/>
                  </a:lnTo>
                  <a:lnTo>
                    <a:pt x="10" y="206"/>
                  </a:lnTo>
                  <a:lnTo>
                    <a:pt x="6" y="204"/>
                  </a:lnTo>
                  <a:lnTo>
                    <a:pt x="4" y="200"/>
                  </a:lnTo>
                  <a:lnTo>
                    <a:pt x="0" y="189"/>
                  </a:lnTo>
                  <a:lnTo>
                    <a:pt x="0" y="173"/>
                  </a:lnTo>
                  <a:lnTo>
                    <a:pt x="0" y="164"/>
                  </a:lnTo>
                  <a:lnTo>
                    <a:pt x="4" y="154"/>
                  </a:lnTo>
                  <a:lnTo>
                    <a:pt x="10" y="147"/>
                  </a:lnTo>
                  <a:lnTo>
                    <a:pt x="14" y="137"/>
                  </a:lnTo>
                  <a:lnTo>
                    <a:pt x="19" y="122"/>
                  </a:lnTo>
                  <a:lnTo>
                    <a:pt x="21" y="113"/>
                  </a:lnTo>
                  <a:lnTo>
                    <a:pt x="27" y="103"/>
                  </a:lnTo>
                  <a:lnTo>
                    <a:pt x="34" y="94"/>
                  </a:lnTo>
                  <a:lnTo>
                    <a:pt x="46" y="77"/>
                  </a:lnTo>
                  <a:lnTo>
                    <a:pt x="61" y="65"/>
                  </a:lnTo>
                  <a:lnTo>
                    <a:pt x="72" y="52"/>
                  </a:lnTo>
                  <a:lnTo>
                    <a:pt x="91" y="44"/>
                  </a:lnTo>
                  <a:lnTo>
                    <a:pt x="101" y="37"/>
                  </a:lnTo>
                  <a:lnTo>
                    <a:pt x="109" y="35"/>
                  </a:lnTo>
                  <a:lnTo>
                    <a:pt x="118" y="31"/>
                  </a:lnTo>
                  <a:lnTo>
                    <a:pt x="129" y="29"/>
                  </a:lnTo>
                  <a:lnTo>
                    <a:pt x="143" y="21"/>
                  </a:lnTo>
                  <a:lnTo>
                    <a:pt x="154" y="16"/>
                  </a:lnTo>
                  <a:lnTo>
                    <a:pt x="164" y="12"/>
                  </a:lnTo>
                  <a:lnTo>
                    <a:pt x="173" y="10"/>
                  </a:lnTo>
                  <a:lnTo>
                    <a:pt x="181" y="8"/>
                  </a:lnTo>
                  <a:lnTo>
                    <a:pt x="190" y="8"/>
                  </a:lnTo>
                  <a:lnTo>
                    <a:pt x="202" y="4"/>
                  </a:lnTo>
                  <a:lnTo>
                    <a:pt x="211" y="4"/>
                  </a:lnTo>
                  <a:lnTo>
                    <a:pt x="226" y="0"/>
                  </a:lnTo>
                  <a:lnTo>
                    <a:pt x="245" y="0"/>
                  </a:lnTo>
                  <a:lnTo>
                    <a:pt x="259" y="4"/>
                  </a:lnTo>
                  <a:lnTo>
                    <a:pt x="278" y="4"/>
                  </a:lnTo>
                  <a:lnTo>
                    <a:pt x="291" y="4"/>
                  </a:lnTo>
                  <a:lnTo>
                    <a:pt x="304" y="8"/>
                  </a:lnTo>
                  <a:lnTo>
                    <a:pt x="320" y="10"/>
                  </a:lnTo>
                  <a:lnTo>
                    <a:pt x="335" y="12"/>
                  </a:lnTo>
                  <a:lnTo>
                    <a:pt x="344" y="12"/>
                  </a:lnTo>
                  <a:lnTo>
                    <a:pt x="354" y="16"/>
                  </a:lnTo>
                  <a:lnTo>
                    <a:pt x="361" y="16"/>
                  </a:lnTo>
                  <a:lnTo>
                    <a:pt x="371" y="16"/>
                  </a:lnTo>
                  <a:lnTo>
                    <a:pt x="377" y="16"/>
                  </a:lnTo>
                  <a:lnTo>
                    <a:pt x="386" y="19"/>
                  </a:lnTo>
                  <a:lnTo>
                    <a:pt x="397" y="19"/>
                  </a:lnTo>
                  <a:lnTo>
                    <a:pt x="411" y="19"/>
                  </a:lnTo>
                  <a:lnTo>
                    <a:pt x="420" y="19"/>
                  </a:lnTo>
                  <a:lnTo>
                    <a:pt x="422" y="25"/>
                  </a:lnTo>
                  <a:lnTo>
                    <a:pt x="422" y="31"/>
                  </a:lnTo>
                  <a:lnTo>
                    <a:pt x="420" y="40"/>
                  </a:lnTo>
                  <a:lnTo>
                    <a:pt x="411" y="46"/>
                  </a:lnTo>
                  <a:lnTo>
                    <a:pt x="401" y="52"/>
                  </a:lnTo>
                  <a:lnTo>
                    <a:pt x="386" y="58"/>
                  </a:lnTo>
                  <a:lnTo>
                    <a:pt x="371" y="65"/>
                  </a:lnTo>
                  <a:lnTo>
                    <a:pt x="371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78" name="Freeform 78"/>
            <p:cNvSpPr>
              <a:spLocks/>
            </p:cNvSpPr>
            <p:nvPr/>
          </p:nvSpPr>
          <p:spPr bwMode="auto">
            <a:xfrm>
              <a:off x="5383209" y="3987801"/>
              <a:ext cx="274637" cy="112713"/>
            </a:xfrm>
            <a:custGeom>
              <a:avLst/>
              <a:gdLst/>
              <a:ahLst/>
              <a:cxnLst>
                <a:cxn ang="0">
                  <a:pos x="319" y="53"/>
                </a:cxn>
                <a:cxn ang="0">
                  <a:pos x="294" y="59"/>
                </a:cxn>
                <a:cxn ang="0">
                  <a:pos x="273" y="60"/>
                </a:cxn>
                <a:cxn ang="0">
                  <a:pos x="253" y="64"/>
                </a:cxn>
                <a:cxn ang="0">
                  <a:pos x="232" y="70"/>
                </a:cxn>
                <a:cxn ang="0">
                  <a:pos x="209" y="74"/>
                </a:cxn>
                <a:cxn ang="0">
                  <a:pos x="186" y="85"/>
                </a:cxn>
                <a:cxn ang="0">
                  <a:pos x="159" y="97"/>
                </a:cxn>
                <a:cxn ang="0">
                  <a:pos x="133" y="114"/>
                </a:cxn>
                <a:cxn ang="0">
                  <a:pos x="102" y="119"/>
                </a:cxn>
                <a:cxn ang="0">
                  <a:pos x="76" y="125"/>
                </a:cxn>
                <a:cxn ang="0">
                  <a:pos x="45" y="135"/>
                </a:cxn>
                <a:cxn ang="0">
                  <a:pos x="21" y="140"/>
                </a:cxn>
                <a:cxn ang="0">
                  <a:pos x="4" y="131"/>
                </a:cxn>
                <a:cxn ang="0">
                  <a:pos x="0" y="119"/>
                </a:cxn>
                <a:cxn ang="0">
                  <a:pos x="9" y="106"/>
                </a:cxn>
                <a:cxn ang="0">
                  <a:pos x="34" y="97"/>
                </a:cxn>
                <a:cxn ang="0">
                  <a:pos x="57" y="81"/>
                </a:cxn>
                <a:cxn ang="0">
                  <a:pos x="81" y="68"/>
                </a:cxn>
                <a:cxn ang="0">
                  <a:pos x="102" y="53"/>
                </a:cxn>
                <a:cxn ang="0">
                  <a:pos x="129" y="38"/>
                </a:cxn>
                <a:cxn ang="0">
                  <a:pos x="154" y="28"/>
                </a:cxn>
                <a:cxn ang="0">
                  <a:pos x="180" y="19"/>
                </a:cxn>
                <a:cxn ang="0">
                  <a:pos x="209" y="17"/>
                </a:cxn>
                <a:cxn ang="0">
                  <a:pos x="232" y="17"/>
                </a:cxn>
                <a:cxn ang="0">
                  <a:pos x="256" y="13"/>
                </a:cxn>
                <a:cxn ang="0">
                  <a:pos x="281" y="9"/>
                </a:cxn>
                <a:cxn ang="0">
                  <a:pos x="304" y="7"/>
                </a:cxn>
                <a:cxn ang="0">
                  <a:pos x="325" y="0"/>
                </a:cxn>
                <a:cxn ang="0">
                  <a:pos x="342" y="7"/>
                </a:cxn>
                <a:cxn ang="0">
                  <a:pos x="346" y="24"/>
                </a:cxn>
                <a:cxn ang="0">
                  <a:pos x="342" y="43"/>
                </a:cxn>
                <a:cxn ang="0">
                  <a:pos x="334" y="49"/>
                </a:cxn>
              </a:cxnLst>
              <a:rect l="0" t="0" r="r" b="b"/>
              <a:pathLst>
                <a:path w="346" h="140">
                  <a:moveTo>
                    <a:pt x="334" y="49"/>
                  </a:moveTo>
                  <a:lnTo>
                    <a:pt x="319" y="53"/>
                  </a:lnTo>
                  <a:lnTo>
                    <a:pt x="308" y="55"/>
                  </a:lnTo>
                  <a:lnTo>
                    <a:pt x="294" y="59"/>
                  </a:lnTo>
                  <a:lnTo>
                    <a:pt x="287" y="60"/>
                  </a:lnTo>
                  <a:lnTo>
                    <a:pt x="273" y="60"/>
                  </a:lnTo>
                  <a:lnTo>
                    <a:pt x="262" y="64"/>
                  </a:lnTo>
                  <a:lnTo>
                    <a:pt x="253" y="64"/>
                  </a:lnTo>
                  <a:lnTo>
                    <a:pt x="245" y="68"/>
                  </a:lnTo>
                  <a:lnTo>
                    <a:pt x="232" y="70"/>
                  </a:lnTo>
                  <a:lnTo>
                    <a:pt x="220" y="74"/>
                  </a:lnTo>
                  <a:lnTo>
                    <a:pt x="209" y="74"/>
                  </a:lnTo>
                  <a:lnTo>
                    <a:pt x="199" y="79"/>
                  </a:lnTo>
                  <a:lnTo>
                    <a:pt x="186" y="85"/>
                  </a:lnTo>
                  <a:lnTo>
                    <a:pt x="175" y="91"/>
                  </a:lnTo>
                  <a:lnTo>
                    <a:pt x="159" y="97"/>
                  </a:lnTo>
                  <a:lnTo>
                    <a:pt x="148" y="106"/>
                  </a:lnTo>
                  <a:lnTo>
                    <a:pt x="133" y="114"/>
                  </a:lnTo>
                  <a:lnTo>
                    <a:pt x="118" y="116"/>
                  </a:lnTo>
                  <a:lnTo>
                    <a:pt x="102" y="119"/>
                  </a:lnTo>
                  <a:lnTo>
                    <a:pt x="91" y="125"/>
                  </a:lnTo>
                  <a:lnTo>
                    <a:pt x="76" y="125"/>
                  </a:lnTo>
                  <a:lnTo>
                    <a:pt x="61" y="131"/>
                  </a:lnTo>
                  <a:lnTo>
                    <a:pt x="45" y="135"/>
                  </a:lnTo>
                  <a:lnTo>
                    <a:pt x="34" y="140"/>
                  </a:lnTo>
                  <a:lnTo>
                    <a:pt x="21" y="140"/>
                  </a:lnTo>
                  <a:lnTo>
                    <a:pt x="9" y="136"/>
                  </a:lnTo>
                  <a:lnTo>
                    <a:pt x="4" y="131"/>
                  </a:lnTo>
                  <a:lnTo>
                    <a:pt x="4" y="125"/>
                  </a:lnTo>
                  <a:lnTo>
                    <a:pt x="0" y="119"/>
                  </a:lnTo>
                  <a:lnTo>
                    <a:pt x="4" y="114"/>
                  </a:lnTo>
                  <a:lnTo>
                    <a:pt x="9" y="106"/>
                  </a:lnTo>
                  <a:lnTo>
                    <a:pt x="21" y="102"/>
                  </a:lnTo>
                  <a:lnTo>
                    <a:pt x="34" y="97"/>
                  </a:lnTo>
                  <a:lnTo>
                    <a:pt x="49" y="91"/>
                  </a:lnTo>
                  <a:lnTo>
                    <a:pt x="57" y="81"/>
                  </a:lnTo>
                  <a:lnTo>
                    <a:pt x="72" y="76"/>
                  </a:lnTo>
                  <a:lnTo>
                    <a:pt x="81" y="68"/>
                  </a:lnTo>
                  <a:lnTo>
                    <a:pt x="91" y="60"/>
                  </a:lnTo>
                  <a:lnTo>
                    <a:pt x="102" y="53"/>
                  </a:lnTo>
                  <a:lnTo>
                    <a:pt x="118" y="45"/>
                  </a:lnTo>
                  <a:lnTo>
                    <a:pt x="129" y="38"/>
                  </a:lnTo>
                  <a:lnTo>
                    <a:pt x="142" y="32"/>
                  </a:lnTo>
                  <a:lnTo>
                    <a:pt x="154" y="28"/>
                  </a:lnTo>
                  <a:lnTo>
                    <a:pt x="169" y="22"/>
                  </a:lnTo>
                  <a:lnTo>
                    <a:pt x="180" y="19"/>
                  </a:lnTo>
                  <a:lnTo>
                    <a:pt x="196" y="17"/>
                  </a:lnTo>
                  <a:lnTo>
                    <a:pt x="209" y="17"/>
                  </a:lnTo>
                  <a:lnTo>
                    <a:pt x="220" y="17"/>
                  </a:lnTo>
                  <a:lnTo>
                    <a:pt x="232" y="17"/>
                  </a:lnTo>
                  <a:lnTo>
                    <a:pt x="245" y="13"/>
                  </a:lnTo>
                  <a:lnTo>
                    <a:pt x="256" y="13"/>
                  </a:lnTo>
                  <a:lnTo>
                    <a:pt x="268" y="13"/>
                  </a:lnTo>
                  <a:lnTo>
                    <a:pt x="281" y="9"/>
                  </a:lnTo>
                  <a:lnTo>
                    <a:pt x="292" y="9"/>
                  </a:lnTo>
                  <a:lnTo>
                    <a:pt x="304" y="7"/>
                  </a:lnTo>
                  <a:lnTo>
                    <a:pt x="317" y="3"/>
                  </a:lnTo>
                  <a:lnTo>
                    <a:pt x="325" y="0"/>
                  </a:lnTo>
                  <a:lnTo>
                    <a:pt x="334" y="3"/>
                  </a:lnTo>
                  <a:lnTo>
                    <a:pt x="342" y="7"/>
                  </a:lnTo>
                  <a:lnTo>
                    <a:pt x="346" y="17"/>
                  </a:lnTo>
                  <a:lnTo>
                    <a:pt x="346" y="24"/>
                  </a:lnTo>
                  <a:lnTo>
                    <a:pt x="346" y="34"/>
                  </a:lnTo>
                  <a:lnTo>
                    <a:pt x="342" y="43"/>
                  </a:lnTo>
                  <a:lnTo>
                    <a:pt x="334" y="49"/>
                  </a:lnTo>
                  <a:lnTo>
                    <a:pt x="334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79" name="Freeform 79"/>
            <p:cNvSpPr>
              <a:spLocks/>
            </p:cNvSpPr>
            <p:nvPr/>
          </p:nvSpPr>
          <p:spPr bwMode="auto">
            <a:xfrm>
              <a:off x="5259382" y="4117977"/>
              <a:ext cx="214312" cy="144463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101" y="61"/>
                </a:cxn>
                <a:cxn ang="0">
                  <a:pos x="89" y="89"/>
                </a:cxn>
                <a:cxn ang="0">
                  <a:pos x="74" y="110"/>
                </a:cxn>
                <a:cxn ang="0">
                  <a:pos x="74" y="122"/>
                </a:cxn>
                <a:cxn ang="0">
                  <a:pos x="89" y="122"/>
                </a:cxn>
                <a:cxn ang="0">
                  <a:pos x="106" y="118"/>
                </a:cxn>
                <a:cxn ang="0">
                  <a:pos x="125" y="118"/>
                </a:cxn>
                <a:cxn ang="0">
                  <a:pos x="143" y="118"/>
                </a:cxn>
                <a:cxn ang="0">
                  <a:pos x="162" y="116"/>
                </a:cxn>
                <a:cxn ang="0">
                  <a:pos x="179" y="116"/>
                </a:cxn>
                <a:cxn ang="0">
                  <a:pos x="200" y="118"/>
                </a:cxn>
                <a:cxn ang="0">
                  <a:pos x="228" y="127"/>
                </a:cxn>
                <a:cxn ang="0">
                  <a:pos x="249" y="137"/>
                </a:cxn>
                <a:cxn ang="0">
                  <a:pos x="270" y="154"/>
                </a:cxn>
                <a:cxn ang="0">
                  <a:pos x="270" y="175"/>
                </a:cxn>
                <a:cxn ang="0">
                  <a:pos x="249" y="183"/>
                </a:cxn>
                <a:cxn ang="0">
                  <a:pos x="228" y="179"/>
                </a:cxn>
                <a:cxn ang="0">
                  <a:pos x="198" y="173"/>
                </a:cxn>
                <a:cxn ang="0">
                  <a:pos x="171" y="167"/>
                </a:cxn>
                <a:cxn ang="0">
                  <a:pos x="146" y="167"/>
                </a:cxn>
                <a:cxn ang="0">
                  <a:pos x="125" y="167"/>
                </a:cxn>
                <a:cxn ang="0">
                  <a:pos x="101" y="164"/>
                </a:cxn>
                <a:cxn ang="0">
                  <a:pos x="80" y="160"/>
                </a:cxn>
                <a:cxn ang="0">
                  <a:pos x="55" y="158"/>
                </a:cxn>
                <a:cxn ang="0">
                  <a:pos x="32" y="152"/>
                </a:cxn>
                <a:cxn ang="0">
                  <a:pos x="8" y="139"/>
                </a:cxn>
                <a:cxn ang="0">
                  <a:pos x="0" y="118"/>
                </a:cxn>
                <a:cxn ang="0">
                  <a:pos x="23" y="95"/>
                </a:cxn>
                <a:cxn ang="0">
                  <a:pos x="40" y="72"/>
                </a:cxn>
                <a:cxn ang="0">
                  <a:pos x="53" y="55"/>
                </a:cxn>
                <a:cxn ang="0">
                  <a:pos x="68" y="40"/>
                </a:cxn>
                <a:cxn ang="0">
                  <a:pos x="76" y="21"/>
                </a:cxn>
                <a:cxn ang="0">
                  <a:pos x="86" y="0"/>
                </a:cxn>
                <a:cxn ang="0">
                  <a:pos x="106" y="10"/>
                </a:cxn>
                <a:cxn ang="0">
                  <a:pos x="112" y="25"/>
                </a:cxn>
              </a:cxnLst>
              <a:rect l="0" t="0" r="r" b="b"/>
              <a:pathLst>
                <a:path w="272" h="183">
                  <a:moveTo>
                    <a:pt x="112" y="25"/>
                  </a:moveTo>
                  <a:lnTo>
                    <a:pt x="110" y="36"/>
                  </a:lnTo>
                  <a:lnTo>
                    <a:pt x="106" y="49"/>
                  </a:lnTo>
                  <a:lnTo>
                    <a:pt x="101" y="61"/>
                  </a:lnTo>
                  <a:lnTo>
                    <a:pt x="97" y="76"/>
                  </a:lnTo>
                  <a:lnTo>
                    <a:pt x="89" y="89"/>
                  </a:lnTo>
                  <a:lnTo>
                    <a:pt x="82" y="97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74" y="122"/>
                  </a:lnTo>
                  <a:lnTo>
                    <a:pt x="82" y="122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106" y="118"/>
                  </a:lnTo>
                  <a:lnTo>
                    <a:pt x="116" y="118"/>
                  </a:lnTo>
                  <a:lnTo>
                    <a:pt x="125" y="118"/>
                  </a:lnTo>
                  <a:lnTo>
                    <a:pt x="133" y="118"/>
                  </a:lnTo>
                  <a:lnTo>
                    <a:pt x="143" y="118"/>
                  </a:lnTo>
                  <a:lnTo>
                    <a:pt x="152" y="116"/>
                  </a:lnTo>
                  <a:lnTo>
                    <a:pt x="162" y="116"/>
                  </a:lnTo>
                  <a:lnTo>
                    <a:pt x="171" y="116"/>
                  </a:lnTo>
                  <a:lnTo>
                    <a:pt x="179" y="116"/>
                  </a:lnTo>
                  <a:lnTo>
                    <a:pt x="192" y="118"/>
                  </a:lnTo>
                  <a:lnTo>
                    <a:pt x="200" y="118"/>
                  </a:lnTo>
                  <a:lnTo>
                    <a:pt x="213" y="126"/>
                  </a:lnTo>
                  <a:lnTo>
                    <a:pt x="228" y="127"/>
                  </a:lnTo>
                  <a:lnTo>
                    <a:pt x="239" y="133"/>
                  </a:lnTo>
                  <a:lnTo>
                    <a:pt x="249" y="137"/>
                  </a:lnTo>
                  <a:lnTo>
                    <a:pt x="257" y="143"/>
                  </a:lnTo>
                  <a:lnTo>
                    <a:pt x="270" y="154"/>
                  </a:lnTo>
                  <a:lnTo>
                    <a:pt x="272" y="167"/>
                  </a:lnTo>
                  <a:lnTo>
                    <a:pt x="270" y="175"/>
                  </a:lnTo>
                  <a:lnTo>
                    <a:pt x="257" y="183"/>
                  </a:lnTo>
                  <a:lnTo>
                    <a:pt x="249" y="183"/>
                  </a:lnTo>
                  <a:lnTo>
                    <a:pt x="239" y="183"/>
                  </a:lnTo>
                  <a:lnTo>
                    <a:pt x="228" y="179"/>
                  </a:lnTo>
                  <a:lnTo>
                    <a:pt x="213" y="179"/>
                  </a:lnTo>
                  <a:lnTo>
                    <a:pt x="198" y="173"/>
                  </a:lnTo>
                  <a:lnTo>
                    <a:pt x="186" y="169"/>
                  </a:lnTo>
                  <a:lnTo>
                    <a:pt x="171" y="167"/>
                  </a:lnTo>
                  <a:lnTo>
                    <a:pt x="162" y="167"/>
                  </a:lnTo>
                  <a:lnTo>
                    <a:pt x="146" y="167"/>
                  </a:lnTo>
                  <a:lnTo>
                    <a:pt x="137" y="167"/>
                  </a:lnTo>
                  <a:lnTo>
                    <a:pt x="125" y="167"/>
                  </a:lnTo>
                  <a:lnTo>
                    <a:pt x="112" y="167"/>
                  </a:lnTo>
                  <a:lnTo>
                    <a:pt x="101" y="164"/>
                  </a:lnTo>
                  <a:lnTo>
                    <a:pt x="91" y="164"/>
                  </a:lnTo>
                  <a:lnTo>
                    <a:pt x="80" y="160"/>
                  </a:lnTo>
                  <a:lnTo>
                    <a:pt x="70" y="160"/>
                  </a:lnTo>
                  <a:lnTo>
                    <a:pt x="55" y="158"/>
                  </a:lnTo>
                  <a:lnTo>
                    <a:pt x="44" y="154"/>
                  </a:lnTo>
                  <a:lnTo>
                    <a:pt x="32" y="152"/>
                  </a:lnTo>
                  <a:lnTo>
                    <a:pt x="19" y="146"/>
                  </a:lnTo>
                  <a:lnTo>
                    <a:pt x="8" y="139"/>
                  </a:lnTo>
                  <a:lnTo>
                    <a:pt x="0" y="131"/>
                  </a:lnTo>
                  <a:lnTo>
                    <a:pt x="0" y="118"/>
                  </a:lnTo>
                  <a:lnTo>
                    <a:pt x="8" y="110"/>
                  </a:lnTo>
                  <a:lnTo>
                    <a:pt x="23" y="95"/>
                  </a:lnTo>
                  <a:lnTo>
                    <a:pt x="38" y="82"/>
                  </a:lnTo>
                  <a:lnTo>
                    <a:pt x="40" y="72"/>
                  </a:lnTo>
                  <a:lnTo>
                    <a:pt x="48" y="65"/>
                  </a:lnTo>
                  <a:lnTo>
                    <a:pt x="53" y="55"/>
                  </a:lnTo>
                  <a:lnTo>
                    <a:pt x="61" y="49"/>
                  </a:lnTo>
                  <a:lnTo>
                    <a:pt x="68" y="40"/>
                  </a:lnTo>
                  <a:lnTo>
                    <a:pt x="74" y="30"/>
                  </a:lnTo>
                  <a:lnTo>
                    <a:pt x="76" y="21"/>
                  </a:lnTo>
                  <a:lnTo>
                    <a:pt x="80" y="13"/>
                  </a:lnTo>
                  <a:lnTo>
                    <a:pt x="86" y="0"/>
                  </a:lnTo>
                  <a:lnTo>
                    <a:pt x="95" y="0"/>
                  </a:lnTo>
                  <a:lnTo>
                    <a:pt x="106" y="10"/>
                  </a:lnTo>
                  <a:lnTo>
                    <a:pt x="112" y="25"/>
                  </a:lnTo>
                  <a:lnTo>
                    <a:pt x="11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0" name="Freeform 80"/>
            <p:cNvSpPr>
              <a:spLocks/>
            </p:cNvSpPr>
            <p:nvPr/>
          </p:nvSpPr>
          <p:spPr bwMode="auto">
            <a:xfrm>
              <a:off x="6546843" y="4427540"/>
              <a:ext cx="368299" cy="1535115"/>
            </a:xfrm>
            <a:custGeom>
              <a:avLst/>
              <a:gdLst/>
              <a:ahLst/>
              <a:cxnLst>
                <a:cxn ang="0">
                  <a:pos x="447" y="49"/>
                </a:cxn>
                <a:cxn ang="0">
                  <a:pos x="422" y="91"/>
                </a:cxn>
                <a:cxn ang="0">
                  <a:pos x="401" y="137"/>
                </a:cxn>
                <a:cxn ang="0">
                  <a:pos x="367" y="199"/>
                </a:cxn>
                <a:cxn ang="0">
                  <a:pos x="331" y="277"/>
                </a:cxn>
                <a:cxn ang="0">
                  <a:pos x="293" y="353"/>
                </a:cxn>
                <a:cxn ang="0">
                  <a:pos x="262" y="435"/>
                </a:cxn>
                <a:cxn ang="0">
                  <a:pos x="243" y="481"/>
                </a:cxn>
                <a:cxn ang="0">
                  <a:pos x="228" y="528"/>
                </a:cxn>
                <a:cxn ang="0">
                  <a:pos x="211" y="583"/>
                </a:cxn>
                <a:cxn ang="0">
                  <a:pos x="190" y="642"/>
                </a:cxn>
                <a:cxn ang="0">
                  <a:pos x="171" y="693"/>
                </a:cxn>
                <a:cxn ang="0">
                  <a:pos x="156" y="749"/>
                </a:cxn>
                <a:cxn ang="0">
                  <a:pos x="143" y="800"/>
                </a:cxn>
                <a:cxn ang="0">
                  <a:pos x="133" y="861"/>
                </a:cxn>
                <a:cxn ang="0">
                  <a:pos x="124" y="927"/>
                </a:cxn>
                <a:cxn ang="0">
                  <a:pos x="118" y="1005"/>
                </a:cxn>
                <a:cxn ang="0">
                  <a:pos x="118" y="1083"/>
                </a:cxn>
                <a:cxn ang="0">
                  <a:pos x="118" y="1163"/>
                </a:cxn>
                <a:cxn ang="0">
                  <a:pos x="118" y="1233"/>
                </a:cxn>
                <a:cxn ang="0">
                  <a:pos x="120" y="1309"/>
                </a:cxn>
                <a:cxn ang="0">
                  <a:pos x="124" y="1389"/>
                </a:cxn>
                <a:cxn ang="0">
                  <a:pos x="127" y="1461"/>
                </a:cxn>
                <a:cxn ang="0">
                  <a:pos x="124" y="1535"/>
                </a:cxn>
                <a:cxn ang="0">
                  <a:pos x="124" y="1609"/>
                </a:cxn>
                <a:cxn ang="0">
                  <a:pos x="114" y="1684"/>
                </a:cxn>
                <a:cxn ang="0">
                  <a:pos x="107" y="1760"/>
                </a:cxn>
                <a:cxn ang="0">
                  <a:pos x="84" y="1836"/>
                </a:cxn>
                <a:cxn ang="0">
                  <a:pos x="67" y="1902"/>
                </a:cxn>
                <a:cxn ang="0">
                  <a:pos x="12" y="1934"/>
                </a:cxn>
                <a:cxn ang="0">
                  <a:pos x="2" y="1910"/>
                </a:cxn>
                <a:cxn ang="0">
                  <a:pos x="15" y="1841"/>
                </a:cxn>
                <a:cxn ang="0">
                  <a:pos x="27" y="1765"/>
                </a:cxn>
                <a:cxn ang="0">
                  <a:pos x="36" y="1693"/>
                </a:cxn>
                <a:cxn ang="0">
                  <a:pos x="38" y="1615"/>
                </a:cxn>
                <a:cxn ang="0">
                  <a:pos x="42" y="1533"/>
                </a:cxn>
                <a:cxn ang="0">
                  <a:pos x="42" y="1452"/>
                </a:cxn>
                <a:cxn ang="0">
                  <a:pos x="42" y="1368"/>
                </a:cxn>
                <a:cxn ang="0">
                  <a:pos x="42" y="1286"/>
                </a:cxn>
                <a:cxn ang="0">
                  <a:pos x="42" y="1205"/>
                </a:cxn>
                <a:cxn ang="0">
                  <a:pos x="42" y="1123"/>
                </a:cxn>
                <a:cxn ang="0">
                  <a:pos x="42" y="1041"/>
                </a:cxn>
                <a:cxn ang="0">
                  <a:pos x="48" y="965"/>
                </a:cxn>
                <a:cxn ang="0">
                  <a:pos x="57" y="891"/>
                </a:cxn>
                <a:cxn ang="0">
                  <a:pos x="70" y="815"/>
                </a:cxn>
                <a:cxn ang="0">
                  <a:pos x="82" y="743"/>
                </a:cxn>
                <a:cxn ang="0">
                  <a:pos x="99" y="672"/>
                </a:cxn>
                <a:cxn ang="0">
                  <a:pos x="114" y="604"/>
                </a:cxn>
                <a:cxn ang="0">
                  <a:pos x="135" y="538"/>
                </a:cxn>
                <a:cxn ang="0">
                  <a:pos x="160" y="475"/>
                </a:cxn>
                <a:cxn ang="0">
                  <a:pos x="185" y="410"/>
                </a:cxn>
                <a:cxn ang="0">
                  <a:pos x="211" y="340"/>
                </a:cxn>
                <a:cxn ang="0">
                  <a:pos x="242" y="277"/>
                </a:cxn>
                <a:cxn ang="0">
                  <a:pos x="274" y="213"/>
                </a:cxn>
                <a:cxn ang="0">
                  <a:pos x="308" y="142"/>
                </a:cxn>
                <a:cxn ang="0">
                  <a:pos x="344" y="70"/>
                </a:cxn>
                <a:cxn ang="0">
                  <a:pos x="388" y="9"/>
                </a:cxn>
                <a:cxn ang="0">
                  <a:pos x="432" y="0"/>
                </a:cxn>
                <a:cxn ang="0">
                  <a:pos x="464" y="13"/>
                </a:cxn>
              </a:cxnLst>
              <a:rect l="0" t="0" r="r" b="b"/>
              <a:pathLst>
                <a:path w="464" h="1934">
                  <a:moveTo>
                    <a:pt x="464" y="13"/>
                  </a:moveTo>
                  <a:lnTo>
                    <a:pt x="458" y="19"/>
                  </a:lnTo>
                  <a:lnTo>
                    <a:pt x="454" y="26"/>
                  </a:lnTo>
                  <a:lnTo>
                    <a:pt x="449" y="36"/>
                  </a:lnTo>
                  <a:lnTo>
                    <a:pt x="447" y="49"/>
                  </a:lnTo>
                  <a:lnTo>
                    <a:pt x="441" y="59"/>
                  </a:lnTo>
                  <a:lnTo>
                    <a:pt x="437" y="66"/>
                  </a:lnTo>
                  <a:lnTo>
                    <a:pt x="432" y="76"/>
                  </a:lnTo>
                  <a:lnTo>
                    <a:pt x="428" y="85"/>
                  </a:lnTo>
                  <a:lnTo>
                    <a:pt x="422" y="91"/>
                  </a:lnTo>
                  <a:lnTo>
                    <a:pt x="416" y="102"/>
                  </a:lnTo>
                  <a:lnTo>
                    <a:pt x="413" y="108"/>
                  </a:lnTo>
                  <a:lnTo>
                    <a:pt x="407" y="118"/>
                  </a:lnTo>
                  <a:lnTo>
                    <a:pt x="405" y="127"/>
                  </a:lnTo>
                  <a:lnTo>
                    <a:pt x="401" y="137"/>
                  </a:lnTo>
                  <a:lnTo>
                    <a:pt x="395" y="144"/>
                  </a:lnTo>
                  <a:lnTo>
                    <a:pt x="392" y="154"/>
                  </a:lnTo>
                  <a:lnTo>
                    <a:pt x="382" y="169"/>
                  </a:lnTo>
                  <a:lnTo>
                    <a:pt x="375" y="184"/>
                  </a:lnTo>
                  <a:lnTo>
                    <a:pt x="367" y="199"/>
                  </a:lnTo>
                  <a:lnTo>
                    <a:pt x="359" y="214"/>
                  </a:lnTo>
                  <a:lnTo>
                    <a:pt x="350" y="230"/>
                  </a:lnTo>
                  <a:lnTo>
                    <a:pt x="344" y="245"/>
                  </a:lnTo>
                  <a:lnTo>
                    <a:pt x="338" y="262"/>
                  </a:lnTo>
                  <a:lnTo>
                    <a:pt x="331" y="277"/>
                  </a:lnTo>
                  <a:lnTo>
                    <a:pt x="323" y="290"/>
                  </a:lnTo>
                  <a:lnTo>
                    <a:pt x="314" y="308"/>
                  </a:lnTo>
                  <a:lnTo>
                    <a:pt x="308" y="323"/>
                  </a:lnTo>
                  <a:lnTo>
                    <a:pt x="302" y="338"/>
                  </a:lnTo>
                  <a:lnTo>
                    <a:pt x="293" y="353"/>
                  </a:lnTo>
                  <a:lnTo>
                    <a:pt x="287" y="372"/>
                  </a:lnTo>
                  <a:lnTo>
                    <a:pt x="281" y="386"/>
                  </a:lnTo>
                  <a:lnTo>
                    <a:pt x="274" y="401"/>
                  </a:lnTo>
                  <a:lnTo>
                    <a:pt x="268" y="420"/>
                  </a:lnTo>
                  <a:lnTo>
                    <a:pt x="262" y="435"/>
                  </a:lnTo>
                  <a:lnTo>
                    <a:pt x="257" y="444"/>
                  </a:lnTo>
                  <a:lnTo>
                    <a:pt x="253" y="454"/>
                  </a:lnTo>
                  <a:lnTo>
                    <a:pt x="249" y="462"/>
                  </a:lnTo>
                  <a:lnTo>
                    <a:pt x="247" y="471"/>
                  </a:lnTo>
                  <a:lnTo>
                    <a:pt x="243" y="481"/>
                  </a:lnTo>
                  <a:lnTo>
                    <a:pt x="242" y="490"/>
                  </a:lnTo>
                  <a:lnTo>
                    <a:pt x="238" y="498"/>
                  </a:lnTo>
                  <a:lnTo>
                    <a:pt x="234" y="511"/>
                  </a:lnTo>
                  <a:lnTo>
                    <a:pt x="232" y="519"/>
                  </a:lnTo>
                  <a:lnTo>
                    <a:pt x="228" y="528"/>
                  </a:lnTo>
                  <a:lnTo>
                    <a:pt x="226" y="538"/>
                  </a:lnTo>
                  <a:lnTo>
                    <a:pt x="223" y="549"/>
                  </a:lnTo>
                  <a:lnTo>
                    <a:pt x="221" y="560"/>
                  </a:lnTo>
                  <a:lnTo>
                    <a:pt x="213" y="574"/>
                  </a:lnTo>
                  <a:lnTo>
                    <a:pt x="211" y="583"/>
                  </a:lnTo>
                  <a:lnTo>
                    <a:pt x="205" y="595"/>
                  </a:lnTo>
                  <a:lnTo>
                    <a:pt x="200" y="606"/>
                  </a:lnTo>
                  <a:lnTo>
                    <a:pt x="196" y="619"/>
                  </a:lnTo>
                  <a:lnTo>
                    <a:pt x="192" y="631"/>
                  </a:lnTo>
                  <a:lnTo>
                    <a:pt x="190" y="642"/>
                  </a:lnTo>
                  <a:lnTo>
                    <a:pt x="186" y="652"/>
                  </a:lnTo>
                  <a:lnTo>
                    <a:pt x="181" y="665"/>
                  </a:lnTo>
                  <a:lnTo>
                    <a:pt x="177" y="672"/>
                  </a:lnTo>
                  <a:lnTo>
                    <a:pt x="175" y="686"/>
                  </a:lnTo>
                  <a:lnTo>
                    <a:pt x="171" y="693"/>
                  </a:lnTo>
                  <a:lnTo>
                    <a:pt x="169" y="707"/>
                  </a:lnTo>
                  <a:lnTo>
                    <a:pt x="166" y="718"/>
                  </a:lnTo>
                  <a:lnTo>
                    <a:pt x="164" y="728"/>
                  </a:lnTo>
                  <a:lnTo>
                    <a:pt x="160" y="737"/>
                  </a:lnTo>
                  <a:lnTo>
                    <a:pt x="156" y="749"/>
                  </a:lnTo>
                  <a:lnTo>
                    <a:pt x="150" y="758"/>
                  </a:lnTo>
                  <a:lnTo>
                    <a:pt x="150" y="769"/>
                  </a:lnTo>
                  <a:lnTo>
                    <a:pt x="148" y="779"/>
                  </a:lnTo>
                  <a:lnTo>
                    <a:pt x="145" y="790"/>
                  </a:lnTo>
                  <a:lnTo>
                    <a:pt x="143" y="800"/>
                  </a:lnTo>
                  <a:lnTo>
                    <a:pt x="143" y="815"/>
                  </a:lnTo>
                  <a:lnTo>
                    <a:pt x="139" y="825"/>
                  </a:lnTo>
                  <a:lnTo>
                    <a:pt x="135" y="836"/>
                  </a:lnTo>
                  <a:lnTo>
                    <a:pt x="133" y="849"/>
                  </a:lnTo>
                  <a:lnTo>
                    <a:pt x="133" y="861"/>
                  </a:lnTo>
                  <a:lnTo>
                    <a:pt x="129" y="872"/>
                  </a:lnTo>
                  <a:lnTo>
                    <a:pt x="129" y="885"/>
                  </a:lnTo>
                  <a:lnTo>
                    <a:pt x="127" y="899"/>
                  </a:lnTo>
                  <a:lnTo>
                    <a:pt x="127" y="912"/>
                  </a:lnTo>
                  <a:lnTo>
                    <a:pt x="124" y="927"/>
                  </a:lnTo>
                  <a:lnTo>
                    <a:pt x="124" y="944"/>
                  </a:lnTo>
                  <a:lnTo>
                    <a:pt x="120" y="956"/>
                  </a:lnTo>
                  <a:lnTo>
                    <a:pt x="120" y="975"/>
                  </a:lnTo>
                  <a:lnTo>
                    <a:pt x="120" y="990"/>
                  </a:lnTo>
                  <a:lnTo>
                    <a:pt x="118" y="1005"/>
                  </a:lnTo>
                  <a:lnTo>
                    <a:pt x="118" y="1024"/>
                  </a:lnTo>
                  <a:lnTo>
                    <a:pt x="118" y="1037"/>
                  </a:lnTo>
                  <a:lnTo>
                    <a:pt x="118" y="1053"/>
                  </a:lnTo>
                  <a:lnTo>
                    <a:pt x="118" y="1068"/>
                  </a:lnTo>
                  <a:lnTo>
                    <a:pt x="118" y="1083"/>
                  </a:lnTo>
                  <a:lnTo>
                    <a:pt x="118" y="1098"/>
                  </a:lnTo>
                  <a:lnTo>
                    <a:pt x="118" y="1113"/>
                  </a:lnTo>
                  <a:lnTo>
                    <a:pt x="118" y="1132"/>
                  </a:lnTo>
                  <a:lnTo>
                    <a:pt x="118" y="1144"/>
                  </a:lnTo>
                  <a:lnTo>
                    <a:pt x="118" y="1163"/>
                  </a:lnTo>
                  <a:lnTo>
                    <a:pt x="118" y="1176"/>
                  </a:lnTo>
                  <a:lnTo>
                    <a:pt x="118" y="1191"/>
                  </a:lnTo>
                  <a:lnTo>
                    <a:pt x="118" y="1205"/>
                  </a:lnTo>
                  <a:lnTo>
                    <a:pt x="118" y="1220"/>
                  </a:lnTo>
                  <a:lnTo>
                    <a:pt x="118" y="1233"/>
                  </a:lnTo>
                  <a:lnTo>
                    <a:pt x="118" y="1250"/>
                  </a:lnTo>
                  <a:lnTo>
                    <a:pt x="118" y="1265"/>
                  </a:lnTo>
                  <a:lnTo>
                    <a:pt x="120" y="1283"/>
                  </a:lnTo>
                  <a:lnTo>
                    <a:pt x="120" y="1294"/>
                  </a:lnTo>
                  <a:lnTo>
                    <a:pt x="120" y="1309"/>
                  </a:lnTo>
                  <a:lnTo>
                    <a:pt x="120" y="1328"/>
                  </a:lnTo>
                  <a:lnTo>
                    <a:pt x="124" y="1343"/>
                  </a:lnTo>
                  <a:lnTo>
                    <a:pt x="124" y="1355"/>
                  </a:lnTo>
                  <a:lnTo>
                    <a:pt x="124" y="1370"/>
                  </a:lnTo>
                  <a:lnTo>
                    <a:pt x="124" y="1389"/>
                  </a:lnTo>
                  <a:lnTo>
                    <a:pt x="127" y="1404"/>
                  </a:lnTo>
                  <a:lnTo>
                    <a:pt x="127" y="1416"/>
                  </a:lnTo>
                  <a:lnTo>
                    <a:pt x="127" y="1431"/>
                  </a:lnTo>
                  <a:lnTo>
                    <a:pt x="127" y="1446"/>
                  </a:lnTo>
                  <a:lnTo>
                    <a:pt x="127" y="1461"/>
                  </a:lnTo>
                  <a:lnTo>
                    <a:pt x="127" y="1473"/>
                  </a:lnTo>
                  <a:lnTo>
                    <a:pt x="127" y="1490"/>
                  </a:lnTo>
                  <a:lnTo>
                    <a:pt x="127" y="1507"/>
                  </a:lnTo>
                  <a:lnTo>
                    <a:pt x="127" y="1522"/>
                  </a:lnTo>
                  <a:lnTo>
                    <a:pt x="124" y="1535"/>
                  </a:lnTo>
                  <a:lnTo>
                    <a:pt x="124" y="1549"/>
                  </a:lnTo>
                  <a:lnTo>
                    <a:pt x="124" y="1564"/>
                  </a:lnTo>
                  <a:lnTo>
                    <a:pt x="124" y="1579"/>
                  </a:lnTo>
                  <a:lnTo>
                    <a:pt x="124" y="1594"/>
                  </a:lnTo>
                  <a:lnTo>
                    <a:pt x="124" y="1609"/>
                  </a:lnTo>
                  <a:lnTo>
                    <a:pt x="120" y="1625"/>
                  </a:lnTo>
                  <a:lnTo>
                    <a:pt x="120" y="1642"/>
                  </a:lnTo>
                  <a:lnTo>
                    <a:pt x="118" y="1653"/>
                  </a:lnTo>
                  <a:lnTo>
                    <a:pt x="118" y="1668"/>
                  </a:lnTo>
                  <a:lnTo>
                    <a:pt x="114" y="1684"/>
                  </a:lnTo>
                  <a:lnTo>
                    <a:pt x="114" y="1699"/>
                  </a:lnTo>
                  <a:lnTo>
                    <a:pt x="112" y="1714"/>
                  </a:lnTo>
                  <a:lnTo>
                    <a:pt x="108" y="1729"/>
                  </a:lnTo>
                  <a:lnTo>
                    <a:pt x="107" y="1744"/>
                  </a:lnTo>
                  <a:lnTo>
                    <a:pt x="107" y="1760"/>
                  </a:lnTo>
                  <a:lnTo>
                    <a:pt x="99" y="1775"/>
                  </a:lnTo>
                  <a:lnTo>
                    <a:pt x="97" y="1790"/>
                  </a:lnTo>
                  <a:lnTo>
                    <a:pt x="93" y="1805"/>
                  </a:lnTo>
                  <a:lnTo>
                    <a:pt x="91" y="1820"/>
                  </a:lnTo>
                  <a:lnTo>
                    <a:pt x="84" y="1836"/>
                  </a:lnTo>
                  <a:lnTo>
                    <a:pt x="82" y="1849"/>
                  </a:lnTo>
                  <a:lnTo>
                    <a:pt x="78" y="1866"/>
                  </a:lnTo>
                  <a:lnTo>
                    <a:pt x="74" y="1883"/>
                  </a:lnTo>
                  <a:lnTo>
                    <a:pt x="70" y="1889"/>
                  </a:lnTo>
                  <a:lnTo>
                    <a:pt x="67" y="1902"/>
                  </a:lnTo>
                  <a:lnTo>
                    <a:pt x="61" y="1908"/>
                  </a:lnTo>
                  <a:lnTo>
                    <a:pt x="53" y="1917"/>
                  </a:lnTo>
                  <a:lnTo>
                    <a:pt x="38" y="1925"/>
                  </a:lnTo>
                  <a:lnTo>
                    <a:pt x="27" y="1934"/>
                  </a:lnTo>
                  <a:lnTo>
                    <a:pt x="12" y="1934"/>
                  </a:lnTo>
                  <a:lnTo>
                    <a:pt x="2" y="1934"/>
                  </a:lnTo>
                  <a:lnTo>
                    <a:pt x="0" y="1929"/>
                  </a:lnTo>
                  <a:lnTo>
                    <a:pt x="0" y="1925"/>
                  </a:lnTo>
                  <a:lnTo>
                    <a:pt x="0" y="1919"/>
                  </a:lnTo>
                  <a:lnTo>
                    <a:pt x="2" y="1910"/>
                  </a:lnTo>
                  <a:lnTo>
                    <a:pt x="2" y="1898"/>
                  </a:lnTo>
                  <a:lnTo>
                    <a:pt x="10" y="1883"/>
                  </a:lnTo>
                  <a:lnTo>
                    <a:pt x="10" y="1868"/>
                  </a:lnTo>
                  <a:lnTo>
                    <a:pt x="15" y="1857"/>
                  </a:lnTo>
                  <a:lnTo>
                    <a:pt x="15" y="1841"/>
                  </a:lnTo>
                  <a:lnTo>
                    <a:pt x="17" y="1826"/>
                  </a:lnTo>
                  <a:lnTo>
                    <a:pt x="21" y="1811"/>
                  </a:lnTo>
                  <a:lnTo>
                    <a:pt x="25" y="1800"/>
                  </a:lnTo>
                  <a:lnTo>
                    <a:pt x="27" y="1781"/>
                  </a:lnTo>
                  <a:lnTo>
                    <a:pt x="27" y="1765"/>
                  </a:lnTo>
                  <a:lnTo>
                    <a:pt x="31" y="1750"/>
                  </a:lnTo>
                  <a:lnTo>
                    <a:pt x="31" y="1735"/>
                  </a:lnTo>
                  <a:lnTo>
                    <a:pt x="32" y="1722"/>
                  </a:lnTo>
                  <a:lnTo>
                    <a:pt x="32" y="1708"/>
                  </a:lnTo>
                  <a:lnTo>
                    <a:pt x="36" y="1693"/>
                  </a:lnTo>
                  <a:lnTo>
                    <a:pt x="36" y="1678"/>
                  </a:lnTo>
                  <a:lnTo>
                    <a:pt x="36" y="1661"/>
                  </a:lnTo>
                  <a:lnTo>
                    <a:pt x="38" y="1646"/>
                  </a:lnTo>
                  <a:lnTo>
                    <a:pt x="38" y="1630"/>
                  </a:lnTo>
                  <a:lnTo>
                    <a:pt x="38" y="1615"/>
                  </a:lnTo>
                  <a:lnTo>
                    <a:pt x="38" y="1596"/>
                  </a:lnTo>
                  <a:lnTo>
                    <a:pt x="38" y="1583"/>
                  </a:lnTo>
                  <a:lnTo>
                    <a:pt x="38" y="1566"/>
                  </a:lnTo>
                  <a:lnTo>
                    <a:pt x="42" y="1551"/>
                  </a:lnTo>
                  <a:lnTo>
                    <a:pt x="42" y="1533"/>
                  </a:lnTo>
                  <a:lnTo>
                    <a:pt x="42" y="1518"/>
                  </a:lnTo>
                  <a:lnTo>
                    <a:pt x="42" y="1501"/>
                  </a:lnTo>
                  <a:lnTo>
                    <a:pt x="42" y="1486"/>
                  </a:lnTo>
                  <a:lnTo>
                    <a:pt x="42" y="1467"/>
                  </a:lnTo>
                  <a:lnTo>
                    <a:pt x="42" y="1452"/>
                  </a:lnTo>
                  <a:lnTo>
                    <a:pt x="42" y="1437"/>
                  </a:lnTo>
                  <a:lnTo>
                    <a:pt x="42" y="1419"/>
                  </a:lnTo>
                  <a:lnTo>
                    <a:pt x="42" y="1400"/>
                  </a:lnTo>
                  <a:lnTo>
                    <a:pt x="42" y="1385"/>
                  </a:lnTo>
                  <a:lnTo>
                    <a:pt x="42" y="1368"/>
                  </a:lnTo>
                  <a:lnTo>
                    <a:pt x="42" y="1351"/>
                  </a:lnTo>
                  <a:lnTo>
                    <a:pt x="42" y="1334"/>
                  </a:lnTo>
                  <a:lnTo>
                    <a:pt x="42" y="1319"/>
                  </a:lnTo>
                  <a:lnTo>
                    <a:pt x="42" y="1302"/>
                  </a:lnTo>
                  <a:lnTo>
                    <a:pt x="42" y="1286"/>
                  </a:lnTo>
                  <a:lnTo>
                    <a:pt x="42" y="1267"/>
                  </a:lnTo>
                  <a:lnTo>
                    <a:pt x="42" y="1252"/>
                  </a:lnTo>
                  <a:lnTo>
                    <a:pt x="42" y="1237"/>
                  </a:lnTo>
                  <a:lnTo>
                    <a:pt x="42" y="1220"/>
                  </a:lnTo>
                  <a:lnTo>
                    <a:pt x="42" y="1205"/>
                  </a:lnTo>
                  <a:lnTo>
                    <a:pt x="42" y="1189"/>
                  </a:lnTo>
                  <a:lnTo>
                    <a:pt x="42" y="1170"/>
                  </a:lnTo>
                  <a:lnTo>
                    <a:pt x="42" y="1155"/>
                  </a:lnTo>
                  <a:lnTo>
                    <a:pt x="42" y="1138"/>
                  </a:lnTo>
                  <a:lnTo>
                    <a:pt x="42" y="1123"/>
                  </a:lnTo>
                  <a:lnTo>
                    <a:pt x="42" y="1106"/>
                  </a:lnTo>
                  <a:lnTo>
                    <a:pt x="42" y="1091"/>
                  </a:lnTo>
                  <a:lnTo>
                    <a:pt x="42" y="1074"/>
                  </a:lnTo>
                  <a:lnTo>
                    <a:pt x="42" y="1060"/>
                  </a:lnTo>
                  <a:lnTo>
                    <a:pt x="42" y="1041"/>
                  </a:lnTo>
                  <a:lnTo>
                    <a:pt x="46" y="1030"/>
                  </a:lnTo>
                  <a:lnTo>
                    <a:pt x="46" y="1011"/>
                  </a:lnTo>
                  <a:lnTo>
                    <a:pt x="46" y="996"/>
                  </a:lnTo>
                  <a:lnTo>
                    <a:pt x="48" y="980"/>
                  </a:lnTo>
                  <a:lnTo>
                    <a:pt x="48" y="965"/>
                  </a:lnTo>
                  <a:lnTo>
                    <a:pt x="48" y="952"/>
                  </a:lnTo>
                  <a:lnTo>
                    <a:pt x="53" y="935"/>
                  </a:lnTo>
                  <a:lnTo>
                    <a:pt x="53" y="920"/>
                  </a:lnTo>
                  <a:lnTo>
                    <a:pt x="57" y="906"/>
                  </a:lnTo>
                  <a:lnTo>
                    <a:pt x="57" y="891"/>
                  </a:lnTo>
                  <a:lnTo>
                    <a:pt x="61" y="876"/>
                  </a:lnTo>
                  <a:lnTo>
                    <a:pt x="61" y="857"/>
                  </a:lnTo>
                  <a:lnTo>
                    <a:pt x="63" y="845"/>
                  </a:lnTo>
                  <a:lnTo>
                    <a:pt x="67" y="830"/>
                  </a:lnTo>
                  <a:lnTo>
                    <a:pt x="70" y="815"/>
                  </a:lnTo>
                  <a:lnTo>
                    <a:pt x="70" y="800"/>
                  </a:lnTo>
                  <a:lnTo>
                    <a:pt x="72" y="785"/>
                  </a:lnTo>
                  <a:lnTo>
                    <a:pt x="74" y="769"/>
                  </a:lnTo>
                  <a:lnTo>
                    <a:pt x="78" y="754"/>
                  </a:lnTo>
                  <a:lnTo>
                    <a:pt x="82" y="743"/>
                  </a:lnTo>
                  <a:lnTo>
                    <a:pt x="84" y="728"/>
                  </a:lnTo>
                  <a:lnTo>
                    <a:pt x="88" y="716"/>
                  </a:lnTo>
                  <a:lnTo>
                    <a:pt x="91" y="699"/>
                  </a:lnTo>
                  <a:lnTo>
                    <a:pt x="93" y="686"/>
                  </a:lnTo>
                  <a:lnTo>
                    <a:pt x="99" y="672"/>
                  </a:lnTo>
                  <a:lnTo>
                    <a:pt x="99" y="661"/>
                  </a:lnTo>
                  <a:lnTo>
                    <a:pt x="103" y="646"/>
                  </a:lnTo>
                  <a:lnTo>
                    <a:pt x="107" y="631"/>
                  </a:lnTo>
                  <a:lnTo>
                    <a:pt x="112" y="619"/>
                  </a:lnTo>
                  <a:lnTo>
                    <a:pt x="114" y="604"/>
                  </a:lnTo>
                  <a:lnTo>
                    <a:pt x="118" y="593"/>
                  </a:lnTo>
                  <a:lnTo>
                    <a:pt x="124" y="576"/>
                  </a:lnTo>
                  <a:lnTo>
                    <a:pt x="127" y="564"/>
                  </a:lnTo>
                  <a:lnTo>
                    <a:pt x="129" y="549"/>
                  </a:lnTo>
                  <a:lnTo>
                    <a:pt x="135" y="538"/>
                  </a:lnTo>
                  <a:lnTo>
                    <a:pt x="139" y="524"/>
                  </a:lnTo>
                  <a:lnTo>
                    <a:pt x="145" y="513"/>
                  </a:lnTo>
                  <a:lnTo>
                    <a:pt x="148" y="498"/>
                  </a:lnTo>
                  <a:lnTo>
                    <a:pt x="154" y="486"/>
                  </a:lnTo>
                  <a:lnTo>
                    <a:pt x="160" y="475"/>
                  </a:lnTo>
                  <a:lnTo>
                    <a:pt x="166" y="462"/>
                  </a:lnTo>
                  <a:lnTo>
                    <a:pt x="169" y="446"/>
                  </a:lnTo>
                  <a:lnTo>
                    <a:pt x="175" y="435"/>
                  </a:lnTo>
                  <a:lnTo>
                    <a:pt x="177" y="422"/>
                  </a:lnTo>
                  <a:lnTo>
                    <a:pt x="185" y="410"/>
                  </a:lnTo>
                  <a:lnTo>
                    <a:pt x="186" y="395"/>
                  </a:lnTo>
                  <a:lnTo>
                    <a:pt x="192" y="380"/>
                  </a:lnTo>
                  <a:lnTo>
                    <a:pt x="200" y="368"/>
                  </a:lnTo>
                  <a:lnTo>
                    <a:pt x="205" y="357"/>
                  </a:lnTo>
                  <a:lnTo>
                    <a:pt x="211" y="340"/>
                  </a:lnTo>
                  <a:lnTo>
                    <a:pt x="217" y="328"/>
                  </a:lnTo>
                  <a:lnTo>
                    <a:pt x="223" y="317"/>
                  </a:lnTo>
                  <a:lnTo>
                    <a:pt x="228" y="304"/>
                  </a:lnTo>
                  <a:lnTo>
                    <a:pt x="234" y="290"/>
                  </a:lnTo>
                  <a:lnTo>
                    <a:pt x="242" y="277"/>
                  </a:lnTo>
                  <a:lnTo>
                    <a:pt x="247" y="266"/>
                  </a:lnTo>
                  <a:lnTo>
                    <a:pt x="253" y="254"/>
                  </a:lnTo>
                  <a:lnTo>
                    <a:pt x="259" y="239"/>
                  </a:lnTo>
                  <a:lnTo>
                    <a:pt x="268" y="224"/>
                  </a:lnTo>
                  <a:lnTo>
                    <a:pt x="274" y="213"/>
                  </a:lnTo>
                  <a:lnTo>
                    <a:pt x="281" y="197"/>
                  </a:lnTo>
                  <a:lnTo>
                    <a:pt x="287" y="180"/>
                  </a:lnTo>
                  <a:lnTo>
                    <a:pt x="295" y="169"/>
                  </a:lnTo>
                  <a:lnTo>
                    <a:pt x="302" y="154"/>
                  </a:lnTo>
                  <a:lnTo>
                    <a:pt x="308" y="142"/>
                  </a:lnTo>
                  <a:lnTo>
                    <a:pt x="314" y="127"/>
                  </a:lnTo>
                  <a:lnTo>
                    <a:pt x="323" y="112"/>
                  </a:lnTo>
                  <a:lnTo>
                    <a:pt x="329" y="100"/>
                  </a:lnTo>
                  <a:lnTo>
                    <a:pt x="338" y="85"/>
                  </a:lnTo>
                  <a:lnTo>
                    <a:pt x="344" y="70"/>
                  </a:lnTo>
                  <a:lnTo>
                    <a:pt x="352" y="55"/>
                  </a:lnTo>
                  <a:lnTo>
                    <a:pt x="359" y="40"/>
                  </a:lnTo>
                  <a:lnTo>
                    <a:pt x="371" y="26"/>
                  </a:lnTo>
                  <a:lnTo>
                    <a:pt x="376" y="19"/>
                  </a:lnTo>
                  <a:lnTo>
                    <a:pt x="388" y="9"/>
                  </a:lnTo>
                  <a:lnTo>
                    <a:pt x="395" y="5"/>
                  </a:lnTo>
                  <a:lnTo>
                    <a:pt x="405" y="5"/>
                  </a:lnTo>
                  <a:lnTo>
                    <a:pt x="413" y="3"/>
                  </a:lnTo>
                  <a:lnTo>
                    <a:pt x="426" y="3"/>
                  </a:lnTo>
                  <a:lnTo>
                    <a:pt x="432" y="0"/>
                  </a:lnTo>
                  <a:lnTo>
                    <a:pt x="441" y="0"/>
                  </a:lnTo>
                  <a:lnTo>
                    <a:pt x="447" y="0"/>
                  </a:lnTo>
                  <a:lnTo>
                    <a:pt x="454" y="0"/>
                  </a:lnTo>
                  <a:lnTo>
                    <a:pt x="462" y="3"/>
                  </a:lnTo>
                  <a:lnTo>
                    <a:pt x="464" y="13"/>
                  </a:lnTo>
                  <a:lnTo>
                    <a:pt x="464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1" name="Freeform 81"/>
            <p:cNvSpPr>
              <a:spLocks/>
            </p:cNvSpPr>
            <p:nvPr/>
          </p:nvSpPr>
          <p:spPr bwMode="auto">
            <a:xfrm>
              <a:off x="6302368" y="4511676"/>
              <a:ext cx="182562" cy="1489076"/>
            </a:xfrm>
            <a:custGeom>
              <a:avLst/>
              <a:gdLst/>
              <a:ahLst/>
              <a:cxnLst>
                <a:cxn ang="0">
                  <a:pos x="219" y="78"/>
                </a:cxn>
                <a:cxn ang="0">
                  <a:pos x="200" y="150"/>
                </a:cxn>
                <a:cxn ang="0">
                  <a:pos x="185" y="217"/>
                </a:cxn>
                <a:cxn ang="0">
                  <a:pos x="169" y="280"/>
                </a:cxn>
                <a:cxn ang="0">
                  <a:pos x="158" y="340"/>
                </a:cxn>
                <a:cxn ang="0">
                  <a:pos x="145" y="401"/>
                </a:cxn>
                <a:cxn ang="0">
                  <a:pos x="133" y="462"/>
                </a:cxn>
                <a:cxn ang="0">
                  <a:pos x="122" y="519"/>
                </a:cxn>
                <a:cxn ang="0">
                  <a:pos x="112" y="582"/>
                </a:cxn>
                <a:cxn ang="0">
                  <a:pos x="103" y="646"/>
                </a:cxn>
                <a:cxn ang="0">
                  <a:pos x="93" y="715"/>
                </a:cxn>
                <a:cxn ang="0">
                  <a:pos x="88" y="785"/>
                </a:cxn>
                <a:cxn ang="0">
                  <a:pos x="86" y="863"/>
                </a:cxn>
                <a:cxn ang="0">
                  <a:pos x="82" y="935"/>
                </a:cxn>
                <a:cxn ang="0">
                  <a:pos x="82" y="1007"/>
                </a:cxn>
                <a:cxn ang="0">
                  <a:pos x="86" y="1080"/>
                </a:cxn>
                <a:cxn ang="0">
                  <a:pos x="88" y="1152"/>
                </a:cxn>
                <a:cxn ang="0">
                  <a:pos x="93" y="1224"/>
                </a:cxn>
                <a:cxn ang="0">
                  <a:pos x="103" y="1298"/>
                </a:cxn>
                <a:cxn ang="0">
                  <a:pos x="112" y="1367"/>
                </a:cxn>
                <a:cxn ang="0">
                  <a:pos x="122" y="1439"/>
                </a:cxn>
                <a:cxn ang="0">
                  <a:pos x="128" y="1511"/>
                </a:cxn>
                <a:cxn ang="0">
                  <a:pos x="137" y="1583"/>
                </a:cxn>
                <a:cxn ang="0">
                  <a:pos x="143" y="1659"/>
                </a:cxn>
                <a:cxn ang="0">
                  <a:pos x="145" y="1735"/>
                </a:cxn>
                <a:cxn ang="0">
                  <a:pos x="149" y="1808"/>
                </a:cxn>
                <a:cxn ang="0">
                  <a:pos x="122" y="1861"/>
                </a:cxn>
                <a:cxn ang="0">
                  <a:pos x="67" y="1859"/>
                </a:cxn>
                <a:cxn ang="0">
                  <a:pos x="61" y="1802"/>
                </a:cxn>
                <a:cxn ang="0">
                  <a:pos x="55" y="1716"/>
                </a:cxn>
                <a:cxn ang="0">
                  <a:pos x="48" y="1638"/>
                </a:cxn>
                <a:cxn ang="0">
                  <a:pos x="46" y="1560"/>
                </a:cxn>
                <a:cxn ang="0">
                  <a:pos x="40" y="1481"/>
                </a:cxn>
                <a:cxn ang="0">
                  <a:pos x="27" y="1403"/>
                </a:cxn>
                <a:cxn ang="0">
                  <a:pos x="21" y="1327"/>
                </a:cxn>
                <a:cxn ang="0">
                  <a:pos x="15" y="1249"/>
                </a:cxn>
                <a:cxn ang="0">
                  <a:pos x="10" y="1175"/>
                </a:cxn>
                <a:cxn ang="0">
                  <a:pos x="4" y="1095"/>
                </a:cxn>
                <a:cxn ang="0">
                  <a:pos x="0" y="1017"/>
                </a:cxn>
                <a:cxn ang="0">
                  <a:pos x="0" y="939"/>
                </a:cxn>
                <a:cxn ang="0">
                  <a:pos x="4" y="863"/>
                </a:cxn>
                <a:cxn ang="0">
                  <a:pos x="10" y="785"/>
                </a:cxn>
                <a:cxn ang="0">
                  <a:pos x="12" y="709"/>
                </a:cxn>
                <a:cxn ang="0">
                  <a:pos x="21" y="641"/>
                </a:cxn>
                <a:cxn ang="0">
                  <a:pos x="31" y="580"/>
                </a:cxn>
                <a:cxn ang="0">
                  <a:pos x="44" y="523"/>
                </a:cxn>
                <a:cxn ang="0">
                  <a:pos x="55" y="470"/>
                </a:cxn>
                <a:cxn ang="0">
                  <a:pos x="65" y="418"/>
                </a:cxn>
                <a:cxn ang="0">
                  <a:pos x="78" y="369"/>
                </a:cxn>
                <a:cxn ang="0">
                  <a:pos x="91" y="316"/>
                </a:cxn>
                <a:cxn ang="0">
                  <a:pos x="107" y="262"/>
                </a:cxn>
                <a:cxn ang="0">
                  <a:pos x="122" y="202"/>
                </a:cxn>
                <a:cxn ang="0">
                  <a:pos x="137" y="139"/>
                </a:cxn>
                <a:cxn ang="0">
                  <a:pos x="154" y="69"/>
                </a:cxn>
                <a:cxn ang="0">
                  <a:pos x="179" y="10"/>
                </a:cxn>
                <a:cxn ang="0">
                  <a:pos x="230" y="10"/>
                </a:cxn>
              </a:cxnLst>
              <a:rect l="0" t="0" r="r" b="b"/>
              <a:pathLst>
                <a:path w="230" h="1876">
                  <a:moveTo>
                    <a:pt x="230" y="17"/>
                  </a:moveTo>
                  <a:lnTo>
                    <a:pt x="226" y="32"/>
                  </a:lnTo>
                  <a:lnTo>
                    <a:pt x="225" y="48"/>
                  </a:lnTo>
                  <a:lnTo>
                    <a:pt x="221" y="63"/>
                  </a:lnTo>
                  <a:lnTo>
                    <a:pt x="219" y="78"/>
                  </a:lnTo>
                  <a:lnTo>
                    <a:pt x="211" y="93"/>
                  </a:lnTo>
                  <a:lnTo>
                    <a:pt x="209" y="108"/>
                  </a:lnTo>
                  <a:lnTo>
                    <a:pt x="206" y="120"/>
                  </a:lnTo>
                  <a:lnTo>
                    <a:pt x="204" y="135"/>
                  </a:lnTo>
                  <a:lnTo>
                    <a:pt x="200" y="150"/>
                  </a:lnTo>
                  <a:lnTo>
                    <a:pt x="196" y="164"/>
                  </a:lnTo>
                  <a:lnTo>
                    <a:pt x="190" y="177"/>
                  </a:lnTo>
                  <a:lnTo>
                    <a:pt x="190" y="192"/>
                  </a:lnTo>
                  <a:lnTo>
                    <a:pt x="187" y="205"/>
                  </a:lnTo>
                  <a:lnTo>
                    <a:pt x="185" y="217"/>
                  </a:lnTo>
                  <a:lnTo>
                    <a:pt x="183" y="228"/>
                  </a:lnTo>
                  <a:lnTo>
                    <a:pt x="179" y="245"/>
                  </a:lnTo>
                  <a:lnTo>
                    <a:pt x="175" y="257"/>
                  </a:lnTo>
                  <a:lnTo>
                    <a:pt x="171" y="268"/>
                  </a:lnTo>
                  <a:lnTo>
                    <a:pt x="169" y="280"/>
                  </a:lnTo>
                  <a:lnTo>
                    <a:pt x="169" y="293"/>
                  </a:lnTo>
                  <a:lnTo>
                    <a:pt x="164" y="304"/>
                  </a:lnTo>
                  <a:lnTo>
                    <a:pt x="164" y="316"/>
                  </a:lnTo>
                  <a:lnTo>
                    <a:pt x="160" y="329"/>
                  </a:lnTo>
                  <a:lnTo>
                    <a:pt x="158" y="340"/>
                  </a:lnTo>
                  <a:lnTo>
                    <a:pt x="154" y="354"/>
                  </a:lnTo>
                  <a:lnTo>
                    <a:pt x="154" y="365"/>
                  </a:lnTo>
                  <a:lnTo>
                    <a:pt x="150" y="376"/>
                  </a:lnTo>
                  <a:lnTo>
                    <a:pt x="149" y="390"/>
                  </a:lnTo>
                  <a:lnTo>
                    <a:pt x="145" y="401"/>
                  </a:lnTo>
                  <a:lnTo>
                    <a:pt x="145" y="413"/>
                  </a:lnTo>
                  <a:lnTo>
                    <a:pt x="143" y="426"/>
                  </a:lnTo>
                  <a:lnTo>
                    <a:pt x="139" y="437"/>
                  </a:lnTo>
                  <a:lnTo>
                    <a:pt x="133" y="449"/>
                  </a:lnTo>
                  <a:lnTo>
                    <a:pt x="133" y="462"/>
                  </a:lnTo>
                  <a:lnTo>
                    <a:pt x="129" y="473"/>
                  </a:lnTo>
                  <a:lnTo>
                    <a:pt x="128" y="487"/>
                  </a:lnTo>
                  <a:lnTo>
                    <a:pt x="124" y="494"/>
                  </a:lnTo>
                  <a:lnTo>
                    <a:pt x="124" y="509"/>
                  </a:lnTo>
                  <a:lnTo>
                    <a:pt x="122" y="519"/>
                  </a:lnTo>
                  <a:lnTo>
                    <a:pt x="118" y="534"/>
                  </a:lnTo>
                  <a:lnTo>
                    <a:pt x="114" y="544"/>
                  </a:lnTo>
                  <a:lnTo>
                    <a:pt x="114" y="559"/>
                  </a:lnTo>
                  <a:lnTo>
                    <a:pt x="112" y="570"/>
                  </a:lnTo>
                  <a:lnTo>
                    <a:pt x="112" y="582"/>
                  </a:lnTo>
                  <a:lnTo>
                    <a:pt x="109" y="593"/>
                  </a:lnTo>
                  <a:lnTo>
                    <a:pt x="109" y="606"/>
                  </a:lnTo>
                  <a:lnTo>
                    <a:pt x="107" y="622"/>
                  </a:lnTo>
                  <a:lnTo>
                    <a:pt x="107" y="633"/>
                  </a:lnTo>
                  <a:lnTo>
                    <a:pt x="103" y="646"/>
                  </a:lnTo>
                  <a:lnTo>
                    <a:pt x="101" y="662"/>
                  </a:lnTo>
                  <a:lnTo>
                    <a:pt x="101" y="673"/>
                  </a:lnTo>
                  <a:lnTo>
                    <a:pt x="97" y="684"/>
                  </a:lnTo>
                  <a:lnTo>
                    <a:pt x="97" y="700"/>
                  </a:lnTo>
                  <a:lnTo>
                    <a:pt x="93" y="715"/>
                  </a:lnTo>
                  <a:lnTo>
                    <a:pt x="93" y="726"/>
                  </a:lnTo>
                  <a:lnTo>
                    <a:pt x="93" y="743"/>
                  </a:lnTo>
                  <a:lnTo>
                    <a:pt x="91" y="755"/>
                  </a:lnTo>
                  <a:lnTo>
                    <a:pt x="88" y="770"/>
                  </a:lnTo>
                  <a:lnTo>
                    <a:pt x="88" y="785"/>
                  </a:lnTo>
                  <a:lnTo>
                    <a:pt x="88" y="800"/>
                  </a:lnTo>
                  <a:lnTo>
                    <a:pt x="86" y="814"/>
                  </a:lnTo>
                  <a:lnTo>
                    <a:pt x="86" y="829"/>
                  </a:lnTo>
                  <a:lnTo>
                    <a:pt x="86" y="846"/>
                  </a:lnTo>
                  <a:lnTo>
                    <a:pt x="86" y="863"/>
                  </a:lnTo>
                  <a:lnTo>
                    <a:pt x="82" y="878"/>
                  </a:lnTo>
                  <a:lnTo>
                    <a:pt x="82" y="890"/>
                  </a:lnTo>
                  <a:lnTo>
                    <a:pt x="82" y="905"/>
                  </a:lnTo>
                  <a:lnTo>
                    <a:pt x="82" y="920"/>
                  </a:lnTo>
                  <a:lnTo>
                    <a:pt x="82" y="935"/>
                  </a:lnTo>
                  <a:lnTo>
                    <a:pt x="82" y="950"/>
                  </a:lnTo>
                  <a:lnTo>
                    <a:pt x="82" y="962"/>
                  </a:lnTo>
                  <a:lnTo>
                    <a:pt x="82" y="981"/>
                  </a:lnTo>
                  <a:lnTo>
                    <a:pt x="82" y="992"/>
                  </a:lnTo>
                  <a:lnTo>
                    <a:pt x="82" y="1007"/>
                  </a:lnTo>
                  <a:lnTo>
                    <a:pt x="82" y="1023"/>
                  </a:lnTo>
                  <a:lnTo>
                    <a:pt x="82" y="1038"/>
                  </a:lnTo>
                  <a:lnTo>
                    <a:pt x="82" y="1049"/>
                  </a:lnTo>
                  <a:lnTo>
                    <a:pt x="82" y="1068"/>
                  </a:lnTo>
                  <a:lnTo>
                    <a:pt x="86" y="1080"/>
                  </a:lnTo>
                  <a:lnTo>
                    <a:pt x="86" y="1095"/>
                  </a:lnTo>
                  <a:lnTo>
                    <a:pt x="86" y="1110"/>
                  </a:lnTo>
                  <a:lnTo>
                    <a:pt x="86" y="1125"/>
                  </a:lnTo>
                  <a:lnTo>
                    <a:pt x="88" y="1139"/>
                  </a:lnTo>
                  <a:lnTo>
                    <a:pt x="88" y="1152"/>
                  </a:lnTo>
                  <a:lnTo>
                    <a:pt x="88" y="1167"/>
                  </a:lnTo>
                  <a:lnTo>
                    <a:pt x="91" y="1182"/>
                  </a:lnTo>
                  <a:lnTo>
                    <a:pt x="93" y="1196"/>
                  </a:lnTo>
                  <a:lnTo>
                    <a:pt x="93" y="1209"/>
                  </a:lnTo>
                  <a:lnTo>
                    <a:pt x="93" y="1224"/>
                  </a:lnTo>
                  <a:lnTo>
                    <a:pt x="97" y="1241"/>
                  </a:lnTo>
                  <a:lnTo>
                    <a:pt x="97" y="1253"/>
                  </a:lnTo>
                  <a:lnTo>
                    <a:pt x="101" y="1268"/>
                  </a:lnTo>
                  <a:lnTo>
                    <a:pt x="103" y="1283"/>
                  </a:lnTo>
                  <a:lnTo>
                    <a:pt x="103" y="1298"/>
                  </a:lnTo>
                  <a:lnTo>
                    <a:pt x="107" y="1310"/>
                  </a:lnTo>
                  <a:lnTo>
                    <a:pt x="109" y="1327"/>
                  </a:lnTo>
                  <a:lnTo>
                    <a:pt x="109" y="1340"/>
                  </a:lnTo>
                  <a:lnTo>
                    <a:pt x="112" y="1355"/>
                  </a:lnTo>
                  <a:lnTo>
                    <a:pt x="112" y="1367"/>
                  </a:lnTo>
                  <a:lnTo>
                    <a:pt x="114" y="1382"/>
                  </a:lnTo>
                  <a:lnTo>
                    <a:pt x="114" y="1397"/>
                  </a:lnTo>
                  <a:lnTo>
                    <a:pt x="118" y="1408"/>
                  </a:lnTo>
                  <a:lnTo>
                    <a:pt x="118" y="1424"/>
                  </a:lnTo>
                  <a:lnTo>
                    <a:pt x="122" y="1439"/>
                  </a:lnTo>
                  <a:lnTo>
                    <a:pt x="122" y="1454"/>
                  </a:lnTo>
                  <a:lnTo>
                    <a:pt x="124" y="1465"/>
                  </a:lnTo>
                  <a:lnTo>
                    <a:pt x="124" y="1481"/>
                  </a:lnTo>
                  <a:lnTo>
                    <a:pt x="128" y="1498"/>
                  </a:lnTo>
                  <a:lnTo>
                    <a:pt x="128" y="1511"/>
                  </a:lnTo>
                  <a:lnTo>
                    <a:pt x="129" y="1526"/>
                  </a:lnTo>
                  <a:lnTo>
                    <a:pt x="129" y="1541"/>
                  </a:lnTo>
                  <a:lnTo>
                    <a:pt x="133" y="1557"/>
                  </a:lnTo>
                  <a:lnTo>
                    <a:pt x="133" y="1570"/>
                  </a:lnTo>
                  <a:lnTo>
                    <a:pt x="137" y="1583"/>
                  </a:lnTo>
                  <a:lnTo>
                    <a:pt x="137" y="1599"/>
                  </a:lnTo>
                  <a:lnTo>
                    <a:pt x="139" y="1616"/>
                  </a:lnTo>
                  <a:lnTo>
                    <a:pt x="139" y="1627"/>
                  </a:lnTo>
                  <a:lnTo>
                    <a:pt x="143" y="1644"/>
                  </a:lnTo>
                  <a:lnTo>
                    <a:pt x="143" y="1659"/>
                  </a:lnTo>
                  <a:lnTo>
                    <a:pt x="145" y="1675"/>
                  </a:lnTo>
                  <a:lnTo>
                    <a:pt x="145" y="1690"/>
                  </a:lnTo>
                  <a:lnTo>
                    <a:pt x="145" y="1705"/>
                  </a:lnTo>
                  <a:lnTo>
                    <a:pt x="145" y="1720"/>
                  </a:lnTo>
                  <a:lnTo>
                    <a:pt x="145" y="1735"/>
                  </a:lnTo>
                  <a:lnTo>
                    <a:pt x="145" y="1751"/>
                  </a:lnTo>
                  <a:lnTo>
                    <a:pt x="149" y="1766"/>
                  </a:lnTo>
                  <a:lnTo>
                    <a:pt x="149" y="1781"/>
                  </a:lnTo>
                  <a:lnTo>
                    <a:pt x="149" y="1798"/>
                  </a:lnTo>
                  <a:lnTo>
                    <a:pt x="149" y="1808"/>
                  </a:lnTo>
                  <a:lnTo>
                    <a:pt x="145" y="1819"/>
                  </a:lnTo>
                  <a:lnTo>
                    <a:pt x="139" y="1828"/>
                  </a:lnTo>
                  <a:lnTo>
                    <a:pt x="133" y="1844"/>
                  </a:lnTo>
                  <a:lnTo>
                    <a:pt x="128" y="1853"/>
                  </a:lnTo>
                  <a:lnTo>
                    <a:pt x="122" y="1861"/>
                  </a:lnTo>
                  <a:lnTo>
                    <a:pt x="112" y="1868"/>
                  </a:lnTo>
                  <a:lnTo>
                    <a:pt x="107" y="1874"/>
                  </a:lnTo>
                  <a:lnTo>
                    <a:pt x="88" y="1876"/>
                  </a:lnTo>
                  <a:lnTo>
                    <a:pt x="72" y="1868"/>
                  </a:lnTo>
                  <a:lnTo>
                    <a:pt x="67" y="1859"/>
                  </a:lnTo>
                  <a:lnTo>
                    <a:pt x="65" y="1844"/>
                  </a:lnTo>
                  <a:lnTo>
                    <a:pt x="61" y="1832"/>
                  </a:lnTo>
                  <a:lnTo>
                    <a:pt x="61" y="1823"/>
                  </a:lnTo>
                  <a:lnTo>
                    <a:pt x="61" y="1811"/>
                  </a:lnTo>
                  <a:lnTo>
                    <a:pt x="61" y="1802"/>
                  </a:lnTo>
                  <a:lnTo>
                    <a:pt x="57" y="1783"/>
                  </a:lnTo>
                  <a:lnTo>
                    <a:pt x="57" y="1768"/>
                  </a:lnTo>
                  <a:lnTo>
                    <a:pt x="55" y="1751"/>
                  </a:lnTo>
                  <a:lnTo>
                    <a:pt x="55" y="1735"/>
                  </a:lnTo>
                  <a:lnTo>
                    <a:pt x="55" y="1716"/>
                  </a:lnTo>
                  <a:lnTo>
                    <a:pt x="55" y="1701"/>
                  </a:lnTo>
                  <a:lnTo>
                    <a:pt x="52" y="1686"/>
                  </a:lnTo>
                  <a:lnTo>
                    <a:pt x="52" y="1673"/>
                  </a:lnTo>
                  <a:lnTo>
                    <a:pt x="52" y="1654"/>
                  </a:lnTo>
                  <a:lnTo>
                    <a:pt x="48" y="1638"/>
                  </a:lnTo>
                  <a:lnTo>
                    <a:pt x="48" y="1623"/>
                  </a:lnTo>
                  <a:lnTo>
                    <a:pt x="48" y="1608"/>
                  </a:lnTo>
                  <a:lnTo>
                    <a:pt x="46" y="1591"/>
                  </a:lnTo>
                  <a:lnTo>
                    <a:pt x="46" y="1576"/>
                  </a:lnTo>
                  <a:lnTo>
                    <a:pt x="46" y="1560"/>
                  </a:lnTo>
                  <a:lnTo>
                    <a:pt x="46" y="1545"/>
                  </a:lnTo>
                  <a:lnTo>
                    <a:pt x="44" y="1530"/>
                  </a:lnTo>
                  <a:lnTo>
                    <a:pt x="40" y="1511"/>
                  </a:lnTo>
                  <a:lnTo>
                    <a:pt x="40" y="1498"/>
                  </a:lnTo>
                  <a:lnTo>
                    <a:pt x="40" y="1481"/>
                  </a:lnTo>
                  <a:lnTo>
                    <a:pt x="36" y="1464"/>
                  </a:lnTo>
                  <a:lnTo>
                    <a:pt x="33" y="1452"/>
                  </a:lnTo>
                  <a:lnTo>
                    <a:pt x="31" y="1433"/>
                  </a:lnTo>
                  <a:lnTo>
                    <a:pt x="31" y="1418"/>
                  </a:lnTo>
                  <a:lnTo>
                    <a:pt x="27" y="1403"/>
                  </a:lnTo>
                  <a:lnTo>
                    <a:pt x="27" y="1388"/>
                  </a:lnTo>
                  <a:lnTo>
                    <a:pt x="25" y="1372"/>
                  </a:lnTo>
                  <a:lnTo>
                    <a:pt x="25" y="1357"/>
                  </a:lnTo>
                  <a:lnTo>
                    <a:pt x="25" y="1342"/>
                  </a:lnTo>
                  <a:lnTo>
                    <a:pt x="21" y="1327"/>
                  </a:lnTo>
                  <a:lnTo>
                    <a:pt x="21" y="1310"/>
                  </a:lnTo>
                  <a:lnTo>
                    <a:pt x="21" y="1298"/>
                  </a:lnTo>
                  <a:lnTo>
                    <a:pt x="19" y="1279"/>
                  </a:lnTo>
                  <a:lnTo>
                    <a:pt x="15" y="1264"/>
                  </a:lnTo>
                  <a:lnTo>
                    <a:pt x="15" y="1249"/>
                  </a:lnTo>
                  <a:lnTo>
                    <a:pt x="15" y="1234"/>
                  </a:lnTo>
                  <a:lnTo>
                    <a:pt x="12" y="1218"/>
                  </a:lnTo>
                  <a:lnTo>
                    <a:pt x="10" y="1201"/>
                  </a:lnTo>
                  <a:lnTo>
                    <a:pt x="10" y="1186"/>
                  </a:lnTo>
                  <a:lnTo>
                    <a:pt x="10" y="1175"/>
                  </a:lnTo>
                  <a:lnTo>
                    <a:pt x="6" y="1156"/>
                  </a:lnTo>
                  <a:lnTo>
                    <a:pt x="6" y="1140"/>
                  </a:lnTo>
                  <a:lnTo>
                    <a:pt x="4" y="1125"/>
                  </a:lnTo>
                  <a:lnTo>
                    <a:pt x="4" y="1110"/>
                  </a:lnTo>
                  <a:lnTo>
                    <a:pt x="4" y="1095"/>
                  </a:lnTo>
                  <a:lnTo>
                    <a:pt x="4" y="1080"/>
                  </a:lnTo>
                  <a:lnTo>
                    <a:pt x="4" y="1063"/>
                  </a:lnTo>
                  <a:lnTo>
                    <a:pt x="4" y="1049"/>
                  </a:lnTo>
                  <a:lnTo>
                    <a:pt x="0" y="1032"/>
                  </a:lnTo>
                  <a:lnTo>
                    <a:pt x="0" y="1017"/>
                  </a:lnTo>
                  <a:lnTo>
                    <a:pt x="0" y="1002"/>
                  </a:lnTo>
                  <a:lnTo>
                    <a:pt x="0" y="987"/>
                  </a:lnTo>
                  <a:lnTo>
                    <a:pt x="0" y="971"/>
                  </a:lnTo>
                  <a:lnTo>
                    <a:pt x="0" y="954"/>
                  </a:lnTo>
                  <a:lnTo>
                    <a:pt x="0" y="939"/>
                  </a:lnTo>
                  <a:lnTo>
                    <a:pt x="0" y="926"/>
                  </a:lnTo>
                  <a:lnTo>
                    <a:pt x="0" y="909"/>
                  </a:lnTo>
                  <a:lnTo>
                    <a:pt x="0" y="893"/>
                  </a:lnTo>
                  <a:lnTo>
                    <a:pt x="0" y="878"/>
                  </a:lnTo>
                  <a:lnTo>
                    <a:pt x="4" y="863"/>
                  </a:lnTo>
                  <a:lnTo>
                    <a:pt x="4" y="846"/>
                  </a:lnTo>
                  <a:lnTo>
                    <a:pt x="4" y="829"/>
                  </a:lnTo>
                  <a:lnTo>
                    <a:pt x="6" y="814"/>
                  </a:lnTo>
                  <a:lnTo>
                    <a:pt x="10" y="800"/>
                  </a:lnTo>
                  <a:lnTo>
                    <a:pt x="10" y="785"/>
                  </a:lnTo>
                  <a:lnTo>
                    <a:pt x="10" y="770"/>
                  </a:lnTo>
                  <a:lnTo>
                    <a:pt x="10" y="751"/>
                  </a:lnTo>
                  <a:lnTo>
                    <a:pt x="12" y="736"/>
                  </a:lnTo>
                  <a:lnTo>
                    <a:pt x="12" y="722"/>
                  </a:lnTo>
                  <a:lnTo>
                    <a:pt x="12" y="709"/>
                  </a:lnTo>
                  <a:lnTo>
                    <a:pt x="15" y="694"/>
                  </a:lnTo>
                  <a:lnTo>
                    <a:pt x="19" y="682"/>
                  </a:lnTo>
                  <a:lnTo>
                    <a:pt x="19" y="667"/>
                  </a:lnTo>
                  <a:lnTo>
                    <a:pt x="19" y="652"/>
                  </a:lnTo>
                  <a:lnTo>
                    <a:pt x="21" y="641"/>
                  </a:lnTo>
                  <a:lnTo>
                    <a:pt x="21" y="627"/>
                  </a:lnTo>
                  <a:lnTo>
                    <a:pt x="25" y="616"/>
                  </a:lnTo>
                  <a:lnTo>
                    <a:pt x="27" y="605"/>
                  </a:lnTo>
                  <a:lnTo>
                    <a:pt x="27" y="591"/>
                  </a:lnTo>
                  <a:lnTo>
                    <a:pt x="31" y="580"/>
                  </a:lnTo>
                  <a:lnTo>
                    <a:pt x="31" y="566"/>
                  </a:lnTo>
                  <a:lnTo>
                    <a:pt x="36" y="559"/>
                  </a:lnTo>
                  <a:lnTo>
                    <a:pt x="36" y="544"/>
                  </a:lnTo>
                  <a:lnTo>
                    <a:pt x="40" y="534"/>
                  </a:lnTo>
                  <a:lnTo>
                    <a:pt x="44" y="523"/>
                  </a:lnTo>
                  <a:lnTo>
                    <a:pt x="46" y="513"/>
                  </a:lnTo>
                  <a:lnTo>
                    <a:pt x="46" y="500"/>
                  </a:lnTo>
                  <a:lnTo>
                    <a:pt x="48" y="490"/>
                  </a:lnTo>
                  <a:lnTo>
                    <a:pt x="52" y="479"/>
                  </a:lnTo>
                  <a:lnTo>
                    <a:pt x="55" y="470"/>
                  </a:lnTo>
                  <a:lnTo>
                    <a:pt x="55" y="458"/>
                  </a:lnTo>
                  <a:lnTo>
                    <a:pt x="57" y="449"/>
                  </a:lnTo>
                  <a:lnTo>
                    <a:pt x="61" y="437"/>
                  </a:lnTo>
                  <a:lnTo>
                    <a:pt x="65" y="428"/>
                  </a:lnTo>
                  <a:lnTo>
                    <a:pt x="65" y="418"/>
                  </a:lnTo>
                  <a:lnTo>
                    <a:pt x="71" y="411"/>
                  </a:lnTo>
                  <a:lnTo>
                    <a:pt x="71" y="401"/>
                  </a:lnTo>
                  <a:lnTo>
                    <a:pt x="72" y="390"/>
                  </a:lnTo>
                  <a:lnTo>
                    <a:pt x="76" y="376"/>
                  </a:lnTo>
                  <a:lnTo>
                    <a:pt x="78" y="369"/>
                  </a:lnTo>
                  <a:lnTo>
                    <a:pt x="78" y="359"/>
                  </a:lnTo>
                  <a:lnTo>
                    <a:pt x="82" y="348"/>
                  </a:lnTo>
                  <a:lnTo>
                    <a:pt x="86" y="335"/>
                  </a:lnTo>
                  <a:lnTo>
                    <a:pt x="88" y="327"/>
                  </a:lnTo>
                  <a:lnTo>
                    <a:pt x="91" y="316"/>
                  </a:lnTo>
                  <a:lnTo>
                    <a:pt x="93" y="304"/>
                  </a:lnTo>
                  <a:lnTo>
                    <a:pt x="97" y="293"/>
                  </a:lnTo>
                  <a:lnTo>
                    <a:pt x="101" y="283"/>
                  </a:lnTo>
                  <a:lnTo>
                    <a:pt x="103" y="272"/>
                  </a:lnTo>
                  <a:lnTo>
                    <a:pt x="107" y="262"/>
                  </a:lnTo>
                  <a:lnTo>
                    <a:pt x="109" y="251"/>
                  </a:lnTo>
                  <a:lnTo>
                    <a:pt x="114" y="238"/>
                  </a:lnTo>
                  <a:lnTo>
                    <a:pt x="114" y="226"/>
                  </a:lnTo>
                  <a:lnTo>
                    <a:pt x="118" y="213"/>
                  </a:lnTo>
                  <a:lnTo>
                    <a:pt x="122" y="202"/>
                  </a:lnTo>
                  <a:lnTo>
                    <a:pt x="124" y="192"/>
                  </a:lnTo>
                  <a:lnTo>
                    <a:pt x="128" y="177"/>
                  </a:lnTo>
                  <a:lnTo>
                    <a:pt x="129" y="165"/>
                  </a:lnTo>
                  <a:lnTo>
                    <a:pt x="133" y="154"/>
                  </a:lnTo>
                  <a:lnTo>
                    <a:pt x="137" y="139"/>
                  </a:lnTo>
                  <a:lnTo>
                    <a:pt x="143" y="127"/>
                  </a:lnTo>
                  <a:lnTo>
                    <a:pt x="145" y="112"/>
                  </a:lnTo>
                  <a:lnTo>
                    <a:pt x="149" y="99"/>
                  </a:lnTo>
                  <a:lnTo>
                    <a:pt x="150" y="84"/>
                  </a:lnTo>
                  <a:lnTo>
                    <a:pt x="154" y="69"/>
                  </a:lnTo>
                  <a:lnTo>
                    <a:pt x="158" y="53"/>
                  </a:lnTo>
                  <a:lnTo>
                    <a:pt x="160" y="38"/>
                  </a:lnTo>
                  <a:lnTo>
                    <a:pt x="166" y="25"/>
                  </a:lnTo>
                  <a:lnTo>
                    <a:pt x="169" y="15"/>
                  </a:lnTo>
                  <a:lnTo>
                    <a:pt x="179" y="10"/>
                  </a:lnTo>
                  <a:lnTo>
                    <a:pt x="187" y="2"/>
                  </a:lnTo>
                  <a:lnTo>
                    <a:pt x="204" y="2"/>
                  </a:lnTo>
                  <a:lnTo>
                    <a:pt x="211" y="0"/>
                  </a:lnTo>
                  <a:lnTo>
                    <a:pt x="225" y="6"/>
                  </a:lnTo>
                  <a:lnTo>
                    <a:pt x="230" y="10"/>
                  </a:lnTo>
                  <a:lnTo>
                    <a:pt x="230" y="17"/>
                  </a:lnTo>
                  <a:lnTo>
                    <a:pt x="23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2" name="Freeform 82"/>
            <p:cNvSpPr>
              <a:spLocks/>
            </p:cNvSpPr>
            <p:nvPr/>
          </p:nvSpPr>
          <p:spPr bwMode="auto">
            <a:xfrm>
              <a:off x="6877043" y="4375152"/>
              <a:ext cx="298450" cy="1370014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4" y="107"/>
                </a:cxn>
                <a:cxn ang="0">
                  <a:pos x="105" y="154"/>
                </a:cxn>
                <a:cxn ang="0">
                  <a:pos x="99" y="198"/>
                </a:cxn>
                <a:cxn ang="0">
                  <a:pos x="94" y="232"/>
                </a:cxn>
                <a:cxn ang="0">
                  <a:pos x="88" y="287"/>
                </a:cxn>
                <a:cxn ang="0">
                  <a:pos x="78" y="344"/>
                </a:cxn>
                <a:cxn ang="0">
                  <a:pos x="75" y="401"/>
                </a:cxn>
                <a:cxn ang="0">
                  <a:pos x="75" y="447"/>
                </a:cxn>
                <a:cxn ang="0">
                  <a:pos x="78" y="483"/>
                </a:cxn>
                <a:cxn ang="0">
                  <a:pos x="82" y="529"/>
                </a:cxn>
                <a:cxn ang="0">
                  <a:pos x="88" y="580"/>
                </a:cxn>
                <a:cxn ang="0">
                  <a:pos x="97" y="637"/>
                </a:cxn>
                <a:cxn ang="0">
                  <a:pos x="103" y="703"/>
                </a:cxn>
                <a:cxn ang="0">
                  <a:pos x="118" y="764"/>
                </a:cxn>
                <a:cxn ang="0">
                  <a:pos x="132" y="827"/>
                </a:cxn>
                <a:cxn ang="0">
                  <a:pos x="151" y="888"/>
                </a:cxn>
                <a:cxn ang="0">
                  <a:pos x="171" y="945"/>
                </a:cxn>
                <a:cxn ang="0">
                  <a:pos x="192" y="1006"/>
                </a:cxn>
                <a:cxn ang="0">
                  <a:pos x="213" y="1063"/>
                </a:cxn>
                <a:cxn ang="0">
                  <a:pos x="238" y="1123"/>
                </a:cxn>
                <a:cxn ang="0">
                  <a:pos x="263" y="1184"/>
                </a:cxn>
                <a:cxn ang="0">
                  <a:pos x="285" y="1243"/>
                </a:cxn>
                <a:cxn ang="0">
                  <a:pos x="304" y="1304"/>
                </a:cxn>
                <a:cxn ang="0">
                  <a:pos x="325" y="1369"/>
                </a:cxn>
                <a:cxn ang="0">
                  <a:pos x="344" y="1435"/>
                </a:cxn>
                <a:cxn ang="0">
                  <a:pos x="356" y="1500"/>
                </a:cxn>
                <a:cxn ang="0">
                  <a:pos x="367" y="1570"/>
                </a:cxn>
                <a:cxn ang="0">
                  <a:pos x="375" y="1646"/>
                </a:cxn>
                <a:cxn ang="0">
                  <a:pos x="371" y="1707"/>
                </a:cxn>
                <a:cxn ang="0">
                  <a:pos x="344" y="1724"/>
                </a:cxn>
                <a:cxn ang="0">
                  <a:pos x="318" y="1671"/>
                </a:cxn>
                <a:cxn ang="0">
                  <a:pos x="299" y="1595"/>
                </a:cxn>
                <a:cxn ang="0">
                  <a:pos x="280" y="1524"/>
                </a:cxn>
                <a:cxn ang="0">
                  <a:pos x="263" y="1458"/>
                </a:cxn>
                <a:cxn ang="0">
                  <a:pos x="242" y="1395"/>
                </a:cxn>
                <a:cxn ang="0">
                  <a:pos x="221" y="1332"/>
                </a:cxn>
                <a:cxn ang="0">
                  <a:pos x="196" y="1272"/>
                </a:cxn>
                <a:cxn ang="0">
                  <a:pos x="175" y="1211"/>
                </a:cxn>
                <a:cxn ang="0">
                  <a:pos x="151" y="1154"/>
                </a:cxn>
                <a:cxn ang="0">
                  <a:pos x="130" y="1093"/>
                </a:cxn>
                <a:cxn ang="0">
                  <a:pos x="105" y="1032"/>
                </a:cxn>
                <a:cxn ang="0">
                  <a:pos x="84" y="969"/>
                </a:cxn>
                <a:cxn ang="0">
                  <a:pos x="67" y="905"/>
                </a:cxn>
                <a:cxn ang="0">
                  <a:pos x="48" y="840"/>
                </a:cxn>
                <a:cxn ang="0">
                  <a:pos x="31" y="774"/>
                </a:cxn>
                <a:cxn ang="0">
                  <a:pos x="17" y="703"/>
                </a:cxn>
                <a:cxn ang="0">
                  <a:pos x="10" y="637"/>
                </a:cxn>
                <a:cxn ang="0">
                  <a:pos x="4" y="595"/>
                </a:cxn>
                <a:cxn ang="0">
                  <a:pos x="0" y="557"/>
                </a:cxn>
                <a:cxn ang="0">
                  <a:pos x="0" y="511"/>
                </a:cxn>
                <a:cxn ang="0">
                  <a:pos x="0" y="447"/>
                </a:cxn>
                <a:cxn ang="0">
                  <a:pos x="4" y="386"/>
                </a:cxn>
                <a:cxn ang="0">
                  <a:pos x="12" y="323"/>
                </a:cxn>
                <a:cxn ang="0">
                  <a:pos x="17" y="281"/>
                </a:cxn>
                <a:cxn ang="0">
                  <a:pos x="27" y="242"/>
                </a:cxn>
                <a:cxn ang="0">
                  <a:pos x="33" y="200"/>
                </a:cxn>
                <a:cxn ang="0">
                  <a:pos x="42" y="154"/>
                </a:cxn>
                <a:cxn ang="0">
                  <a:pos x="52" y="107"/>
                </a:cxn>
                <a:cxn ang="0">
                  <a:pos x="63" y="51"/>
                </a:cxn>
                <a:cxn ang="0">
                  <a:pos x="84" y="12"/>
                </a:cxn>
                <a:cxn ang="0">
                  <a:pos x="124" y="0"/>
                </a:cxn>
              </a:cxnLst>
              <a:rect l="0" t="0" r="r" b="b"/>
              <a:pathLst>
                <a:path w="377" h="1728">
                  <a:moveTo>
                    <a:pt x="126" y="10"/>
                  </a:moveTo>
                  <a:lnTo>
                    <a:pt x="124" y="25"/>
                  </a:lnTo>
                  <a:lnTo>
                    <a:pt x="120" y="40"/>
                  </a:lnTo>
                  <a:lnTo>
                    <a:pt x="120" y="51"/>
                  </a:lnTo>
                  <a:lnTo>
                    <a:pt x="118" y="70"/>
                  </a:lnTo>
                  <a:lnTo>
                    <a:pt x="118" y="82"/>
                  </a:lnTo>
                  <a:lnTo>
                    <a:pt x="114" y="93"/>
                  </a:lnTo>
                  <a:lnTo>
                    <a:pt x="114" y="107"/>
                  </a:lnTo>
                  <a:lnTo>
                    <a:pt x="114" y="122"/>
                  </a:lnTo>
                  <a:lnTo>
                    <a:pt x="111" y="133"/>
                  </a:lnTo>
                  <a:lnTo>
                    <a:pt x="109" y="143"/>
                  </a:lnTo>
                  <a:lnTo>
                    <a:pt x="105" y="154"/>
                  </a:lnTo>
                  <a:lnTo>
                    <a:pt x="105" y="167"/>
                  </a:lnTo>
                  <a:lnTo>
                    <a:pt x="103" y="175"/>
                  </a:lnTo>
                  <a:lnTo>
                    <a:pt x="103" y="188"/>
                  </a:lnTo>
                  <a:lnTo>
                    <a:pt x="99" y="198"/>
                  </a:lnTo>
                  <a:lnTo>
                    <a:pt x="99" y="209"/>
                  </a:lnTo>
                  <a:lnTo>
                    <a:pt x="97" y="215"/>
                  </a:lnTo>
                  <a:lnTo>
                    <a:pt x="97" y="224"/>
                  </a:lnTo>
                  <a:lnTo>
                    <a:pt x="94" y="232"/>
                  </a:lnTo>
                  <a:lnTo>
                    <a:pt x="94" y="242"/>
                  </a:lnTo>
                  <a:lnTo>
                    <a:pt x="90" y="257"/>
                  </a:lnTo>
                  <a:lnTo>
                    <a:pt x="90" y="276"/>
                  </a:lnTo>
                  <a:lnTo>
                    <a:pt x="88" y="287"/>
                  </a:lnTo>
                  <a:lnTo>
                    <a:pt x="84" y="302"/>
                  </a:lnTo>
                  <a:lnTo>
                    <a:pt x="82" y="314"/>
                  </a:lnTo>
                  <a:lnTo>
                    <a:pt x="82" y="333"/>
                  </a:lnTo>
                  <a:lnTo>
                    <a:pt x="78" y="344"/>
                  </a:lnTo>
                  <a:lnTo>
                    <a:pt x="78" y="359"/>
                  </a:lnTo>
                  <a:lnTo>
                    <a:pt x="75" y="375"/>
                  </a:lnTo>
                  <a:lnTo>
                    <a:pt x="75" y="390"/>
                  </a:lnTo>
                  <a:lnTo>
                    <a:pt x="75" y="401"/>
                  </a:lnTo>
                  <a:lnTo>
                    <a:pt x="75" y="420"/>
                  </a:lnTo>
                  <a:lnTo>
                    <a:pt x="75" y="430"/>
                  </a:lnTo>
                  <a:lnTo>
                    <a:pt x="75" y="439"/>
                  </a:lnTo>
                  <a:lnTo>
                    <a:pt x="75" y="447"/>
                  </a:lnTo>
                  <a:lnTo>
                    <a:pt x="78" y="456"/>
                  </a:lnTo>
                  <a:lnTo>
                    <a:pt x="78" y="466"/>
                  </a:lnTo>
                  <a:lnTo>
                    <a:pt x="78" y="475"/>
                  </a:lnTo>
                  <a:lnTo>
                    <a:pt x="78" y="483"/>
                  </a:lnTo>
                  <a:lnTo>
                    <a:pt x="78" y="496"/>
                  </a:lnTo>
                  <a:lnTo>
                    <a:pt x="78" y="504"/>
                  </a:lnTo>
                  <a:lnTo>
                    <a:pt x="82" y="517"/>
                  </a:lnTo>
                  <a:lnTo>
                    <a:pt x="82" y="529"/>
                  </a:lnTo>
                  <a:lnTo>
                    <a:pt x="84" y="542"/>
                  </a:lnTo>
                  <a:lnTo>
                    <a:pt x="84" y="553"/>
                  </a:lnTo>
                  <a:lnTo>
                    <a:pt x="84" y="565"/>
                  </a:lnTo>
                  <a:lnTo>
                    <a:pt x="88" y="580"/>
                  </a:lnTo>
                  <a:lnTo>
                    <a:pt x="90" y="595"/>
                  </a:lnTo>
                  <a:lnTo>
                    <a:pt x="90" y="606"/>
                  </a:lnTo>
                  <a:lnTo>
                    <a:pt x="94" y="622"/>
                  </a:lnTo>
                  <a:lnTo>
                    <a:pt x="97" y="637"/>
                  </a:lnTo>
                  <a:lnTo>
                    <a:pt x="99" y="656"/>
                  </a:lnTo>
                  <a:lnTo>
                    <a:pt x="99" y="671"/>
                  </a:lnTo>
                  <a:lnTo>
                    <a:pt x="103" y="688"/>
                  </a:lnTo>
                  <a:lnTo>
                    <a:pt x="103" y="703"/>
                  </a:lnTo>
                  <a:lnTo>
                    <a:pt x="105" y="719"/>
                  </a:lnTo>
                  <a:lnTo>
                    <a:pt x="111" y="734"/>
                  </a:lnTo>
                  <a:lnTo>
                    <a:pt x="114" y="753"/>
                  </a:lnTo>
                  <a:lnTo>
                    <a:pt x="118" y="764"/>
                  </a:lnTo>
                  <a:lnTo>
                    <a:pt x="120" y="783"/>
                  </a:lnTo>
                  <a:lnTo>
                    <a:pt x="124" y="798"/>
                  </a:lnTo>
                  <a:lnTo>
                    <a:pt x="126" y="814"/>
                  </a:lnTo>
                  <a:lnTo>
                    <a:pt x="132" y="827"/>
                  </a:lnTo>
                  <a:lnTo>
                    <a:pt x="135" y="842"/>
                  </a:lnTo>
                  <a:lnTo>
                    <a:pt x="141" y="857"/>
                  </a:lnTo>
                  <a:lnTo>
                    <a:pt x="145" y="873"/>
                  </a:lnTo>
                  <a:lnTo>
                    <a:pt x="151" y="888"/>
                  </a:lnTo>
                  <a:lnTo>
                    <a:pt x="156" y="903"/>
                  </a:lnTo>
                  <a:lnTo>
                    <a:pt x="160" y="918"/>
                  </a:lnTo>
                  <a:lnTo>
                    <a:pt x="166" y="933"/>
                  </a:lnTo>
                  <a:lnTo>
                    <a:pt x="171" y="945"/>
                  </a:lnTo>
                  <a:lnTo>
                    <a:pt x="179" y="960"/>
                  </a:lnTo>
                  <a:lnTo>
                    <a:pt x="181" y="975"/>
                  </a:lnTo>
                  <a:lnTo>
                    <a:pt x="187" y="990"/>
                  </a:lnTo>
                  <a:lnTo>
                    <a:pt x="192" y="1006"/>
                  </a:lnTo>
                  <a:lnTo>
                    <a:pt x="200" y="1021"/>
                  </a:lnTo>
                  <a:lnTo>
                    <a:pt x="202" y="1036"/>
                  </a:lnTo>
                  <a:lnTo>
                    <a:pt x="208" y="1051"/>
                  </a:lnTo>
                  <a:lnTo>
                    <a:pt x="213" y="1063"/>
                  </a:lnTo>
                  <a:lnTo>
                    <a:pt x="223" y="1078"/>
                  </a:lnTo>
                  <a:lnTo>
                    <a:pt x="227" y="1093"/>
                  </a:lnTo>
                  <a:lnTo>
                    <a:pt x="236" y="1108"/>
                  </a:lnTo>
                  <a:lnTo>
                    <a:pt x="238" y="1123"/>
                  </a:lnTo>
                  <a:lnTo>
                    <a:pt x="247" y="1141"/>
                  </a:lnTo>
                  <a:lnTo>
                    <a:pt x="249" y="1154"/>
                  </a:lnTo>
                  <a:lnTo>
                    <a:pt x="257" y="1169"/>
                  </a:lnTo>
                  <a:lnTo>
                    <a:pt x="263" y="1184"/>
                  </a:lnTo>
                  <a:lnTo>
                    <a:pt x="268" y="1199"/>
                  </a:lnTo>
                  <a:lnTo>
                    <a:pt x="274" y="1215"/>
                  </a:lnTo>
                  <a:lnTo>
                    <a:pt x="280" y="1230"/>
                  </a:lnTo>
                  <a:lnTo>
                    <a:pt x="285" y="1243"/>
                  </a:lnTo>
                  <a:lnTo>
                    <a:pt x="293" y="1258"/>
                  </a:lnTo>
                  <a:lnTo>
                    <a:pt x="295" y="1274"/>
                  </a:lnTo>
                  <a:lnTo>
                    <a:pt x="301" y="1289"/>
                  </a:lnTo>
                  <a:lnTo>
                    <a:pt x="304" y="1304"/>
                  </a:lnTo>
                  <a:lnTo>
                    <a:pt x="310" y="1319"/>
                  </a:lnTo>
                  <a:lnTo>
                    <a:pt x="318" y="1334"/>
                  </a:lnTo>
                  <a:lnTo>
                    <a:pt x="320" y="1353"/>
                  </a:lnTo>
                  <a:lnTo>
                    <a:pt x="325" y="1369"/>
                  </a:lnTo>
                  <a:lnTo>
                    <a:pt x="331" y="1386"/>
                  </a:lnTo>
                  <a:lnTo>
                    <a:pt x="335" y="1401"/>
                  </a:lnTo>
                  <a:lnTo>
                    <a:pt x="341" y="1418"/>
                  </a:lnTo>
                  <a:lnTo>
                    <a:pt x="344" y="1435"/>
                  </a:lnTo>
                  <a:lnTo>
                    <a:pt x="346" y="1452"/>
                  </a:lnTo>
                  <a:lnTo>
                    <a:pt x="350" y="1467"/>
                  </a:lnTo>
                  <a:lnTo>
                    <a:pt x="352" y="1483"/>
                  </a:lnTo>
                  <a:lnTo>
                    <a:pt x="356" y="1500"/>
                  </a:lnTo>
                  <a:lnTo>
                    <a:pt x="362" y="1519"/>
                  </a:lnTo>
                  <a:lnTo>
                    <a:pt x="362" y="1536"/>
                  </a:lnTo>
                  <a:lnTo>
                    <a:pt x="365" y="1555"/>
                  </a:lnTo>
                  <a:lnTo>
                    <a:pt x="367" y="1570"/>
                  </a:lnTo>
                  <a:lnTo>
                    <a:pt x="371" y="1589"/>
                  </a:lnTo>
                  <a:lnTo>
                    <a:pt x="371" y="1610"/>
                  </a:lnTo>
                  <a:lnTo>
                    <a:pt x="375" y="1627"/>
                  </a:lnTo>
                  <a:lnTo>
                    <a:pt x="375" y="1646"/>
                  </a:lnTo>
                  <a:lnTo>
                    <a:pt x="377" y="1667"/>
                  </a:lnTo>
                  <a:lnTo>
                    <a:pt x="375" y="1678"/>
                  </a:lnTo>
                  <a:lnTo>
                    <a:pt x="375" y="1694"/>
                  </a:lnTo>
                  <a:lnTo>
                    <a:pt x="371" y="1707"/>
                  </a:lnTo>
                  <a:lnTo>
                    <a:pt x="367" y="1714"/>
                  </a:lnTo>
                  <a:lnTo>
                    <a:pt x="362" y="1724"/>
                  </a:lnTo>
                  <a:lnTo>
                    <a:pt x="352" y="1728"/>
                  </a:lnTo>
                  <a:lnTo>
                    <a:pt x="344" y="1724"/>
                  </a:lnTo>
                  <a:lnTo>
                    <a:pt x="335" y="1714"/>
                  </a:lnTo>
                  <a:lnTo>
                    <a:pt x="322" y="1699"/>
                  </a:lnTo>
                  <a:lnTo>
                    <a:pt x="320" y="1688"/>
                  </a:lnTo>
                  <a:lnTo>
                    <a:pt x="318" y="1671"/>
                  </a:lnTo>
                  <a:lnTo>
                    <a:pt x="310" y="1650"/>
                  </a:lnTo>
                  <a:lnTo>
                    <a:pt x="306" y="1631"/>
                  </a:lnTo>
                  <a:lnTo>
                    <a:pt x="304" y="1612"/>
                  </a:lnTo>
                  <a:lnTo>
                    <a:pt x="299" y="1595"/>
                  </a:lnTo>
                  <a:lnTo>
                    <a:pt x="295" y="1576"/>
                  </a:lnTo>
                  <a:lnTo>
                    <a:pt x="289" y="1561"/>
                  </a:lnTo>
                  <a:lnTo>
                    <a:pt x="285" y="1545"/>
                  </a:lnTo>
                  <a:lnTo>
                    <a:pt x="280" y="1524"/>
                  </a:lnTo>
                  <a:lnTo>
                    <a:pt x="278" y="1509"/>
                  </a:lnTo>
                  <a:lnTo>
                    <a:pt x="270" y="1492"/>
                  </a:lnTo>
                  <a:lnTo>
                    <a:pt x="265" y="1477"/>
                  </a:lnTo>
                  <a:lnTo>
                    <a:pt x="263" y="1458"/>
                  </a:lnTo>
                  <a:lnTo>
                    <a:pt x="257" y="1443"/>
                  </a:lnTo>
                  <a:lnTo>
                    <a:pt x="253" y="1426"/>
                  </a:lnTo>
                  <a:lnTo>
                    <a:pt x="247" y="1414"/>
                  </a:lnTo>
                  <a:lnTo>
                    <a:pt x="242" y="1395"/>
                  </a:lnTo>
                  <a:lnTo>
                    <a:pt x="236" y="1380"/>
                  </a:lnTo>
                  <a:lnTo>
                    <a:pt x="228" y="1365"/>
                  </a:lnTo>
                  <a:lnTo>
                    <a:pt x="227" y="1350"/>
                  </a:lnTo>
                  <a:lnTo>
                    <a:pt x="221" y="1332"/>
                  </a:lnTo>
                  <a:lnTo>
                    <a:pt x="213" y="1317"/>
                  </a:lnTo>
                  <a:lnTo>
                    <a:pt x="208" y="1300"/>
                  </a:lnTo>
                  <a:lnTo>
                    <a:pt x="202" y="1287"/>
                  </a:lnTo>
                  <a:lnTo>
                    <a:pt x="196" y="1272"/>
                  </a:lnTo>
                  <a:lnTo>
                    <a:pt x="190" y="1256"/>
                  </a:lnTo>
                  <a:lnTo>
                    <a:pt x="183" y="1241"/>
                  </a:lnTo>
                  <a:lnTo>
                    <a:pt x="181" y="1226"/>
                  </a:lnTo>
                  <a:lnTo>
                    <a:pt x="175" y="1211"/>
                  </a:lnTo>
                  <a:lnTo>
                    <a:pt x="168" y="1196"/>
                  </a:lnTo>
                  <a:lnTo>
                    <a:pt x="162" y="1180"/>
                  </a:lnTo>
                  <a:lnTo>
                    <a:pt x="156" y="1169"/>
                  </a:lnTo>
                  <a:lnTo>
                    <a:pt x="151" y="1154"/>
                  </a:lnTo>
                  <a:lnTo>
                    <a:pt x="145" y="1135"/>
                  </a:lnTo>
                  <a:lnTo>
                    <a:pt x="139" y="1120"/>
                  </a:lnTo>
                  <a:lnTo>
                    <a:pt x="135" y="1108"/>
                  </a:lnTo>
                  <a:lnTo>
                    <a:pt x="130" y="1093"/>
                  </a:lnTo>
                  <a:lnTo>
                    <a:pt x="124" y="1076"/>
                  </a:lnTo>
                  <a:lnTo>
                    <a:pt x="118" y="1061"/>
                  </a:lnTo>
                  <a:lnTo>
                    <a:pt x="111" y="1047"/>
                  </a:lnTo>
                  <a:lnTo>
                    <a:pt x="105" y="1032"/>
                  </a:lnTo>
                  <a:lnTo>
                    <a:pt x="99" y="1015"/>
                  </a:lnTo>
                  <a:lnTo>
                    <a:pt x="94" y="1000"/>
                  </a:lnTo>
                  <a:lnTo>
                    <a:pt x="90" y="985"/>
                  </a:lnTo>
                  <a:lnTo>
                    <a:pt x="84" y="969"/>
                  </a:lnTo>
                  <a:lnTo>
                    <a:pt x="82" y="954"/>
                  </a:lnTo>
                  <a:lnTo>
                    <a:pt x="75" y="939"/>
                  </a:lnTo>
                  <a:lnTo>
                    <a:pt x="73" y="924"/>
                  </a:lnTo>
                  <a:lnTo>
                    <a:pt x="67" y="905"/>
                  </a:lnTo>
                  <a:lnTo>
                    <a:pt x="63" y="892"/>
                  </a:lnTo>
                  <a:lnTo>
                    <a:pt x="57" y="873"/>
                  </a:lnTo>
                  <a:lnTo>
                    <a:pt x="52" y="857"/>
                  </a:lnTo>
                  <a:lnTo>
                    <a:pt x="48" y="840"/>
                  </a:lnTo>
                  <a:lnTo>
                    <a:pt x="42" y="825"/>
                  </a:lnTo>
                  <a:lnTo>
                    <a:pt x="38" y="806"/>
                  </a:lnTo>
                  <a:lnTo>
                    <a:pt x="37" y="791"/>
                  </a:lnTo>
                  <a:lnTo>
                    <a:pt x="31" y="774"/>
                  </a:lnTo>
                  <a:lnTo>
                    <a:pt x="27" y="755"/>
                  </a:lnTo>
                  <a:lnTo>
                    <a:pt x="25" y="739"/>
                  </a:lnTo>
                  <a:lnTo>
                    <a:pt x="21" y="722"/>
                  </a:lnTo>
                  <a:lnTo>
                    <a:pt x="17" y="703"/>
                  </a:lnTo>
                  <a:lnTo>
                    <a:pt x="16" y="686"/>
                  </a:lnTo>
                  <a:lnTo>
                    <a:pt x="12" y="667"/>
                  </a:lnTo>
                  <a:lnTo>
                    <a:pt x="12" y="650"/>
                  </a:lnTo>
                  <a:lnTo>
                    <a:pt x="10" y="637"/>
                  </a:lnTo>
                  <a:lnTo>
                    <a:pt x="10" y="627"/>
                  </a:lnTo>
                  <a:lnTo>
                    <a:pt x="6" y="614"/>
                  </a:lnTo>
                  <a:lnTo>
                    <a:pt x="6" y="605"/>
                  </a:lnTo>
                  <a:lnTo>
                    <a:pt x="4" y="595"/>
                  </a:lnTo>
                  <a:lnTo>
                    <a:pt x="4" y="586"/>
                  </a:lnTo>
                  <a:lnTo>
                    <a:pt x="4" y="578"/>
                  </a:lnTo>
                  <a:lnTo>
                    <a:pt x="4" y="565"/>
                  </a:lnTo>
                  <a:lnTo>
                    <a:pt x="0" y="557"/>
                  </a:lnTo>
                  <a:lnTo>
                    <a:pt x="0" y="548"/>
                  </a:lnTo>
                  <a:lnTo>
                    <a:pt x="0" y="538"/>
                  </a:lnTo>
                  <a:lnTo>
                    <a:pt x="0" y="529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0" y="481"/>
                  </a:lnTo>
                  <a:lnTo>
                    <a:pt x="0" y="462"/>
                  </a:lnTo>
                  <a:lnTo>
                    <a:pt x="0" y="447"/>
                  </a:lnTo>
                  <a:lnTo>
                    <a:pt x="0" y="432"/>
                  </a:lnTo>
                  <a:lnTo>
                    <a:pt x="0" y="418"/>
                  </a:lnTo>
                  <a:lnTo>
                    <a:pt x="4" y="401"/>
                  </a:lnTo>
                  <a:lnTo>
                    <a:pt x="4" y="386"/>
                  </a:lnTo>
                  <a:lnTo>
                    <a:pt x="10" y="375"/>
                  </a:lnTo>
                  <a:lnTo>
                    <a:pt x="10" y="357"/>
                  </a:lnTo>
                  <a:lnTo>
                    <a:pt x="12" y="342"/>
                  </a:lnTo>
                  <a:lnTo>
                    <a:pt x="12" y="323"/>
                  </a:lnTo>
                  <a:lnTo>
                    <a:pt x="16" y="308"/>
                  </a:lnTo>
                  <a:lnTo>
                    <a:pt x="16" y="300"/>
                  </a:lnTo>
                  <a:lnTo>
                    <a:pt x="17" y="291"/>
                  </a:lnTo>
                  <a:lnTo>
                    <a:pt x="17" y="281"/>
                  </a:lnTo>
                  <a:lnTo>
                    <a:pt x="21" y="272"/>
                  </a:lnTo>
                  <a:lnTo>
                    <a:pt x="25" y="261"/>
                  </a:lnTo>
                  <a:lnTo>
                    <a:pt x="25" y="251"/>
                  </a:lnTo>
                  <a:lnTo>
                    <a:pt x="27" y="242"/>
                  </a:lnTo>
                  <a:lnTo>
                    <a:pt x="31" y="232"/>
                  </a:lnTo>
                  <a:lnTo>
                    <a:pt x="31" y="224"/>
                  </a:lnTo>
                  <a:lnTo>
                    <a:pt x="33" y="211"/>
                  </a:lnTo>
                  <a:lnTo>
                    <a:pt x="33" y="200"/>
                  </a:lnTo>
                  <a:lnTo>
                    <a:pt x="37" y="190"/>
                  </a:lnTo>
                  <a:lnTo>
                    <a:pt x="38" y="179"/>
                  </a:lnTo>
                  <a:lnTo>
                    <a:pt x="42" y="169"/>
                  </a:lnTo>
                  <a:lnTo>
                    <a:pt x="42" y="154"/>
                  </a:lnTo>
                  <a:lnTo>
                    <a:pt x="46" y="147"/>
                  </a:lnTo>
                  <a:lnTo>
                    <a:pt x="48" y="129"/>
                  </a:lnTo>
                  <a:lnTo>
                    <a:pt x="52" y="118"/>
                  </a:lnTo>
                  <a:lnTo>
                    <a:pt x="52" y="107"/>
                  </a:lnTo>
                  <a:lnTo>
                    <a:pt x="54" y="93"/>
                  </a:lnTo>
                  <a:lnTo>
                    <a:pt x="57" y="80"/>
                  </a:lnTo>
                  <a:lnTo>
                    <a:pt x="61" y="67"/>
                  </a:lnTo>
                  <a:lnTo>
                    <a:pt x="63" y="51"/>
                  </a:lnTo>
                  <a:lnTo>
                    <a:pt x="67" y="36"/>
                  </a:lnTo>
                  <a:lnTo>
                    <a:pt x="69" y="31"/>
                  </a:lnTo>
                  <a:lnTo>
                    <a:pt x="75" y="23"/>
                  </a:lnTo>
                  <a:lnTo>
                    <a:pt x="84" y="12"/>
                  </a:lnTo>
                  <a:lnTo>
                    <a:pt x="97" y="10"/>
                  </a:lnTo>
                  <a:lnTo>
                    <a:pt x="105" y="0"/>
                  </a:lnTo>
                  <a:lnTo>
                    <a:pt x="118" y="0"/>
                  </a:lnTo>
                  <a:lnTo>
                    <a:pt x="124" y="0"/>
                  </a:lnTo>
                  <a:lnTo>
                    <a:pt x="126" y="10"/>
                  </a:lnTo>
                  <a:lnTo>
                    <a:pt x="12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3" name="Freeform 83"/>
            <p:cNvSpPr>
              <a:spLocks/>
            </p:cNvSpPr>
            <p:nvPr/>
          </p:nvSpPr>
          <p:spPr bwMode="auto">
            <a:xfrm>
              <a:off x="6669081" y="4830765"/>
              <a:ext cx="373062" cy="1004889"/>
            </a:xfrm>
            <a:custGeom>
              <a:avLst/>
              <a:gdLst/>
              <a:ahLst/>
              <a:cxnLst>
                <a:cxn ang="0">
                  <a:pos x="74" y="42"/>
                </a:cxn>
                <a:cxn ang="0">
                  <a:pos x="74" y="97"/>
                </a:cxn>
                <a:cxn ang="0">
                  <a:pos x="74" y="150"/>
                </a:cxn>
                <a:cxn ang="0">
                  <a:pos x="78" y="204"/>
                </a:cxn>
                <a:cxn ang="0">
                  <a:pos x="84" y="253"/>
                </a:cxn>
                <a:cxn ang="0">
                  <a:pos x="89" y="304"/>
                </a:cxn>
                <a:cxn ang="0">
                  <a:pos x="99" y="356"/>
                </a:cxn>
                <a:cxn ang="0">
                  <a:pos x="114" y="407"/>
                </a:cxn>
                <a:cxn ang="0">
                  <a:pos x="133" y="462"/>
                </a:cxn>
                <a:cxn ang="0">
                  <a:pos x="154" y="513"/>
                </a:cxn>
                <a:cxn ang="0">
                  <a:pos x="177" y="561"/>
                </a:cxn>
                <a:cxn ang="0">
                  <a:pos x="202" y="605"/>
                </a:cxn>
                <a:cxn ang="0">
                  <a:pos x="228" y="646"/>
                </a:cxn>
                <a:cxn ang="0">
                  <a:pos x="255" y="688"/>
                </a:cxn>
                <a:cxn ang="0">
                  <a:pos x="283" y="726"/>
                </a:cxn>
                <a:cxn ang="0">
                  <a:pos x="314" y="770"/>
                </a:cxn>
                <a:cxn ang="0">
                  <a:pos x="337" y="808"/>
                </a:cxn>
                <a:cxn ang="0">
                  <a:pos x="365" y="852"/>
                </a:cxn>
                <a:cxn ang="0">
                  <a:pos x="388" y="897"/>
                </a:cxn>
                <a:cxn ang="0">
                  <a:pos x="409" y="945"/>
                </a:cxn>
                <a:cxn ang="0">
                  <a:pos x="428" y="1000"/>
                </a:cxn>
                <a:cxn ang="0">
                  <a:pos x="445" y="1057"/>
                </a:cxn>
                <a:cxn ang="0">
                  <a:pos x="458" y="1120"/>
                </a:cxn>
                <a:cxn ang="0">
                  <a:pos x="468" y="1192"/>
                </a:cxn>
                <a:cxn ang="0">
                  <a:pos x="468" y="1237"/>
                </a:cxn>
                <a:cxn ang="0">
                  <a:pos x="452" y="1268"/>
                </a:cxn>
                <a:cxn ang="0">
                  <a:pos x="413" y="1228"/>
                </a:cxn>
                <a:cxn ang="0">
                  <a:pos x="394" y="1190"/>
                </a:cxn>
                <a:cxn ang="0">
                  <a:pos x="371" y="1129"/>
                </a:cxn>
                <a:cxn ang="0">
                  <a:pos x="346" y="1072"/>
                </a:cxn>
                <a:cxn ang="0">
                  <a:pos x="325" y="1017"/>
                </a:cxn>
                <a:cxn ang="0">
                  <a:pos x="299" y="969"/>
                </a:cxn>
                <a:cxn ang="0">
                  <a:pos x="274" y="924"/>
                </a:cxn>
                <a:cxn ang="0">
                  <a:pos x="251" y="882"/>
                </a:cxn>
                <a:cxn ang="0">
                  <a:pos x="228" y="840"/>
                </a:cxn>
                <a:cxn ang="0">
                  <a:pos x="205" y="800"/>
                </a:cxn>
                <a:cxn ang="0">
                  <a:pos x="181" y="758"/>
                </a:cxn>
                <a:cxn ang="0">
                  <a:pos x="156" y="715"/>
                </a:cxn>
                <a:cxn ang="0">
                  <a:pos x="135" y="677"/>
                </a:cxn>
                <a:cxn ang="0">
                  <a:pos x="114" y="631"/>
                </a:cxn>
                <a:cxn ang="0">
                  <a:pos x="89" y="586"/>
                </a:cxn>
                <a:cxn ang="0">
                  <a:pos x="72" y="534"/>
                </a:cxn>
                <a:cxn ang="0">
                  <a:pos x="51" y="483"/>
                </a:cxn>
                <a:cxn ang="0">
                  <a:pos x="32" y="428"/>
                </a:cxn>
                <a:cxn ang="0">
                  <a:pos x="21" y="378"/>
                </a:cxn>
                <a:cxn ang="0">
                  <a:pos x="12" y="342"/>
                </a:cxn>
                <a:cxn ang="0">
                  <a:pos x="6" y="297"/>
                </a:cxn>
                <a:cxn ang="0">
                  <a:pos x="0" y="253"/>
                </a:cxn>
                <a:cxn ang="0">
                  <a:pos x="0" y="221"/>
                </a:cxn>
                <a:cxn ang="0">
                  <a:pos x="0" y="179"/>
                </a:cxn>
                <a:cxn ang="0">
                  <a:pos x="2" y="129"/>
                </a:cxn>
                <a:cxn ang="0">
                  <a:pos x="10" y="88"/>
                </a:cxn>
                <a:cxn ang="0">
                  <a:pos x="32" y="46"/>
                </a:cxn>
                <a:cxn ang="0">
                  <a:pos x="59" y="10"/>
                </a:cxn>
                <a:cxn ang="0">
                  <a:pos x="78" y="6"/>
                </a:cxn>
              </a:cxnLst>
              <a:rect l="0" t="0" r="r" b="b"/>
              <a:pathLst>
                <a:path w="470" h="1268">
                  <a:moveTo>
                    <a:pt x="78" y="6"/>
                  </a:moveTo>
                  <a:lnTo>
                    <a:pt x="74" y="17"/>
                  </a:lnTo>
                  <a:lnTo>
                    <a:pt x="74" y="31"/>
                  </a:lnTo>
                  <a:lnTo>
                    <a:pt x="74" y="42"/>
                  </a:lnTo>
                  <a:lnTo>
                    <a:pt x="74" y="57"/>
                  </a:lnTo>
                  <a:lnTo>
                    <a:pt x="74" y="69"/>
                  </a:lnTo>
                  <a:lnTo>
                    <a:pt x="74" y="86"/>
                  </a:lnTo>
                  <a:lnTo>
                    <a:pt x="74" y="97"/>
                  </a:lnTo>
                  <a:lnTo>
                    <a:pt x="74" y="112"/>
                  </a:lnTo>
                  <a:lnTo>
                    <a:pt x="74" y="124"/>
                  </a:lnTo>
                  <a:lnTo>
                    <a:pt x="74" y="135"/>
                  </a:lnTo>
                  <a:lnTo>
                    <a:pt x="74" y="150"/>
                  </a:lnTo>
                  <a:lnTo>
                    <a:pt x="74" y="164"/>
                  </a:lnTo>
                  <a:lnTo>
                    <a:pt x="74" y="175"/>
                  </a:lnTo>
                  <a:lnTo>
                    <a:pt x="78" y="190"/>
                  </a:lnTo>
                  <a:lnTo>
                    <a:pt x="78" y="204"/>
                  </a:lnTo>
                  <a:lnTo>
                    <a:pt x="80" y="217"/>
                  </a:lnTo>
                  <a:lnTo>
                    <a:pt x="80" y="230"/>
                  </a:lnTo>
                  <a:lnTo>
                    <a:pt x="80" y="242"/>
                  </a:lnTo>
                  <a:lnTo>
                    <a:pt x="84" y="253"/>
                  </a:lnTo>
                  <a:lnTo>
                    <a:pt x="84" y="268"/>
                  </a:lnTo>
                  <a:lnTo>
                    <a:pt x="84" y="281"/>
                  </a:lnTo>
                  <a:lnTo>
                    <a:pt x="88" y="293"/>
                  </a:lnTo>
                  <a:lnTo>
                    <a:pt x="89" y="304"/>
                  </a:lnTo>
                  <a:lnTo>
                    <a:pt x="93" y="321"/>
                  </a:lnTo>
                  <a:lnTo>
                    <a:pt x="93" y="331"/>
                  </a:lnTo>
                  <a:lnTo>
                    <a:pt x="95" y="344"/>
                  </a:lnTo>
                  <a:lnTo>
                    <a:pt x="99" y="356"/>
                  </a:lnTo>
                  <a:lnTo>
                    <a:pt x="103" y="371"/>
                  </a:lnTo>
                  <a:lnTo>
                    <a:pt x="108" y="384"/>
                  </a:lnTo>
                  <a:lnTo>
                    <a:pt x="112" y="395"/>
                  </a:lnTo>
                  <a:lnTo>
                    <a:pt x="114" y="407"/>
                  </a:lnTo>
                  <a:lnTo>
                    <a:pt x="120" y="422"/>
                  </a:lnTo>
                  <a:lnTo>
                    <a:pt x="124" y="435"/>
                  </a:lnTo>
                  <a:lnTo>
                    <a:pt x="127" y="447"/>
                  </a:lnTo>
                  <a:lnTo>
                    <a:pt x="133" y="462"/>
                  </a:lnTo>
                  <a:lnTo>
                    <a:pt x="135" y="477"/>
                  </a:lnTo>
                  <a:lnTo>
                    <a:pt x="141" y="489"/>
                  </a:lnTo>
                  <a:lnTo>
                    <a:pt x="148" y="502"/>
                  </a:lnTo>
                  <a:lnTo>
                    <a:pt x="154" y="513"/>
                  </a:lnTo>
                  <a:lnTo>
                    <a:pt x="160" y="529"/>
                  </a:lnTo>
                  <a:lnTo>
                    <a:pt x="162" y="538"/>
                  </a:lnTo>
                  <a:lnTo>
                    <a:pt x="171" y="549"/>
                  </a:lnTo>
                  <a:lnTo>
                    <a:pt x="177" y="561"/>
                  </a:lnTo>
                  <a:lnTo>
                    <a:pt x="184" y="574"/>
                  </a:lnTo>
                  <a:lnTo>
                    <a:pt x="190" y="584"/>
                  </a:lnTo>
                  <a:lnTo>
                    <a:pt x="196" y="595"/>
                  </a:lnTo>
                  <a:lnTo>
                    <a:pt x="202" y="605"/>
                  </a:lnTo>
                  <a:lnTo>
                    <a:pt x="211" y="620"/>
                  </a:lnTo>
                  <a:lnTo>
                    <a:pt x="217" y="627"/>
                  </a:lnTo>
                  <a:lnTo>
                    <a:pt x="222" y="637"/>
                  </a:lnTo>
                  <a:lnTo>
                    <a:pt x="228" y="646"/>
                  </a:lnTo>
                  <a:lnTo>
                    <a:pt x="234" y="658"/>
                  </a:lnTo>
                  <a:lnTo>
                    <a:pt x="241" y="667"/>
                  </a:lnTo>
                  <a:lnTo>
                    <a:pt x="251" y="679"/>
                  </a:lnTo>
                  <a:lnTo>
                    <a:pt x="255" y="688"/>
                  </a:lnTo>
                  <a:lnTo>
                    <a:pt x="262" y="700"/>
                  </a:lnTo>
                  <a:lnTo>
                    <a:pt x="272" y="709"/>
                  </a:lnTo>
                  <a:lnTo>
                    <a:pt x="278" y="719"/>
                  </a:lnTo>
                  <a:lnTo>
                    <a:pt x="283" y="726"/>
                  </a:lnTo>
                  <a:lnTo>
                    <a:pt x="293" y="739"/>
                  </a:lnTo>
                  <a:lnTo>
                    <a:pt x="299" y="749"/>
                  </a:lnTo>
                  <a:lnTo>
                    <a:pt x="304" y="758"/>
                  </a:lnTo>
                  <a:lnTo>
                    <a:pt x="314" y="770"/>
                  </a:lnTo>
                  <a:lnTo>
                    <a:pt x="319" y="781"/>
                  </a:lnTo>
                  <a:lnTo>
                    <a:pt x="325" y="791"/>
                  </a:lnTo>
                  <a:lnTo>
                    <a:pt x="335" y="800"/>
                  </a:lnTo>
                  <a:lnTo>
                    <a:pt x="337" y="808"/>
                  </a:lnTo>
                  <a:lnTo>
                    <a:pt x="346" y="821"/>
                  </a:lnTo>
                  <a:lnTo>
                    <a:pt x="352" y="831"/>
                  </a:lnTo>
                  <a:lnTo>
                    <a:pt x="359" y="840"/>
                  </a:lnTo>
                  <a:lnTo>
                    <a:pt x="365" y="852"/>
                  </a:lnTo>
                  <a:lnTo>
                    <a:pt x="373" y="863"/>
                  </a:lnTo>
                  <a:lnTo>
                    <a:pt x="376" y="873"/>
                  </a:lnTo>
                  <a:lnTo>
                    <a:pt x="382" y="884"/>
                  </a:lnTo>
                  <a:lnTo>
                    <a:pt x="388" y="897"/>
                  </a:lnTo>
                  <a:lnTo>
                    <a:pt x="394" y="909"/>
                  </a:lnTo>
                  <a:lnTo>
                    <a:pt x="397" y="920"/>
                  </a:lnTo>
                  <a:lnTo>
                    <a:pt x="403" y="933"/>
                  </a:lnTo>
                  <a:lnTo>
                    <a:pt x="409" y="945"/>
                  </a:lnTo>
                  <a:lnTo>
                    <a:pt x="416" y="960"/>
                  </a:lnTo>
                  <a:lnTo>
                    <a:pt x="418" y="971"/>
                  </a:lnTo>
                  <a:lnTo>
                    <a:pt x="424" y="983"/>
                  </a:lnTo>
                  <a:lnTo>
                    <a:pt x="428" y="1000"/>
                  </a:lnTo>
                  <a:lnTo>
                    <a:pt x="433" y="1011"/>
                  </a:lnTo>
                  <a:lnTo>
                    <a:pt x="437" y="1026"/>
                  </a:lnTo>
                  <a:lnTo>
                    <a:pt x="443" y="1042"/>
                  </a:lnTo>
                  <a:lnTo>
                    <a:pt x="445" y="1057"/>
                  </a:lnTo>
                  <a:lnTo>
                    <a:pt x="449" y="1072"/>
                  </a:lnTo>
                  <a:lnTo>
                    <a:pt x="452" y="1087"/>
                  </a:lnTo>
                  <a:lnTo>
                    <a:pt x="454" y="1104"/>
                  </a:lnTo>
                  <a:lnTo>
                    <a:pt x="458" y="1120"/>
                  </a:lnTo>
                  <a:lnTo>
                    <a:pt x="462" y="1139"/>
                  </a:lnTo>
                  <a:lnTo>
                    <a:pt x="464" y="1156"/>
                  </a:lnTo>
                  <a:lnTo>
                    <a:pt x="464" y="1175"/>
                  </a:lnTo>
                  <a:lnTo>
                    <a:pt x="468" y="1192"/>
                  </a:lnTo>
                  <a:lnTo>
                    <a:pt x="470" y="1215"/>
                  </a:lnTo>
                  <a:lnTo>
                    <a:pt x="468" y="1222"/>
                  </a:lnTo>
                  <a:lnTo>
                    <a:pt x="468" y="1232"/>
                  </a:lnTo>
                  <a:lnTo>
                    <a:pt x="468" y="1237"/>
                  </a:lnTo>
                  <a:lnTo>
                    <a:pt x="468" y="1247"/>
                  </a:lnTo>
                  <a:lnTo>
                    <a:pt x="464" y="1256"/>
                  </a:lnTo>
                  <a:lnTo>
                    <a:pt x="462" y="1264"/>
                  </a:lnTo>
                  <a:lnTo>
                    <a:pt x="452" y="1268"/>
                  </a:lnTo>
                  <a:lnTo>
                    <a:pt x="443" y="1264"/>
                  </a:lnTo>
                  <a:lnTo>
                    <a:pt x="428" y="1253"/>
                  </a:lnTo>
                  <a:lnTo>
                    <a:pt x="416" y="1241"/>
                  </a:lnTo>
                  <a:lnTo>
                    <a:pt x="413" y="1228"/>
                  </a:lnTo>
                  <a:lnTo>
                    <a:pt x="407" y="1222"/>
                  </a:lnTo>
                  <a:lnTo>
                    <a:pt x="403" y="1215"/>
                  </a:lnTo>
                  <a:lnTo>
                    <a:pt x="401" y="1207"/>
                  </a:lnTo>
                  <a:lnTo>
                    <a:pt x="394" y="1190"/>
                  </a:lnTo>
                  <a:lnTo>
                    <a:pt x="388" y="1175"/>
                  </a:lnTo>
                  <a:lnTo>
                    <a:pt x="382" y="1156"/>
                  </a:lnTo>
                  <a:lnTo>
                    <a:pt x="376" y="1144"/>
                  </a:lnTo>
                  <a:lnTo>
                    <a:pt x="371" y="1129"/>
                  </a:lnTo>
                  <a:lnTo>
                    <a:pt x="365" y="1114"/>
                  </a:lnTo>
                  <a:lnTo>
                    <a:pt x="359" y="1099"/>
                  </a:lnTo>
                  <a:lnTo>
                    <a:pt x="352" y="1087"/>
                  </a:lnTo>
                  <a:lnTo>
                    <a:pt x="346" y="1072"/>
                  </a:lnTo>
                  <a:lnTo>
                    <a:pt x="340" y="1057"/>
                  </a:lnTo>
                  <a:lnTo>
                    <a:pt x="335" y="1044"/>
                  </a:lnTo>
                  <a:lnTo>
                    <a:pt x="331" y="1032"/>
                  </a:lnTo>
                  <a:lnTo>
                    <a:pt x="325" y="1017"/>
                  </a:lnTo>
                  <a:lnTo>
                    <a:pt x="316" y="1006"/>
                  </a:lnTo>
                  <a:lnTo>
                    <a:pt x="310" y="994"/>
                  </a:lnTo>
                  <a:lnTo>
                    <a:pt x="308" y="983"/>
                  </a:lnTo>
                  <a:lnTo>
                    <a:pt x="299" y="969"/>
                  </a:lnTo>
                  <a:lnTo>
                    <a:pt x="293" y="956"/>
                  </a:lnTo>
                  <a:lnTo>
                    <a:pt x="287" y="945"/>
                  </a:lnTo>
                  <a:lnTo>
                    <a:pt x="283" y="935"/>
                  </a:lnTo>
                  <a:lnTo>
                    <a:pt x="274" y="924"/>
                  </a:lnTo>
                  <a:lnTo>
                    <a:pt x="268" y="912"/>
                  </a:lnTo>
                  <a:lnTo>
                    <a:pt x="262" y="903"/>
                  </a:lnTo>
                  <a:lnTo>
                    <a:pt x="255" y="893"/>
                  </a:lnTo>
                  <a:lnTo>
                    <a:pt x="251" y="882"/>
                  </a:lnTo>
                  <a:lnTo>
                    <a:pt x="243" y="869"/>
                  </a:lnTo>
                  <a:lnTo>
                    <a:pt x="238" y="861"/>
                  </a:lnTo>
                  <a:lnTo>
                    <a:pt x="234" y="852"/>
                  </a:lnTo>
                  <a:lnTo>
                    <a:pt x="228" y="840"/>
                  </a:lnTo>
                  <a:lnTo>
                    <a:pt x="222" y="831"/>
                  </a:lnTo>
                  <a:lnTo>
                    <a:pt x="217" y="821"/>
                  </a:lnTo>
                  <a:lnTo>
                    <a:pt x="211" y="808"/>
                  </a:lnTo>
                  <a:lnTo>
                    <a:pt x="205" y="800"/>
                  </a:lnTo>
                  <a:lnTo>
                    <a:pt x="198" y="787"/>
                  </a:lnTo>
                  <a:lnTo>
                    <a:pt x="192" y="779"/>
                  </a:lnTo>
                  <a:lnTo>
                    <a:pt x="186" y="770"/>
                  </a:lnTo>
                  <a:lnTo>
                    <a:pt x="181" y="758"/>
                  </a:lnTo>
                  <a:lnTo>
                    <a:pt x="175" y="749"/>
                  </a:lnTo>
                  <a:lnTo>
                    <a:pt x="169" y="738"/>
                  </a:lnTo>
                  <a:lnTo>
                    <a:pt x="162" y="726"/>
                  </a:lnTo>
                  <a:lnTo>
                    <a:pt x="156" y="715"/>
                  </a:lnTo>
                  <a:lnTo>
                    <a:pt x="150" y="705"/>
                  </a:lnTo>
                  <a:lnTo>
                    <a:pt x="145" y="694"/>
                  </a:lnTo>
                  <a:lnTo>
                    <a:pt x="141" y="684"/>
                  </a:lnTo>
                  <a:lnTo>
                    <a:pt x="135" y="677"/>
                  </a:lnTo>
                  <a:lnTo>
                    <a:pt x="129" y="663"/>
                  </a:lnTo>
                  <a:lnTo>
                    <a:pt x="124" y="652"/>
                  </a:lnTo>
                  <a:lnTo>
                    <a:pt x="120" y="643"/>
                  </a:lnTo>
                  <a:lnTo>
                    <a:pt x="114" y="631"/>
                  </a:lnTo>
                  <a:lnTo>
                    <a:pt x="108" y="622"/>
                  </a:lnTo>
                  <a:lnTo>
                    <a:pt x="99" y="606"/>
                  </a:lnTo>
                  <a:lnTo>
                    <a:pt x="95" y="599"/>
                  </a:lnTo>
                  <a:lnTo>
                    <a:pt x="89" y="586"/>
                  </a:lnTo>
                  <a:lnTo>
                    <a:pt x="84" y="574"/>
                  </a:lnTo>
                  <a:lnTo>
                    <a:pt x="80" y="559"/>
                  </a:lnTo>
                  <a:lnTo>
                    <a:pt x="74" y="549"/>
                  </a:lnTo>
                  <a:lnTo>
                    <a:pt x="72" y="534"/>
                  </a:lnTo>
                  <a:lnTo>
                    <a:pt x="67" y="523"/>
                  </a:lnTo>
                  <a:lnTo>
                    <a:pt x="63" y="510"/>
                  </a:lnTo>
                  <a:lnTo>
                    <a:pt x="57" y="498"/>
                  </a:lnTo>
                  <a:lnTo>
                    <a:pt x="51" y="483"/>
                  </a:lnTo>
                  <a:lnTo>
                    <a:pt x="48" y="471"/>
                  </a:lnTo>
                  <a:lnTo>
                    <a:pt x="42" y="456"/>
                  </a:lnTo>
                  <a:lnTo>
                    <a:pt x="38" y="441"/>
                  </a:lnTo>
                  <a:lnTo>
                    <a:pt x="32" y="428"/>
                  </a:lnTo>
                  <a:lnTo>
                    <a:pt x="31" y="413"/>
                  </a:lnTo>
                  <a:lnTo>
                    <a:pt x="27" y="401"/>
                  </a:lnTo>
                  <a:lnTo>
                    <a:pt x="23" y="390"/>
                  </a:lnTo>
                  <a:lnTo>
                    <a:pt x="21" y="378"/>
                  </a:lnTo>
                  <a:lnTo>
                    <a:pt x="17" y="369"/>
                  </a:lnTo>
                  <a:lnTo>
                    <a:pt x="15" y="359"/>
                  </a:lnTo>
                  <a:lnTo>
                    <a:pt x="15" y="350"/>
                  </a:lnTo>
                  <a:lnTo>
                    <a:pt x="12" y="342"/>
                  </a:lnTo>
                  <a:lnTo>
                    <a:pt x="10" y="331"/>
                  </a:lnTo>
                  <a:lnTo>
                    <a:pt x="10" y="323"/>
                  </a:lnTo>
                  <a:lnTo>
                    <a:pt x="10" y="314"/>
                  </a:lnTo>
                  <a:lnTo>
                    <a:pt x="6" y="297"/>
                  </a:lnTo>
                  <a:lnTo>
                    <a:pt x="6" y="281"/>
                  </a:lnTo>
                  <a:lnTo>
                    <a:pt x="2" y="272"/>
                  </a:lnTo>
                  <a:lnTo>
                    <a:pt x="0" y="266"/>
                  </a:lnTo>
                  <a:lnTo>
                    <a:pt x="0" y="253"/>
                  </a:lnTo>
                  <a:lnTo>
                    <a:pt x="0" y="247"/>
                  </a:lnTo>
                  <a:lnTo>
                    <a:pt x="0" y="240"/>
                  </a:lnTo>
                  <a:lnTo>
                    <a:pt x="0" y="230"/>
                  </a:lnTo>
                  <a:lnTo>
                    <a:pt x="0" y="221"/>
                  </a:lnTo>
                  <a:lnTo>
                    <a:pt x="0" y="211"/>
                  </a:lnTo>
                  <a:lnTo>
                    <a:pt x="0" y="200"/>
                  </a:lnTo>
                  <a:lnTo>
                    <a:pt x="0" y="190"/>
                  </a:lnTo>
                  <a:lnTo>
                    <a:pt x="0" y="179"/>
                  </a:lnTo>
                  <a:lnTo>
                    <a:pt x="0" y="169"/>
                  </a:lnTo>
                  <a:lnTo>
                    <a:pt x="0" y="158"/>
                  </a:lnTo>
                  <a:lnTo>
                    <a:pt x="2" y="143"/>
                  </a:lnTo>
                  <a:lnTo>
                    <a:pt x="2" y="129"/>
                  </a:lnTo>
                  <a:lnTo>
                    <a:pt x="6" y="118"/>
                  </a:lnTo>
                  <a:lnTo>
                    <a:pt x="6" y="108"/>
                  </a:lnTo>
                  <a:lnTo>
                    <a:pt x="6" y="99"/>
                  </a:lnTo>
                  <a:lnTo>
                    <a:pt x="10" y="88"/>
                  </a:lnTo>
                  <a:lnTo>
                    <a:pt x="15" y="78"/>
                  </a:lnTo>
                  <a:lnTo>
                    <a:pt x="21" y="67"/>
                  </a:lnTo>
                  <a:lnTo>
                    <a:pt x="27" y="57"/>
                  </a:lnTo>
                  <a:lnTo>
                    <a:pt x="32" y="46"/>
                  </a:lnTo>
                  <a:lnTo>
                    <a:pt x="38" y="36"/>
                  </a:lnTo>
                  <a:lnTo>
                    <a:pt x="46" y="25"/>
                  </a:lnTo>
                  <a:lnTo>
                    <a:pt x="51" y="17"/>
                  </a:lnTo>
                  <a:lnTo>
                    <a:pt x="59" y="10"/>
                  </a:lnTo>
                  <a:lnTo>
                    <a:pt x="67" y="4"/>
                  </a:lnTo>
                  <a:lnTo>
                    <a:pt x="72" y="0"/>
                  </a:lnTo>
                  <a:lnTo>
                    <a:pt x="78" y="6"/>
                  </a:lnTo>
                  <a:lnTo>
                    <a:pt x="78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4" name="Freeform 86"/>
            <p:cNvSpPr>
              <a:spLocks/>
            </p:cNvSpPr>
            <p:nvPr/>
          </p:nvSpPr>
          <p:spPr bwMode="auto">
            <a:xfrm>
              <a:off x="6045194" y="2874964"/>
              <a:ext cx="306387" cy="273049"/>
            </a:xfrm>
            <a:custGeom>
              <a:avLst/>
              <a:gdLst/>
              <a:ahLst/>
              <a:cxnLst>
                <a:cxn ang="0">
                  <a:pos x="2" y="154"/>
                </a:cxn>
                <a:cxn ang="0">
                  <a:pos x="17" y="160"/>
                </a:cxn>
                <a:cxn ang="0">
                  <a:pos x="36" y="163"/>
                </a:cxn>
                <a:cxn ang="0">
                  <a:pos x="61" y="173"/>
                </a:cxn>
                <a:cxn ang="0">
                  <a:pos x="82" y="181"/>
                </a:cxn>
                <a:cxn ang="0">
                  <a:pos x="103" y="194"/>
                </a:cxn>
                <a:cxn ang="0">
                  <a:pos x="114" y="209"/>
                </a:cxn>
                <a:cxn ang="0">
                  <a:pos x="124" y="228"/>
                </a:cxn>
                <a:cxn ang="0">
                  <a:pos x="124" y="257"/>
                </a:cxn>
                <a:cxn ang="0">
                  <a:pos x="124" y="287"/>
                </a:cxn>
                <a:cxn ang="0">
                  <a:pos x="124" y="308"/>
                </a:cxn>
                <a:cxn ang="0">
                  <a:pos x="126" y="317"/>
                </a:cxn>
                <a:cxn ang="0">
                  <a:pos x="133" y="308"/>
                </a:cxn>
                <a:cxn ang="0">
                  <a:pos x="148" y="287"/>
                </a:cxn>
                <a:cxn ang="0">
                  <a:pos x="171" y="266"/>
                </a:cxn>
                <a:cxn ang="0">
                  <a:pos x="200" y="257"/>
                </a:cxn>
                <a:cxn ang="0">
                  <a:pos x="221" y="262"/>
                </a:cxn>
                <a:cxn ang="0">
                  <a:pos x="232" y="281"/>
                </a:cxn>
                <a:cxn ang="0">
                  <a:pos x="236" y="298"/>
                </a:cxn>
                <a:cxn ang="0">
                  <a:pos x="236" y="312"/>
                </a:cxn>
                <a:cxn ang="0">
                  <a:pos x="242" y="317"/>
                </a:cxn>
                <a:cxn ang="0">
                  <a:pos x="264" y="335"/>
                </a:cxn>
                <a:cxn ang="0">
                  <a:pos x="295" y="344"/>
                </a:cxn>
                <a:cxn ang="0">
                  <a:pos x="314" y="342"/>
                </a:cxn>
                <a:cxn ang="0">
                  <a:pos x="337" y="335"/>
                </a:cxn>
                <a:cxn ang="0">
                  <a:pos x="352" y="323"/>
                </a:cxn>
                <a:cxn ang="0">
                  <a:pos x="369" y="314"/>
                </a:cxn>
                <a:cxn ang="0">
                  <a:pos x="377" y="298"/>
                </a:cxn>
                <a:cxn ang="0">
                  <a:pos x="371" y="287"/>
                </a:cxn>
                <a:cxn ang="0">
                  <a:pos x="371" y="277"/>
                </a:cxn>
                <a:cxn ang="0">
                  <a:pos x="377" y="257"/>
                </a:cxn>
                <a:cxn ang="0">
                  <a:pos x="380" y="238"/>
                </a:cxn>
                <a:cxn ang="0">
                  <a:pos x="382" y="220"/>
                </a:cxn>
                <a:cxn ang="0">
                  <a:pos x="382" y="200"/>
                </a:cxn>
                <a:cxn ang="0">
                  <a:pos x="386" y="179"/>
                </a:cxn>
                <a:cxn ang="0">
                  <a:pos x="382" y="158"/>
                </a:cxn>
                <a:cxn ang="0">
                  <a:pos x="377" y="133"/>
                </a:cxn>
                <a:cxn ang="0">
                  <a:pos x="371" y="112"/>
                </a:cxn>
                <a:cxn ang="0">
                  <a:pos x="361" y="87"/>
                </a:cxn>
                <a:cxn ang="0">
                  <a:pos x="346" y="67"/>
                </a:cxn>
                <a:cxn ang="0">
                  <a:pos x="331" y="49"/>
                </a:cxn>
                <a:cxn ang="0">
                  <a:pos x="310" y="30"/>
                </a:cxn>
                <a:cxn ang="0">
                  <a:pos x="283" y="19"/>
                </a:cxn>
                <a:cxn ang="0">
                  <a:pos x="253" y="6"/>
                </a:cxn>
                <a:cxn ang="0">
                  <a:pos x="226" y="0"/>
                </a:cxn>
                <a:cxn ang="0">
                  <a:pos x="200" y="0"/>
                </a:cxn>
                <a:cxn ang="0">
                  <a:pos x="171" y="6"/>
                </a:cxn>
                <a:cxn ang="0">
                  <a:pos x="148" y="15"/>
                </a:cxn>
                <a:cxn ang="0">
                  <a:pos x="124" y="29"/>
                </a:cxn>
                <a:cxn ang="0">
                  <a:pos x="99" y="40"/>
                </a:cxn>
                <a:cxn ang="0">
                  <a:pos x="82" y="57"/>
                </a:cxn>
                <a:cxn ang="0">
                  <a:pos x="61" y="72"/>
                </a:cxn>
                <a:cxn ang="0">
                  <a:pos x="44" y="91"/>
                </a:cxn>
                <a:cxn ang="0">
                  <a:pos x="21" y="122"/>
                </a:cxn>
                <a:cxn ang="0">
                  <a:pos x="2" y="146"/>
                </a:cxn>
                <a:cxn ang="0">
                  <a:pos x="0" y="154"/>
                </a:cxn>
              </a:cxnLst>
              <a:rect l="0" t="0" r="r" b="b"/>
              <a:pathLst>
                <a:path w="386" h="344">
                  <a:moveTo>
                    <a:pt x="0" y="154"/>
                  </a:moveTo>
                  <a:lnTo>
                    <a:pt x="2" y="154"/>
                  </a:lnTo>
                  <a:lnTo>
                    <a:pt x="8" y="158"/>
                  </a:lnTo>
                  <a:lnTo>
                    <a:pt x="17" y="160"/>
                  </a:lnTo>
                  <a:lnTo>
                    <a:pt x="23" y="160"/>
                  </a:lnTo>
                  <a:lnTo>
                    <a:pt x="36" y="163"/>
                  </a:lnTo>
                  <a:lnTo>
                    <a:pt x="48" y="169"/>
                  </a:lnTo>
                  <a:lnTo>
                    <a:pt x="61" y="173"/>
                  </a:lnTo>
                  <a:lnTo>
                    <a:pt x="69" y="179"/>
                  </a:lnTo>
                  <a:lnTo>
                    <a:pt x="82" y="181"/>
                  </a:lnTo>
                  <a:lnTo>
                    <a:pt x="90" y="188"/>
                  </a:lnTo>
                  <a:lnTo>
                    <a:pt x="103" y="194"/>
                  </a:lnTo>
                  <a:lnTo>
                    <a:pt x="109" y="200"/>
                  </a:lnTo>
                  <a:lnTo>
                    <a:pt x="114" y="209"/>
                  </a:lnTo>
                  <a:lnTo>
                    <a:pt x="120" y="217"/>
                  </a:lnTo>
                  <a:lnTo>
                    <a:pt x="124" y="228"/>
                  </a:lnTo>
                  <a:lnTo>
                    <a:pt x="124" y="241"/>
                  </a:lnTo>
                  <a:lnTo>
                    <a:pt x="124" y="257"/>
                  </a:lnTo>
                  <a:lnTo>
                    <a:pt x="124" y="272"/>
                  </a:lnTo>
                  <a:lnTo>
                    <a:pt x="124" y="287"/>
                  </a:lnTo>
                  <a:lnTo>
                    <a:pt x="124" y="297"/>
                  </a:lnTo>
                  <a:lnTo>
                    <a:pt x="124" y="308"/>
                  </a:lnTo>
                  <a:lnTo>
                    <a:pt x="124" y="314"/>
                  </a:lnTo>
                  <a:lnTo>
                    <a:pt x="126" y="317"/>
                  </a:lnTo>
                  <a:lnTo>
                    <a:pt x="126" y="314"/>
                  </a:lnTo>
                  <a:lnTo>
                    <a:pt x="133" y="308"/>
                  </a:lnTo>
                  <a:lnTo>
                    <a:pt x="139" y="297"/>
                  </a:lnTo>
                  <a:lnTo>
                    <a:pt x="148" y="287"/>
                  </a:lnTo>
                  <a:lnTo>
                    <a:pt x="156" y="276"/>
                  </a:lnTo>
                  <a:lnTo>
                    <a:pt x="171" y="266"/>
                  </a:lnTo>
                  <a:lnTo>
                    <a:pt x="183" y="260"/>
                  </a:lnTo>
                  <a:lnTo>
                    <a:pt x="200" y="257"/>
                  </a:lnTo>
                  <a:lnTo>
                    <a:pt x="211" y="257"/>
                  </a:lnTo>
                  <a:lnTo>
                    <a:pt x="221" y="262"/>
                  </a:lnTo>
                  <a:lnTo>
                    <a:pt x="226" y="270"/>
                  </a:lnTo>
                  <a:lnTo>
                    <a:pt x="232" y="281"/>
                  </a:lnTo>
                  <a:lnTo>
                    <a:pt x="232" y="291"/>
                  </a:lnTo>
                  <a:lnTo>
                    <a:pt x="236" y="298"/>
                  </a:lnTo>
                  <a:lnTo>
                    <a:pt x="236" y="308"/>
                  </a:lnTo>
                  <a:lnTo>
                    <a:pt x="236" y="312"/>
                  </a:lnTo>
                  <a:lnTo>
                    <a:pt x="236" y="312"/>
                  </a:lnTo>
                  <a:lnTo>
                    <a:pt x="242" y="317"/>
                  </a:lnTo>
                  <a:lnTo>
                    <a:pt x="251" y="327"/>
                  </a:lnTo>
                  <a:lnTo>
                    <a:pt x="264" y="335"/>
                  </a:lnTo>
                  <a:lnTo>
                    <a:pt x="278" y="342"/>
                  </a:lnTo>
                  <a:lnTo>
                    <a:pt x="295" y="344"/>
                  </a:lnTo>
                  <a:lnTo>
                    <a:pt x="304" y="342"/>
                  </a:lnTo>
                  <a:lnTo>
                    <a:pt x="314" y="342"/>
                  </a:lnTo>
                  <a:lnTo>
                    <a:pt x="325" y="338"/>
                  </a:lnTo>
                  <a:lnTo>
                    <a:pt x="337" y="335"/>
                  </a:lnTo>
                  <a:lnTo>
                    <a:pt x="344" y="329"/>
                  </a:lnTo>
                  <a:lnTo>
                    <a:pt x="352" y="323"/>
                  </a:lnTo>
                  <a:lnTo>
                    <a:pt x="361" y="317"/>
                  </a:lnTo>
                  <a:lnTo>
                    <a:pt x="369" y="314"/>
                  </a:lnTo>
                  <a:lnTo>
                    <a:pt x="373" y="306"/>
                  </a:lnTo>
                  <a:lnTo>
                    <a:pt x="377" y="298"/>
                  </a:lnTo>
                  <a:lnTo>
                    <a:pt x="373" y="291"/>
                  </a:lnTo>
                  <a:lnTo>
                    <a:pt x="371" y="287"/>
                  </a:lnTo>
                  <a:lnTo>
                    <a:pt x="371" y="285"/>
                  </a:lnTo>
                  <a:lnTo>
                    <a:pt x="371" y="277"/>
                  </a:lnTo>
                  <a:lnTo>
                    <a:pt x="373" y="270"/>
                  </a:lnTo>
                  <a:lnTo>
                    <a:pt x="377" y="257"/>
                  </a:lnTo>
                  <a:lnTo>
                    <a:pt x="377" y="249"/>
                  </a:lnTo>
                  <a:lnTo>
                    <a:pt x="380" y="238"/>
                  </a:lnTo>
                  <a:lnTo>
                    <a:pt x="380" y="230"/>
                  </a:lnTo>
                  <a:lnTo>
                    <a:pt x="382" y="220"/>
                  </a:lnTo>
                  <a:lnTo>
                    <a:pt x="382" y="209"/>
                  </a:lnTo>
                  <a:lnTo>
                    <a:pt x="382" y="200"/>
                  </a:lnTo>
                  <a:lnTo>
                    <a:pt x="382" y="188"/>
                  </a:lnTo>
                  <a:lnTo>
                    <a:pt x="386" y="179"/>
                  </a:lnTo>
                  <a:lnTo>
                    <a:pt x="382" y="167"/>
                  </a:lnTo>
                  <a:lnTo>
                    <a:pt x="382" y="158"/>
                  </a:lnTo>
                  <a:lnTo>
                    <a:pt x="380" y="143"/>
                  </a:lnTo>
                  <a:lnTo>
                    <a:pt x="377" y="133"/>
                  </a:lnTo>
                  <a:lnTo>
                    <a:pt x="373" y="122"/>
                  </a:lnTo>
                  <a:lnTo>
                    <a:pt x="371" y="112"/>
                  </a:lnTo>
                  <a:lnTo>
                    <a:pt x="369" y="99"/>
                  </a:lnTo>
                  <a:lnTo>
                    <a:pt x="361" y="87"/>
                  </a:lnTo>
                  <a:lnTo>
                    <a:pt x="352" y="78"/>
                  </a:lnTo>
                  <a:lnTo>
                    <a:pt x="346" y="67"/>
                  </a:lnTo>
                  <a:lnTo>
                    <a:pt x="340" y="57"/>
                  </a:lnTo>
                  <a:lnTo>
                    <a:pt x="331" y="49"/>
                  </a:lnTo>
                  <a:lnTo>
                    <a:pt x="320" y="40"/>
                  </a:lnTo>
                  <a:lnTo>
                    <a:pt x="310" y="30"/>
                  </a:lnTo>
                  <a:lnTo>
                    <a:pt x="295" y="21"/>
                  </a:lnTo>
                  <a:lnTo>
                    <a:pt x="283" y="19"/>
                  </a:lnTo>
                  <a:lnTo>
                    <a:pt x="268" y="10"/>
                  </a:lnTo>
                  <a:lnTo>
                    <a:pt x="253" y="6"/>
                  </a:lnTo>
                  <a:lnTo>
                    <a:pt x="238" y="0"/>
                  </a:lnTo>
                  <a:lnTo>
                    <a:pt x="226" y="0"/>
                  </a:lnTo>
                  <a:lnTo>
                    <a:pt x="211" y="0"/>
                  </a:lnTo>
                  <a:lnTo>
                    <a:pt x="200" y="0"/>
                  </a:lnTo>
                  <a:lnTo>
                    <a:pt x="183" y="4"/>
                  </a:lnTo>
                  <a:lnTo>
                    <a:pt x="171" y="6"/>
                  </a:lnTo>
                  <a:lnTo>
                    <a:pt x="160" y="10"/>
                  </a:lnTo>
                  <a:lnTo>
                    <a:pt x="148" y="15"/>
                  </a:lnTo>
                  <a:lnTo>
                    <a:pt x="133" y="19"/>
                  </a:lnTo>
                  <a:lnTo>
                    <a:pt x="124" y="29"/>
                  </a:lnTo>
                  <a:lnTo>
                    <a:pt x="112" y="34"/>
                  </a:lnTo>
                  <a:lnTo>
                    <a:pt x="99" y="40"/>
                  </a:lnTo>
                  <a:lnTo>
                    <a:pt x="90" y="49"/>
                  </a:lnTo>
                  <a:lnTo>
                    <a:pt x="82" y="57"/>
                  </a:lnTo>
                  <a:lnTo>
                    <a:pt x="69" y="67"/>
                  </a:lnTo>
                  <a:lnTo>
                    <a:pt x="61" y="72"/>
                  </a:lnTo>
                  <a:lnTo>
                    <a:pt x="55" y="82"/>
                  </a:lnTo>
                  <a:lnTo>
                    <a:pt x="44" y="91"/>
                  </a:lnTo>
                  <a:lnTo>
                    <a:pt x="31" y="106"/>
                  </a:lnTo>
                  <a:lnTo>
                    <a:pt x="21" y="122"/>
                  </a:lnTo>
                  <a:lnTo>
                    <a:pt x="8" y="133"/>
                  </a:lnTo>
                  <a:lnTo>
                    <a:pt x="2" y="146"/>
                  </a:lnTo>
                  <a:lnTo>
                    <a:pt x="0" y="152"/>
                  </a:lnTo>
                  <a:lnTo>
                    <a:pt x="0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5" name="Freeform 87"/>
            <p:cNvSpPr>
              <a:spLocks/>
            </p:cNvSpPr>
            <p:nvPr/>
          </p:nvSpPr>
          <p:spPr bwMode="auto">
            <a:xfrm>
              <a:off x="5486395" y="4051301"/>
              <a:ext cx="69849" cy="204788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86" y="2"/>
                </a:cxn>
                <a:cxn ang="0">
                  <a:pos x="80" y="10"/>
                </a:cxn>
                <a:cxn ang="0">
                  <a:pos x="70" y="21"/>
                </a:cxn>
                <a:cxn ang="0">
                  <a:pos x="57" y="37"/>
                </a:cxn>
                <a:cxn ang="0">
                  <a:pos x="46" y="48"/>
                </a:cxn>
                <a:cxn ang="0">
                  <a:pos x="34" y="67"/>
                </a:cxn>
                <a:cxn ang="0">
                  <a:pos x="27" y="78"/>
                </a:cxn>
                <a:cxn ang="0">
                  <a:pos x="25" y="92"/>
                </a:cxn>
                <a:cxn ang="0">
                  <a:pos x="21" y="97"/>
                </a:cxn>
                <a:cxn ang="0">
                  <a:pos x="21" y="105"/>
                </a:cxn>
                <a:cxn ang="0">
                  <a:pos x="19" y="113"/>
                </a:cxn>
                <a:cxn ang="0">
                  <a:pos x="19" y="124"/>
                </a:cxn>
                <a:cxn ang="0">
                  <a:pos x="15" y="133"/>
                </a:cxn>
                <a:cxn ang="0">
                  <a:pos x="13" y="145"/>
                </a:cxn>
                <a:cxn ang="0">
                  <a:pos x="13" y="156"/>
                </a:cxn>
                <a:cxn ang="0">
                  <a:pos x="10" y="170"/>
                </a:cxn>
                <a:cxn ang="0">
                  <a:pos x="6" y="181"/>
                </a:cxn>
                <a:cxn ang="0">
                  <a:pos x="6" y="191"/>
                </a:cxn>
                <a:cxn ang="0">
                  <a:pos x="4" y="200"/>
                </a:cxn>
                <a:cxn ang="0">
                  <a:pos x="4" y="211"/>
                </a:cxn>
                <a:cxn ang="0">
                  <a:pos x="0" y="223"/>
                </a:cxn>
                <a:cxn ang="0">
                  <a:pos x="0" y="230"/>
                </a:cxn>
                <a:cxn ang="0">
                  <a:pos x="0" y="232"/>
                </a:cxn>
                <a:cxn ang="0">
                  <a:pos x="4" y="238"/>
                </a:cxn>
                <a:cxn ang="0">
                  <a:pos x="10" y="248"/>
                </a:cxn>
                <a:cxn ang="0">
                  <a:pos x="19" y="253"/>
                </a:cxn>
                <a:cxn ang="0">
                  <a:pos x="25" y="257"/>
                </a:cxn>
                <a:cxn ang="0">
                  <a:pos x="30" y="253"/>
                </a:cxn>
                <a:cxn ang="0">
                  <a:pos x="30" y="248"/>
                </a:cxn>
                <a:cxn ang="0">
                  <a:pos x="34" y="242"/>
                </a:cxn>
                <a:cxn ang="0">
                  <a:pos x="36" y="232"/>
                </a:cxn>
                <a:cxn ang="0">
                  <a:pos x="40" y="221"/>
                </a:cxn>
                <a:cxn ang="0">
                  <a:pos x="40" y="206"/>
                </a:cxn>
                <a:cxn ang="0">
                  <a:pos x="40" y="191"/>
                </a:cxn>
                <a:cxn ang="0">
                  <a:pos x="40" y="179"/>
                </a:cxn>
                <a:cxn ang="0">
                  <a:pos x="42" y="166"/>
                </a:cxn>
                <a:cxn ang="0">
                  <a:pos x="42" y="156"/>
                </a:cxn>
                <a:cxn ang="0">
                  <a:pos x="42" y="145"/>
                </a:cxn>
                <a:cxn ang="0">
                  <a:pos x="46" y="135"/>
                </a:cxn>
                <a:cxn ang="0">
                  <a:pos x="49" y="128"/>
                </a:cxn>
                <a:cxn ang="0">
                  <a:pos x="49" y="118"/>
                </a:cxn>
                <a:cxn ang="0">
                  <a:pos x="51" y="109"/>
                </a:cxn>
                <a:cxn ang="0">
                  <a:pos x="51" y="103"/>
                </a:cxn>
                <a:cxn ang="0">
                  <a:pos x="57" y="94"/>
                </a:cxn>
                <a:cxn ang="0">
                  <a:pos x="63" y="78"/>
                </a:cxn>
                <a:cxn ang="0">
                  <a:pos x="74" y="63"/>
                </a:cxn>
                <a:cxn ang="0">
                  <a:pos x="76" y="56"/>
                </a:cxn>
                <a:cxn ang="0">
                  <a:pos x="80" y="46"/>
                </a:cxn>
                <a:cxn ang="0">
                  <a:pos x="82" y="40"/>
                </a:cxn>
                <a:cxn ang="0">
                  <a:pos x="86" y="35"/>
                </a:cxn>
                <a:cxn ang="0">
                  <a:pos x="86" y="21"/>
                </a:cxn>
                <a:cxn ang="0">
                  <a:pos x="87" y="16"/>
                </a:cxn>
                <a:cxn ang="0">
                  <a:pos x="87" y="2"/>
                </a:cxn>
                <a:cxn ang="0">
                  <a:pos x="87" y="0"/>
                </a:cxn>
                <a:cxn ang="0">
                  <a:pos x="87" y="0"/>
                </a:cxn>
              </a:cxnLst>
              <a:rect l="0" t="0" r="r" b="b"/>
              <a:pathLst>
                <a:path w="87" h="257">
                  <a:moveTo>
                    <a:pt x="87" y="0"/>
                  </a:moveTo>
                  <a:lnTo>
                    <a:pt x="86" y="2"/>
                  </a:lnTo>
                  <a:lnTo>
                    <a:pt x="80" y="10"/>
                  </a:lnTo>
                  <a:lnTo>
                    <a:pt x="70" y="21"/>
                  </a:lnTo>
                  <a:lnTo>
                    <a:pt x="57" y="37"/>
                  </a:lnTo>
                  <a:lnTo>
                    <a:pt x="46" y="48"/>
                  </a:lnTo>
                  <a:lnTo>
                    <a:pt x="34" y="67"/>
                  </a:lnTo>
                  <a:lnTo>
                    <a:pt x="27" y="78"/>
                  </a:lnTo>
                  <a:lnTo>
                    <a:pt x="25" y="92"/>
                  </a:lnTo>
                  <a:lnTo>
                    <a:pt x="21" y="97"/>
                  </a:lnTo>
                  <a:lnTo>
                    <a:pt x="21" y="105"/>
                  </a:lnTo>
                  <a:lnTo>
                    <a:pt x="19" y="113"/>
                  </a:lnTo>
                  <a:lnTo>
                    <a:pt x="19" y="124"/>
                  </a:lnTo>
                  <a:lnTo>
                    <a:pt x="15" y="133"/>
                  </a:lnTo>
                  <a:lnTo>
                    <a:pt x="13" y="145"/>
                  </a:lnTo>
                  <a:lnTo>
                    <a:pt x="13" y="156"/>
                  </a:lnTo>
                  <a:lnTo>
                    <a:pt x="10" y="170"/>
                  </a:lnTo>
                  <a:lnTo>
                    <a:pt x="6" y="181"/>
                  </a:lnTo>
                  <a:lnTo>
                    <a:pt x="6" y="191"/>
                  </a:lnTo>
                  <a:lnTo>
                    <a:pt x="4" y="200"/>
                  </a:lnTo>
                  <a:lnTo>
                    <a:pt x="4" y="211"/>
                  </a:lnTo>
                  <a:lnTo>
                    <a:pt x="0" y="223"/>
                  </a:lnTo>
                  <a:lnTo>
                    <a:pt x="0" y="230"/>
                  </a:lnTo>
                  <a:lnTo>
                    <a:pt x="0" y="232"/>
                  </a:lnTo>
                  <a:lnTo>
                    <a:pt x="4" y="238"/>
                  </a:lnTo>
                  <a:lnTo>
                    <a:pt x="10" y="248"/>
                  </a:lnTo>
                  <a:lnTo>
                    <a:pt x="19" y="253"/>
                  </a:lnTo>
                  <a:lnTo>
                    <a:pt x="25" y="257"/>
                  </a:lnTo>
                  <a:lnTo>
                    <a:pt x="30" y="253"/>
                  </a:lnTo>
                  <a:lnTo>
                    <a:pt x="30" y="248"/>
                  </a:lnTo>
                  <a:lnTo>
                    <a:pt x="34" y="242"/>
                  </a:lnTo>
                  <a:lnTo>
                    <a:pt x="36" y="232"/>
                  </a:lnTo>
                  <a:lnTo>
                    <a:pt x="40" y="221"/>
                  </a:lnTo>
                  <a:lnTo>
                    <a:pt x="40" y="206"/>
                  </a:lnTo>
                  <a:lnTo>
                    <a:pt x="40" y="191"/>
                  </a:lnTo>
                  <a:lnTo>
                    <a:pt x="40" y="179"/>
                  </a:lnTo>
                  <a:lnTo>
                    <a:pt x="42" y="166"/>
                  </a:lnTo>
                  <a:lnTo>
                    <a:pt x="42" y="156"/>
                  </a:lnTo>
                  <a:lnTo>
                    <a:pt x="42" y="145"/>
                  </a:lnTo>
                  <a:lnTo>
                    <a:pt x="46" y="135"/>
                  </a:lnTo>
                  <a:lnTo>
                    <a:pt x="49" y="128"/>
                  </a:lnTo>
                  <a:lnTo>
                    <a:pt x="49" y="118"/>
                  </a:lnTo>
                  <a:lnTo>
                    <a:pt x="51" y="109"/>
                  </a:lnTo>
                  <a:lnTo>
                    <a:pt x="51" y="103"/>
                  </a:lnTo>
                  <a:lnTo>
                    <a:pt x="57" y="94"/>
                  </a:lnTo>
                  <a:lnTo>
                    <a:pt x="63" y="78"/>
                  </a:lnTo>
                  <a:lnTo>
                    <a:pt x="74" y="63"/>
                  </a:lnTo>
                  <a:lnTo>
                    <a:pt x="76" y="56"/>
                  </a:lnTo>
                  <a:lnTo>
                    <a:pt x="80" y="46"/>
                  </a:lnTo>
                  <a:lnTo>
                    <a:pt x="82" y="40"/>
                  </a:lnTo>
                  <a:lnTo>
                    <a:pt x="86" y="35"/>
                  </a:lnTo>
                  <a:lnTo>
                    <a:pt x="86" y="21"/>
                  </a:lnTo>
                  <a:lnTo>
                    <a:pt x="87" y="16"/>
                  </a:lnTo>
                  <a:lnTo>
                    <a:pt x="87" y="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6" name="Freeform 90"/>
            <p:cNvSpPr>
              <a:spLocks/>
            </p:cNvSpPr>
            <p:nvPr/>
          </p:nvSpPr>
          <p:spPr bwMode="auto">
            <a:xfrm>
              <a:off x="6481757" y="4019552"/>
              <a:ext cx="293686" cy="120650"/>
            </a:xfrm>
            <a:custGeom>
              <a:avLst/>
              <a:gdLst/>
              <a:ahLst/>
              <a:cxnLst>
                <a:cxn ang="0">
                  <a:pos x="35" y="100"/>
                </a:cxn>
                <a:cxn ang="0">
                  <a:pos x="50" y="100"/>
                </a:cxn>
                <a:cxn ang="0">
                  <a:pos x="73" y="102"/>
                </a:cxn>
                <a:cxn ang="0">
                  <a:pos x="94" y="102"/>
                </a:cxn>
                <a:cxn ang="0">
                  <a:pos x="114" y="100"/>
                </a:cxn>
                <a:cxn ang="0">
                  <a:pos x="143" y="100"/>
                </a:cxn>
                <a:cxn ang="0">
                  <a:pos x="170" y="95"/>
                </a:cxn>
                <a:cxn ang="0">
                  <a:pos x="194" y="85"/>
                </a:cxn>
                <a:cxn ang="0">
                  <a:pos x="209" y="79"/>
                </a:cxn>
                <a:cxn ang="0">
                  <a:pos x="227" y="70"/>
                </a:cxn>
                <a:cxn ang="0">
                  <a:pos x="246" y="57"/>
                </a:cxn>
                <a:cxn ang="0">
                  <a:pos x="259" y="49"/>
                </a:cxn>
                <a:cxn ang="0">
                  <a:pos x="278" y="36"/>
                </a:cxn>
                <a:cxn ang="0">
                  <a:pos x="303" y="20"/>
                </a:cxn>
                <a:cxn ang="0">
                  <a:pos x="329" y="5"/>
                </a:cxn>
                <a:cxn ang="0">
                  <a:pos x="350" y="0"/>
                </a:cxn>
                <a:cxn ang="0">
                  <a:pos x="363" y="3"/>
                </a:cxn>
                <a:cxn ang="0">
                  <a:pos x="369" y="19"/>
                </a:cxn>
                <a:cxn ang="0">
                  <a:pos x="369" y="36"/>
                </a:cxn>
                <a:cxn ang="0">
                  <a:pos x="363" y="60"/>
                </a:cxn>
                <a:cxn ang="0">
                  <a:pos x="350" y="79"/>
                </a:cxn>
                <a:cxn ang="0">
                  <a:pos x="335" y="91"/>
                </a:cxn>
                <a:cxn ang="0">
                  <a:pos x="316" y="106"/>
                </a:cxn>
                <a:cxn ang="0">
                  <a:pos x="293" y="117"/>
                </a:cxn>
                <a:cxn ang="0">
                  <a:pos x="267" y="127"/>
                </a:cxn>
                <a:cxn ang="0">
                  <a:pos x="236" y="133"/>
                </a:cxn>
                <a:cxn ang="0">
                  <a:pos x="211" y="142"/>
                </a:cxn>
                <a:cxn ang="0">
                  <a:pos x="189" y="144"/>
                </a:cxn>
                <a:cxn ang="0">
                  <a:pos x="160" y="148"/>
                </a:cxn>
                <a:cxn ang="0">
                  <a:pos x="133" y="148"/>
                </a:cxn>
                <a:cxn ang="0">
                  <a:pos x="103" y="152"/>
                </a:cxn>
                <a:cxn ang="0">
                  <a:pos x="78" y="152"/>
                </a:cxn>
                <a:cxn ang="0">
                  <a:pos x="61" y="152"/>
                </a:cxn>
                <a:cxn ang="0">
                  <a:pos x="42" y="152"/>
                </a:cxn>
                <a:cxn ang="0">
                  <a:pos x="27" y="148"/>
                </a:cxn>
                <a:cxn ang="0">
                  <a:pos x="10" y="144"/>
                </a:cxn>
                <a:cxn ang="0">
                  <a:pos x="0" y="133"/>
                </a:cxn>
                <a:cxn ang="0">
                  <a:pos x="10" y="115"/>
                </a:cxn>
                <a:cxn ang="0">
                  <a:pos x="27" y="102"/>
                </a:cxn>
                <a:cxn ang="0">
                  <a:pos x="31" y="100"/>
                </a:cxn>
              </a:cxnLst>
              <a:rect l="0" t="0" r="r" b="b"/>
              <a:pathLst>
                <a:path w="369" h="152">
                  <a:moveTo>
                    <a:pt x="31" y="100"/>
                  </a:moveTo>
                  <a:lnTo>
                    <a:pt x="35" y="100"/>
                  </a:lnTo>
                  <a:lnTo>
                    <a:pt x="40" y="100"/>
                  </a:lnTo>
                  <a:lnTo>
                    <a:pt x="50" y="100"/>
                  </a:lnTo>
                  <a:lnTo>
                    <a:pt x="63" y="102"/>
                  </a:lnTo>
                  <a:lnTo>
                    <a:pt x="73" y="102"/>
                  </a:lnTo>
                  <a:lnTo>
                    <a:pt x="82" y="102"/>
                  </a:lnTo>
                  <a:lnTo>
                    <a:pt x="94" y="102"/>
                  </a:lnTo>
                  <a:lnTo>
                    <a:pt x="107" y="102"/>
                  </a:lnTo>
                  <a:lnTo>
                    <a:pt x="114" y="100"/>
                  </a:lnTo>
                  <a:lnTo>
                    <a:pt x="128" y="100"/>
                  </a:lnTo>
                  <a:lnTo>
                    <a:pt x="143" y="100"/>
                  </a:lnTo>
                  <a:lnTo>
                    <a:pt x="156" y="100"/>
                  </a:lnTo>
                  <a:lnTo>
                    <a:pt x="170" y="95"/>
                  </a:lnTo>
                  <a:lnTo>
                    <a:pt x="185" y="91"/>
                  </a:lnTo>
                  <a:lnTo>
                    <a:pt x="194" y="85"/>
                  </a:lnTo>
                  <a:lnTo>
                    <a:pt x="200" y="81"/>
                  </a:lnTo>
                  <a:lnTo>
                    <a:pt x="209" y="79"/>
                  </a:lnTo>
                  <a:lnTo>
                    <a:pt x="217" y="76"/>
                  </a:lnTo>
                  <a:lnTo>
                    <a:pt x="227" y="70"/>
                  </a:lnTo>
                  <a:lnTo>
                    <a:pt x="232" y="62"/>
                  </a:lnTo>
                  <a:lnTo>
                    <a:pt x="246" y="57"/>
                  </a:lnTo>
                  <a:lnTo>
                    <a:pt x="253" y="55"/>
                  </a:lnTo>
                  <a:lnTo>
                    <a:pt x="259" y="49"/>
                  </a:lnTo>
                  <a:lnTo>
                    <a:pt x="268" y="41"/>
                  </a:lnTo>
                  <a:lnTo>
                    <a:pt x="278" y="36"/>
                  </a:lnTo>
                  <a:lnTo>
                    <a:pt x="287" y="34"/>
                  </a:lnTo>
                  <a:lnTo>
                    <a:pt x="303" y="20"/>
                  </a:lnTo>
                  <a:lnTo>
                    <a:pt x="316" y="15"/>
                  </a:lnTo>
                  <a:lnTo>
                    <a:pt x="329" y="5"/>
                  </a:lnTo>
                  <a:lnTo>
                    <a:pt x="341" y="3"/>
                  </a:lnTo>
                  <a:lnTo>
                    <a:pt x="350" y="0"/>
                  </a:lnTo>
                  <a:lnTo>
                    <a:pt x="360" y="0"/>
                  </a:lnTo>
                  <a:lnTo>
                    <a:pt x="363" y="3"/>
                  </a:lnTo>
                  <a:lnTo>
                    <a:pt x="369" y="13"/>
                  </a:lnTo>
                  <a:lnTo>
                    <a:pt x="369" y="19"/>
                  </a:lnTo>
                  <a:lnTo>
                    <a:pt x="369" y="28"/>
                  </a:lnTo>
                  <a:lnTo>
                    <a:pt x="369" y="36"/>
                  </a:lnTo>
                  <a:lnTo>
                    <a:pt x="369" y="45"/>
                  </a:lnTo>
                  <a:lnTo>
                    <a:pt x="363" y="60"/>
                  </a:lnTo>
                  <a:lnTo>
                    <a:pt x="356" y="76"/>
                  </a:lnTo>
                  <a:lnTo>
                    <a:pt x="350" y="79"/>
                  </a:lnTo>
                  <a:lnTo>
                    <a:pt x="344" y="85"/>
                  </a:lnTo>
                  <a:lnTo>
                    <a:pt x="335" y="91"/>
                  </a:lnTo>
                  <a:lnTo>
                    <a:pt x="329" y="100"/>
                  </a:lnTo>
                  <a:lnTo>
                    <a:pt x="316" y="106"/>
                  </a:lnTo>
                  <a:lnTo>
                    <a:pt x="308" y="112"/>
                  </a:lnTo>
                  <a:lnTo>
                    <a:pt x="293" y="117"/>
                  </a:lnTo>
                  <a:lnTo>
                    <a:pt x="282" y="123"/>
                  </a:lnTo>
                  <a:lnTo>
                    <a:pt x="267" y="127"/>
                  </a:lnTo>
                  <a:lnTo>
                    <a:pt x="251" y="131"/>
                  </a:lnTo>
                  <a:lnTo>
                    <a:pt x="236" y="133"/>
                  </a:lnTo>
                  <a:lnTo>
                    <a:pt x="225" y="138"/>
                  </a:lnTo>
                  <a:lnTo>
                    <a:pt x="211" y="142"/>
                  </a:lnTo>
                  <a:lnTo>
                    <a:pt x="200" y="142"/>
                  </a:lnTo>
                  <a:lnTo>
                    <a:pt x="189" y="144"/>
                  </a:lnTo>
                  <a:lnTo>
                    <a:pt x="175" y="148"/>
                  </a:lnTo>
                  <a:lnTo>
                    <a:pt x="160" y="148"/>
                  </a:lnTo>
                  <a:lnTo>
                    <a:pt x="149" y="148"/>
                  </a:lnTo>
                  <a:lnTo>
                    <a:pt x="133" y="148"/>
                  </a:lnTo>
                  <a:lnTo>
                    <a:pt x="118" y="152"/>
                  </a:lnTo>
                  <a:lnTo>
                    <a:pt x="103" y="152"/>
                  </a:lnTo>
                  <a:lnTo>
                    <a:pt x="88" y="152"/>
                  </a:lnTo>
                  <a:lnTo>
                    <a:pt x="78" y="152"/>
                  </a:lnTo>
                  <a:lnTo>
                    <a:pt x="71" y="152"/>
                  </a:lnTo>
                  <a:lnTo>
                    <a:pt x="61" y="152"/>
                  </a:lnTo>
                  <a:lnTo>
                    <a:pt x="52" y="152"/>
                  </a:lnTo>
                  <a:lnTo>
                    <a:pt x="42" y="152"/>
                  </a:lnTo>
                  <a:lnTo>
                    <a:pt x="35" y="152"/>
                  </a:lnTo>
                  <a:lnTo>
                    <a:pt x="27" y="148"/>
                  </a:lnTo>
                  <a:lnTo>
                    <a:pt x="21" y="148"/>
                  </a:lnTo>
                  <a:lnTo>
                    <a:pt x="10" y="144"/>
                  </a:lnTo>
                  <a:lnTo>
                    <a:pt x="6" y="142"/>
                  </a:lnTo>
                  <a:lnTo>
                    <a:pt x="0" y="133"/>
                  </a:lnTo>
                  <a:lnTo>
                    <a:pt x="4" y="123"/>
                  </a:lnTo>
                  <a:lnTo>
                    <a:pt x="10" y="115"/>
                  </a:lnTo>
                  <a:lnTo>
                    <a:pt x="19" y="108"/>
                  </a:lnTo>
                  <a:lnTo>
                    <a:pt x="27" y="102"/>
                  </a:lnTo>
                  <a:lnTo>
                    <a:pt x="31" y="100"/>
                  </a:lnTo>
                  <a:lnTo>
                    <a:pt x="31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7" name="Freeform 95"/>
            <p:cNvSpPr>
              <a:spLocks/>
            </p:cNvSpPr>
            <p:nvPr/>
          </p:nvSpPr>
          <p:spPr bwMode="auto">
            <a:xfrm>
              <a:off x="6791321" y="3452814"/>
              <a:ext cx="547686" cy="584200"/>
            </a:xfrm>
            <a:custGeom>
              <a:avLst/>
              <a:gdLst/>
              <a:ahLst/>
              <a:cxnLst>
                <a:cxn ang="0">
                  <a:pos x="21" y="154"/>
                </a:cxn>
                <a:cxn ang="0">
                  <a:pos x="67" y="139"/>
                </a:cxn>
                <a:cxn ang="0">
                  <a:pos x="129" y="123"/>
                </a:cxn>
                <a:cxn ang="0">
                  <a:pos x="192" y="103"/>
                </a:cxn>
                <a:cxn ang="0">
                  <a:pos x="259" y="84"/>
                </a:cxn>
                <a:cxn ang="0">
                  <a:pos x="314" y="68"/>
                </a:cxn>
                <a:cxn ang="0">
                  <a:pos x="357" y="57"/>
                </a:cxn>
                <a:cxn ang="0">
                  <a:pos x="409" y="42"/>
                </a:cxn>
                <a:cxn ang="0">
                  <a:pos x="483" y="11"/>
                </a:cxn>
                <a:cxn ang="0">
                  <a:pos x="521" y="0"/>
                </a:cxn>
                <a:cxn ang="0">
                  <a:pos x="551" y="27"/>
                </a:cxn>
                <a:cxn ang="0">
                  <a:pos x="572" y="76"/>
                </a:cxn>
                <a:cxn ang="0">
                  <a:pos x="582" y="125"/>
                </a:cxn>
                <a:cxn ang="0">
                  <a:pos x="599" y="186"/>
                </a:cxn>
                <a:cxn ang="0">
                  <a:pos x="608" y="232"/>
                </a:cxn>
                <a:cxn ang="0">
                  <a:pos x="623" y="279"/>
                </a:cxn>
                <a:cxn ang="0">
                  <a:pos x="635" y="333"/>
                </a:cxn>
                <a:cxn ang="0">
                  <a:pos x="654" y="386"/>
                </a:cxn>
                <a:cxn ang="0">
                  <a:pos x="665" y="435"/>
                </a:cxn>
                <a:cxn ang="0">
                  <a:pos x="679" y="483"/>
                </a:cxn>
                <a:cxn ang="0">
                  <a:pos x="686" y="534"/>
                </a:cxn>
                <a:cxn ang="0">
                  <a:pos x="690" y="591"/>
                </a:cxn>
                <a:cxn ang="0">
                  <a:pos x="669" y="616"/>
                </a:cxn>
                <a:cxn ang="0">
                  <a:pos x="610" y="642"/>
                </a:cxn>
                <a:cxn ang="0">
                  <a:pos x="566" y="652"/>
                </a:cxn>
                <a:cxn ang="0">
                  <a:pos x="521" y="671"/>
                </a:cxn>
                <a:cxn ang="0">
                  <a:pos x="475" y="682"/>
                </a:cxn>
                <a:cxn ang="0">
                  <a:pos x="428" y="694"/>
                </a:cxn>
                <a:cxn ang="0">
                  <a:pos x="386" y="707"/>
                </a:cxn>
                <a:cxn ang="0">
                  <a:pos x="331" y="720"/>
                </a:cxn>
                <a:cxn ang="0">
                  <a:pos x="274" y="735"/>
                </a:cxn>
                <a:cxn ang="0">
                  <a:pos x="243" y="709"/>
                </a:cxn>
                <a:cxn ang="0">
                  <a:pos x="308" y="694"/>
                </a:cxn>
                <a:cxn ang="0">
                  <a:pos x="382" y="675"/>
                </a:cxn>
                <a:cxn ang="0">
                  <a:pos x="426" y="667"/>
                </a:cxn>
                <a:cxn ang="0">
                  <a:pos x="470" y="652"/>
                </a:cxn>
                <a:cxn ang="0">
                  <a:pos x="546" y="633"/>
                </a:cxn>
                <a:cxn ang="0">
                  <a:pos x="603" y="610"/>
                </a:cxn>
                <a:cxn ang="0">
                  <a:pos x="629" y="580"/>
                </a:cxn>
                <a:cxn ang="0">
                  <a:pos x="629" y="524"/>
                </a:cxn>
                <a:cxn ang="0">
                  <a:pos x="625" y="479"/>
                </a:cxn>
                <a:cxn ang="0">
                  <a:pos x="614" y="426"/>
                </a:cxn>
                <a:cxn ang="0">
                  <a:pos x="603" y="371"/>
                </a:cxn>
                <a:cxn ang="0">
                  <a:pos x="589" y="323"/>
                </a:cxn>
                <a:cxn ang="0">
                  <a:pos x="576" y="277"/>
                </a:cxn>
                <a:cxn ang="0">
                  <a:pos x="561" y="232"/>
                </a:cxn>
                <a:cxn ang="0">
                  <a:pos x="540" y="175"/>
                </a:cxn>
                <a:cxn ang="0">
                  <a:pos x="515" y="103"/>
                </a:cxn>
                <a:cxn ang="0">
                  <a:pos x="506" y="57"/>
                </a:cxn>
                <a:cxn ang="0">
                  <a:pos x="452" y="66"/>
                </a:cxn>
                <a:cxn ang="0">
                  <a:pos x="386" y="97"/>
                </a:cxn>
                <a:cxn ang="0">
                  <a:pos x="340" y="118"/>
                </a:cxn>
                <a:cxn ang="0">
                  <a:pos x="283" y="139"/>
                </a:cxn>
                <a:cxn ang="0">
                  <a:pos x="232" y="150"/>
                </a:cxn>
                <a:cxn ang="0">
                  <a:pos x="175" y="169"/>
                </a:cxn>
                <a:cxn ang="0">
                  <a:pos x="120" y="184"/>
                </a:cxn>
                <a:cxn ang="0">
                  <a:pos x="72" y="196"/>
                </a:cxn>
                <a:cxn ang="0">
                  <a:pos x="30" y="211"/>
                </a:cxn>
              </a:cxnLst>
              <a:rect l="0" t="0" r="r" b="b"/>
              <a:pathLst>
                <a:path w="690" h="735">
                  <a:moveTo>
                    <a:pt x="0" y="163"/>
                  </a:moveTo>
                  <a:lnTo>
                    <a:pt x="2" y="163"/>
                  </a:lnTo>
                  <a:lnTo>
                    <a:pt x="8" y="160"/>
                  </a:lnTo>
                  <a:lnTo>
                    <a:pt x="15" y="158"/>
                  </a:lnTo>
                  <a:lnTo>
                    <a:pt x="21" y="154"/>
                  </a:lnTo>
                  <a:lnTo>
                    <a:pt x="30" y="154"/>
                  </a:lnTo>
                  <a:lnTo>
                    <a:pt x="38" y="150"/>
                  </a:lnTo>
                  <a:lnTo>
                    <a:pt x="44" y="148"/>
                  </a:lnTo>
                  <a:lnTo>
                    <a:pt x="53" y="144"/>
                  </a:lnTo>
                  <a:lnTo>
                    <a:pt x="67" y="139"/>
                  </a:lnTo>
                  <a:lnTo>
                    <a:pt x="78" y="137"/>
                  </a:lnTo>
                  <a:lnTo>
                    <a:pt x="87" y="133"/>
                  </a:lnTo>
                  <a:lnTo>
                    <a:pt x="99" y="129"/>
                  </a:lnTo>
                  <a:lnTo>
                    <a:pt x="114" y="125"/>
                  </a:lnTo>
                  <a:lnTo>
                    <a:pt x="129" y="123"/>
                  </a:lnTo>
                  <a:lnTo>
                    <a:pt x="141" y="120"/>
                  </a:lnTo>
                  <a:lnTo>
                    <a:pt x="154" y="114"/>
                  </a:lnTo>
                  <a:lnTo>
                    <a:pt x="165" y="112"/>
                  </a:lnTo>
                  <a:lnTo>
                    <a:pt x="181" y="108"/>
                  </a:lnTo>
                  <a:lnTo>
                    <a:pt x="192" y="103"/>
                  </a:lnTo>
                  <a:lnTo>
                    <a:pt x="207" y="99"/>
                  </a:lnTo>
                  <a:lnTo>
                    <a:pt x="222" y="97"/>
                  </a:lnTo>
                  <a:lnTo>
                    <a:pt x="234" y="93"/>
                  </a:lnTo>
                  <a:lnTo>
                    <a:pt x="247" y="87"/>
                  </a:lnTo>
                  <a:lnTo>
                    <a:pt x="259" y="84"/>
                  </a:lnTo>
                  <a:lnTo>
                    <a:pt x="270" y="82"/>
                  </a:lnTo>
                  <a:lnTo>
                    <a:pt x="283" y="78"/>
                  </a:lnTo>
                  <a:lnTo>
                    <a:pt x="291" y="72"/>
                  </a:lnTo>
                  <a:lnTo>
                    <a:pt x="304" y="72"/>
                  </a:lnTo>
                  <a:lnTo>
                    <a:pt x="314" y="68"/>
                  </a:lnTo>
                  <a:lnTo>
                    <a:pt x="321" y="66"/>
                  </a:lnTo>
                  <a:lnTo>
                    <a:pt x="331" y="63"/>
                  </a:lnTo>
                  <a:lnTo>
                    <a:pt x="340" y="61"/>
                  </a:lnTo>
                  <a:lnTo>
                    <a:pt x="350" y="57"/>
                  </a:lnTo>
                  <a:lnTo>
                    <a:pt x="357" y="57"/>
                  </a:lnTo>
                  <a:lnTo>
                    <a:pt x="365" y="55"/>
                  </a:lnTo>
                  <a:lnTo>
                    <a:pt x="373" y="51"/>
                  </a:lnTo>
                  <a:lnTo>
                    <a:pt x="386" y="47"/>
                  </a:lnTo>
                  <a:lnTo>
                    <a:pt x="393" y="47"/>
                  </a:lnTo>
                  <a:lnTo>
                    <a:pt x="409" y="42"/>
                  </a:lnTo>
                  <a:lnTo>
                    <a:pt x="426" y="36"/>
                  </a:lnTo>
                  <a:lnTo>
                    <a:pt x="443" y="27"/>
                  </a:lnTo>
                  <a:lnTo>
                    <a:pt x="458" y="23"/>
                  </a:lnTo>
                  <a:lnTo>
                    <a:pt x="470" y="17"/>
                  </a:lnTo>
                  <a:lnTo>
                    <a:pt x="483" y="11"/>
                  </a:lnTo>
                  <a:lnTo>
                    <a:pt x="494" y="9"/>
                  </a:lnTo>
                  <a:lnTo>
                    <a:pt x="506" y="6"/>
                  </a:lnTo>
                  <a:lnTo>
                    <a:pt x="511" y="0"/>
                  </a:lnTo>
                  <a:lnTo>
                    <a:pt x="519" y="0"/>
                  </a:lnTo>
                  <a:lnTo>
                    <a:pt x="521" y="0"/>
                  </a:lnTo>
                  <a:lnTo>
                    <a:pt x="525" y="0"/>
                  </a:lnTo>
                  <a:lnTo>
                    <a:pt x="530" y="2"/>
                  </a:lnTo>
                  <a:lnTo>
                    <a:pt x="536" y="9"/>
                  </a:lnTo>
                  <a:lnTo>
                    <a:pt x="547" y="21"/>
                  </a:lnTo>
                  <a:lnTo>
                    <a:pt x="551" y="27"/>
                  </a:lnTo>
                  <a:lnTo>
                    <a:pt x="553" y="36"/>
                  </a:lnTo>
                  <a:lnTo>
                    <a:pt x="561" y="42"/>
                  </a:lnTo>
                  <a:lnTo>
                    <a:pt x="563" y="55"/>
                  </a:lnTo>
                  <a:lnTo>
                    <a:pt x="566" y="63"/>
                  </a:lnTo>
                  <a:lnTo>
                    <a:pt x="572" y="76"/>
                  </a:lnTo>
                  <a:lnTo>
                    <a:pt x="576" y="87"/>
                  </a:lnTo>
                  <a:lnTo>
                    <a:pt x="578" y="103"/>
                  </a:lnTo>
                  <a:lnTo>
                    <a:pt x="578" y="108"/>
                  </a:lnTo>
                  <a:lnTo>
                    <a:pt x="582" y="118"/>
                  </a:lnTo>
                  <a:lnTo>
                    <a:pt x="582" y="125"/>
                  </a:lnTo>
                  <a:lnTo>
                    <a:pt x="584" y="141"/>
                  </a:lnTo>
                  <a:lnTo>
                    <a:pt x="587" y="154"/>
                  </a:lnTo>
                  <a:lnTo>
                    <a:pt x="593" y="169"/>
                  </a:lnTo>
                  <a:lnTo>
                    <a:pt x="597" y="179"/>
                  </a:lnTo>
                  <a:lnTo>
                    <a:pt x="599" y="186"/>
                  </a:lnTo>
                  <a:lnTo>
                    <a:pt x="599" y="196"/>
                  </a:lnTo>
                  <a:lnTo>
                    <a:pt x="603" y="205"/>
                  </a:lnTo>
                  <a:lnTo>
                    <a:pt x="604" y="215"/>
                  </a:lnTo>
                  <a:lnTo>
                    <a:pt x="608" y="222"/>
                  </a:lnTo>
                  <a:lnTo>
                    <a:pt x="608" y="232"/>
                  </a:lnTo>
                  <a:lnTo>
                    <a:pt x="610" y="241"/>
                  </a:lnTo>
                  <a:lnTo>
                    <a:pt x="614" y="251"/>
                  </a:lnTo>
                  <a:lnTo>
                    <a:pt x="618" y="258"/>
                  </a:lnTo>
                  <a:lnTo>
                    <a:pt x="622" y="272"/>
                  </a:lnTo>
                  <a:lnTo>
                    <a:pt x="623" y="279"/>
                  </a:lnTo>
                  <a:lnTo>
                    <a:pt x="625" y="289"/>
                  </a:lnTo>
                  <a:lnTo>
                    <a:pt x="629" y="302"/>
                  </a:lnTo>
                  <a:lnTo>
                    <a:pt x="633" y="312"/>
                  </a:lnTo>
                  <a:lnTo>
                    <a:pt x="635" y="323"/>
                  </a:lnTo>
                  <a:lnTo>
                    <a:pt x="635" y="333"/>
                  </a:lnTo>
                  <a:lnTo>
                    <a:pt x="642" y="344"/>
                  </a:lnTo>
                  <a:lnTo>
                    <a:pt x="642" y="353"/>
                  </a:lnTo>
                  <a:lnTo>
                    <a:pt x="648" y="365"/>
                  </a:lnTo>
                  <a:lnTo>
                    <a:pt x="650" y="374"/>
                  </a:lnTo>
                  <a:lnTo>
                    <a:pt x="654" y="386"/>
                  </a:lnTo>
                  <a:lnTo>
                    <a:pt x="654" y="395"/>
                  </a:lnTo>
                  <a:lnTo>
                    <a:pt x="658" y="407"/>
                  </a:lnTo>
                  <a:lnTo>
                    <a:pt x="660" y="416"/>
                  </a:lnTo>
                  <a:lnTo>
                    <a:pt x="663" y="426"/>
                  </a:lnTo>
                  <a:lnTo>
                    <a:pt x="665" y="435"/>
                  </a:lnTo>
                  <a:lnTo>
                    <a:pt x="669" y="447"/>
                  </a:lnTo>
                  <a:lnTo>
                    <a:pt x="669" y="456"/>
                  </a:lnTo>
                  <a:lnTo>
                    <a:pt x="671" y="464"/>
                  </a:lnTo>
                  <a:lnTo>
                    <a:pt x="675" y="473"/>
                  </a:lnTo>
                  <a:lnTo>
                    <a:pt x="679" y="483"/>
                  </a:lnTo>
                  <a:lnTo>
                    <a:pt x="679" y="492"/>
                  </a:lnTo>
                  <a:lnTo>
                    <a:pt x="680" y="500"/>
                  </a:lnTo>
                  <a:lnTo>
                    <a:pt x="680" y="509"/>
                  </a:lnTo>
                  <a:lnTo>
                    <a:pt x="684" y="519"/>
                  </a:lnTo>
                  <a:lnTo>
                    <a:pt x="686" y="534"/>
                  </a:lnTo>
                  <a:lnTo>
                    <a:pt x="686" y="549"/>
                  </a:lnTo>
                  <a:lnTo>
                    <a:pt x="690" y="561"/>
                  </a:lnTo>
                  <a:lnTo>
                    <a:pt x="690" y="574"/>
                  </a:lnTo>
                  <a:lnTo>
                    <a:pt x="690" y="582"/>
                  </a:lnTo>
                  <a:lnTo>
                    <a:pt x="690" y="591"/>
                  </a:lnTo>
                  <a:lnTo>
                    <a:pt x="690" y="597"/>
                  </a:lnTo>
                  <a:lnTo>
                    <a:pt x="690" y="606"/>
                  </a:lnTo>
                  <a:lnTo>
                    <a:pt x="684" y="610"/>
                  </a:lnTo>
                  <a:lnTo>
                    <a:pt x="679" y="612"/>
                  </a:lnTo>
                  <a:lnTo>
                    <a:pt x="669" y="616"/>
                  </a:lnTo>
                  <a:lnTo>
                    <a:pt x="663" y="621"/>
                  </a:lnTo>
                  <a:lnTo>
                    <a:pt x="650" y="625"/>
                  </a:lnTo>
                  <a:lnTo>
                    <a:pt x="639" y="631"/>
                  </a:lnTo>
                  <a:lnTo>
                    <a:pt x="623" y="637"/>
                  </a:lnTo>
                  <a:lnTo>
                    <a:pt x="610" y="642"/>
                  </a:lnTo>
                  <a:lnTo>
                    <a:pt x="603" y="642"/>
                  </a:lnTo>
                  <a:lnTo>
                    <a:pt x="593" y="646"/>
                  </a:lnTo>
                  <a:lnTo>
                    <a:pt x="584" y="648"/>
                  </a:lnTo>
                  <a:lnTo>
                    <a:pt x="576" y="652"/>
                  </a:lnTo>
                  <a:lnTo>
                    <a:pt x="566" y="652"/>
                  </a:lnTo>
                  <a:lnTo>
                    <a:pt x="557" y="658"/>
                  </a:lnTo>
                  <a:lnTo>
                    <a:pt x="547" y="661"/>
                  </a:lnTo>
                  <a:lnTo>
                    <a:pt x="540" y="663"/>
                  </a:lnTo>
                  <a:lnTo>
                    <a:pt x="530" y="667"/>
                  </a:lnTo>
                  <a:lnTo>
                    <a:pt x="521" y="671"/>
                  </a:lnTo>
                  <a:lnTo>
                    <a:pt x="511" y="671"/>
                  </a:lnTo>
                  <a:lnTo>
                    <a:pt x="504" y="673"/>
                  </a:lnTo>
                  <a:lnTo>
                    <a:pt x="494" y="675"/>
                  </a:lnTo>
                  <a:lnTo>
                    <a:pt x="485" y="678"/>
                  </a:lnTo>
                  <a:lnTo>
                    <a:pt x="475" y="682"/>
                  </a:lnTo>
                  <a:lnTo>
                    <a:pt x="468" y="684"/>
                  </a:lnTo>
                  <a:lnTo>
                    <a:pt x="458" y="688"/>
                  </a:lnTo>
                  <a:lnTo>
                    <a:pt x="449" y="692"/>
                  </a:lnTo>
                  <a:lnTo>
                    <a:pt x="437" y="692"/>
                  </a:lnTo>
                  <a:lnTo>
                    <a:pt x="428" y="694"/>
                  </a:lnTo>
                  <a:lnTo>
                    <a:pt x="418" y="697"/>
                  </a:lnTo>
                  <a:lnTo>
                    <a:pt x="409" y="699"/>
                  </a:lnTo>
                  <a:lnTo>
                    <a:pt x="401" y="703"/>
                  </a:lnTo>
                  <a:lnTo>
                    <a:pt x="393" y="707"/>
                  </a:lnTo>
                  <a:lnTo>
                    <a:pt x="386" y="707"/>
                  </a:lnTo>
                  <a:lnTo>
                    <a:pt x="373" y="709"/>
                  </a:lnTo>
                  <a:lnTo>
                    <a:pt x="367" y="709"/>
                  </a:lnTo>
                  <a:lnTo>
                    <a:pt x="357" y="713"/>
                  </a:lnTo>
                  <a:lnTo>
                    <a:pt x="344" y="718"/>
                  </a:lnTo>
                  <a:lnTo>
                    <a:pt x="331" y="720"/>
                  </a:lnTo>
                  <a:lnTo>
                    <a:pt x="316" y="724"/>
                  </a:lnTo>
                  <a:lnTo>
                    <a:pt x="304" y="728"/>
                  </a:lnTo>
                  <a:lnTo>
                    <a:pt x="295" y="730"/>
                  </a:lnTo>
                  <a:lnTo>
                    <a:pt x="287" y="734"/>
                  </a:lnTo>
                  <a:lnTo>
                    <a:pt x="274" y="735"/>
                  </a:lnTo>
                  <a:lnTo>
                    <a:pt x="270" y="735"/>
                  </a:lnTo>
                  <a:lnTo>
                    <a:pt x="222" y="718"/>
                  </a:lnTo>
                  <a:lnTo>
                    <a:pt x="226" y="715"/>
                  </a:lnTo>
                  <a:lnTo>
                    <a:pt x="238" y="713"/>
                  </a:lnTo>
                  <a:lnTo>
                    <a:pt x="243" y="709"/>
                  </a:lnTo>
                  <a:lnTo>
                    <a:pt x="255" y="709"/>
                  </a:lnTo>
                  <a:lnTo>
                    <a:pt x="264" y="707"/>
                  </a:lnTo>
                  <a:lnTo>
                    <a:pt x="279" y="703"/>
                  </a:lnTo>
                  <a:lnTo>
                    <a:pt x="291" y="697"/>
                  </a:lnTo>
                  <a:lnTo>
                    <a:pt x="308" y="694"/>
                  </a:lnTo>
                  <a:lnTo>
                    <a:pt x="321" y="692"/>
                  </a:lnTo>
                  <a:lnTo>
                    <a:pt x="340" y="688"/>
                  </a:lnTo>
                  <a:lnTo>
                    <a:pt x="355" y="684"/>
                  </a:lnTo>
                  <a:lnTo>
                    <a:pt x="371" y="678"/>
                  </a:lnTo>
                  <a:lnTo>
                    <a:pt x="382" y="675"/>
                  </a:lnTo>
                  <a:lnTo>
                    <a:pt x="392" y="675"/>
                  </a:lnTo>
                  <a:lnTo>
                    <a:pt x="401" y="673"/>
                  </a:lnTo>
                  <a:lnTo>
                    <a:pt x="409" y="673"/>
                  </a:lnTo>
                  <a:lnTo>
                    <a:pt x="414" y="671"/>
                  </a:lnTo>
                  <a:lnTo>
                    <a:pt x="426" y="667"/>
                  </a:lnTo>
                  <a:lnTo>
                    <a:pt x="433" y="663"/>
                  </a:lnTo>
                  <a:lnTo>
                    <a:pt x="443" y="661"/>
                  </a:lnTo>
                  <a:lnTo>
                    <a:pt x="452" y="658"/>
                  </a:lnTo>
                  <a:lnTo>
                    <a:pt x="460" y="658"/>
                  </a:lnTo>
                  <a:lnTo>
                    <a:pt x="470" y="652"/>
                  </a:lnTo>
                  <a:lnTo>
                    <a:pt x="479" y="652"/>
                  </a:lnTo>
                  <a:lnTo>
                    <a:pt x="494" y="646"/>
                  </a:lnTo>
                  <a:lnTo>
                    <a:pt x="511" y="642"/>
                  </a:lnTo>
                  <a:lnTo>
                    <a:pt x="527" y="637"/>
                  </a:lnTo>
                  <a:lnTo>
                    <a:pt x="546" y="633"/>
                  </a:lnTo>
                  <a:lnTo>
                    <a:pt x="557" y="627"/>
                  </a:lnTo>
                  <a:lnTo>
                    <a:pt x="568" y="625"/>
                  </a:lnTo>
                  <a:lnTo>
                    <a:pt x="582" y="618"/>
                  </a:lnTo>
                  <a:lnTo>
                    <a:pt x="593" y="616"/>
                  </a:lnTo>
                  <a:lnTo>
                    <a:pt x="603" y="610"/>
                  </a:lnTo>
                  <a:lnTo>
                    <a:pt x="608" y="606"/>
                  </a:lnTo>
                  <a:lnTo>
                    <a:pt x="614" y="602"/>
                  </a:lnTo>
                  <a:lnTo>
                    <a:pt x="622" y="601"/>
                  </a:lnTo>
                  <a:lnTo>
                    <a:pt x="623" y="591"/>
                  </a:lnTo>
                  <a:lnTo>
                    <a:pt x="629" y="580"/>
                  </a:lnTo>
                  <a:lnTo>
                    <a:pt x="629" y="568"/>
                  </a:lnTo>
                  <a:lnTo>
                    <a:pt x="633" y="553"/>
                  </a:lnTo>
                  <a:lnTo>
                    <a:pt x="629" y="543"/>
                  </a:lnTo>
                  <a:lnTo>
                    <a:pt x="629" y="534"/>
                  </a:lnTo>
                  <a:lnTo>
                    <a:pt x="629" y="524"/>
                  </a:lnTo>
                  <a:lnTo>
                    <a:pt x="629" y="519"/>
                  </a:lnTo>
                  <a:lnTo>
                    <a:pt x="629" y="507"/>
                  </a:lnTo>
                  <a:lnTo>
                    <a:pt x="629" y="498"/>
                  </a:lnTo>
                  <a:lnTo>
                    <a:pt x="625" y="488"/>
                  </a:lnTo>
                  <a:lnTo>
                    <a:pt x="625" y="479"/>
                  </a:lnTo>
                  <a:lnTo>
                    <a:pt x="623" y="467"/>
                  </a:lnTo>
                  <a:lnTo>
                    <a:pt x="623" y="458"/>
                  </a:lnTo>
                  <a:lnTo>
                    <a:pt x="622" y="443"/>
                  </a:lnTo>
                  <a:lnTo>
                    <a:pt x="618" y="435"/>
                  </a:lnTo>
                  <a:lnTo>
                    <a:pt x="614" y="426"/>
                  </a:lnTo>
                  <a:lnTo>
                    <a:pt x="614" y="414"/>
                  </a:lnTo>
                  <a:lnTo>
                    <a:pt x="610" y="405"/>
                  </a:lnTo>
                  <a:lnTo>
                    <a:pt x="608" y="395"/>
                  </a:lnTo>
                  <a:lnTo>
                    <a:pt x="604" y="382"/>
                  </a:lnTo>
                  <a:lnTo>
                    <a:pt x="603" y="371"/>
                  </a:lnTo>
                  <a:lnTo>
                    <a:pt x="599" y="361"/>
                  </a:lnTo>
                  <a:lnTo>
                    <a:pt x="599" y="353"/>
                  </a:lnTo>
                  <a:lnTo>
                    <a:pt x="597" y="344"/>
                  </a:lnTo>
                  <a:lnTo>
                    <a:pt x="593" y="333"/>
                  </a:lnTo>
                  <a:lnTo>
                    <a:pt x="589" y="323"/>
                  </a:lnTo>
                  <a:lnTo>
                    <a:pt x="587" y="317"/>
                  </a:lnTo>
                  <a:lnTo>
                    <a:pt x="584" y="308"/>
                  </a:lnTo>
                  <a:lnTo>
                    <a:pt x="582" y="298"/>
                  </a:lnTo>
                  <a:lnTo>
                    <a:pt x="578" y="287"/>
                  </a:lnTo>
                  <a:lnTo>
                    <a:pt x="576" y="277"/>
                  </a:lnTo>
                  <a:lnTo>
                    <a:pt x="572" y="268"/>
                  </a:lnTo>
                  <a:lnTo>
                    <a:pt x="568" y="258"/>
                  </a:lnTo>
                  <a:lnTo>
                    <a:pt x="566" y="251"/>
                  </a:lnTo>
                  <a:lnTo>
                    <a:pt x="563" y="241"/>
                  </a:lnTo>
                  <a:lnTo>
                    <a:pt x="561" y="232"/>
                  </a:lnTo>
                  <a:lnTo>
                    <a:pt x="557" y="222"/>
                  </a:lnTo>
                  <a:lnTo>
                    <a:pt x="553" y="215"/>
                  </a:lnTo>
                  <a:lnTo>
                    <a:pt x="551" y="205"/>
                  </a:lnTo>
                  <a:lnTo>
                    <a:pt x="546" y="190"/>
                  </a:lnTo>
                  <a:lnTo>
                    <a:pt x="540" y="175"/>
                  </a:lnTo>
                  <a:lnTo>
                    <a:pt x="532" y="158"/>
                  </a:lnTo>
                  <a:lnTo>
                    <a:pt x="527" y="141"/>
                  </a:lnTo>
                  <a:lnTo>
                    <a:pt x="525" y="125"/>
                  </a:lnTo>
                  <a:lnTo>
                    <a:pt x="521" y="114"/>
                  </a:lnTo>
                  <a:lnTo>
                    <a:pt x="515" y="103"/>
                  </a:lnTo>
                  <a:lnTo>
                    <a:pt x="515" y="91"/>
                  </a:lnTo>
                  <a:lnTo>
                    <a:pt x="511" y="78"/>
                  </a:lnTo>
                  <a:lnTo>
                    <a:pt x="511" y="68"/>
                  </a:lnTo>
                  <a:lnTo>
                    <a:pt x="509" y="61"/>
                  </a:lnTo>
                  <a:lnTo>
                    <a:pt x="506" y="57"/>
                  </a:lnTo>
                  <a:lnTo>
                    <a:pt x="496" y="55"/>
                  </a:lnTo>
                  <a:lnTo>
                    <a:pt x="489" y="57"/>
                  </a:lnTo>
                  <a:lnTo>
                    <a:pt x="475" y="57"/>
                  </a:lnTo>
                  <a:lnTo>
                    <a:pt x="464" y="63"/>
                  </a:lnTo>
                  <a:lnTo>
                    <a:pt x="452" y="66"/>
                  </a:lnTo>
                  <a:lnTo>
                    <a:pt x="437" y="76"/>
                  </a:lnTo>
                  <a:lnTo>
                    <a:pt x="418" y="82"/>
                  </a:lnTo>
                  <a:lnTo>
                    <a:pt x="403" y="91"/>
                  </a:lnTo>
                  <a:lnTo>
                    <a:pt x="393" y="93"/>
                  </a:lnTo>
                  <a:lnTo>
                    <a:pt x="386" y="97"/>
                  </a:lnTo>
                  <a:lnTo>
                    <a:pt x="376" y="103"/>
                  </a:lnTo>
                  <a:lnTo>
                    <a:pt x="367" y="104"/>
                  </a:lnTo>
                  <a:lnTo>
                    <a:pt x="357" y="108"/>
                  </a:lnTo>
                  <a:lnTo>
                    <a:pt x="350" y="114"/>
                  </a:lnTo>
                  <a:lnTo>
                    <a:pt x="340" y="118"/>
                  </a:lnTo>
                  <a:lnTo>
                    <a:pt x="335" y="120"/>
                  </a:lnTo>
                  <a:lnTo>
                    <a:pt x="316" y="125"/>
                  </a:lnTo>
                  <a:lnTo>
                    <a:pt x="300" y="133"/>
                  </a:lnTo>
                  <a:lnTo>
                    <a:pt x="291" y="137"/>
                  </a:lnTo>
                  <a:lnTo>
                    <a:pt x="283" y="139"/>
                  </a:lnTo>
                  <a:lnTo>
                    <a:pt x="270" y="139"/>
                  </a:lnTo>
                  <a:lnTo>
                    <a:pt x="262" y="144"/>
                  </a:lnTo>
                  <a:lnTo>
                    <a:pt x="253" y="144"/>
                  </a:lnTo>
                  <a:lnTo>
                    <a:pt x="240" y="150"/>
                  </a:lnTo>
                  <a:lnTo>
                    <a:pt x="232" y="150"/>
                  </a:lnTo>
                  <a:lnTo>
                    <a:pt x="219" y="158"/>
                  </a:lnTo>
                  <a:lnTo>
                    <a:pt x="207" y="158"/>
                  </a:lnTo>
                  <a:lnTo>
                    <a:pt x="196" y="160"/>
                  </a:lnTo>
                  <a:lnTo>
                    <a:pt x="183" y="163"/>
                  </a:lnTo>
                  <a:lnTo>
                    <a:pt x="175" y="169"/>
                  </a:lnTo>
                  <a:lnTo>
                    <a:pt x="162" y="173"/>
                  </a:lnTo>
                  <a:lnTo>
                    <a:pt x="150" y="175"/>
                  </a:lnTo>
                  <a:lnTo>
                    <a:pt x="141" y="179"/>
                  </a:lnTo>
                  <a:lnTo>
                    <a:pt x="133" y="180"/>
                  </a:lnTo>
                  <a:lnTo>
                    <a:pt x="120" y="184"/>
                  </a:lnTo>
                  <a:lnTo>
                    <a:pt x="108" y="186"/>
                  </a:lnTo>
                  <a:lnTo>
                    <a:pt x="99" y="190"/>
                  </a:lnTo>
                  <a:lnTo>
                    <a:pt x="89" y="194"/>
                  </a:lnTo>
                  <a:lnTo>
                    <a:pt x="80" y="194"/>
                  </a:lnTo>
                  <a:lnTo>
                    <a:pt x="72" y="196"/>
                  </a:lnTo>
                  <a:lnTo>
                    <a:pt x="67" y="199"/>
                  </a:lnTo>
                  <a:lnTo>
                    <a:pt x="59" y="201"/>
                  </a:lnTo>
                  <a:lnTo>
                    <a:pt x="44" y="205"/>
                  </a:lnTo>
                  <a:lnTo>
                    <a:pt x="36" y="207"/>
                  </a:lnTo>
                  <a:lnTo>
                    <a:pt x="30" y="211"/>
                  </a:lnTo>
                  <a:lnTo>
                    <a:pt x="30" y="211"/>
                  </a:lnTo>
                  <a:lnTo>
                    <a:pt x="0" y="163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8" name="Freeform 96"/>
            <p:cNvSpPr>
              <a:spLocks/>
            </p:cNvSpPr>
            <p:nvPr/>
          </p:nvSpPr>
          <p:spPr bwMode="auto">
            <a:xfrm>
              <a:off x="6538913" y="3133724"/>
              <a:ext cx="574675" cy="1157288"/>
            </a:xfrm>
            <a:custGeom>
              <a:avLst/>
              <a:gdLst/>
              <a:ahLst/>
              <a:cxnLst>
                <a:cxn ang="0">
                  <a:pos x="57" y="17"/>
                </a:cxn>
                <a:cxn ang="0">
                  <a:pos x="106" y="46"/>
                </a:cxn>
                <a:cxn ang="0">
                  <a:pos x="163" y="99"/>
                </a:cxn>
                <a:cxn ang="0">
                  <a:pos x="209" y="160"/>
                </a:cxn>
                <a:cxn ang="0">
                  <a:pos x="241" y="205"/>
                </a:cxn>
                <a:cxn ang="0">
                  <a:pos x="266" y="256"/>
                </a:cxn>
                <a:cxn ang="0">
                  <a:pos x="287" y="306"/>
                </a:cxn>
                <a:cxn ang="0">
                  <a:pos x="304" y="355"/>
                </a:cxn>
                <a:cxn ang="0">
                  <a:pos x="323" y="407"/>
                </a:cxn>
                <a:cxn ang="0">
                  <a:pos x="334" y="452"/>
                </a:cxn>
                <a:cxn ang="0">
                  <a:pos x="347" y="513"/>
                </a:cxn>
                <a:cxn ang="0">
                  <a:pos x="361" y="580"/>
                </a:cxn>
                <a:cxn ang="0">
                  <a:pos x="376" y="637"/>
                </a:cxn>
                <a:cxn ang="0">
                  <a:pos x="385" y="688"/>
                </a:cxn>
                <a:cxn ang="0">
                  <a:pos x="401" y="735"/>
                </a:cxn>
                <a:cxn ang="0">
                  <a:pos x="410" y="783"/>
                </a:cxn>
                <a:cxn ang="0">
                  <a:pos x="425" y="838"/>
                </a:cxn>
                <a:cxn ang="0">
                  <a:pos x="442" y="895"/>
                </a:cxn>
                <a:cxn ang="0">
                  <a:pos x="462" y="954"/>
                </a:cxn>
                <a:cxn ang="0">
                  <a:pos x="492" y="1028"/>
                </a:cxn>
                <a:cxn ang="0">
                  <a:pos x="513" y="1076"/>
                </a:cxn>
                <a:cxn ang="0">
                  <a:pos x="536" y="1125"/>
                </a:cxn>
                <a:cxn ang="0">
                  <a:pos x="557" y="1173"/>
                </a:cxn>
                <a:cxn ang="0">
                  <a:pos x="581" y="1222"/>
                </a:cxn>
                <a:cxn ang="0">
                  <a:pos x="615" y="1283"/>
                </a:cxn>
                <a:cxn ang="0">
                  <a:pos x="661" y="1342"/>
                </a:cxn>
                <a:cxn ang="0">
                  <a:pos x="705" y="1376"/>
                </a:cxn>
                <a:cxn ang="0">
                  <a:pos x="724" y="1427"/>
                </a:cxn>
                <a:cxn ang="0">
                  <a:pos x="699" y="1458"/>
                </a:cxn>
                <a:cxn ang="0">
                  <a:pos x="648" y="1442"/>
                </a:cxn>
                <a:cxn ang="0">
                  <a:pos x="615" y="1406"/>
                </a:cxn>
                <a:cxn ang="0">
                  <a:pos x="572" y="1340"/>
                </a:cxn>
                <a:cxn ang="0">
                  <a:pos x="549" y="1290"/>
                </a:cxn>
                <a:cxn ang="0">
                  <a:pos x="522" y="1239"/>
                </a:cxn>
                <a:cxn ang="0">
                  <a:pos x="494" y="1186"/>
                </a:cxn>
                <a:cxn ang="0">
                  <a:pos x="467" y="1129"/>
                </a:cxn>
                <a:cxn ang="0">
                  <a:pos x="442" y="1076"/>
                </a:cxn>
                <a:cxn ang="0">
                  <a:pos x="418" y="1028"/>
                </a:cxn>
                <a:cxn ang="0">
                  <a:pos x="401" y="986"/>
                </a:cxn>
                <a:cxn ang="0">
                  <a:pos x="384" y="929"/>
                </a:cxn>
                <a:cxn ang="0">
                  <a:pos x="365" y="802"/>
                </a:cxn>
                <a:cxn ang="0">
                  <a:pos x="340" y="669"/>
                </a:cxn>
                <a:cxn ang="0">
                  <a:pos x="311" y="551"/>
                </a:cxn>
                <a:cxn ang="0">
                  <a:pos x="277" y="448"/>
                </a:cxn>
                <a:cxn ang="0">
                  <a:pos x="243" y="365"/>
                </a:cxn>
                <a:cxn ang="0">
                  <a:pos x="209" y="289"/>
                </a:cxn>
                <a:cxn ang="0">
                  <a:pos x="175" y="228"/>
                </a:cxn>
                <a:cxn ang="0">
                  <a:pos x="138" y="179"/>
                </a:cxn>
                <a:cxn ang="0">
                  <a:pos x="106" y="139"/>
                </a:cxn>
                <a:cxn ang="0">
                  <a:pos x="51" y="84"/>
                </a:cxn>
                <a:cxn ang="0">
                  <a:pos x="5" y="36"/>
                </a:cxn>
                <a:cxn ang="0">
                  <a:pos x="11" y="0"/>
                </a:cxn>
              </a:cxnLst>
              <a:rect l="0" t="0" r="r" b="b"/>
              <a:pathLst>
                <a:path w="724" h="1458">
                  <a:moveTo>
                    <a:pt x="21" y="2"/>
                  </a:moveTo>
                  <a:lnTo>
                    <a:pt x="30" y="6"/>
                  </a:lnTo>
                  <a:lnTo>
                    <a:pt x="40" y="8"/>
                  </a:lnTo>
                  <a:lnTo>
                    <a:pt x="47" y="11"/>
                  </a:lnTo>
                  <a:lnTo>
                    <a:pt x="57" y="17"/>
                  </a:lnTo>
                  <a:lnTo>
                    <a:pt x="70" y="23"/>
                  </a:lnTo>
                  <a:lnTo>
                    <a:pt x="79" y="27"/>
                  </a:lnTo>
                  <a:lnTo>
                    <a:pt x="87" y="36"/>
                  </a:lnTo>
                  <a:lnTo>
                    <a:pt x="97" y="42"/>
                  </a:lnTo>
                  <a:lnTo>
                    <a:pt x="106" y="46"/>
                  </a:lnTo>
                  <a:lnTo>
                    <a:pt x="116" y="53"/>
                  </a:lnTo>
                  <a:lnTo>
                    <a:pt x="123" y="61"/>
                  </a:lnTo>
                  <a:lnTo>
                    <a:pt x="133" y="66"/>
                  </a:lnTo>
                  <a:lnTo>
                    <a:pt x="148" y="82"/>
                  </a:lnTo>
                  <a:lnTo>
                    <a:pt x="163" y="99"/>
                  </a:lnTo>
                  <a:lnTo>
                    <a:pt x="178" y="114"/>
                  </a:lnTo>
                  <a:lnTo>
                    <a:pt x="190" y="133"/>
                  </a:lnTo>
                  <a:lnTo>
                    <a:pt x="195" y="141"/>
                  </a:lnTo>
                  <a:lnTo>
                    <a:pt x="201" y="150"/>
                  </a:lnTo>
                  <a:lnTo>
                    <a:pt x="209" y="160"/>
                  </a:lnTo>
                  <a:lnTo>
                    <a:pt x="216" y="167"/>
                  </a:lnTo>
                  <a:lnTo>
                    <a:pt x="222" y="179"/>
                  </a:lnTo>
                  <a:lnTo>
                    <a:pt x="230" y="186"/>
                  </a:lnTo>
                  <a:lnTo>
                    <a:pt x="235" y="196"/>
                  </a:lnTo>
                  <a:lnTo>
                    <a:pt x="241" y="205"/>
                  </a:lnTo>
                  <a:lnTo>
                    <a:pt x="243" y="215"/>
                  </a:lnTo>
                  <a:lnTo>
                    <a:pt x="251" y="226"/>
                  </a:lnTo>
                  <a:lnTo>
                    <a:pt x="256" y="237"/>
                  </a:lnTo>
                  <a:lnTo>
                    <a:pt x="262" y="247"/>
                  </a:lnTo>
                  <a:lnTo>
                    <a:pt x="266" y="256"/>
                  </a:lnTo>
                  <a:lnTo>
                    <a:pt x="271" y="264"/>
                  </a:lnTo>
                  <a:lnTo>
                    <a:pt x="275" y="274"/>
                  </a:lnTo>
                  <a:lnTo>
                    <a:pt x="281" y="285"/>
                  </a:lnTo>
                  <a:lnTo>
                    <a:pt x="283" y="294"/>
                  </a:lnTo>
                  <a:lnTo>
                    <a:pt x="287" y="306"/>
                  </a:lnTo>
                  <a:lnTo>
                    <a:pt x="292" y="317"/>
                  </a:lnTo>
                  <a:lnTo>
                    <a:pt x="296" y="325"/>
                  </a:lnTo>
                  <a:lnTo>
                    <a:pt x="298" y="338"/>
                  </a:lnTo>
                  <a:lnTo>
                    <a:pt x="302" y="346"/>
                  </a:lnTo>
                  <a:lnTo>
                    <a:pt x="304" y="355"/>
                  </a:lnTo>
                  <a:lnTo>
                    <a:pt x="308" y="367"/>
                  </a:lnTo>
                  <a:lnTo>
                    <a:pt x="311" y="376"/>
                  </a:lnTo>
                  <a:lnTo>
                    <a:pt x="313" y="388"/>
                  </a:lnTo>
                  <a:lnTo>
                    <a:pt x="317" y="397"/>
                  </a:lnTo>
                  <a:lnTo>
                    <a:pt x="323" y="407"/>
                  </a:lnTo>
                  <a:lnTo>
                    <a:pt x="323" y="416"/>
                  </a:lnTo>
                  <a:lnTo>
                    <a:pt x="325" y="424"/>
                  </a:lnTo>
                  <a:lnTo>
                    <a:pt x="328" y="437"/>
                  </a:lnTo>
                  <a:lnTo>
                    <a:pt x="332" y="447"/>
                  </a:lnTo>
                  <a:lnTo>
                    <a:pt x="334" y="452"/>
                  </a:lnTo>
                  <a:lnTo>
                    <a:pt x="338" y="462"/>
                  </a:lnTo>
                  <a:lnTo>
                    <a:pt x="338" y="469"/>
                  </a:lnTo>
                  <a:lnTo>
                    <a:pt x="340" y="479"/>
                  </a:lnTo>
                  <a:lnTo>
                    <a:pt x="344" y="498"/>
                  </a:lnTo>
                  <a:lnTo>
                    <a:pt x="347" y="513"/>
                  </a:lnTo>
                  <a:lnTo>
                    <a:pt x="349" y="526"/>
                  </a:lnTo>
                  <a:lnTo>
                    <a:pt x="355" y="545"/>
                  </a:lnTo>
                  <a:lnTo>
                    <a:pt x="355" y="559"/>
                  </a:lnTo>
                  <a:lnTo>
                    <a:pt x="359" y="570"/>
                  </a:lnTo>
                  <a:lnTo>
                    <a:pt x="361" y="580"/>
                  </a:lnTo>
                  <a:lnTo>
                    <a:pt x="365" y="595"/>
                  </a:lnTo>
                  <a:lnTo>
                    <a:pt x="365" y="602"/>
                  </a:lnTo>
                  <a:lnTo>
                    <a:pt x="368" y="616"/>
                  </a:lnTo>
                  <a:lnTo>
                    <a:pt x="370" y="623"/>
                  </a:lnTo>
                  <a:lnTo>
                    <a:pt x="376" y="637"/>
                  </a:lnTo>
                  <a:lnTo>
                    <a:pt x="376" y="648"/>
                  </a:lnTo>
                  <a:lnTo>
                    <a:pt x="380" y="658"/>
                  </a:lnTo>
                  <a:lnTo>
                    <a:pt x="384" y="667"/>
                  </a:lnTo>
                  <a:lnTo>
                    <a:pt x="385" y="678"/>
                  </a:lnTo>
                  <a:lnTo>
                    <a:pt x="385" y="688"/>
                  </a:lnTo>
                  <a:lnTo>
                    <a:pt x="389" y="699"/>
                  </a:lnTo>
                  <a:lnTo>
                    <a:pt x="391" y="709"/>
                  </a:lnTo>
                  <a:lnTo>
                    <a:pt x="395" y="718"/>
                  </a:lnTo>
                  <a:lnTo>
                    <a:pt x="397" y="726"/>
                  </a:lnTo>
                  <a:lnTo>
                    <a:pt x="401" y="735"/>
                  </a:lnTo>
                  <a:lnTo>
                    <a:pt x="401" y="749"/>
                  </a:lnTo>
                  <a:lnTo>
                    <a:pt x="404" y="756"/>
                  </a:lnTo>
                  <a:lnTo>
                    <a:pt x="406" y="766"/>
                  </a:lnTo>
                  <a:lnTo>
                    <a:pt x="410" y="775"/>
                  </a:lnTo>
                  <a:lnTo>
                    <a:pt x="410" y="783"/>
                  </a:lnTo>
                  <a:lnTo>
                    <a:pt x="416" y="796"/>
                  </a:lnTo>
                  <a:lnTo>
                    <a:pt x="416" y="806"/>
                  </a:lnTo>
                  <a:lnTo>
                    <a:pt x="418" y="817"/>
                  </a:lnTo>
                  <a:lnTo>
                    <a:pt x="422" y="827"/>
                  </a:lnTo>
                  <a:lnTo>
                    <a:pt x="425" y="838"/>
                  </a:lnTo>
                  <a:lnTo>
                    <a:pt x="429" y="851"/>
                  </a:lnTo>
                  <a:lnTo>
                    <a:pt x="435" y="863"/>
                  </a:lnTo>
                  <a:lnTo>
                    <a:pt x="437" y="878"/>
                  </a:lnTo>
                  <a:lnTo>
                    <a:pt x="442" y="889"/>
                  </a:lnTo>
                  <a:lnTo>
                    <a:pt x="442" y="895"/>
                  </a:lnTo>
                  <a:lnTo>
                    <a:pt x="446" y="905"/>
                  </a:lnTo>
                  <a:lnTo>
                    <a:pt x="450" y="914"/>
                  </a:lnTo>
                  <a:lnTo>
                    <a:pt x="452" y="925"/>
                  </a:lnTo>
                  <a:lnTo>
                    <a:pt x="456" y="937"/>
                  </a:lnTo>
                  <a:lnTo>
                    <a:pt x="462" y="954"/>
                  </a:lnTo>
                  <a:lnTo>
                    <a:pt x="467" y="969"/>
                  </a:lnTo>
                  <a:lnTo>
                    <a:pt x="473" y="986"/>
                  </a:lnTo>
                  <a:lnTo>
                    <a:pt x="479" y="1002"/>
                  </a:lnTo>
                  <a:lnTo>
                    <a:pt x="488" y="1019"/>
                  </a:lnTo>
                  <a:lnTo>
                    <a:pt x="492" y="1028"/>
                  </a:lnTo>
                  <a:lnTo>
                    <a:pt x="494" y="1038"/>
                  </a:lnTo>
                  <a:lnTo>
                    <a:pt x="500" y="1047"/>
                  </a:lnTo>
                  <a:lnTo>
                    <a:pt x="503" y="1059"/>
                  </a:lnTo>
                  <a:lnTo>
                    <a:pt x="507" y="1068"/>
                  </a:lnTo>
                  <a:lnTo>
                    <a:pt x="513" y="1076"/>
                  </a:lnTo>
                  <a:lnTo>
                    <a:pt x="515" y="1085"/>
                  </a:lnTo>
                  <a:lnTo>
                    <a:pt x="522" y="1095"/>
                  </a:lnTo>
                  <a:lnTo>
                    <a:pt x="524" y="1108"/>
                  </a:lnTo>
                  <a:lnTo>
                    <a:pt x="530" y="1116"/>
                  </a:lnTo>
                  <a:lnTo>
                    <a:pt x="536" y="1125"/>
                  </a:lnTo>
                  <a:lnTo>
                    <a:pt x="539" y="1136"/>
                  </a:lnTo>
                  <a:lnTo>
                    <a:pt x="545" y="1146"/>
                  </a:lnTo>
                  <a:lnTo>
                    <a:pt x="549" y="1155"/>
                  </a:lnTo>
                  <a:lnTo>
                    <a:pt x="555" y="1165"/>
                  </a:lnTo>
                  <a:lnTo>
                    <a:pt x="557" y="1173"/>
                  </a:lnTo>
                  <a:lnTo>
                    <a:pt x="564" y="1182"/>
                  </a:lnTo>
                  <a:lnTo>
                    <a:pt x="566" y="1192"/>
                  </a:lnTo>
                  <a:lnTo>
                    <a:pt x="572" y="1201"/>
                  </a:lnTo>
                  <a:lnTo>
                    <a:pt x="576" y="1212"/>
                  </a:lnTo>
                  <a:lnTo>
                    <a:pt x="581" y="1222"/>
                  </a:lnTo>
                  <a:lnTo>
                    <a:pt x="585" y="1231"/>
                  </a:lnTo>
                  <a:lnTo>
                    <a:pt x="591" y="1239"/>
                  </a:lnTo>
                  <a:lnTo>
                    <a:pt x="596" y="1249"/>
                  </a:lnTo>
                  <a:lnTo>
                    <a:pt x="606" y="1264"/>
                  </a:lnTo>
                  <a:lnTo>
                    <a:pt x="615" y="1283"/>
                  </a:lnTo>
                  <a:lnTo>
                    <a:pt x="625" y="1294"/>
                  </a:lnTo>
                  <a:lnTo>
                    <a:pt x="633" y="1309"/>
                  </a:lnTo>
                  <a:lnTo>
                    <a:pt x="646" y="1321"/>
                  </a:lnTo>
                  <a:lnTo>
                    <a:pt x="653" y="1334"/>
                  </a:lnTo>
                  <a:lnTo>
                    <a:pt x="661" y="1342"/>
                  </a:lnTo>
                  <a:lnTo>
                    <a:pt x="669" y="1351"/>
                  </a:lnTo>
                  <a:lnTo>
                    <a:pt x="674" y="1357"/>
                  </a:lnTo>
                  <a:lnTo>
                    <a:pt x="684" y="1365"/>
                  </a:lnTo>
                  <a:lnTo>
                    <a:pt x="693" y="1370"/>
                  </a:lnTo>
                  <a:lnTo>
                    <a:pt x="705" y="1376"/>
                  </a:lnTo>
                  <a:lnTo>
                    <a:pt x="710" y="1385"/>
                  </a:lnTo>
                  <a:lnTo>
                    <a:pt x="718" y="1397"/>
                  </a:lnTo>
                  <a:lnTo>
                    <a:pt x="720" y="1406"/>
                  </a:lnTo>
                  <a:lnTo>
                    <a:pt x="724" y="1418"/>
                  </a:lnTo>
                  <a:lnTo>
                    <a:pt x="724" y="1427"/>
                  </a:lnTo>
                  <a:lnTo>
                    <a:pt x="724" y="1435"/>
                  </a:lnTo>
                  <a:lnTo>
                    <a:pt x="720" y="1442"/>
                  </a:lnTo>
                  <a:lnTo>
                    <a:pt x="714" y="1452"/>
                  </a:lnTo>
                  <a:lnTo>
                    <a:pt x="705" y="1454"/>
                  </a:lnTo>
                  <a:lnTo>
                    <a:pt x="699" y="1458"/>
                  </a:lnTo>
                  <a:lnTo>
                    <a:pt x="684" y="1454"/>
                  </a:lnTo>
                  <a:lnTo>
                    <a:pt x="672" y="1454"/>
                  </a:lnTo>
                  <a:lnTo>
                    <a:pt x="667" y="1448"/>
                  </a:lnTo>
                  <a:lnTo>
                    <a:pt x="657" y="1446"/>
                  </a:lnTo>
                  <a:lnTo>
                    <a:pt x="648" y="1442"/>
                  </a:lnTo>
                  <a:lnTo>
                    <a:pt x="638" y="1435"/>
                  </a:lnTo>
                  <a:lnTo>
                    <a:pt x="633" y="1431"/>
                  </a:lnTo>
                  <a:lnTo>
                    <a:pt x="627" y="1423"/>
                  </a:lnTo>
                  <a:lnTo>
                    <a:pt x="621" y="1414"/>
                  </a:lnTo>
                  <a:lnTo>
                    <a:pt x="615" y="1406"/>
                  </a:lnTo>
                  <a:lnTo>
                    <a:pt x="606" y="1391"/>
                  </a:lnTo>
                  <a:lnTo>
                    <a:pt x="596" y="1378"/>
                  </a:lnTo>
                  <a:lnTo>
                    <a:pt x="587" y="1365"/>
                  </a:lnTo>
                  <a:lnTo>
                    <a:pt x="579" y="1349"/>
                  </a:lnTo>
                  <a:lnTo>
                    <a:pt x="572" y="1340"/>
                  </a:lnTo>
                  <a:lnTo>
                    <a:pt x="570" y="1330"/>
                  </a:lnTo>
                  <a:lnTo>
                    <a:pt x="564" y="1321"/>
                  </a:lnTo>
                  <a:lnTo>
                    <a:pt x="557" y="1311"/>
                  </a:lnTo>
                  <a:lnTo>
                    <a:pt x="551" y="1300"/>
                  </a:lnTo>
                  <a:lnTo>
                    <a:pt x="549" y="1290"/>
                  </a:lnTo>
                  <a:lnTo>
                    <a:pt x="543" y="1283"/>
                  </a:lnTo>
                  <a:lnTo>
                    <a:pt x="539" y="1273"/>
                  </a:lnTo>
                  <a:lnTo>
                    <a:pt x="530" y="1260"/>
                  </a:lnTo>
                  <a:lnTo>
                    <a:pt x="524" y="1249"/>
                  </a:lnTo>
                  <a:lnTo>
                    <a:pt x="522" y="1239"/>
                  </a:lnTo>
                  <a:lnTo>
                    <a:pt x="515" y="1228"/>
                  </a:lnTo>
                  <a:lnTo>
                    <a:pt x="509" y="1218"/>
                  </a:lnTo>
                  <a:lnTo>
                    <a:pt x="503" y="1207"/>
                  </a:lnTo>
                  <a:lnTo>
                    <a:pt x="500" y="1195"/>
                  </a:lnTo>
                  <a:lnTo>
                    <a:pt x="494" y="1186"/>
                  </a:lnTo>
                  <a:lnTo>
                    <a:pt x="488" y="1173"/>
                  </a:lnTo>
                  <a:lnTo>
                    <a:pt x="482" y="1165"/>
                  </a:lnTo>
                  <a:lnTo>
                    <a:pt x="477" y="1150"/>
                  </a:lnTo>
                  <a:lnTo>
                    <a:pt x="471" y="1140"/>
                  </a:lnTo>
                  <a:lnTo>
                    <a:pt x="467" y="1129"/>
                  </a:lnTo>
                  <a:lnTo>
                    <a:pt x="462" y="1119"/>
                  </a:lnTo>
                  <a:lnTo>
                    <a:pt x="458" y="1108"/>
                  </a:lnTo>
                  <a:lnTo>
                    <a:pt x="452" y="1098"/>
                  </a:lnTo>
                  <a:lnTo>
                    <a:pt x="446" y="1085"/>
                  </a:lnTo>
                  <a:lnTo>
                    <a:pt x="442" y="1076"/>
                  </a:lnTo>
                  <a:lnTo>
                    <a:pt x="437" y="1064"/>
                  </a:lnTo>
                  <a:lnTo>
                    <a:pt x="435" y="1055"/>
                  </a:lnTo>
                  <a:lnTo>
                    <a:pt x="429" y="1047"/>
                  </a:lnTo>
                  <a:lnTo>
                    <a:pt x="425" y="1038"/>
                  </a:lnTo>
                  <a:lnTo>
                    <a:pt x="418" y="1028"/>
                  </a:lnTo>
                  <a:lnTo>
                    <a:pt x="416" y="1019"/>
                  </a:lnTo>
                  <a:lnTo>
                    <a:pt x="414" y="1011"/>
                  </a:lnTo>
                  <a:lnTo>
                    <a:pt x="406" y="1002"/>
                  </a:lnTo>
                  <a:lnTo>
                    <a:pt x="404" y="992"/>
                  </a:lnTo>
                  <a:lnTo>
                    <a:pt x="401" y="986"/>
                  </a:lnTo>
                  <a:lnTo>
                    <a:pt x="397" y="971"/>
                  </a:lnTo>
                  <a:lnTo>
                    <a:pt x="391" y="960"/>
                  </a:lnTo>
                  <a:lnTo>
                    <a:pt x="389" y="944"/>
                  </a:lnTo>
                  <a:lnTo>
                    <a:pt x="385" y="935"/>
                  </a:lnTo>
                  <a:lnTo>
                    <a:pt x="384" y="929"/>
                  </a:lnTo>
                  <a:lnTo>
                    <a:pt x="384" y="925"/>
                  </a:lnTo>
                  <a:lnTo>
                    <a:pt x="380" y="893"/>
                  </a:lnTo>
                  <a:lnTo>
                    <a:pt x="374" y="863"/>
                  </a:lnTo>
                  <a:lnTo>
                    <a:pt x="368" y="830"/>
                  </a:lnTo>
                  <a:lnTo>
                    <a:pt x="365" y="802"/>
                  </a:lnTo>
                  <a:lnTo>
                    <a:pt x="359" y="775"/>
                  </a:lnTo>
                  <a:lnTo>
                    <a:pt x="355" y="749"/>
                  </a:lnTo>
                  <a:lnTo>
                    <a:pt x="349" y="720"/>
                  </a:lnTo>
                  <a:lnTo>
                    <a:pt x="347" y="694"/>
                  </a:lnTo>
                  <a:lnTo>
                    <a:pt x="340" y="669"/>
                  </a:lnTo>
                  <a:lnTo>
                    <a:pt x="334" y="644"/>
                  </a:lnTo>
                  <a:lnTo>
                    <a:pt x="325" y="621"/>
                  </a:lnTo>
                  <a:lnTo>
                    <a:pt x="323" y="597"/>
                  </a:lnTo>
                  <a:lnTo>
                    <a:pt x="317" y="574"/>
                  </a:lnTo>
                  <a:lnTo>
                    <a:pt x="311" y="551"/>
                  </a:lnTo>
                  <a:lnTo>
                    <a:pt x="304" y="526"/>
                  </a:lnTo>
                  <a:lnTo>
                    <a:pt x="298" y="509"/>
                  </a:lnTo>
                  <a:lnTo>
                    <a:pt x="292" y="488"/>
                  </a:lnTo>
                  <a:lnTo>
                    <a:pt x="287" y="467"/>
                  </a:lnTo>
                  <a:lnTo>
                    <a:pt x="277" y="448"/>
                  </a:lnTo>
                  <a:lnTo>
                    <a:pt x="271" y="431"/>
                  </a:lnTo>
                  <a:lnTo>
                    <a:pt x="262" y="412"/>
                  </a:lnTo>
                  <a:lnTo>
                    <a:pt x="256" y="395"/>
                  </a:lnTo>
                  <a:lnTo>
                    <a:pt x="251" y="376"/>
                  </a:lnTo>
                  <a:lnTo>
                    <a:pt x="243" y="365"/>
                  </a:lnTo>
                  <a:lnTo>
                    <a:pt x="235" y="346"/>
                  </a:lnTo>
                  <a:lnTo>
                    <a:pt x="230" y="331"/>
                  </a:lnTo>
                  <a:lnTo>
                    <a:pt x="222" y="317"/>
                  </a:lnTo>
                  <a:lnTo>
                    <a:pt x="214" y="304"/>
                  </a:lnTo>
                  <a:lnTo>
                    <a:pt x="209" y="289"/>
                  </a:lnTo>
                  <a:lnTo>
                    <a:pt x="201" y="277"/>
                  </a:lnTo>
                  <a:lnTo>
                    <a:pt x="194" y="264"/>
                  </a:lnTo>
                  <a:lnTo>
                    <a:pt x="186" y="253"/>
                  </a:lnTo>
                  <a:lnTo>
                    <a:pt x="180" y="241"/>
                  </a:lnTo>
                  <a:lnTo>
                    <a:pt x="175" y="228"/>
                  </a:lnTo>
                  <a:lnTo>
                    <a:pt x="165" y="217"/>
                  </a:lnTo>
                  <a:lnTo>
                    <a:pt x="159" y="207"/>
                  </a:lnTo>
                  <a:lnTo>
                    <a:pt x="152" y="199"/>
                  </a:lnTo>
                  <a:lnTo>
                    <a:pt x="144" y="190"/>
                  </a:lnTo>
                  <a:lnTo>
                    <a:pt x="138" y="179"/>
                  </a:lnTo>
                  <a:lnTo>
                    <a:pt x="133" y="171"/>
                  </a:lnTo>
                  <a:lnTo>
                    <a:pt x="123" y="161"/>
                  </a:lnTo>
                  <a:lnTo>
                    <a:pt x="117" y="154"/>
                  </a:lnTo>
                  <a:lnTo>
                    <a:pt x="112" y="144"/>
                  </a:lnTo>
                  <a:lnTo>
                    <a:pt x="106" y="139"/>
                  </a:lnTo>
                  <a:lnTo>
                    <a:pt x="93" y="123"/>
                  </a:lnTo>
                  <a:lnTo>
                    <a:pt x="83" y="114"/>
                  </a:lnTo>
                  <a:lnTo>
                    <a:pt x="72" y="103"/>
                  </a:lnTo>
                  <a:lnTo>
                    <a:pt x="62" y="93"/>
                  </a:lnTo>
                  <a:lnTo>
                    <a:pt x="51" y="84"/>
                  </a:lnTo>
                  <a:lnTo>
                    <a:pt x="45" y="78"/>
                  </a:lnTo>
                  <a:lnTo>
                    <a:pt x="30" y="63"/>
                  </a:lnTo>
                  <a:lnTo>
                    <a:pt x="21" y="57"/>
                  </a:lnTo>
                  <a:lnTo>
                    <a:pt x="11" y="46"/>
                  </a:lnTo>
                  <a:lnTo>
                    <a:pt x="5" y="36"/>
                  </a:lnTo>
                  <a:lnTo>
                    <a:pt x="3" y="27"/>
                  </a:lnTo>
                  <a:lnTo>
                    <a:pt x="3" y="17"/>
                  </a:lnTo>
                  <a:lnTo>
                    <a:pt x="0" y="8"/>
                  </a:lnTo>
                  <a:lnTo>
                    <a:pt x="5" y="2"/>
                  </a:lnTo>
                  <a:lnTo>
                    <a:pt x="11" y="0"/>
                  </a:lnTo>
                  <a:lnTo>
                    <a:pt x="21" y="2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cxnSp>
        <p:nvCxnSpPr>
          <p:cNvPr id="190" name="直線接點 189"/>
          <p:cNvCxnSpPr/>
          <p:nvPr/>
        </p:nvCxnSpPr>
        <p:spPr bwMode="auto">
          <a:xfrm>
            <a:off x="3851920" y="6584242"/>
            <a:ext cx="442915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7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pPr lvl="1" algn="ctr" latinLnBrk="0"/>
            <a:r>
              <a:rPr lang="en-US" altLang="zh-TW" dirty="0" smtClean="0">
                <a:latin typeface="Britannic Bold" pitchFamily="34" charset="0"/>
              </a:rPr>
              <a:t>Bonus 1 (10%): </a:t>
            </a:r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Two Servers and Two Queues</a:t>
            </a:r>
            <a:endParaRPr lang="zh-TW" altLang="en-US" sz="2800" dirty="0">
              <a:latin typeface="Britannic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2952328"/>
          </a:xfrm>
        </p:spPr>
        <p:txBody>
          <a:bodyPr/>
          <a:lstStyle/>
          <a:p>
            <a:pPr latinLnBrk="0"/>
            <a:r>
              <a:rPr lang="en-US" altLang="zh-TW" sz="2800" dirty="0" smtClean="0">
                <a:latin typeface="Britannic Bold" pitchFamily="34" charset="0"/>
              </a:rPr>
              <a:t>Single queue</a:t>
            </a:r>
          </a:p>
          <a:p>
            <a:pPr latinLnBrk="0"/>
            <a:r>
              <a:rPr lang="en-US" altLang="zh-TW" sz="2800" dirty="0" smtClean="0">
                <a:latin typeface="Britannic Bold" pitchFamily="34" charset="0"/>
              </a:rPr>
              <a:t>Inter-arrival and service time: normal distribution </a:t>
            </a:r>
            <a:r>
              <a:rPr lang="en-US" altLang="zh-TW" sz="2800" dirty="0" smtClean="0">
                <a:solidFill>
                  <a:srgbClr val="0070C0"/>
                </a:solidFill>
                <a:latin typeface="Britannic Bold" pitchFamily="34" charset="0"/>
              </a:rPr>
              <a:t>(&lt;0)</a:t>
            </a:r>
          </a:p>
          <a:p>
            <a:pPr latinLnBrk="0"/>
            <a:r>
              <a:rPr lang="en-US" altLang="zh-TW" sz="2800" dirty="0" smtClean="0">
                <a:latin typeface="Britannic Bold" pitchFamily="34" charset="0"/>
              </a:rPr>
              <a:t>A staff would go to the restroom</a:t>
            </a:r>
          </a:p>
          <a:p>
            <a:pPr latinLnBrk="0"/>
            <a:r>
              <a:rPr lang="en-US" altLang="zh-TW" sz="2800" dirty="0" smtClean="0">
                <a:latin typeface="Britannic Bold" pitchFamily="34" charset="0"/>
              </a:rPr>
              <a:t>Single restroom (service time: exponential distribution)</a:t>
            </a:r>
          </a:p>
          <a:p>
            <a:pPr lvl="1" latinLnBrk="0"/>
            <a:r>
              <a:rPr lang="en-US" altLang="zh-TW" sz="2300" dirty="0" smtClean="0">
                <a:latin typeface="Britannic Bold" pitchFamily="34" charset="0"/>
              </a:rPr>
              <a:t>Single queue for the restroom: a staff needs to line up while the washroom is</a:t>
            </a:r>
            <a:r>
              <a:rPr lang="zh-TW" altLang="en-US" sz="2300" dirty="0" smtClean="0">
                <a:latin typeface="Britannic Bold" pitchFamily="34" charset="0"/>
              </a:rPr>
              <a:t> </a:t>
            </a:r>
            <a:r>
              <a:rPr lang="en-US" altLang="zh-TW" sz="2300" dirty="0" smtClean="0">
                <a:latin typeface="Britannic Bold" pitchFamily="34" charset="0"/>
              </a:rPr>
              <a:t>busy</a:t>
            </a:r>
          </a:p>
          <a:p>
            <a:pPr latinLnBrk="0"/>
            <a:endParaRPr lang="en-US" altLang="zh-TW" sz="2800" dirty="0" smtClean="0">
              <a:latin typeface="Britannic Bold" pitchFamily="34" charset="0"/>
            </a:endParaRPr>
          </a:p>
        </p:txBody>
      </p:sp>
      <p:sp>
        <p:nvSpPr>
          <p:cNvPr id="167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pPr lvl="1" algn="ctr" latinLnBrk="0"/>
            <a:r>
              <a:rPr lang="en-US" altLang="zh-TW" dirty="0" smtClean="0">
                <a:latin typeface="Britannic Bold" pitchFamily="34" charset="0"/>
              </a:rPr>
              <a:t>Bonus 2 (15%): </a:t>
            </a:r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G/G/2 + restroom events</a:t>
            </a:r>
            <a:endParaRPr lang="zh-TW" altLang="en-US" sz="2800" dirty="0">
              <a:latin typeface="Britannic Bold" pitchFamily="34" charset="0"/>
            </a:endParaRPr>
          </a:p>
        </p:txBody>
      </p:sp>
      <p:grpSp>
        <p:nvGrpSpPr>
          <p:cNvPr id="212" name="群組 51"/>
          <p:cNvGrpSpPr/>
          <p:nvPr/>
        </p:nvGrpSpPr>
        <p:grpSpPr>
          <a:xfrm>
            <a:off x="1214414" y="4857760"/>
            <a:ext cx="1498168" cy="1630360"/>
            <a:chOff x="1285875" y="2857500"/>
            <a:chExt cx="2482850" cy="2701926"/>
          </a:xfrm>
        </p:grpSpPr>
        <p:sp>
          <p:nvSpPr>
            <p:cNvPr id="234" name="Freeform 9"/>
            <p:cNvSpPr>
              <a:spLocks/>
            </p:cNvSpPr>
            <p:nvPr/>
          </p:nvSpPr>
          <p:spPr bwMode="auto">
            <a:xfrm>
              <a:off x="2466975" y="3979863"/>
              <a:ext cx="384175" cy="366713"/>
            </a:xfrm>
            <a:custGeom>
              <a:avLst/>
              <a:gdLst/>
              <a:ahLst/>
              <a:cxnLst>
                <a:cxn ang="0">
                  <a:pos x="65" y="57"/>
                </a:cxn>
                <a:cxn ang="0">
                  <a:pos x="76" y="91"/>
                </a:cxn>
                <a:cxn ang="0">
                  <a:pos x="91" y="122"/>
                </a:cxn>
                <a:cxn ang="0">
                  <a:pos x="107" y="152"/>
                </a:cxn>
                <a:cxn ang="0">
                  <a:pos x="128" y="175"/>
                </a:cxn>
                <a:cxn ang="0">
                  <a:pos x="150" y="200"/>
                </a:cxn>
                <a:cxn ang="0">
                  <a:pos x="181" y="220"/>
                </a:cxn>
                <a:cxn ang="0">
                  <a:pos x="215" y="239"/>
                </a:cxn>
                <a:cxn ang="0">
                  <a:pos x="253" y="255"/>
                </a:cxn>
                <a:cxn ang="0">
                  <a:pos x="299" y="266"/>
                </a:cxn>
                <a:cxn ang="0">
                  <a:pos x="335" y="272"/>
                </a:cxn>
                <a:cxn ang="0">
                  <a:pos x="361" y="276"/>
                </a:cxn>
                <a:cxn ang="0">
                  <a:pos x="390" y="278"/>
                </a:cxn>
                <a:cxn ang="0">
                  <a:pos x="426" y="281"/>
                </a:cxn>
                <a:cxn ang="0">
                  <a:pos x="456" y="291"/>
                </a:cxn>
                <a:cxn ang="0">
                  <a:pos x="483" y="308"/>
                </a:cxn>
                <a:cxn ang="0">
                  <a:pos x="477" y="342"/>
                </a:cxn>
                <a:cxn ang="0">
                  <a:pos x="468" y="369"/>
                </a:cxn>
                <a:cxn ang="0">
                  <a:pos x="458" y="399"/>
                </a:cxn>
                <a:cxn ang="0">
                  <a:pos x="441" y="420"/>
                </a:cxn>
                <a:cxn ang="0">
                  <a:pos x="416" y="441"/>
                </a:cxn>
                <a:cxn ang="0">
                  <a:pos x="390" y="452"/>
                </a:cxn>
                <a:cxn ang="0">
                  <a:pos x="371" y="462"/>
                </a:cxn>
                <a:cxn ang="0">
                  <a:pos x="380" y="435"/>
                </a:cxn>
                <a:cxn ang="0">
                  <a:pos x="396" y="405"/>
                </a:cxn>
                <a:cxn ang="0">
                  <a:pos x="407" y="369"/>
                </a:cxn>
                <a:cxn ang="0">
                  <a:pos x="415" y="338"/>
                </a:cxn>
                <a:cxn ang="0">
                  <a:pos x="411" y="321"/>
                </a:cxn>
                <a:cxn ang="0">
                  <a:pos x="390" y="312"/>
                </a:cxn>
                <a:cxn ang="0">
                  <a:pos x="356" y="308"/>
                </a:cxn>
                <a:cxn ang="0">
                  <a:pos x="310" y="302"/>
                </a:cxn>
                <a:cxn ang="0">
                  <a:pos x="283" y="297"/>
                </a:cxn>
                <a:cxn ang="0">
                  <a:pos x="253" y="291"/>
                </a:cxn>
                <a:cxn ang="0">
                  <a:pos x="224" y="281"/>
                </a:cxn>
                <a:cxn ang="0">
                  <a:pos x="194" y="270"/>
                </a:cxn>
                <a:cxn ang="0">
                  <a:pos x="158" y="249"/>
                </a:cxn>
                <a:cxn ang="0">
                  <a:pos x="129" y="228"/>
                </a:cxn>
                <a:cxn ang="0">
                  <a:pos x="101" y="203"/>
                </a:cxn>
                <a:cxn ang="0">
                  <a:pos x="78" y="175"/>
                </a:cxn>
                <a:cxn ang="0">
                  <a:pos x="55" y="152"/>
                </a:cxn>
                <a:cxn ang="0">
                  <a:pos x="31" y="112"/>
                </a:cxn>
                <a:cxn ang="0">
                  <a:pos x="10" y="72"/>
                </a:cxn>
                <a:cxn ang="0">
                  <a:pos x="0" y="46"/>
                </a:cxn>
                <a:cxn ang="0">
                  <a:pos x="4" y="15"/>
                </a:cxn>
                <a:cxn ang="0">
                  <a:pos x="29" y="0"/>
                </a:cxn>
                <a:cxn ang="0">
                  <a:pos x="46" y="21"/>
                </a:cxn>
                <a:cxn ang="0">
                  <a:pos x="55" y="40"/>
                </a:cxn>
              </a:cxnLst>
              <a:rect l="0" t="0" r="r" b="b"/>
              <a:pathLst>
                <a:path w="485" h="462">
                  <a:moveTo>
                    <a:pt x="55" y="40"/>
                  </a:moveTo>
                  <a:lnTo>
                    <a:pt x="61" y="49"/>
                  </a:lnTo>
                  <a:lnTo>
                    <a:pt x="65" y="57"/>
                  </a:lnTo>
                  <a:lnTo>
                    <a:pt x="67" y="70"/>
                  </a:lnTo>
                  <a:lnTo>
                    <a:pt x="71" y="78"/>
                  </a:lnTo>
                  <a:lnTo>
                    <a:pt x="76" y="91"/>
                  </a:lnTo>
                  <a:lnTo>
                    <a:pt x="78" y="101"/>
                  </a:lnTo>
                  <a:lnTo>
                    <a:pt x="86" y="112"/>
                  </a:lnTo>
                  <a:lnTo>
                    <a:pt x="91" y="122"/>
                  </a:lnTo>
                  <a:lnTo>
                    <a:pt x="93" y="131"/>
                  </a:lnTo>
                  <a:lnTo>
                    <a:pt x="101" y="139"/>
                  </a:lnTo>
                  <a:lnTo>
                    <a:pt x="107" y="152"/>
                  </a:lnTo>
                  <a:lnTo>
                    <a:pt x="114" y="160"/>
                  </a:lnTo>
                  <a:lnTo>
                    <a:pt x="122" y="167"/>
                  </a:lnTo>
                  <a:lnTo>
                    <a:pt x="128" y="175"/>
                  </a:lnTo>
                  <a:lnTo>
                    <a:pt x="135" y="184"/>
                  </a:lnTo>
                  <a:lnTo>
                    <a:pt x="145" y="194"/>
                  </a:lnTo>
                  <a:lnTo>
                    <a:pt x="150" y="200"/>
                  </a:lnTo>
                  <a:lnTo>
                    <a:pt x="160" y="209"/>
                  </a:lnTo>
                  <a:lnTo>
                    <a:pt x="171" y="215"/>
                  </a:lnTo>
                  <a:lnTo>
                    <a:pt x="181" y="220"/>
                  </a:lnTo>
                  <a:lnTo>
                    <a:pt x="190" y="228"/>
                  </a:lnTo>
                  <a:lnTo>
                    <a:pt x="204" y="232"/>
                  </a:lnTo>
                  <a:lnTo>
                    <a:pt x="215" y="239"/>
                  </a:lnTo>
                  <a:lnTo>
                    <a:pt x="230" y="245"/>
                  </a:lnTo>
                  <a:lnTo>
                    <a:pt x="242" y="249"/>
                  </a:lnTo>
                  <a:lnTo>
                    <a:pt x="253" y="255"/>
                  </a:lnTo>
                  <a:lnTo>
                    <a:pt x="268" y="257"/>
                  </a:lnTo>
                  <a:lnTo>
                    <a:pt x="283" y="264"/>
                  </a:lnTo>
                  <a:lnTo>
                    <a:pt x="299" y="266"/>
                  </a:lnTo>
                  <a:lnTo>
                    <a:pt x="318" y="270"/>
                  </a:lnTo>
                  <a:lnTo>
                    <a:pt x="325" y="270"/>
                  </a:lnTo>
                  <a:lnTo>
                    <a:pt x="335" y="272"/>
                  </a:lnTo>
                  <a:lnTo>
                    <a:pt x="344" y="272"/>
                  </a:lnTo>
                  <a:lnTo>
                    <a:pt x="356" y="276"/>
                  </a:lnTo>
                  <a:lnTo>
                    <a:pt x="361" y="276"/>
                  </a:lnTo>
                  <a:lnTo>
                    <a:pt x="371" y="276"/>
                  </a:lnTo>
                  <a:lnTo>
                    <a:pt x="380" y="276"/>
                  </a:lnTo>
                  <a:lnTo>
                    <a:pt x="390" y="278"/>
                  </a:lnTo>
                  <a:lnTo>
                    <a:pt x="401" y="278"/>
                  </a:lnTo>
                  <a:lnTo>
                    <a:pt x="416" y="281"/>
                  </a:lnTo>
                  <a:lnTo>
                    <a:pt x="426" y="281"/>
                  </a:lnTo>
                  <a:lnTo>
                    <a:pt x="437" y="285"/>
                  </a:lnTo>
                  <a:lnTo>
                    <a:pt x="447" y="287"/>
                  </a:lnTo>
                  <a:lnTo>
                    <a:pt x="456" y="291"/>
                  </a:lnTo>
                  <a:lnTo>
                    <a:pt x="468" y="297"/>
                  </a:lnTo>
                  <a:lnTo>
                    <a:pt x="477" y="302"/>
                  </a:lnTo>
                  <a:lnTo>
                    <a:pt x="483" y="308"/>
                  </a:lnTo>
                  <a:lnTo>
                    <a:pt x="485" y="314"/>
                  </a:lnTo>
                  <a:lnTo>
                    <a:pt x="483" y="327"/>
                  </a:lnTo>
                  <a:lnTo>
                    <a:pt x="477" y="342"/>
                  </a:lnTo>
                  <a:lnTo>
                    <a:pt x="473" y="350"/>
                  </a:lnTo>
                  <a:lnTo>
                    <a:pt x="472" y="359"/>
                  </a:lnTo>
                  <a:lnTo>
                    <a:pt x="468" y="369"/>
                  </a:lnTo>
                  <a:lnTo>
                    <a:pt x="468" y="380"/>
                  </a:lnTo>
                  <a:lnTo>
                    <a:pt x="462" y="388"/>
                  </a:lnTo>
                  <a:lnTo>
                    <a:pt x="458" y="399"/>
                  </a:lnTo>
                  <a:lnTo>
                    <a:pt x="453" y="405"/>
                  </a:lnTo>
                  <a:lnTo>
                    <a:pt x="449" y="414"/>
                  </a:lnTo>
                  <a:lnTo>
                    <a:pt x="441" y="420"/>
                  </a:lnTo>
                  <a:lnTo>
                    <a:pt x="432" y="430"/>
                  </a:lnTo>
                  <a:lnTo>
                    <a:pt x="422" y="435"/>
                  </a:lnTo>
                  <a:lnTo>
                    <a:pt x="416" y="441"/>
                  </a:lnTo>
                  <a:lnTo>
                    <a:pt x="407" y="445"/>
                  </a:lnTo>
                  <a:lnTo>
                    <a:pt x="399" y="447"/>
                  </a:lnTo>
                  <a:lnTo>
                    <a:pt x="390" y="452"/>
                  </a:lnTo>
                  <a:lnTo>
                    <a:pt x="382" y="456"/>
                  </a:lnTo>
                  <a:lnTo>
                    <a:pt x="375" y="460"/>
                  </a:lnTo>
                  <a:lnTo>
                    <a:pt x="371" y="462"/>
                  </a:lnTo>
                  <a:lnTo>
                    <a:pt x="371" y="456"/>
                  </a:lnTo>
                  <a:lnTo>
                    <a:pt x="377" y="445"/>
                  </a:lnTo>
                  <a:lnTo>
                    <a:pt x="380" y="435"/>
                  </a:lnTo>
                  <a:lnTo>
                    <a:pt x="386" y="426"/>
                  </a:lnTo>
                  <a:lnTo>
                    <a:pt x="392" y="416"/>
                  </a:lnTo>
                  <a:lnTo>
                    <a:pt x="396" y="405"/>
                  </a:lnTo>
                  <a:lnTo>
                    <a:pt x="399" y="393"/>
                  </a:lnTo>
                  <a:lnTo>
                    <a:pt x="405" y="380"/>
                  </a:lnTo>
                  <a:lnTo>
                    <a:pt x="407" y="369"/>
                  </a:lnTo>
                  <a:lnTo>
                    <a:pt x="411" y="359"/>
                  </a:lnTo>
                  <a:lnTo>
                    <a:pt x="415" y="348"/>
                  </a:lnTo>
                  <a:lnTo>
                    <a:pt x="415" y="338"/>
                  </a:lnTo>
                  <a:lnTo>
                    <a:pt x="415" y="333"/>
                  </a:lnTo>
                  <a:lnTo>
                    <a:pt x="415" y="327"/>
                  </a:lnTo>
                  <a:lnTo>
                    <a:pt x="411" y="321"/>
                  </a:lnTo>
                  <a:lnTo>
                    <a:pt x="405" y="317"/>
                  </a:lnTo>
                  <a:lnTo>
                    <a:pt x="399" y="314"/>
                  </a:lnTo>
                  <a:lnTo>
                    <a:pt x="390" y="312"/>
                  </a:lnTo>
                  <a:lnTo>
                    <a:pt x="377" y="312"/>
                  </a:lnTo>
                  <a:lnTo>
                    <a:pt x="367" y="308"/>
                  </a:lnTo>
                  <a:lnTo>
                    <a:pt x="356" y="308"/>
                  </a:lnTo>
                  <a:lnTo>
                    <a:pt x="344" y="308"/>
                  </a:lnTo>
                  <a:lnTo>
                    <a:pt x="325" y="306"/>
                  </a:lnTo>
                  <a:lnTo>
                    <a:pt x="310" y="302"/>
                  </a:lnTo>
                  <a:lnTo>
                    <a:pt x="302" y="302"/>
                  </a:lnTo>
                  <a:lnTo>
                    <a:pt x="293" y="298"/>
                  </a:lnTo>
                  <a:lnTo>
                    <a:pt x="283" y="297"/>
                  </a:lnTo>
                  <a:lnTo>
                    <a:pt x="276" y="297"/>
                  </a:lnTo>
                  <a:lnTo>
                    <a:pt x="262" y="293"/>
                  </a:lnTo>
                  <a:lnTo>
                    <a:pt x="253" y="291"/>
                  </a:lnTo>
                  <a:lnTo>
                    <a:pt x="245" y="287"/>
                  </a:lnTo>
                  <a:lnTo>
                    <a:pt x="236" y="285"/>
                  </a:lnTo>
                  <a:lnTo>
                    <a:pt x="224" y="281"/>
                  </a:lnTo>
                  <a:lnTo>
                    <a:pt x="211" y="276"/>
                  </a:lnTo>
                  <a:lnTo>
                    <a:pt x="204" y="272"/>
                  </a:lnTo>
                  <a:lnTo>
                    <a:pt x="194" y="270"/>
                  </a:lnTo>
                  <a:lnTo>
                    <a:pt x="181" y="260"/>
                  </a:lnTo>
                  <a:lnTo>
                    <a:pt x="169" y="255"/>
                  </a:lnTo>
                  <a:lnTo>
                    <a:pt x="158" y="249"/>
                  </a:lnTo>
                  <a:lnTo>
                    <a:pt x="148" y="241"/>
                  </a:lnTo>
                  <a:lnTo>
                    <a:pt x="139" y="232"/>
                  </a:lnTo>
                  <a:lnTo>
                    <a:pt x="129" y="228"/>
                  </a:lnTo>
                  <a:lnTo>
                    <a:pt x="122" y="217"/>
                  </a:lnTo>
                  <a:lnTo>
                    <a:pt x="109" y="211"/>
                  </a:lnTo>
                  <a:lnTo>
                    <a:pt x="101" y="203"/>
                  </a:lnTo>
                  <a:lnTo>
                    <a:pt x="91" y="194"/>
                  </a:lnTo>
                  <a:lnTo>
                    <a:pt x="86" y="184"/>
                  </a:lnTo>
                  <a:lnTo>
                    <a:pt x="78" y="175"/>
                  </a:lnTo>
                  <a:lnTo>
                    <a:pt x="71" y="167"/>
                  </a:lnTo>
                  <a:lnTo>
                    <a:pt x="65" y="158"/>
                  </a:lnTo>
                  <a:lnTo>
                    <a:pt x="55" y="152"/>
                  </a:lnTo>
                  <a:lnTo>
                    <a:pt x="52" y="143"/>
                  </a:lnTo>
                  <a:lnTo>
                    <a:pt x="40" y="125"/>
                  </a:lnTo>
                  <a:lnTo>
                    <a:pt x="31" y="112"/>
                  </a:lnTo>
                  <a:lnTo>
                    <a:pt x="21" y="97"/>
                  </a:lnTo>
                  <a:lnTo>
                    <a:pt x="15" y="86"/>
                  </a:lnTo>
                  <a:lnTo>
                    <a:pt x="10" y="72"/>
                  </a:lnTo>
                  <a:lnTo>
                    <a:pt x="8" y="67"/>
                  </a:lnTo>
                  <a:lnTo>
                    <a:pt x="4" y="61"/>
                  </a:lnTo>
                  <a:lnTo>
                    <a:pt x="0" y="46"/>
                  </a:lnTo>
                  <a:lnTo>
                    <a:pt x="0" y="34"/>
                  </a:lnTo>
                  <a:lnTo>
                    <a:pt x="4" y="25"/>
                  </a:lnTo>
                  <a:lnTo>
                    <a:pt x="4" y="15"/>
                  </a:lnTo>
                  <a:lnTo>
                    <a:pt x="10" y="4"/>
                  </a:lnTo>
                  <a:lnTo>
                    <a:pt x="19" y="0"/>
                  </a:lnTo>
                  <a:lnTo>
                    <a:pt x="29" y="0"/>
                  </a:lnTo>
                  <a:lnTo>
                    <a:pt x="36" y="10"/>
                  </a:lnTo>
                  <a:lnTo>
                    <a:pt x="44" y="15"/>
                  </a:lnTo>
                  <a:lnTo>
                    <a:pt x="46" y="21"/>
                  </a:lnTo>
                  <a:lnTo>
                    <a:pt x="52" y="29"/>
                  </a:lnTo>
                  <a:lnTo>
                    <a:pt x="55" y="40"/>
                  </a:lnTo>
                  <a:lnTo>
                    <a:pt x="55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56" name="Freeform 10"/>
            <p:cNvSpPr>
              <a:spLocks/>
            </p:cNvSpPr>
            <p:nvPr/>
          </p:nvSpPr>
          <p:spPr bwMode="auto">
            <a:xfrm>
              <a:off x="2176463" y="3290888"/>
              <a:ext cx="171450" cy="338138"/>
            </a:xfrm>
            <a:custGeom>
              <a:avLst/>
              <a:gdLst/>
              <a:ahLst/>
              <a:cxnLst>
                <a:cxn ang="0">
                  <a:pos x="156" y="12"/>
                </a:cxn>
                <a:cxn ang="0">
                  <a:pos x="181" y="37"/>
                </a:cxn>
                <a:cxn ang="0">
                  <a:pos x="196" y="67"/>
                </a:cxn>
                <a:cxn ang="0">
                  <a:pos x="202" y="92"/>
                </a:cxn>
                <a:cxn ang="0">
                  <a:pos x="208" y="107"/>
                </a:cxn>
                <a:cxn ang="0">
                  <a:pos x="213" y="130"/>
                </a:cxn>
                <a:cxn ang="0">
                  <a:pos x="213" y="156"/>
                </a:cxn>
                <a:cxn ang="0">
                  <a:pos x="213" y="175"/>
                </a:cxn>
                <a:cxn ang="0">
                  <a:pos x="217" y="191"/>
                </a:cxn>
                <a:cxn ang="0">
                  <a:pos x="217" y="210"/>
                </a:cxn>
                <a:cxn ang="0">
                  <a:pos x="217" y="232"/>
                </a:cxn>
                <a:cxn ang="0">
                  <a:pos x="213" y="263"/>
                </a:cxn>
                <a:cxn ang="0">
                  <a:pos x="208" y="287"/>
                </a:cxn>
                <a:cxn ang="0">
                  <a:pos x="202" y="314"/>
                </a:cxn>
                <a:cxn ang="0">
                  <a:pos x="192" y="339"/>
                </a:cxn>
                <a:cxn ang="0">
                  <a:pos x="183" y="363"/>
                </a:cxn>
                <a:cxn ang="0">
                  <a:pos x="171" y="381"/>
                </a:cxn>
                <a:cxn ang="0">
                  <a:pos x="156" y="400"/>
                </a:cxn>
                <a:cxn ang="0">
                  <a:pos x="145" y="411"/>
                </a:cxn>
                <a:cxn ang="0">
                  <a:pos x="124" y="420"/>
                </a:cxn>
                <a:cxn ang="0">
                  <a:pos x="97" y="422"/>
                </a:cxn>
                <a:cxn ang="0">
                  <a:pos x="82" y="422"/>
                </a:cxn>
                <a:cxn ang="0">
                  <a:pos x="63" y="420"/>
                </a:cxn>
                <a:cxn ang="0">
                  <a:pos x="46" y="411"/>
                </a:cxn>
                <a:cxn ang="0">
                  <a:pos x="21" y="396"/>
                </a:cxn>
                <a:cxn ang="0">
                  <a:pos x="2" y="371"/>
                </a:cxn>
                <a:cxn ang="0">
                  <a:pos x="0" y="354"/>
                </a:cxn>
                <a:cxn ang="0">
                  <a:pos x="8" y="343"/>
                </a:cxn>
                <a:cxn ang="0">
                  <a:pos x="33" y="363"/>
                </a:cxn>
                <a:cxn ang="0">
                  <a:pos x="54" y="384"/>
                </a:cxn>
                <a:cxn ang="0">
                  <a:pos x="78" y="392"/>
                </a:cxn>
                <a:cxn ang="0">
                  <a:pos x="105" y="390"/>
                </a:cxn>
                <a:cxn ang="0">
                  <a:pos x="124" y="375"/>
                </a:cxn>
                <a:cxn ang="0">
                  <a:pos x="132" y="360"/>
                </a:cxn>
                <a:cxn ang="0">
                  <a:pos x="141" y="343"/>
                </a:cxn>
                <a:cxn ang="0">
                  <a:pos x="147" y="320"/>
                </a:cxn>
                <a:cxn ang="0">
                  <a:pos x="154" y="297"/>
                </a:cxn>
                <a:cxn ang="0">
                  <a:pos x="156" y="268"/>
                </a:cxn>
                <a:cxn ang="0">
                  <a:pos x="160" y="246"/>
                </a:cxn>
                <a:cxn ang="0">
                  <a:pos x="160" y="215"/>
                </a:cxn>
                <a:cxn ang="0">
                  <a:pos x="160" y="187"/>
                </a:cxn>
                <a:cxn ang="0">
                  <a:pos x="156" y="160"/>
                </a:cxn>
                <a:cxn ang="0">
                  <a:pos x="151" y="130"/>
                </a:cxn>
                <a:cxn ang="0">
                  <a:pos x="145" y="107"/>
                </a:cxn>
                <a:cxn ang="0">
                  <a:pos x="139" y="86"/>
                </a:cxn>
                <a:cxn ang="0">
                  <a:pos x="130" y="67"/>
                </a:cxn>
                <a:cxn ang="0">
                  <a:pos x="118" y="46"/>
                </a:cxn>
                <a:cxn ang="0">
                  <a:pos x="97" y="31"/>
                </a:cxn>
                <a:cxn ang="0">
                  <a:pos x="99" y="18"/>
                </a:cxn>
                <a:cxn ang="0">
                  <a:pos x="114" y="6"/>
                </a:cxn>
                <a:cxn ang="0">
                  <a:pos x="135" y="0"/>
                </a:cxn>
                <a:cxn ang="0">
                  <a:pos x="145" y="6"/>
                </a:cxn>
              </a:cxnLst>
              <a:rect l="0" t="0" r="r" b="b"/>
              <a:pathLst>
                <a:path w="217" h="426">
                  <a:moveTo>
                    <a:pt x="145" y="6"/>
                  </a:moveTo>
                  <a:lnTo>
                    <a:pt x="156" y="12"/>
                  </a:lnTo>
                  <a:lnTo>
                    <a:pt x="171" y="25"/>
                  </a:lnTo>
                  <a:lnTo>
                    <a:pt x="181" y="37"/>
                  </a:lnTo>
                  <a:lnTo>
                    <a:pt x="189" y="52"/>
                  </a:lnTo>
                  <a:lnTo>
                    <a:pt x="196" y="67"/>
                  </a:lnTo>
                  <a:lnTo>
                    <a:pt x="202" y="82"/>
                  </a:lnTo>
                  <a:lnTo>
                    <a:pt x="202" y="92"/>
                  </a:lnTo>
                  <a:lnTo>
                    <a:pt x="204" y="97"/>
                  </a:lnTo>
                  <a:lnTo>
                    <a:pt x="208" y="107"/>
                  </a:lnTo>
                  <a:lnTo>
                    <a:pt x="211" y="114"/>
                  </a:lnTo>
                  <a:lnTo>
                    <a:pt x="213" y="130"/>
                  </a:lnTo>
                  <a:lnTo>
                    <a:pt x="213" y="149"/>
                  </a:lnTo>
                  <a:lnTo>
                    <a:pt x="213" y="156"/>
                  </a:lnTo>
                  <a:lnTo>
                    <a:pt x="213" y="166"/>
                  </a:lnTo>
                  <a:lnTo>
                    <a:pt x="213" y="175"/>
                  </a:lnTo>
                  <a:lnTo>
                    <a:pt x="217" y="185"/>
                  </a:lnTo>
                  <a:lnTo>
                    <a:pt x="217" y="191"/>
                  </a:lnTo>
                  <a:lnTo>
                    <a:pt x="217" y="204"/>
                  </a:lnTo>
                  <a:lnTo>
                    <a:pt x="217" y="210"/>
                  </a:lnTo>
                  <a:lnTo>
                    <a:pt x="217" y="217"/>
                  </a:lnTo>
                  <a:lnTo>
                    <a:pt x="217" y="232"/>
                  </a:lnTo>
                  <a:lnTo>
                    <a:pt x="217" y="251"/>
                  </a:lnTo>
                  <a:lnTo>
                    <a:pt x="213" y="263"/>
                  </a:lnTo>
                  <a:lnTo>
                    <a:pt x="213" y="274"/>
                  </a:lnTo>
                  <a:lnTo>
                    <a:pt x="208" y="287"/>
                  </a:lnTo>
                  <a:lnTo>
                    <a:pt x="208" y="303"/>
                  </a:lnTo>
                  <a:lnTo>
                    <a:pt x="202" y="314"/>
                  </a:lnTo>
                  <a:lnTo>
                    <a:pt x="198" y="325"/>
                  </a:lnTo>
                  <a:lnTo>
                    <a:pt x="192" y="339"/>
                  </a:lnTo>
                  <a:lnTo>
                    <a:pt x="189" y="350"/>
                  </a:lnTo>
                  <a:lnTo>
                    <a:pt x="183" y="363"/>
                  </a:lnTo>
                  <a:lnTo>
                    <a:pt x="177" y="371"/>
                  </a:lnTo>
                  <a:lnTo>
                    <a:pt x="171" y="381"/>
                  </a:lnTo>
                  <a:lnTo>
                    <a:pt x="166" y="390"/>
                  </a:lnTo>
                  <a:lnTo>
                    <a:pt x="156" y="400"/>
                  </a:lnTo>
                  <a:lnTo>
                    <a:pt x="151" y="405"/>
                  </a:lnTo>
                  <a:lnTo>
                    <a:pt x="145" y="411"/>
                  </a:lnTo>
                  <a:lnTo>
                    <a:pt x="139" y="417"/>
                  </a:lnTo>
                  <a:lnTo>
                    <a:pt x="124" y="420"/>
                  </a:lnTo>
                  <a:lnTo>
                    <a:pt x="109" y="426"/>
                  </a:lnTo>
                  <a:lnTo>
                    <a:pt x="97" y="422"/>
                  </a:lnTo>
                  <a:lnTo>
                    <a:pt x="90" y="422"/>
                  </a:lnTo>
                  <a:lnTo>
                    <a:pt x="82" y="422"/>
                  </a:lnTo>
                  <a:lnTo>
                    <a:pt x="73" y="422"/>
                  </a:lnTo>
                  <a:lnTo>
                    <a:pt x="63" y="420"/>
                  </a:lnTo>
                  <a:lnTo>
                    <a:pt x="54" y="417"/>
                  </a:lnTo>
                  <a:lnTo>
                    <a:pt x="46" y="411"/>
                  </a:lnTo>
                  <a:lnTo>
                    <a:pt x="38" y="407"/>
                  </a:lnTo>
                  <a:lnTo>
                    <a:pt x="21" y="396"/>
                  </a:lnTo>
                  <a:lnTo>
                    <a:pt x="8" y="381"/>
                  </a:lnTo>
                  <a:lnTo>
                    <a:pt x="2" y="371"/>
                  </a:lnTo>
                  <a:lnTo>
                    <a:pt x="0" y="363"/>
                  </a:lnTo>
                  <a:lnTo>
                    <a:pt x="0" y="354"/>
                  </a:lnTo>
                  <a:lnTo>
                    <a:pt x="2" y="346"/>
                  </a:lnTo>
                  <a:lnTo>
                    <a:pt x="8" y="343"/>
                  </a:lnTo>
                  <a:lnTo>
                    <a:pt x="21" y="350"/>
                  </a:lnTo>
                  <a:lnTo>
                    <a:pt x="33" y="363"/>
                  </a:lnTo>
                  <a:lnTo>
                    <a:pt x="42" y="375"/>
                  </a:lnTo>
                  <a:lnTo>
                    <a:pt x="54" y="384"/>
                  </a:lnTo>
                  <a:lnTo>
                    <a:pt x="67" y="390"/>
                  </a:lnTo>
                  <a:lnTo>
                    <a:pt x="78" y="392"/>
                  </a:lnTo>
                  <a:lnTo>
                    <a:pt x="90" y="392"/>
                  </a:lnTo>
                  <a:lnTo>
                    <a:pt x="105" y="390"/>
                  </a:lnTo>
                  <a:lnTo>
                    <a:pt x="118" y="381"/>
                  </a:lnTo>
                  <a:lnTo>
                    <a:pt x="124" y="375"/>
                  </a:lnTo>
                  <a:lnTo>
                    <a:pt x="126" y="369"/>
                  </a:lnTo>
                  <a:lnTo>
                    <a:pt x="132" y="360"/>
                  </a:lnTo>
                  <a:lnTo>
                    <a:pt x="139" y="354"/>
                  </a:lnTo>
                  <a:lnTo>
                    <a:pt x="141" y="343"/>
                  </a:lnTo>
                  <a:lnTo>
                    <a:pt x="145" y="331"/>
                  </a:lnTo>
                  <a:lnTo>
                    <a:pt x="147" y="320"/>
                  </a:lnTo>
                  <a:lnTo>
                    <a:pt x="151" y="310"/>
                  </a:lnTo>
                  <a:lnTo>
                    <a:pt x="154" y="297"/>
                  </a:lnTo>
                  <a:lnTo>
                    <a:pt x="154" y="284"/>
                  </a:lnTo>
                  <a:lnTo>
                    <a:pt x="156" y="268"/>
                  </a:lnTo>
                  <a:lnTo>
                    <a:pt x="160" y="257"/>
                  </a:lnTo>
                  <a:lnTo>
                    <a:pt x="160" y="246"/>
                  </a:lnTo>
                  <a:lnTo>
                    <a:pt x="160" y="230"/>
                  </a:lnTo>
                  <a:lnTo>
                    <a:pt x="160" y="215"/>
                  </a:lnTo>
                  <a:lnTo>
                    <a:pt x="162" y="204"/>
                  </a:lnTo>
                  <a:lnTo>
                    <a:pt x="160" y="187"/>
                  </a:lnTo>
                  <a:lnTo>
                    <a:pt x="156" y="172"/>
                  </a:lnTo>
                  <a:lnTo>
                    <a:pt x="156" y="160"/>
                  </a:lnTo>
                  <a:lnTo>
                    <a:pt x="154" y="145"/>
                  </a:lnTo>
                  <a:lnTo>
                    <a:pt x="151" y="130"/>
                  </a:lnTo>
                  <a:lnTo>
                    <a:pt x="147" y="118"/>
                  </a:lnTo>
                  <a:lnTo>
                    <a:pt x="145" y="107"/>
                  </a:lnTo>
                  <a:lnTo>
                    <a:pt x="145" y="97"/>
                  </a:lnTo>
                  <a:lnTo>
                    <a:pt x="139" y="86"/>
                  </a:lnTo>
                  <a:lnTo>
                    <a:pt x="135" y="75"/>
                  </a:lnTo>
                  <a:lnTo>
                    <a:pt x="130" y="67"/>
                  </a:lnTo>
                  <a:lnTo>
                    <a:pt x="126" y="57"/>
                  </a:lnTo>
                  <a:lnTo>
                    <a:pt x="118" y="46"/>
                  </a:lnTo>
                  <a:lnTo>
                    <a:pt x="105" y="37"/>
                  </a:lnTo>
                  <a:lnTo>
                    <a:pt x="97" y="31"/>
                  </a:lnTo>
                  <a:lnTo>
                    <a:pt x="97" y="25"/>
                  </a:lnTo>
                  <a:lnTo>
                    <a:pt x="99" y="18"/>
                  </a:lnTo>
                  <a:lnTo>
                    <a:pt x="109" y="12"/>
                  </a:lnTo>
                  <a:lnTo>
                    <a:pt x="114" y="6"/>
                  </a:lnTo>
                  <a:lnTo>
                    <a:pt x="124" y="4"/>
                  </a:lnTo>
                  <a:lnTo>
                    <a:pt x="135" y="0"/>
                  </a:lnTo>
                  <a:lnTo>
                    <a:pt x="145" y="6"/>
                  </a:lnTo>
                  <a:lnTo>
                    <a:pt x="145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57" name="Freeform 11"/>
            <p:cNvSpPr>
              <a:spLocks/>
            </p:cNvSpPr>
            <p:nvPr/>
          </p:nvSpPr>
          <p:spPr bwMode="auto">
            <a:xfrm>
              <a:off x="2178050" y="3584575"/>
              <a:ext cx="47625" cy="161925"/>
            </a:xfrm>
            <a:custGeom>
              <a:avLst/>
              <a:gdLst/>
              <a:ahLst/>
              <a:cxnLst>
                <a:cxn ang="0">
                  <a:pos x="61" y="30"/>
                </a:cxn>
                <a:cxn ang="0">
                  <a:pos x="55" y="40"/>
                </a:cxn>
                <a:cxn ang="0">
                  <a:pos x="48" y="49"/>
                </a:cxn>
                <a:cxn ang="0">
                  <a:pos x="46" y="57"/>
                </a:cxn>
                <a:cxn ang="0">
                  <a:pos x="44" y="70"/>
                </a:cxn>
                <a:cxn ang="0">
                  <a:pos x="40" y="86"/>
                </a:cxn>
                <a:cxn ang="0">
                  <a:pos x="40" y="103"/>
                </a:cxn>
                <a:cxn ang="0">
                  <a:pos x="40" y="118"/>
                </a:cxn>
                <a:cxn ang="0">
                  <a:pos x="44" y="133"/>
                </a:cxn>
                <a:cxn ang="0">
                  <a:pos x="46" y="143"/>
                </a:cxn>
                <a:cxn ang="0">
                  <a:pos x="48" y="152"/>
                </a:cxn>
                <a:cxn ang="0">
                  <a:pos x="55" y="160"/>
                </a:cxn>
                <a:cxn ang="0">
                  <a:pos x="61" y="169"/>
                </a:cxn>
                <a:cxn ang="0">
                  <a:pos x="61" y="181"/>
                </a:cxn>
                <a:cxn ang="0">
                  <a:pos x="61" y="190"/>
                </a:cxn>
                <a:cxn ang="0">
                  <a:pos x="55" y="196"/>
                </a:cxn>
                <a:cxn ang="0">
                  <a:pos x="46" y="203"/>
                </a:cxn>
                <a:cxn ang="0">
                  <a:pos x="36" y="203"/>
                </a:cxn>
                <a:cxn ang="0">
                  <a:pos x="27" y="203"/>
                </a:cxn>
                <a:cxn ang="0">
                  <a:pos x="19" y="196"/>
                </a:cxn>
                <a:cxn ang="0">
                  <a:pos x="15" y="188"/>
                </a:cxn>
                <a:cxn ang="0">
                  <a:pos x="10" y="173"/>
                </a:cxn>
                <a:cxn ang="0">
                  <a:pos x="6" y="164"/>
                </a:cxn>
                <a:cxn ang="0">
                  <a:pos x="4" y="152"/>
                </a:cxn>
                <a:cxn ang="0">
                  <a:pos x="0" y="143"/>
                </a:cxn>
                <a:cxn ang="0">
                  <a:pos x="0" y="131"/>
                </a:cxn>
                <a:cxn ang="0">
                  <a:pos x="0" y="118"/>
                </a:cxn>
                <a:cxn ang="0">
                  <a:pos x="0" y="110"/>
                </a:cxn>
                <a:cxn ang="0">
                  <a:pos x="0" y="99"/>
                </a:cxn>
                <a:cxn ang="0">
                  <a:pos x="0" y="91"/>
                </a:cxn>
                <a:cxn ang="0">
                  <a:pos x="4" y="82"/>
                </a:cxn>
                <a:cxn ang="0">
                  <a:pos x="6" y="70"/>
                </a:cxn>
                <a:cxn ang="0">
                  <a:pos x="14" y="61"/>
                </a:cxn>
                <a:cxn ang="0">
                  <a:pos x="15" y="49"/>
                </a:cxn>
                <a:cxn ang="0">
                  <a:pos x="21" y="40"/>
                </a:cxn>
                <a:cxn ang="0">
                  <a:pos x="25" y="29"/>
                </a:cxn>
                <a:cxn ang="0">
                  <a:pos x="34" y="15"/>
                </a:cxn>
                <a:cxn ang="0">
                  <a:pos x="36" y="8"/>
                </a:cxn>
                <a:cxn ang="0">
                  <a:pos x="44" y="4"/>
                </a:cxn>
                <a:cxn ang="0">
                  <a:pos x="48" y="0"/>
                </a:cxn>
                <a:cxn ang="0">
                  <a:pos x="55" y="4"/>
                </a:cxn>
                <a:cxn ang="0">
                  <a:pos x="59" y="8"/>
                </a:cxn>
                <a:cxn ang="0">
                  <a:pos x="61" y="13"/>
                </a:cxn>
                <a:cxn ang="0">
                  <a:pos x="61" y="21"/>
                </a:cxn>
                <a:cxn ang="0">
                  <a:pos x="61" y="30"/>
                </a:cxn>
                <a:cxn ang="0">
                  <a:pos x="61" y="30"/>
                </a:cxn>
              </a:cxnLst>
              <a:rect l="0" t="0" r="r" b="b"/>
              <a:pathLst>
                <a:path w="61" h="203">
                  <a:moveTo>
                    <a:pt x="61" y="30"/>
                  </a:moveTo>
                  <a:lnTo>
                    <a:pt x="55" y="40"/>
                  </a:lnTo>
                  <a:lnTo>
                    <a:pt x="48" y="49"/>
                  </a:lnTo>
                  <a:lnTo>
                    <a:pt x="46" y="57"/>
                  </a:lnTo>
                  <a:lnTo>
                    <a:pt x="44" y="70"/>
                  </a:lnTo>
                  <a:lnTo>
                    <a:pt x="40" y="86"/>
                  </a:lnTo>
                  <a:lnTo>
                    <a:pt x="40" y="103"/>
                  </a:lnTo>
                  <a:lnTo>
                    <a:pt x="40" y="118"/>
                  </a:lnTo>
                  <a:lnTo>
                    <a:pt x="44" y="133"/>
                  </a:lnTo>
                  <a:lnTo>
                    <a:pt x="46" y="143"/>
                  </a:lnTo>
                  <a:lnTo>
                    <a:pt x="48" y="152"/>
                  </a:lnTo>
                  <a:lnTo>
                    <a:pt x="55" y="160"/>
                  </a:lnTo>
                  <a:lnTo>
                    <a:pt x="61" y="169"/>
                  </a:lnTo>
                  <a:lnTo>
                    <a:pt x="61" y="181"/>
                  </a:lnTo>
                  <a:lnTo>
                    <a:pt x="61" y="190"/>
                  </a:lnTo>
                  <a:lnTo>
                    <a:pt x="55" y="196"/>
                  </a:lnTo>
                  <a:lnTo>
                    <a:pt x="46" y="203"/>
                  </a:lnTo>
                  <a:lnTo>
                    <a:pt x="36" y="203"/>
                  </a:lnTo>
                  <a:lnTo>
                    <a:pt x="27" y="203"/>
                  </a:lnTo>
                  <a:lnTo>
                    <a:pt x="19" y="196"/>
                  </a:lnTo>
                  <a:lnTo>
                    <a:pt x="15" y="188"/>
                  </a:lnTo>
                  <a:lnTo>
                    <a:pt x="10" y="173"/>
                  </a:lnTo>
                  <a:lnTo>
                    <a:pt x="6" y="164"/>
                  </a:lnTo>
                  <a:lnTo>
                    <a:pt x="4" y="152"/>
                  </a:lnTo>
                  <a:lnTo>
                    <a:pt x="0" y="143"/>
                  </a:lnTo>
                  <a:lnTo>
                    <a:pt x="0" y="131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99"/>
                  </a:lnTo>
                  <a:lnTo>
                    <a:pt x="0" y="91"/>
                  </a:lnTo>
                  <a:lnTo>
                    <a:pt x="4" y="82"/>
                  </a:lnTo>
                  <a:lnTo>
                    <a:pt x="6" y="70"/>
                  </a:lnTo>
                  <a:lnTo>
                    <a:pt x="14" y="61"/>
                  </a:lnTo>
                  <a:lnTo>
                    <a:pt x="15" y="49"/>
                  </a:lnTo>
                  <a:lnTo>
                    <a:pt x="21" y="40"/>
                  </a:lnTo>
                  <a:lnTo>
                    <a:pt x="25" y="29"/>
                  </a:lnTo>
                  <a:lnTo>
                    <a:pt x="34" y="15"/>
                  </a:lnTo>
                  <a:lnTo>
                    <a:pt x="36" y="8"/>
                  </a:lnTo>
                  <a:lnTo>
                    <a:pt x="44" y="4"/>
                  </a:lnTo>
                  <a:lnTo>
                    <a:pt x="48" y="0"/>
                  </a:lnTo>
                  <a:lnTo>
                    <a:pt x="55" y="4"/>
                  </a:lnTo>
                  <a:lnTo>
                    <a:pt x="59" y="8"/>
                  </a:lnTo>
                  <a:lnTo>
                    <a:pt x="61" y="13"/>
                  </a:lnTo>
                  <a:lnTo>
                    <a:pt x="61" y="21"/>
                  </a:lnTo>
                  <a:lnTo>
                    <a:pt x="61" y="30"/>
                  </a:lnTo>
                  <a:lnTo>
                    <a:pt x="61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58" name="Freeform 12"/>
            <p:cNvSpPr>
              <a:spLocks/>
            </p:cNvSpPr>
            <p:nvPr/>
          </p:nvSpPr>
          <p:spPr bwMode="auto">
            <a:xfrm>
              <a:off x="1989138" y="3546475"/>
              <a:ext cx="112713" cy="165100"/>
            </a:xfrm>
            <a:custGeom>
              <a:avLst/>
              <a:gdLst/>
              <a:ahLst/>
              <a:cxnLst>
                <a:cxn ang="0">
                  <a:pos x="142" y="30"/>
                </a:cxn>
                <a:cxn ang="0">
                  <a:pos x="138" y="39"/>
                </a:cxn>
                <a:cxn ang="0">
                  <a:pos x="138" y="47"/>
                </a:cxn>
                <a:cxn ang="0">
                  <a:pos x="138" y="57"/>
                </a:cxn>
                <a:cxn ang="0">
                  <a:pos x="138" y="66"/>
                </a:cxn>
                <a:cxn ang="0">
                  <a:pos x="135" y="76"/>
                </a:cxn>
                <a:cxn ang="0">
                  <a:pos x="135" y="83"/>
                </a:cxn>
                <a:cxn ang="0">
                  <a:pos x="135" y="93"/>
                </a:cxn>
                <a:cxn ang="0">
                  <a:pos x="135" y="104"/>
                </a:cxn>
                <a:cxn ang="0">
                  <a:pos x="133" y="112"/>
                </a:cxn>
                <a:cxn ang="0">
                  <a:pos x="129" y="123"/>
                </a:cxn>
                <a:cxn ang="0">
                  <a:pos x="123" y="129"/>
                </a:cxn>
                <a:cxn ang="0">
                  <a:pos x="119" y="138"/>
                </a:cxn>
                <a:cxn ang="0">
                  <a:pos x="108" y="154"/>
                </a:cxn>
                <a:cxn ang="0">
                  <a:pos x="99" y="165"/>
                </a:cxn>
                <a:cxn ang="0">
                  <a:pos x="87" y="178"/>
                </a:cxn>
                <a:cxn ang="0">
                  <a:pos x="72" y="190"/>
                </a:cxn>
                <a:cxn ang="0">
                  <a:pos x="57" y="199"/>
                </a:cxn>
                <a:cxn ang="0">
                  <a:pos x="42" y="207"/>
                </a:cxn>
                <a:cxn ang="0">
                  <a:pos x="26" y="207"/>
                </a:cxn>
                <a:cxn ang="0">
                  <a:pos x="15" y="205"/>
                </a:cxn>
                <a:cxn ang="0">
                  <a:pos x="5" y="199"/>
                </a:cxn>
                <a:cxn ang="0">
                  <a:pos x="3" y="190"/>
                </a:cxn>
                <a:cxn ang="0">
                  <a:pos x="0" y="180"/>
                </a:cxn>
                <a:cxn ang="0">
                  <a:pos x="0" y="169"/>
                </a:cxn>
                <a:cxn ang="0">
                  <a:pos x="5" y="159"/>
                </a:cxn>
                <a:cxn ang="0">
                  <a:pos x="19" y="154"/>
                </a:cxn>
                <a:cxn ang="0">
                  <a:pos x="30" y="146"/>
                </a:cxn>
                <a:cxn ang="0">
                  <a:pos x="40" y="142"/>
                </a:cxn>
                <a:cxn ang="0">
                  <a:pos x="47" y="134"/>
                </a:cxn>
                <a:cxn ang="0">
                  <a:pos x="57" y="133"/>
                </a:cxn>
                <a:cxn ang="0">
                  <a:pos x="72" y="117"/>
                </a:cxn>
                <a:cxn ang="0">
                  <a:pos x="83" y="102"/>
                </a:cxn>
                <a:cxn ang="0">
                  <a:pos x="87" y="93"/>
                </a:cxn>
                <a:cxn ang="0">
                  <a:pos x="93" y="87"/>
                </a:cxn>
                <a:cxn ang="0">
                  <a:pos x="97" y="77"/>
                </a:cxn>
                <a:cxn ang="0">
                  <a:pos x="102" y="66"/>
                </a:cxn>
                <a:cxn ang="0">
                  <a:pos x="104" y="55"/>
                </a:cxn>
                <a:cxn ang="0">
                  <a:pos x="108" y="45"/>
                </a:cxn>
                <a:cxn ang="0">
                  <a:pos x="110" y="32"/>
                </a:cxn>
                <a:cxn ang="0">
                  <a:pos x="114" y="20"/>
                </a:cxn>
                <a:cxn ang="0">
                  <a:pos x="118" y="7"/>
                </a:cxn>
                <a:cxn ang="0">
                  <a:pos x="119" y="1"/>
                </a:cxn>
                <a:cxn ang="0">
                  <a:pos x="125" y="0"/>
                </a:cxn>
                <a:cxn ang="0">
                  <a:pos x="133" y="0"/>
                </a:cxn>
                <a:cxn ang="0">
                  <a:pos x="135" y="1"/>
                </a:cxn>
                <a:cxn ang="0">
                  <a:pos x="138" y="7"/>
                </a:cxn>
                <a:cxn ang="0">
                  <a:pos x="142" y="19"/>
                </a:cxn>
                <a:cxn ang="0">
                  <a:pos x="142" y="30"/>
                </a:cxn>
                <a:cxn ang="0">
                  <a:pos x="142" y="30"/>
                </a:cxn>
              </a:cxnLst>
              <a:rect l="0" t="0" r="r" b="b"/>
              <a:pathLst>
                <a:path w="142" h="207">
                  <a:moveTo>
                    <a:pt x="142" y="30"/>
                  </a:moveTo>
                  <a:lnTo>
                    <a:pt x="138" y="39"/>
                  </a:lnTo>
                  <a:lnTo>
                    <a:pt x="138" y="47"/>
                  </a:lnTo>
                  <a:lnTo>
                    <a:pt x="138" y="57"/>
                  </a:lnTo>
                  <a:lnTo>
                    <a:pt x="138" y="66"/>
                  </a:lnTo>
                  <a:lnTo>
                    <a:pt x="135" y="76"/>
                  </a:lnTo>
                  <a:lnTo>
                    <a:pt x="135" y="83"/>
                  </a:lnTo>
                  <a:lnTo>
                    <a:pt x="135" y="93"/>
                  </a:lnTo>
                  <a:lnTo>
                    <a:pt x="135" y="104"/>
                  </a:lnTo>
                  <a:lnTo>
                    <a:pt x="133" y="112"/>
                  </a:lnTo>
                  <a:lnTo>
                    <a:pt x="129" y="123"/>
                  </a:lnTo>
                  <a:lnTo>
                    <a:pt x="123" y="129"/>
                  </a:lnTo>
                  <a:lnTo>
                    <a:pt x="119" y="138"/>
                  </a:lnTo>
                  <a:lnTo>
                    <a:pt x="108" y="154"/>
                  </a:lnTo>
                  <a:lnTo>
                    <a:pt x="99" y="165"/>
                  </a:lnTo>
                  <a:lnTo>
                    <a:pt x="87" y="178"/>
                  </a:lnTo>
                  <a:lnTo>
                    <a:pt x="72" y="190"/>
                  </a:lnTo>
                  <a:lnTo>
                    <a:pt x="57" y="199"/>
                  </a:lnTo>
                  <a:lnTo>
                    <a:pt x="42" y="207"/>
                  </a:lnTo>
                  <a:lnTo>
                    <a:pt x="26" y="207"/>
                  </a:lnTo>
                  <a:lnTo>
                    <a:pt x="15" y="205"/>
                  </a:lnTo>
                  <a:lnTo>
                    <a:pt x="5" y="199"/>
                  </a:lnTo>
                  <a:lnTo>
                    <a:pt x="3" y="190"/>
                  </a:lnTo>
                  <a:lnTo>
                    <a:pt x="0" y="180"/>
                  </a:lnTo>
                  <a:lnTo>
                    <a:pt x="0" y="169"/>
                  </a:lnTo>
                  <a:lnTo>
                    <a:pt x="5" y="159"/>
                  </a:lnTo>
                  <a:lnTo>
                    <a:pt x="19" y="154"/>
                  </a:lnTo>
                  <a:lnTo>
                    <a:pt x="30" y="146"/>
                  </a:lnTo>
                  <a:lnTo>
                    <a:pt x="40" y="142"/>
                  </a:lnTo>
                  <a:lnTo>
                    <a:pt x="47" y="134"/>
                  </a:lnTo>
                  <a:lnTo>
                    <a:pt x="57" y="133"/>
                  </a:lnTo>
                  <a:lnTo>
                    <a:pt x="72" y="117"/>
                  </a:lnTo>
                  <a:lnTo>
                    <a:pt x="83" y="102"/>
                  </a:lnTo>
                  <a:lnTo>
                    <a:pt x="87" y="93"/>
                  </a:lnTo>
                  <a:lnTo>
                    <a:pt x="93" y="87"/>
                  </a:lnTo>
                  <a:lnTo>
                    <a:pt x="97" y="77"/>
                  </a:lnTo>
                  <a:lnTo>
                    <a:pt x="102" y="66"/>
                  </a:lnTo>
                  <a:lnTo>
                    <a:pt x="104" y="55"/>
                  </a:lnTo>
                  <a:lnTo>
                    <a:pt x="108" y="45"/>
                  </a:lnTo>
                  <a:lnTo>
                    <a:pt x="110" y="32"/>
                  </a:lnTo>
                  <a:lnTo>
                    <a:pt x="114" y="20"/>
                  </a:lnTo>
                  <a:lnTo>
                    <a:pt x="118" y="7"/>
                  </a:lnTo>
                  <a:lnTo>
                    <a:pt x="119" y="1"/>
                  </a:lnTo>
                  <a:lnTo>
                    <a:pt x="125" y="0"/>
                  </a:lnTo>
                  <a:lnTo>
                    <a:pt x="133" y="0"/>
                  </a:lnTo>
                  <a:lnTo>
                    <a:pt x="135" y="1"/>
                  </a:lnTo>
                  <a:lnTo>
                    <a:pt x="138" y="7"/>
                  </a:lnTo>
                  <a:lnTo>
                    <a:pt x="142" y="19"/>
                  </a:lnTo>
                  <a:lnTo>
                    <a:pt x="142" y="30"/>
                  </a:lnTo>
                  <a:lnTo>
                    <a:pt x="142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59" name="Freeform 13"/>
            <p:cNvSpPr>
              <a:spLocks/>
            </p:cNvSpPr>
            <p:nvPr/>
          </p:nvSpPr>
          <p:spPr bwMode="auto">
            <a:xfrm>
              <a:off x="2030413" y="3276600"/>
              <a:ext cx="280988" cy="331788"/>
            </a:xfrm>
            <a:custGeom>
              <a:avLst/>
              <a:gdLst/>
              <a:ahLst/>
              <a:cxnLst>
                <a:cxn ang="0">
                  <a:pos x="281" y="50"/>
                </a:cxn>
                <a:cxn ang="0">
                  <a:pos x="253" y="42"/>
                </a:cxn>
                <a:cxn ang="0">
                  <a:pos x="226" y="38"/>
                </a:cxn>
                <a:cxn ang="0">
                  <a:pos x="201" y="42"/>
                </a:cxn>
                <a:cxn ang="0">
                  <a:pos x="184" y="54"/>
                </a:cxn>
                <a:cxn ang="0">
                  <a:pos x="163" y="69"/>
                </a:cxn>
                <a:cxn ang="0">
                  <a:pos x="150" y="90"/>
                </a:cxn>
                <a:cxn ang="0">
                  <a:pos x="141" y="116"/>
                </a:cxn>
                <a:cxn ang="0">
                  <a:pos x="135" y="141"/>
                </a:cxn>
                <a:cxn ang="0">
                  <a:pos x="127" y="160"/>
                </a:cxn>
                <a:cxn ang="0">
                  <a:pos x="124" y="173"/>
                </a:cxn>
                <a:cxn ang="0">
                  <a:pos x="120" y="189"/>
                </a:cxn>
                <a:cxn ang="0">
                  <a:pos x="120" y="213"/>
                </a:cxn>
                <a:cxn ang="0">
                  <a:pos x="120" y="242"/>
                </a:cxn>
                <a:cxn ang="0">
                  <a:pos x="124" y="265"/>
                </a:cxn>
                <a:cxn ang="0">
                  <a:pos x="129" y="284"/>
                </a:cxn>
                <a:cxn ang="0">
                  <a:pos x="133" y="304"/>
                </a:cxn>
                <a:cxn ang="0">
                  <a:pos x="135" y="322"/>
                </a:cxn>
                <a:cxn ang="0">
                  <a:pos x="133" y="342"/>
                </a:cxn>
                <a:cxn ang="0">
                  <a:pos x="124" y="371"/>
                </a:cxn>
                <a:cxn ang="0">
                  <a:pos x="108" y="388"/>
                </a:cxn>
                <a:cxn ang="0">
                  <a:pos x="91" y="401"/>
                </a:cxn>
                <a:cxn ang="0">
                  <a:pos x="68" y="409"/>
                </a:cxn>
                <a:cxn ang="0">
                  <a:pos x="48" y="417"/>
                </a:cxn>
                <a:cxn ang="0">
                  <a:pos x="30" y="418"/>
                </a:cxn>
                <a:cxn ang="0">
                  <a:pos x="10" y="413"/>
                </a:cxn>
                <a:cxn ang="0">
                  <a:pos x="0" y="401"/>
                </a:cxn>
                <a:cxn ang="0">
                  <a:pos x="2" y="386"/>
                </a:cxn>
                <a:cxn ang="0">
                  <a:pos x="15" y="377"/>
                </a:cxn>
                <a:cxn ang="0">
                  <a:pos x="38" y="377"/>
                </a:cxn>
                <a:cxn ang="0">
                  <a:pos x="59" y="361"/>
                </a:cxn>
                <a:cxn ang="0">
                  <a:pos x="72" y="346"/>
                </a:cxn>
                <a:cxn ang="0">
                  <a:pos x="87" y="325"/>
                </a:cxn>
                <a:cxn ang="0">
                  <a:pos x="93" y="301"/>
                </a:cxn>
                <a:cxn ang="0">
                  <a:pos x="93" y="278"/>
                </a:cxn>
                <a:cxn ang="0">
                  <a:pos x="91" y="249"/>
                </a:cxn>
                <a:cxn ang="0">
                  <a:pos x="78" y="223"/>
                </a:cxn>
                <a:cxn ang="0">
                  <a:pos x="67" y="192"/>
                </a:cxn>
                <a:cxn ang="0">
                  <a:pos x="63" y="168"/>
                </a:cxn>
                <a:cxn ang="0">
                  <a:pos x="67" y="141"/>
                </a:cxn>
                <a:cxn ang="0">
                  <a:pos x="72" y="114"/>
                </a:cxn>
                <a:cxn ang="0">
                  <a:pos x="84" y="90"/>
                </a:cxn>
                <a:cxn ang="0">
                  <a:pos x="95" y="69"/>
                </a:cxn>
                <a:cxn ang="0">
                  <a:pos x="114" y="48"/>
                </a:cxn>
                <a:cxn ang="0">
                  <a:pos x="135" y="29"/>
                </a:cxn>
                <a:cxn ang="0">
                  <a:pos x="160" y="17"/>
                </a:cxn>
                <a:cxn ang="0">
                  <a:pos x="184" y="8"/>
                </a:cxn>
                <a:cxn ang="0">
                  <a:pos x="211" y="2"/>
                </a:cxn>
                <a:cxn ang="0">
                  <a:pos x="241" y="0"/>
                </a:cxn>
                <a:cxn ang="0">
                  <a:pos x="272" y="6"/>
                </a:cxn>
                <a:cxn ang="0">
                  <a:pos x="304" y="14"/>
                </a:cxn>
                <a:cxn ang="0">
                  <a:pos x="335" y="29"/>
                </a:cxn>
                <a:cxn ang="0">
                  <a:pos x="355" y="48"/>
                </a:cxn>
                <a:cxn ang="0">
                  <a:pos x="346" y="57"/>
                </a:cxn>
                <a:cxn ang="0">
                  <a:pos x="325" y="63"/>
                </a:cxn>
                <a:cxn ang="0">
                  <a:pos x="302" y="63"/>
                </a:cxn>
                <a:cxn ang="0">
                  <a:pos x="295" y="63"/>
                </a:cxn>
              </a:cxnLst>
              <a:rect l="0" t="0" r="r" b="b"/>
              <a:pathLst>
                <a:path w="355" h="418">
                  <a:moveTo>
                    <a:pt x="295" y="63"/>
                  </a:moveTo>
                  <a:lnTo>
                    <a:pt x="281" y="50"/>
                  </a:lnTo>
                  <a:lnTo>
                    <a:pt x="266" y="44"/>
                  </a:lnTo>
                  <a:lnTo>
                    <a:pt x="253" y="42"/>
                  </a:lnTo>
                  <a:lnTo>
                    <a:pt x="241" y="38"/>
                  </a:lnTo>
                  <a:lnTo>
                    <a:pt x="226" y="38"/>
                  </a:lnTo>
                  <a:lnTo>
                    <a:pt x="213" y="38"/>
                  </a:lnTo>
                  <a:lnTo>
                    <a:pt x="201" y="42"/>
                  </a:lnTo>
                  <a:lnTo>
                    <a:pt x="192" y="48"/>
                  </a:lnTo>
                  <a:lnTo>
                    <a:pt x="184" y="54"/>
                  </a:lnTo>
                  <a:lnTo>
                    <a:pt x="171" y="63"/>
                  </a:lnTo>
                  <a:lnTo>
                    <a:pt x="163" y="69"/>
                  </a:lnTo>
                  <a:lnTo>
                    <a:pt x="156" y="82"/>
                  </a:lnTo>
                  <a:lnTo>
                    <a:pt x="150" y="90"/>
                  </a:lnTo>
                  <a:lnTo>
                    <a:pt x="144" y="103"/>
                  </a:lnTo>
                  <a:lnTo>
                    <a:pt x="141" y="116"/>
                  </a:lnTo>
                  <a:lnTo>
                    <a:pt x="139" y="130"/>
                  </a:lnTo>
                  <a:lnTo>
                    <a:pt x="135" y="141"/>
                  </a:lnTo>
                  <a:lnTo>
                    <a:pt x="129" y="152"/>
                  </a:lnTo>
                  <a:lnTo>
                    <a:pt x="127" y="160"/>
                  </a:lnTo>
                  <a:lnTo>
                    <a:pt x="124" y="166"/>
                  </a:lnTo>
                  <a:lnTo>
                    <a:pt x="124" y="173"/>
                  </a:lnTo>
                  <a:lnTo>
                    <a:pt x="124" y="183"/>
                  </a:lnTo>
                  <a:lnTo>
                    <a:pt x="120" y="189"/>
                  </a:lnTo>
                  <a:lnTo>
                    <a:pt x="120" y="202"/>
                  </a:lnTo>
                  <a:lnTo>
                    <a:pt x="120" y="213"/>
                  </a:lnTo>
                  <a:lnTo>
                    <a:pt x="120" y="227"/>
                  </a:lnTo>
                  <a:lnTo>
                    <a:pt x="120" y="242"/>
                  </a:lnTo>
                  <a:lnTo>
                    <a:pt x="124" y="255"/>
                  </a:lnTo>
                  <a:lnTo>
                    <a:pt x="124" y="265"/>
                  </a:lnTo>
                  <a:lnTo>
                    <a:pt x="129" y="274"/>
                  </a:lnTo>
                  <a:lnTo>
                    <a:pt x="129" y="284"/>
                  </a:lnTo>
                  <a:lnTo>
                    <a:pt x="133" y="295"/>
                  </a:lnTo>
                  <a:lnTo>
                    <a:pt x="133" y="304"/>
                  </a:lnTo>
                  <a:lnTo>
                    <a:pt x="135" y="314"/>
                  </a:lnTo>
                  <a:lnTo>
                    <a:pt x="135" y="322"/>
                  </a:lnTo>
                  <a:lnTo>
                    <a:pt x="135" y="327"/>
                  </a:lnTo>
                  <a:lnTo>
                    <a:pt x="133" y="342"/>
                  </a:lnTo>
                  <a:lnTo>
                    <a:pt x="129" y="360"/>
                  </a:lnTo>
                  <a:lnTo>
                    <a:pt x="124" y="371"/>
                  </a:lnTo>
                  <a:lnTo>
                    <a:pt x="118" y="380"/>
                  </a:lnTo>
                  <a:lnTo>
                    <a:pt x="108" y="388"/>
                  </a:lnTo>
                  <a:lnTo>
                    <a:pt x="103" y="398"/>
                  </a:lnTo>
                  <a:lnTo>
                    <a:pt x="91" y="401"/>
                  </a:lnTo>
                  <a:lnTo>
                    <a:pt x="82" y="407"/>
                  </a:lnTo>
                  <a:lnTo>
                    <a:pt x="68" y="409"/>
                  </a:lnTo>
                  <a:lnTo>
                    <a:pt x="59" y="417"/>
                  </a:lnTo>
                  <a:lnTo>
                    <a:pt x="48" y="417"/>
                  </a:lnTo>
                  <a:lnTo>
                    <a:pt x="38" y="418"/>
                  </a:lnTo>
                  <a:lnTo>
                    <a:pt x="30" y="418"/>
                  </a:lnTo>
                  <a:lnTo>
                    <a:pt x="21" y="418"/>
                  </a:lnTo>
                  <a:lnTo>
                    <a:pt x="10" y="413"/>
                  </a:lnTo>
                  <a:lnTo>
                    <a:pt x="6" y="407"/>
                  </a:lnTo>
                  <a:lnTo>
                    <a:pt x="0" y="401"/>
                  </a:lnTo>
                  <a:lnTo>
                    <a:pt x="2" y="396"/>
                  </a:lnTo>
                  <a:lnTo>
                    <a:pt x="2" y="386"/>
                  </a:lnTo>
                  <a:lnTo>
                    <a:pt x="10" y="382"/>
                  </a:lnTo>
                  <a:lnTo>
                    <a:pt x="15" y="377"/>
                  </a:lnTo>
                  <a:lnTo>
                    <a:pt x="27" y="380"/>
                  </a:lnTo>
                  <a:lnTo>
                    <a:pt x="38" y="377"/>
                  </a:lnTo>
                  <a:lnTo>
                    <a:pt x="53" y="371"/>
                  </a:lnTo>
                  <a:lnTo>
                    <a:pt x="59" y="361"/>
                  </a:lnTo>
                  <a:lnTo>
                    <a:pt x="67" y="356"/>
                  </a:lnTo>
                  <a:lnTo>
                    <a:pt x="72" y="346"/>
                  </a:lnTo>
                  <a:lnTo>
                    <a:pt x="82" y="337"/>
                  </a:lnTo>
                  <a:lnTo>
                    <a:pt x="87" y="325"/>
                  </a:lnTo>
                  <a:lnTo>
                    <a:pt x="91" y="316"/>
                  </a:lnTo>
                  <a:lnTo>
                    <a:pt x="93" y="301"/>
                  </a:lnTo>
                  <a:lnTo>
                    <a:pt x="95" y="291"/>
                  </a:lnTo>
                  <a:lnTo>
                    <a:pt x="93" y="278"/>
                  </a:lnTo>
                  <a:lnTo>
                    <a:pt x="93" y="265"/>
                  </a:lnTo>
                  <a:lnTo>
                    <a:pt x="91" y="249"/>
                  </a:lnTo>
                  <a:lnTo>
                    <a:pt x="84" y="234"/>
                  </a:lnTo>
                  <a:lnTo>
                    <a:pt x="78" y="223"/>
                  </a:lnTo>
                  <a:lnTo>
                    <a:pt x="72" y="208"/>
                  </a:lnTo>
                  <a:lnTo>
                    <a:pt x="67" y="192"/>
                  </a:lnTo>
                  <a:lnTo>
                    <a:pt x="67" y="181"/>
                  </a:lnTo>
                  <a:lnTo>
                    <a:pt x="63" y="168"/>
                  </a:lnTo>
                  <a:lnTo>
                    <a:pt x="67" y="152"/>
                  </a:lnTo>
                  <a:lnTo>
                    <a:pt x="67" y="141"/>
                  </a:lnTo>
                  <a:lnTo>
                    <a:pt x="68" y="130"/>
                  </a:lnTo>
                  <a:lnTo>
                    <a:pt x="72" y="114"/>
                  </a:lnTo>
                  <a:lnTo>
                    <a:pt x="78" y="103"/>
                  </a:lnTo>
                  <a:lnTo>
                    <a:pt x="84" y="90"/>
                  </a:lnTo>
                  <a:lnTo>
                    <a:pt x="91" y="78"/>
                  </a:lnTo>
                  <a:lnTo>
                    <a:pt x="95" y="69"/>
                  </a:lnTo>
                  <a:lnTo>
                    <a:pt x="106" y="57"/>
                  </a:lnTo>
                  <a:lnTo>
                    <a:pt x="114" y="48"/>
                  </a:lnTo>
                  <a:lnTo>
                    <a:pt x="127" y="38"/>
                  </a:lnTo>
                  <a:lnTo>
                    <a:pt x="135" y="29"/>
                  </a:lnTo>
                  <a:lnTo>
                    <a:pt x="148" y="23"/>
                  </a:lnTo>
                  <a:lnTo>
                    <a:pt x="160" y="17"/>
                  </a:lnTo>
                  <a:lnTo>
                    <a:pt x="171" y="12"/>
                  </a:lnTo>
                  <a:lnTo>
                    <a:pt x="184" y="8"/>
                  </a:lnTo>
                  <a:lnTo>
                    <a:pt x="200" y="6"/>
                  </a:lnTo>
                  <a:lnTo>
                    <a:pt x="211" y="2"/>
                  </a:lnTo>
                  <a:lnTo>
                    <a:pt x="226" y="2"/>
                  </a:lnTo>
                  <a:lnTo>
                    <a:pt x="241" y="0"/>
                  </a:lnTo>
                  <a:lnTo>
                    <a:pt x="257" y="2"/>
                  </a:lnTo>
                  <a:lnTo>
                    <a:pt x="272" y="6"/>
                  </a:lnTo>
                  <a:lnTo>
                    <a:pt x="289" y="8"/>
                  </a:lnTo>
                  <a:lnTo>
                    <a:pt x="304" y="14"/>
                  </a:lnTo>
                  <a:lnTo>
                    <a:pt x="319" y="23"/>
                  </a:lnTo>
                  <a:lnTo>
                    <a:pt x="335" y="29"/>
                  </a:lnTo>
                  <a:lnTo>
                    <a:pt x="352" y="42"/>
                  </a:lnTo>
                  <a:lnTo>
                    <a:pt x="355" y="48"/>
                  </a:lnTo>
                  <a:lnTo>
                    <a:pt x="355" y="50"/>
                  </a:lnTo>
                  <a:lnTo>
                    <a:pt x="346" y="57"/>
                  </a:lnTo>
                  <a:lnTo>
                    <a:pt x="338" y="63"/>
                  </a:lnTo>
                  <a:lnTo>
                    <a:pt x="325" y="63"/>
                  </a:lnTo>
                  <a:lnTo>
                    <a:pt x="314" y="65"/>
                  </a:lnTo>
                  <a:lnTo>
                    <a:pt x="302" y="63"/>
                  </a:lnTo>
                  <a:lnTo>
                    <a:pt x="295" y="63"/>
                  </a:lnTo>
                  <a:lnTo>
                    <a:pt x="295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60" name="Freeform 14"/>
            <p:cNvSpPr>
              <a:spLocks/>
            </p:cNvSpPr>
            <p:nvPr/>
          </p:nvSpPr>
          <p:spPr bwMode="auto">
            <a:xfrm>
              <a:off x="1822450" y="3141663"/>
              <a:ext cx="614363" cy="474663"/>
            </a:xfrm>
            <a:custGeom>
              <a:avLst/>
              <a:gdLst/>
              <a:ahLst/>
              <a:cxnLst>
                <a:cxn ang="0">
                  <a:pos x="703" y="430"/>
                </a:cxn>
                <a:cxn ang="0">
                  <a:pos x="728" y="373"/>
                </a:cxn>
                <a:cxn ang="0">
                  <a:pos x="709" y="327"/>
                </a:cxn>
                <a:cxn ang="0">
                  <a:pos x="672" y="276"/>
                </a:cxn>
                <a:cxn ang="0">
                  <a:pos x="667" y="219"/>
                </a:cxn>
                <a:cxn ang="0">
                  <a:pos x="667" y="156"/>
                </a:cxn>
                <a:cxn ang="0">
                  <a:pos x="655" y="101"/>
                </a:cxn>
                <a:cxn ang="0">
                  <a:pos x="610" y="59"/>
                </a:cxn>
                <a:cxn ang="0">
                  <a:pos x="568" y="54"/>
                </a:cxn>
                <a:cxn ang="0">
                  <a:pos x="505" y="61"/>
                </a:cxn>
                <a:cxn ang="0">
                  <a:pos x="435" y="50"/>
                </a:cxn>
                <a:cxn ang="0">
                  <a:pos x="368" y="38"/>
                </a:cxn>
                <a:cxn ang="0">
                  <a:pos x="311" y="74"/>
                </a:cxn>
                <a:cxn ang="0">
                  <a:pos x="285" y="118"/>
                </a:cxn>
                <a:cxn ang="0">
                  <a:pos x="254" y="162"/>
                </a:cxn>
                <a:cxn ang="0">
                  <a:pos x="205" y="179"/>
                </a:cxn>
                <a:cxn ang="0">
                  <a:pos x="148" y="164"/>
                </a:cxn>
                <a:cxn ang="0">
                  <a:pos x="97" y="192"/>
                </a:cxn>
                <a:cxn ang="0">
                  <a:pos x="79" y="263"/>
                </a:cxn>
                <a:cxn ang="0">
                  <a:pos x="123" y="323"/>
                </a:cxn>
                <a:cxn ang="0">
                  <a:pos x="97" y="373"/>
                </a:cxn>
                <a:cxn ang="0">
                  <a:pos x="64" y="405"/>
                </a:cxn>
                <a:cxn ang="0">
                  <a:pos x="60" y="460"/>
                </a:cxn>
                <a:cxn ang="0">
                  <a:pos x="102" y="498"/>
                </a:cxn>
                <a:cxn ang="0">
                  <a:pos x="182" y="502"/>
                </a:cxn>
                <a:cxn ang="0">
                  <a:pos x="224" y="502"/>
                </a:cxn>
                <a:cxn ang="0">
                  <a:pos x="281" y="517"/>
                </a:cxn>
                <a:cxn ang="0">
                  <a:pos x="308" y="557"/>
                </a:cxn>
                <a:cxn ang="0">
                  <a:pos x="296" y="599"/>
                </a:cxn>
                <a:cxn ang="0">
                  <a:pos x="266" y="578"/>
                </a:cxn>
                <a:cxn ang="0">
                  <a:pos x="230" y="563"/>
                </a:cxn>
                <a:cxn ang="0">
                  <a:pos x="178" y="557"/>
                </a:cxn>
                <a:cxn ang="0">
                  <a:pos x="131" y="559"/>
                </a:cxn>
                <a:cxn ang="0">
                  <a:pos x="85" y="553"/>
                </a:cxn>
                <a:cxn ang="0">
                  <a:pos x="40" y="527"/>
                </a:cxn>
                <a:cxn ang="0">
                  <a:pos x="13" y="487"/>
                </a:cxn>
                <a:cxn ang="0">
                  <a:pos x="0" y="441"/>
                </a:cxn>
                <a:cxn ang="0">
                  <a:pos x="13" y="392"/>
                </a:cxn>
                <a:cxn ang="0">
                  <a:pos x="40" y="348"/>
                </a:cxn>
                <a:cxn ang="0">
                  <a:pos x="38" y="310"/>
                </a:cxn>
                <a:cxn ang="0">
                  <a:pos x="28" y="261"/>
                </a:cxn>
                <a:cxn ang="0">
                  <a:pos x="38" y="206"/>
                </a:cxn>
                <a:cxn ang="0">
                  <a:pos x="60" y="162"/>
                </a:cxn>
                <a:cxn ang="0">
                  <a:pos x="117" y="128"/>
                </a:cxn>
                <a:cxn ang="0">
                  <a:pos x="176" y="124"/>
                </a:cxn>
                <a:cxn ang="0">
                  <a:pos x="218" y="128"/>
                </a:cxn>
                <a:cxn ang="0">
                  <a:pos x="260" y="86"/>
                </a:cxn>
                <a:cxn ang="0">
                  <a:pos x="296" y="29"/>
                </a:cxn>
                <a:cxn ang="0">
                  <a:pos x="355" y="0"/>
                </a:cxn>
                <a:cxn ang="0">
                  <a:pos x="425" y="8"/>
                </a:cxn>
                <a:cxn ang="0">
                  <a:pos x="501" y="14"/>
                </a:cxn>
                <a:cxn ang="0">
                  <a:pos x="576" y="0"/>
                </a:cxn>
                <a:cxn ang="0">
                  <a:pos x="646" y="17"/>
                </a:cxn>
                <a:cxn ang="0">
                  <a:pos x="693" y="61"/>
                </a:cxn>
                <a:cxn ang="0">
                  <a:pos x="718" y="124"/>
                </a:cxn>
                <a:cxn ang="0">
                  <a:pos x="714" y="183"/>
                </a:cxn>
                <a:cxn ang="0">
                  <a:pos x="718" y="230"/>
                </a:cxn>
                <a:cxn ang="0">
                  <a:pos x="748" y="285"/>
                </a:cxn>
                <a:cxn ang="0">
                  <a:pos x="773" y="360"/>
                </a:cxn>
                <a:cxn ang="0">
                  <a:pos x="758" y="413"/>
                </a:cxn>
                <a:cxn ang="0">
                  <a:pos x="712" y="462"/>
                </a:cxn>
                <a:cxn ang="0">
                  <a:pos x="663" y="477"/>
                </a:cxn>
              </a:cxnLst>
              <a:rect l="0" t="0" r="r" b="b"/>
              <a:pathLst>
                <a:path w="773" h="599">
                  <a:moveTo>
                    <a:pt x="669" y="466"/>
                  </a:moveTo>
                  <a:lnTo>
                    <a:pt x="680" y="456"/>
                  </a:lnTo>
                  <a:lnTo>
                    <a:pt x="688" y="449"/>
                  </a:lnTo>
                  <a:lnTo>
                    <a:pt x="697" y="439"/>
                  </a:lnTo>
                  <a:lnTo>
                    <a:pt x="703" y="430"/>
                  </a:lnTo>
                  <a:lnTo>
                    <a:pt x="712" y="418"/>
                  </a:lnTo>
                  <a:lnTo>
                    <a:pt x="718" y="409"/>
                  </a:lnTo>
                  <a:lnTo>
                    <a:pt x="722" y="399"/>
                  </a:lnTo>
                  <a:lnTo>
                    <a:pt x="728" y="388"/>
                  </a:lnTo>
                  <a:lnTo>
                    <a:pt x="728" y="373"/>
                  </a:lnTo>
                  <a:lnTo>
                    <a:pt x="729" y="363"/>
                  </a:lnTo>
                  <a:lnTo>
                    <a:pt x="728" y="354"/>
                  </a:lnTo>
                  <a:lnTo>
                    <a:pt x="724" y="344"/>
                  </a:lnTo>
                  <a:lnTo>
                    <a:pt x="714" y="337"/>
                  </a:lnTo>
                  <a:lnTo>
                    <a:pt x="709" y="327"/>
                  </a:lnTo>
                  <a:lnTo>
                    <a:pt x="701" y="316"/>
                  </a:lnTo>
                  <a:lnTo>
                    <a:pt x="693" y="306"/>
                  </a:lnTo>
                  <a:lnTo>
                    <a:pt x="684" y="297"/>
                  </a:lnTo>
                  <a:lnTo>
                    <a:pt x="680" y="285"/>
                  </a:lnTo>
                  <a:lnTo>
                    <a:pt x="672" y="276"/>
                  </a:lnTo>
                  <a:lnTo>
                    <a:pt x="669" y="263"/>
                  </a:lnTo>
                  <a:lnTo>
                    <a:pt x="667" y="253"/>
                  </a:lnTo>
                  <a:lnTo>
                    <a:pt x="667" y="242"/>
                  </a:lnTo>
                  <a:lnTo>
                    <a:pt x="667" y="230"/>
                  </a:lnTo>
                  <a:lnTo>
                    <a:pt x="667" y="219"/>
                  </a:lnTo>
                  <a:lnTo>
                    <a:pt x="667" y="206"/>
                  </a:lnTo>
                  <a:lnTo>
                    <a:pt x="667" y="194"/>
                  </a:lnTo>
                  <a:lnTo>
                    <a:pt x="667" y="183"/>
                  </a:lnTo>
                  <a:lnTo>
                    <a:pt x="667" y="171"/>
                  </a:lnTo>
                  <a:lnTo>
                    <a:pt x="667" y="156"/>
                  </a:lnTo>
                  <a:lnTo>
                    <a:pt x="667" y="143"/>
                  </a:lnTo>
                  <a:lnTo>
                    <a:pt x="663" y="131"/>
                  </a:lnTo>
                  <a:lnTo>
                    <a:pt x="663" y="118"/>
                  </a:lnTo>
                  <a:lnTo>
                    <a:pt x="657" y="111"/>
                  </a:lnTo>
                  <a:lnTo>
                    <a:pt x="655" y="101"/>
                  </a:lnTo>
                  <a:lnTo>
                    <a:pt x="648" y="92"/>
                  </a:lnTo>
                  <a:lnTo>
                    <a:pt x="646" y="86"/>
                  </a:lnTo>
                  <a:lnTo>
                    <a:pt x="631" y="74"/>
                  </a:lnTo>
                  <a:lnTo>
                    <a:pt x="619" y="65"/>
                  </a:lnTo>
                  <a:lnTo>
                    <a:pt x="610" y="59"/>
                  </a:lnTo>
                  <a:lnTo>
                    <a:pt x="600" y="55"/>
                  </a:lnTo>
                  <a:lnTo>
                    <a:pt x="591" y="54"/>
                  </a:lnTo>
                  <a:lnTo>
                    <a:pt x="583" y="54"/>
                  </a:lnTo>
                  <a:lnTo>
                    <a:pt x="574" y="54"/>
                  </a:lnTo>
                  <a:lnTo>
                    <a:pt x="568" y="54"/>
                  </a:lnTo>
                  <a:lnTo>
                    <a:pt x="558" y="55"/>
                  </a:lnTo>
                  <a:lnTo>
                    <a:pt x="549" y="59"/>
                  </a:lnTo>
                  <a:lnTo>
                    <a:pt x="534" y="61"/>
                  </a:lnTo>
                  <a:lnTo>
                    <a:pt x="518" y="65"/>
                  </a:lnTo>
                  <a:lnTo>
                    <a:pt x="505" y="61"/>
                  </a:lnTo>
                  <a:lnTo>
                    <a:pt x="490" y="61"/>
                  </a:lnTo>
                  <a:lnTo>
                    <a:pt x="473" y="59"/>
                  </a:lnTo>
                  <a:lnTo>
                    <a:pt x="461" y="55"/>
                  </a:lnTo>
                  <a:lnTo>
                    <a:pt x="446" y="54"/>
                  </a:lnTo>
                  <a:lnTo>
                    <a:pt x="435" y="50"/>
                  </a:lnTo>
                  <a:lnTo>
                    <a:pt x="420" y="44"/>
                  </a:lnTo>
                  <a:lnTo>
                    <a:pt x="408" y="40"/>
                  </a:lnTo>
                  <a:lnTo>
                    <a:pt x="395" y="38"/>
                  </a:lnTo>
                  <a:lnTo>
                    <a:pt x="380" y="38"/>
                  </a:lnTo>
                  <a:lnTo>
                    <a:pt x="368" y="38"/>
                  </a:lnTo>
                  <a:lnTo>
                    <a:pt x="355" y="44"/>
                  </a:lnTo>
                  <a:lnTo>
                    <a:pt x="344" y="46"/>
                  </a:lnTo>
                  <a:lnTo>
                    <a:pt x="328" y="59"/>
                  </a:lnTo>
                  <a:lnTo>
                    <a:pt x="319" y="65"/>
                  </a:lnTo>
                  <a:lnTo>
                    <a:pt x="311" y="74"/>
                  </a:lnTo>
                  <a:lnTo>
                    <a:pt x="306" y="82"/>
                  </a:lnTo>
                  <a:lnTo>
                    <a:pt x="298" y="92"/>
                  </a:lnTo>
                  <a:lnTo>
                    <a:pt x="292" y="97"/>
                  </a:lnTo>
                  <a:lnTo>
                    <a:pt x="287" y="107"/>
                  </a:lnTo>
                  <a:lnTo>
                    <a:pt x="285" y="118"/>
                  </a:lnTo>
                  <a:lnTo>
                    <a:pt x="277" y="128"/>
                  </a:lnTo>
                  <a:lnTo>
                    <a:pt x="271" y="137"/>
                  </a:lnTo>
                  <a:lnTo>
                    <a:pt x="266" y="147"/>
                  </a:lnTo>
                  <a:lnTo>
                    <a:pt x="260" y="152"/>
                  </a:lnTo>
                  <a:lnTo>
                    <a:pt x="254" y="162"/>
                  </a:lnTo>
                  <a:lnTo>
                    <a:pt x="249" y="164"/>
                  </a:lnTo>
                  <a:lnTo>
                    <a:pt x="239" y="173"/>
                  </a:lnTo>
                  <a:lnTo>
                    <a:pt x="228" y="177"/>
                  </a:lnTo>
                  <a:lnTo>
                    <a:pt x="218" y="179"/>
                  </a:lnTo>
                  <a:lnTo>
                    <a:pt x="205" y="179"/>
                  </a:lnTo>
                  <a:lnTo>
                    <a:pt x="197" y="173"/>
                  </a:lnTo>
                  <a:lnTo>
                    <a:pt x="184" y="168"/>
                  </a:lnTo>
                  <a:lnTo>
                    <a:pt x="176" y="164"/>
                  </a:lnTo>
                  <a:lnTo>
                    <a:pt x="159" y="164"/>
                  </a:lnTo>
                  <a:lnTo>
                    <a:pt x="148" y="164"/>
                  </a:lnTo>
                  <a:lnTo>
                    <a:pt x="136" y="168"/>
                  </a:lnTo>
                  <a:lnTo>
                    <a:pt x="123" y="173"/>
                  </a:lnTo>
                  <a:lnTo>
                    <a:pt x="112" y="177"/>
                  </a:lnTo>
                  <a:lnTo>
                    <a:pt x="102" y="183"/>
                  </a:lnTo>
                  <a:lnTo>
                    <a:pt x="97" y="192"/>
                  </a:lnTo>
                  <a:lnTo>
                    <a:pt x="91" y="200"/>
                  </a:lnTo>
                  <a:lnTo>
                    <a:pt x="81" y="215"/>
                  </a:lnTo>
                  <a:lnTo>
                    <a:pt x="79" y="230"/>
                  </a:lnTo>
                  <a:lnTo>
                    <a:pt x="76" y="245"/>
                  </a:lnTo>
                  <a:lnTo>
                    <a:pt x="79" y="263"/>
                  </a:lnTo>
                  <a:lnTo>
                    <a:pt x="81" y="280"/>
                  </a:lnTo>
                  <a:lnTo>
                    <a:pt x="87" y="295"/>
                  </a:lnTo>
                  <a:lnTo>
                    <a:pt x="97" y="302"/>
                  </a:lnTo>
                  <a:lnTo>
                    <a:pt x="110" y="316"/>
                  </a:lnTo>
                  <a:lnTo>
                    <a:pt x="123" y="323"/>
                  </a:lnTo>
                  <a:lnTo>
                    <a:pt x="127" y="337"/>
                  </a:lnTo>
                  <a:lnTo>
                    <a:pt x="123" y="348"/>
                  </a:lnTo>
                  <a:lnTo>
                    <a:pt x="112" y="360"/>
                  </a:lnTo>
                  <a:lnTo>
                    <a:pt x="102" y="367"/>
                  </a:lnTo>
                  <a:lnTo>
                    <a:pt x="97" y="373"/>
                  </a:lnTo>
                  <a:lnTo>
                    <a:pt x="87" y="375"/>
                  </a:lnTo>
                  <a:lnTo>
                    <a:pt x="81" y="384"/>
                  </a:lnTo>
                  <a:lnTo>
                    <a:pt x="76" y="392"/>
                  </a:lnTo>
                  <a:lnTo>
                    <a:pt x="70" y="399"/>
                  </a:lnTo>
                  <a:lnTo>
                    <a:pt x="64" y="405"/>
                  </a:lnTo>
                  <a:lnTo>
                    <a:pt x="60" y="418"/>
                  </a:lnTo>
                  <a:lnTo>
                    <a:pt x="59" y="430"/>
                  </a:lnTo>
                  <a:lnTo>
                    <a:pt x="59" y="439"/>
                  </a:lnTo>
                  <a:lnTo>
                    <a:pt x="59" y="449"/>
                  </a:lnTo>
                  <a:lnTo>
                    <a:pt x="60" y="460"/>
                  </a:lnTo>
                  <a:lnTo>
                    <a:pt x="64" y="466"/>
                  </a:lnTo>
                  <a:lnTo>
                    <a:pt x="74" y="475"/>
                  </a:lnTo>
                  <a:lnTo>
                    <a:pt x="79" y="485"/>
                  </a:lnTo>
                  <a:lnTo>
                    <a:pt x="87" y="493"/>
                  </a:lnTo>
                  <a:lnTo>
                    <a:pt x="102" y="498"/>
                  </a:lnTo>
                  <a:lnTo>
                    <a:pt x="117" y="502"/>
                  </a:lnTo>
                  <a:lnTo>
                    <a:pt x="133" y="502"/>
                  </a:lnTo>
                  <a:lnTo>
                    <a:pt x="148" y="506"/>
                  </a:lnTo>
                  <a:lnTo>
                    <a:pt x="163" y="502"/>
                  </a:lnTo>
                  <a:lnTo>
                    <a:pt x="182" y="502"/>
                  </a:lnTo>
                  <a:lnTo>
                    <a:pt x="188" y="502"/>
                  </a:lnTo>
                  <a:lnTo>
                    <a:pt x="197" y="502"/>
                  </a:lnTo>
                  <a:lnTo>
                    <a:pt x="205" y="502"/>
                  </a:lnTo>
                  <a:lnTo>
                    <a:pt x="218" y="502"/>
                  </a:lnTo>
                  <a:lnTo>
                    <a:pt x="224" y="502"/>
                  </a:lnTo>
                  <a:lnTo>
                    <a:pt x="235" y="502"/>
                  </a:lnTo>
                  <a:lnTo>
                    <a:pt x="241" y="506"/>
                  </a:lnTo>
                  <a:lnTo>
                    <a:pt x="251" y="506"/>
                  </a:lnTo>
                  <a:lnTo>
                    <a:pt x="262" y="512"/>
                  </a:lnTo>
                  <a:lnTo>
                    <a:pt x="281" y="517"/>
                  </a:lnTo>
                  <a:lnTo>
                    <a:pt x="290" y="523"/>
                  </a:lnTo>
                  <a:lnTo>
                    <a:pt x="298" y="534"/>
                  </a:lnTo>
                  <a:lnTo>
                    <a:pt x="302" y="538"/>
                  </a:lnTo>
                  <a:lnTo>
                    <a:pt x="306" y="548"/>
                  </a:lnTo>
                  <a:lnTo>
                    <a:pt x="308" y="557"/>
                  </a:lnTo>
                  <a:lnTo>
                    <a:pt x="311" y="567"/>
                  </a:lnTo>
                  <a:lnTo>
                    <a:pt x="311" y="574"/>
                  </a:lnTo>
                  <a:lnTo>
                    <a:pt x="308" y="584"/>
                  </a:lnTo>
                  <a:lnTo>
                    <a:pt x="302" y="593"/>
                  </a:lnTo>
                  <a:lnTo>
                    <a:pt x="296" y="599"/>
                  </a:lnTo>
                  <a:lnTo>
                    <a:pt x="287" y="599"/>
                  </a:lnTo>
                  <a:lnTo>
                    <a:pt x="277" y="599"/>
                  </a:lnTo>
                  <a:lnTo>
                    <a:pt x="271" y="595"/>
                  </a:lnTo>
                  <a:lnTo>
                    <a:pt x="270" y="589"/>
                  </a:lnTo>
                  <a:lnTo>
                    <a:pt x="266" y="578"/>
                  </a:lnTo>
                  <a:lnTo>
                    <a:pt x="260" y="572"/>
                  </a:lnTo>
                  <a:lnTo>
                    <a:pt x="254" y="567"/>
                  </a:lnTo>
                  <a:lnTo>
                    <a:pt x="249" y="567"/>
                  </a:lnTo>
                  <a:lnTo>
                    <a:pt x="239" y="563"/>
                  </a:lnTo>
                  <a:lnTo>
                    <a:pt x="230" y="563"/>
                  </a:lnTo>
                  <a:lnTo>
                    <a:pt x="218" y="559"/>
                  </a:lnTo>
                  <a:lnTo>
                    <a:pt x="209" y="559"/>
                  </a:lnTo>
                  <a:lnTo>
                    <a:pt x="197" y="557"/>
                  </a:lnTo>
                  <a:lnTo>
                    <a:pt x="188" y="557"/>
                  </a:lnTo>
                  <a:lnTo>
                    <a:pt x="178" y="557"/>
                  </a:lnTo>
                  <a:lnTo>
                    <a:pt x="167" y="557"/>
                  </a:lnTo>
                  <a:lnTo>
                    <a:pt x="157" y="557"/>
                  </a:lnTo>
                  <a:lnTo>
                    <a:pt x="148" y="557"/>
                  </a:lnTo>
                  <a:lnTo>
                    <a:pt x="138" y="557"/>
                  </a:lnTo>
                  <a:lnTo>
                    <a:pt x="131" y="559"/>
                  </a:lnTo>
                  <a:lnTo>
                    <a:pt x="121" y="557"/>
                  </a:lnTo>
                  <a:lnTo>
                    <a:pt x="112" y="557"/>
                  </a:lnTo>
                  <a:lnTo>
                    <a:pt x="102" y="557"/>
                  </a:lnTo>
                  <a:lnTo>
                    <a:pt x="95" y="557"/>
                  </a:lnTo>
                  <a:lnTo>
                    <a:pt x="85" y="553"/>
                  </a:lnTo>
                  <a:lnTo>
                    <a:pt x="76" y="551"/>
                  </a:lnTo>
                  <a:lnTo>
                    <a:pt x="64" y="548"/>
                  </a:lnTo>
                  <a:lnTo>
                    <a:pt x="59" y="544"/>
                  </a:lnTo>
                  <a:lnTo>
                    <a:pt x="49" y="534"/>
                  </a:lnTo>
                  <a:lnTo>
                    <a:pt x="40" y="527"/>
                  </a:lnTo>
                  <a:lnTo>
                    <a:pt x="30" y="519"/>
                  </a:lnTo>
                  <a:lnTo>
                    <a:pt x="28" y="513"/>
                  </a:lnTo>
                  <a:lnTo>
                    <a:pt x="21" y="506"/>
                  </a:lnTo>
                  <a:lnTo>
                    <a:pt x="17" y="496"/>
                  </a:lnTo>
                  <a:lnTo>
                    <a:pt x="13" y="487"/>
                  </a:lnTo>
                  <a:lnTo>
                    <a:pt x="5" y="481"/>
                  </a:lnTo>
                  <a:lnTo>
                    <a:pt x="3" y="470"/>
                  </a:lnTo>
                  <a:lnTo>
                    <a:pt x="0" y="460"/>
                  </a:lnTo>
                  <a:lnTo>
                    <a:pt x="0" y="451"/>
                  </a:lnTo>
                  <a:lnTo>
                    <a:pt x="0" y="441"/>
                  </a:lnTo>
                  <a:lnTo>
                    <a:pt x="0" y="430"/>
                  </a:lnTo>
                  <a:lnTo>
                    <a:pt x="0" y="420"/>
                  </a:lnTo>
                  <a:lnTo>
                    <a:pt x="3" y="413"/>
                  </a:lnTo>
                  <a:lnTo>
                    <a:pt x="5" y="403"/>
                  </a:lnTo>
                  <a:lnTo>
                    <a:pt x="13" y="392"/>
                  </a:lnTo>
                  <a:lnTo>
                    <a:pt x="17" y="379"/>
                  </a:lnTo>
                  <a:lnTo>
                    <a:pt x="21" y="369"/>
                  </a:lnTo>
                  <a:lnTo>
                    <a:pt x="28" y="363"/>
                  </a:lnTo>
                  <a:lnTo>
                    <a:pt x="30" y="354"/>
                  </a:lnTo>
                  <a:lnTo>
                    <a:pt x="40" y="348"/>
                  </a:lnTo>
                  <a:lnTo>
                    <a:pt x="45" y="342"/>
                  </a:lnTo>
                  <a:lnTo>
                    <a:pt x="55" y="339"/>
                  </a:lnTo>
                  <a:lnTo>
                    <a:pt x="49" y="331"/>
                  </a:lnTo>
                  <a:lnTo>
                    <a:pt x="43" y="318"/>
                  </a:lnTo>
                  <a:lnTo>
                    <a:pt x="38" y="310"/>
                  </a:lnTo>
                  <a:lnTo>
                    <a:pt x="34" y="301"/>
                  </a:lnTo>
                  <a:lnTo>
                    <a:pt x="30" y="291"/>
                  </a:lnTo>
                  <a:lnTo>
                    <a:pt x="30" y="282"/>
                  </a:lnTo>
                  <a:lnTo>
                    <a:pt x="28" y="270"/>
                  </a:lnTo>
                  <a:lnTo>
                    <a:pt x="28" y="261"/>
                  </a:lnTo>
                  <a:lnTo>
                    <a:pt x="28" y="249"/>
                  </a:lnTo>
                  <a:lnTo>
                    <a:pt x="28" y="240"/>
                  </a:lnTo>
                  <a:lnTo>
                    <a:pt x="30" y="228"/>
                  </a:lnTo>
                  <a:lnTo>
                    <a:pt x="34" y="219"/>
                  </a:lnTo>
                  <a:lnTo>
                    <a:pt x="38" y="206"/>
                  </a:lnTo>
                  <a:lnTo>
                    <a:pt x="43" y="198"/>
                  </a:lnTo>
                  <a:lnTo>
                    <a:pt x="45" y="188"/>
                  </a:lnTo>
                  <a:lnTo>
                    <a:pt x="53" y="179"/>
                  </a:lnTo>
                  <a:lnTo>
                    <a:pt x="59" y="171"/>
                  </a:lnTo>
                  <a:lnTo>
                    <a:pt x="60" y="162"/>
                  </a:lnTo>
                  <a:lnTo>
                    <a:pt x="66" y="156"/>
                  </a:lnTo>
                  <a:lnTo>
                    <a:pt x="76" y="149"/>
                  </a:lnTo>
                  <a:lnTo>
                    <a:pt x="87" y="139"/>
                  </a:lnTo>
                  <a:lnTo>
                    <a:pt x="102" y="135"/>
                  </a:lnTo>
                  <a:lnTo>
                    <a:pt x="117" y="128"/>
                  </a:lnTo>
                  <a:lnTo>
                    <a:pt x="136" y="124"/>
                  </a:lnTo>
                  <a:lnTo>
                    <a:pt x="146" y="124"/>
                  </a:lnTo>
                  <a:lnTo>
                    <a:pt x="155" y="124"/>
                  </a:lnTo>
                  <a:lnTo>
                    <a:pt x="163" y="124"/>
                  </a:lnTo>
                  <a:lnTo>
                    <a:pt x="176" y="124"/>
                  </a:lnTo>
                  <a:lnTo>
                    <a:pt x="184" y="124"/>
                  </a:lnTo>
                  <a:lnTo>
                    <a:pt x="193" y="128"/>
                  </a:lnTo>
                  <a:lnTo>
                    <a:pt x="199" y="131"/>
                  </a:lnTo>
                  <a:lnTo>
                    <a:pt x="212" y="131"/>
                  </a:lnTo>
                  <a:lnTo>
                    <a:pt x="218" y="128"/>
                  </a:lnTo>
                  <a:lnTo>
                    <a:pt x="228" y="124"/>
                  </a:lnTo>
                  <a:lnTo>
                    <a:pt x="235" y="118"/>
                  </a:lnTo>
                  <a:lnTo>
                    <a:pt x="241" y="112"/>
                  </a:lnTo>
                  <a:lnTo>
                    <a:pt x="251" y="101"/>
                  </a:lnTo>
                  <a:lnTo>
                    <a:pt x="260" y="86"/>
                  </a:lnTo>
                  <a:lnTo>
                    <a:pt x="266" y="67"/>
                  </a:lnTo>
                  <a:lnTo>
                    <a:pt x="277" y="54"/>
                  </a:lnTo>
                  <a:lnTo>
                    <a:pt x="285" y="44"/>
                  </a:lnTo>
                  <a:lnTo>
                    <a:pt x="290" y="38"/>
                  </a:lnTo>
                  <a:lnTo>
                    <a:pt x="296" y="29"/>
                  </a:lnTo>
                  <a:lnTo>
                    <a:pt x="306" y="25"/>
                  </a:lnTo>
                  <a:lnTo>
                    <a:pt x="317" y="14"/>
                  </a:lnTo>
                  <a:lnTo>
                    <a:pt x="328" y="8"/>
                  </a:lnTo>
                  <a:lnTo>
                    <a:pt x="344" y="0"/>
                  </a:lnTo>
                  <a:lnTo>
                    <a:pt x="355" y="0"/>
                  </a:lnTo>
                  <a:lnTo>
                    <a:pt x="372" y="0"/>
                  </a:lnTo>
                  <a:lnTo>
                    <a:pt x="384" y="0"/>
                  </a:lnTo>
                  <a:lnTo>
                    <a:pt x="399" y="4"/>
                  </a:lnTo>
                  <a:lnTo>
                    <a:pt x="414" y="8"/>
                  </a:lnTo>
                  <a:lnTo>
                    <a:pt x="425" y="8"/>
                  </a:lnTo>
                  <a:lnTo>
                    <a:pt x="441" y="10"/>
                  </a:lnTo>
                  <a:lnTo>
                    <a:pt x="456" y="14"/>
                  </a:lnTo>
                  <a:lnTo>
                    <a:pt x="471" y="17"/>
                  </a:lnTo>
                  <a:lnTo>
                    <a:pt x="482" y="14"/>
                  </a:lnTo>
                  <a:lnTo>
                    <a:pt x="501" y="14"/>
                  </a:lnTo>
                  <a:lnTo>
                    <a:pt x="517" y="14"/>
                  </a:lnTo>
                  <a:lnTo>
                    <a:pt x="534" y="10"/>
                  </a:lnTo>
                  <a:lnTo>
                    <a:pt x="549" y="4"/>
                  </a:lnTo>
                  <a:lnTo>
                    <a:pt x="562" y="0"/>
                  </a:lnTo>
                  <a:lnTo>
                    <a:pt x="576" y="0"/>
                  </a:lnTo>
                  <a:lnTo>
                    <a:pt x="589" y="0"/>
                  </a:lnTo>
                  <a:lnTo>
                    <a:pt x="604" y="0"/>
                  </a:lnTo>
                  <a:lnTo>
                    <a:pt x="619" y="8"/>
                  </a:lnTo>
                  <a:lnTo>
                    <a:pt x="631" y="10"/>
                  </a:lnTo>
                  <a:lnTo>
                    <a:pt x="646" y="17"/>
                  </a:lnTo>
                  <a:lnTo>
                    <a:pt x="657" y="23"/>
                  </a:lnTo>
                  <a:lnTo>
                    <a:pt x="667" y="31"/>
                  </a:lnTo>
                  <a:lnTo>
                    <a:pt x="676" y="40"/>
                  </a:lnTo>
                  <a:lnTo>
                    <a:pt x="688" y="54"/>
                  </a:lnTo>
                  <a:lnTo>
                    <a:pt x="693" y="61"/>
                  </a:lnTo>
                  <a:lnTo>
                    <a:pt x="703" y="76"/>
                  </a:lnTo>
                  <a:lnTo>
                    <a:pt x="709" y="90"/>
                  </a:lnTo>
                  <a:lnTo>
                    <a:pt x="714" y="103"/>
                  </a:lnTo>
                  <a:lnTo>
                    <a:pt x="714" y="112"/>
                  </a:lnTo>
                  <a:lnTo>
                    <a:pt x="718" y="124"/>
                  </a:lnTo>
                  <a:lnTo>
                    <a:pt x="718" y="137"/>
                  </a:lnTo>
                  <a:lnTo>
                    <a:pt x="718" y="149"/>
                  </a:lnTo>
                  <a:lnTo>
                    <a:pt x="718" y="158"/>
                  </a:lnTo>
                  <a:lnTo>
                    <a:pt x="714" y="171"/>
                  </a:lnTo>
                  <a:lnTo>
                    <a:pt x="714" y="183"/>
                  </a:lnTo>
                  <a:lnTo>
                    <a:pt x="714" y="192"/>
                  </a:lnTo>
                  <a:lnTo>
                    <a:pt x="714" y="200"/>
                  </a:lnTo>
                  <a:lnTo>
                    <a:pt x="714" y="209"/>
                  </a:lnTo>
                  <a:lnTo>
                    <a:pt x="714" y="219"/>
                  </a:lnTo>
                  <a:lnTo>
                    <a:pt x="718" y="230"/>
                  </a:lnTo>
                  <a:lnTo>
                    <a:pt x="722" y="240"/>
                  </a:lnTo>
                  <a:lnTo>
                    <a:pt x="724" y="249"/>
                  </a:lnTo>
                  <a:lnTo>
                    <a:pt x="729" y="259"/>
                  </a:lnTo>
                  <a:lnTo>
                    <a:pt x="739" y="270"/>
                  </a:lnTo>
                  <a:lnTo>
                    <a:pt x="748" y="285"/>
                  </a:lnTo>
                  <a:lnTo>
                    <a:pt x="758" y="297"/>
                  </a:lnTo>
                  <a:lnTo>
                    <a:pt x="764" y="312"/>
                  </a:lnTo>
                  <a:lnTo>
                    <a:pt x="773" y="331"/>
                  </a:lnTo>
                  <a:lnTo>
                    <a:pt x="773" y="344"/>
                  </a:lnTo>
                  <a:lnTo>
                    <a:pt x="773" y="360"/>
                  </a:lnTo>
                  <a:lnTo>
                    <a:pt x="773" y="369"/>
                  </a:lnTo>
                  <a:lnTo>
                    <a:pt x="769" y="379"/>
                  </a:lnTo>
                  <a:lnTo>
                    <a:pt x="769" y="392"/>
                  </a:lnTo>
                  <a:lnTo>
                    <a:pt x="766" y="399"/>
                  </a:lnTo>
                  <a:lnTo>
                    <a:pt x="758" y="413"/>
                  </a:lnTo>
                  <a:lnTo>
                    <a:pt x="750" y="424"/>
                  </a:lnTo>
                  <a:lnTo>
                    <a:pt x="743" y="436"/>
                  </a:lnTo>
                  <a:lnTo>
                    <a:pt x="733" y="449"/>
                  </a:lnTo>
                  <a:lnTo>
                    <a:pt x="724" y="455"/>
                  </a:lnTo>
                  <a:lnTo>
                    <a:pt x="712" y="462"/>
                  </a:lnTo>
                  <a:lnTo>
                    <a:pt x="701" y="475"/>
                  </a:lnTo>
                  <a:lnTo>
                    <a:pt x="691" y="487"/>
                  </a:lnTo>
                  <a:lnTo>
                    <a:pt x="680" y="493"/>
                  </a:lnTo>
                  <a:lnTo>
                    <a:pt x="669" y="491"/>
                  </a:lnTo>
                  <a:lnTo>
                    <a:pt x="663" y="477"/>
                  </a:lnTo>
                  <a:lnTo>
                    <a:pt x="669" y="466"/>
                  </a:lnTo>
                  <a:lnTo>
                    <a:pt x="669" y="4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61" name="Freeform 15"/>
            <p:cNvSpPr>
              <a:spLocks/>
            </p:cNvSpPr>
            <p:nvPr/>
          </p:nvSpPr>
          <p:spPr bwMode="auto">
            <a:xfrm>
              <a:off x="1968500" y="3660775"/>
              <a:ext cx="331788" cy="252413"/>
            </a:xfrm>
            <a:custGeom>
              <a:avLst/>
              <a:gdLst/>
              <a:ahLst/>
              <a:cxnLst>
                <a:cxn ang="0">
                  <a:pos x="38" y="8"/>
                </a:cxn>
                <a:cxn ang="0">
                  <a:pos x="67" y="27"/>
                </a:cxn>
                <a:cxn ang="0">
                  <a:pos x="88" y="48"/>
                </a:cxn>
                <a:cxn ang="0">
                  <a:pos x="105" y="69"/>
                </a:cxn>
                <a:cxn ang="0">
                  <a:pos x="124" y="95"/>
                </a:cxn>
                <a:cxn ang="0">
                  <a:pos x="137" y="120"/>
                </a:cxn>
                <a:cxn ang="0">
                  <a:pos x="156" y="150"/>
                </a:cxn>
                <a:cxn ang="0">
                  <a:pos x="171" y="177"/>
                </a:cxn>
                <a:cxn ang="0">
                  <a:pos x="190" y="203"/>
                </a:cxn>
                <a:cxn ang="0">
                  <a:pos x="211" y="224"/>
                </a:cxn>
                <a:cxn ang="0">
                  <a:pos x="234" y="243"/>
                </a:cxn>
                <a:cxn ang="0">
                  <a:pos x="259" y="257"/>
                </a:cxn>
                <a:cxn ang="0">
                  <a:pos x="285" y="259"/>
                </a:cxn>
                <a:cxn ang="0">
                  <a:pos x="310" y="257"/>
                </a:cxn>
                <a:cxn ang="0">
                  <a:pos x="335" y="243"/>
                </a:cxn>
                <a:cxn ang="0">
                  <a:pos x="352" y="222"/>
                </a:cxn>
                <a:cxn ang="0">
                  <a:pos x="371" y="198"/>
                </a:cxn>
                <a:cxn ang="0">
                  <a:pos x="373" y="177"/>
                </a:cxn>
                <a:cxn ang="0">
                  <a:pos x="367" y="156"/>
                </a:cxn>
                <a:cxn ang="0">
                  <a:pos x="359" y="135"/>
                </a:cxn>
                <a:cxn ang="0">
                  <a:pos x="346" y="114"/>
                </a:cxn>
                <a:cxn ang="0">
                  <a:pos x="346" y="95"/>
                </a:cxn>
                <a:cxn ang="0">
                  <a:pos x="356" y="86"/>
                </a:cxn>
                <a:cxn ang="0">
                  <a:pos x="373" y="93"/>
                </a:cxn>
                <a:cxn ang="0">
                  <a:pos x="388" y="116"/>
                </a:cxn>
                <a:cxn ang="0">
                  <a:pos x="407" y="150"/>
                </a:cxn>
                <a:cxn ang="0">
                  <a:pos x="418" y="181"/>
                </a:cxn>
                <a:cxn ang="0">
                  <a:pos x="418" y="207"/>
                </a:cxn>
                <a:cxn ang="0">
                  <a:pos x="413" y="224"/>
                </a:cxn>
                <a:cxn ang="0">
                  <a:pos x="403" y="243"/>
                </a:cxn>
                <a:cxn ang="0">
                  <a:pos x="388" y="264"/>
                </a:cxn>
                <a:cxn ang="0">
                  <a:pos x="371" y="279"/>
                </a:cxn>
                <a:cxn ang="0">
                  <a:pos x="352" y="295"/>
                </a:cxn>
                <a:cxn ang="0">
                  <a:pos x="335" y="304"/>
                </a:cxn>
                <a:cxn ang="0">
                  <a:pos x="312" y="314"/>
                </a:cxn>
                <a:cxn ang="0">
                  <a:pos x="295" y="316"/>
                </a:cxn>
                <a:cxn ang="0">
                  <a:pos x="278" y="319"/>
                </a:cxn>
                <a:cxn ang="0">
                  <a:pos x="255" y="316"/>
                </a:cxn>
                <a:cxn ang="0">
                  <a:pos x="234" y="314"/>
                </a:cxn>
                <a:cxn ang="0">
                  <a:pos x="217" y="306"/>
                </a:cxn>
                <a:cxn ang="0">
                  <a:pos x="198" y="298"/>
                </a:cxn>
                <a:cxn ang="0">
                  <a:pos x="181" y="285"/>
                </a:cxn>
                <a:cxn ang="0">
                  <a:pos x="162" y="272"/>
                </a:cxn>
                <a:cxn ang="0">
                  <a:pos x="146" y="253"/>
                </a:cxn>
                <a:cxn ang="0">
                  <a:pos x="131" y="236"/>
                </a:cxn>
                <a:cxn ang="0">
                  <a:pos x="120" y="211"/>
                </a:cxn>
                <a:cxn ang="0">
                  <a:pos x="108" y="183"/>
                </a:cxn>
                <a:cxn ang="0">
                  <a:pos x="95" y="156"/>
                </a:cxn>
                <a:cxn ang="0">
                  <a:pos x="84" y="129"/>
                </a:cxn>
                <a:cxn ang="0">
                  <a:pos x="72" y="101"/>
                </a:cxn>
                <a:cxn ang="0">
                  <a:pos x="59" y="74"/>
                </a:cxn>
                <a:cxn ang="0">
                  <a:pos x="42" y="57"/>
                </a:cxn>
                <a:cxn ang="0">
                  <a:pos x="21" y="38"/>
                </a:cxn>
                <a:cxn ang="0">
                  <a:pos x="0" y="21"/>
                </a:cxn>
                <a:cxn ang="0">
                  <a:pos x="6" y="2"/>
                </a:cxn>
                <a:cxn ang="0">
                  <a:pos x="17" y="0"/>
                </a:cxn>
                <a:cxn ang="0">
                  <a:pos x="27" y="2"/>
                </a:cxn>
              </a:cxnLst>
              <a:rect l="0" t="0" r="r" b="b"/>
              <a:pathLst>
                <a:path w="418" h="319">
                  <a:moveTo>
                    <a:pt x="27" y="2"/>
                  </a:moveTo>
                  <a:lnTo>
                    <a:pt x="38" y="8"/>
                  </a:lnTo>
                  <a:lnTo>
                    <a:pt x="53" y="17"/>
                  </a:lnTo>
                  <a:lnTo>
                    <a:pt x="67" y="27"/>
                  </a:lnTo>
                  <a:lnTo>
                    <a:pt x="78" y="38"/>
                  </a:lnTo>
                  <a:lnTo>
                    <a:pt x="88" y="48"/>
                  </a:lnTo>
                  <a:lnTo>
                    <a:pt x="95" y="59"/>
                  </a:lnTo>
                  <a:lnTo>
                    <a:pt x="105" y="69"/>
                  </a:lnTo>
                  <a:lnTo>
                    <a:pt x="116" y="84"/>
                  </a:lnTo>
                  <a:lnTo>
                    <a:pt x="124" y="95"/>
                  </a:lnTo>
                  <a:lnTo>
                    <a:pt x="131" y="108"/>
                  </a:lnTo>
                  <a:lnTo>
                    <a:pt x="137" y="120"/>
                  </a:lnTo>
                  <a:lnTo>
                    <a:pt x="146" y="135"/>
                  </a:lnTo>
                  <a:lnTo>
                    <a:pt x="156" y="150"/>
                  </a:lnTo>
                  <a:lnTo>
                    <a:pt x="165" y="162"/>
                  </a:lnTo>
                  <a:lnTo>
                    <a:pt x="171" y="177"/>
                  </a:lnTo>
                  <a:lnTo>
                    <a:pt x="181" y="192"/>
                  </a:lnTo>
                  <a:lnTo>
                    <a:pt x="190" y="203"/>
                  </a:lnTo>
                  <a:lnTo>
                    <a:pt x="198" y="217"/>
                  </a:lnTo>
                  <a:lnTo>
                    <a:pt x="211" y="224"/>
                  </a:lnTo>
                  <a:lnTo>
                    <a:pt x="222" y="238"/>
                  </a:lnTo>
                  <a:lnTo>
                    <a:pt x="234" y="243"/>
                  </a:lnTo>
                  <a:lnTo>
                    <a:pt x="247" y="249"/>
                  </a:lnTo>
                  <a:lnTo>
                    <a:pt x="259" y="257"/>
                  </a:lnTo>
                  <a:lnTo>
                    <a:pt x="274" y="259"/>
                  </a:lnTo>
                  <a:lnTo>
                    <a:pt x="285" y="259"/>
                  </a:lnTo>
                  <a:lnTo>
                    <a:pt x="298" y="259"/>
                  </a:lnTo>
                  <a:lnTo>
                    <a:pt x="310" y="257"/>
                  </a:lnTo>
                  <a:lnTo>
                    <a:pt x="323" y="249"/>
                  </a:lnTo>
                  <a:lnTo>
                    <a:pt x="335" y="243"/>
                  </a:lnTo>
                  <a:lnTo>
                    <a:pt x="344" y="236"/>
                  </a:lnTo>
                  <a:lnTo>
                    <a:pt x="352" y="222"/>
                  </a:lnTo>
                  <a:lnTo>
                    <a:pt x="365" y="211"/>
                  </a:lnTo>
                  <a:lnTo>
                    <a:pt x="371" y="198"/>
                  </a:lnTo>
                  <a:lnTo>
                    <a:pt x="373" y="190"/>
                  </a:lnTo>
                  <a:lnTo>
                    <a:pt x="373" y="177"/>
                  </a:lnTo>
                  <a:lnTo>
                    <a:pt x="373" y="165"/>
                  </a:lnTo>
                  <a:lnTo>
                    <a:pt x="367" y="156"/>
                  </a:lnTo>
                  <a:lnTo>
                    <a:pt x="365" y="145"/>
                  </a:lnTo>
                  <a:lnTo>
                    <a:pt x="359" y="135"/>
                  </a:lnTo>
                  <a:lnTo>
                    <a:pt x="352" y="122"/>
                  </a:lnTo>
                  <a:lnTo>
                    <a:pt x="346" y="114"/>
                  </a:lnTo>
                  <a:lnTo>
                    <a:pt x="346" y="105"/>
                  </a:lnTo>
                  <a:lnTo>
                    <a:pt x="346" y="95"/>
                  </a:lnTo>
                  <a:lnTo>
                    <a:pt x="352" y="89"/>
                  </a:lnTo>
                  <a:lnTo>
                    <a:pt x="356" y="86"/>
                  </a:lnTo>
                  <a:lnTo>
                    <a:pt x="365" y="86"/>
                  </a:lnTo>
                  <a:lnTo>
                    <a:pt x="373" y="93"/>
                  </a:lnTo>
                  <a:lnTo>
                    <a:pt x="380" y="101"/>
                  </a:lnTo>
                  <a:lnTo>
                    <a:pt x="388" y="116"/>
                  </a:lnTo>
                  <a:lnTo>
                    <a:pt x="401" y="135"/>
                  </a:lnTo>
                  <a:lnTo>
                    <a:pt x="407" y="150"/>
                  </a:lnTo>
                  <a:lnTo>
                    <a:pt x="416" y="165"/>
                  </a:lnTo>
                  <a:lnTo>
                    <a:pt x="418" y="181"/>
                  </a:lnTo>
                  <a:lnTo>
                    <a:pt x="418" y="198"/>
                  </a:lnTo>
                  <a:lnTo>
                    <a:pt x="418" y="207"/>
                  </a:lnTo>
                  <a:lnTo>
                    <a:pt x="416" y="217"/>
                  </a:lnTo>
                  <a:lnTo>
                    <a:pt x="413" y="224"/>
                  </a:lnTo>
                  <a:lnTo>
                    <a:pt x="409" y="236"/>
                  </a:lnTo>
                  <a:lnTo>
                    <a:pt x="403" y="243"/>
                  </a:lnTo>
                  <a:lnTo>
                    <a:pt x="394" y="257"/>
                  </a:lnTo>
                  <a:lnTo>
                    <a:pt x="388" y="264"/>
                  </a:lnTo>
                  <a:lnTo>
                    <a:pt x="380" y="274"/>
                  </a:lnTo>
                  <a:lnTo>
                    <a:pt x="371" y="279"/>
                  </a:lnTo>
                  <a:lnTo>
                    <a:pt x="365" y="289"/>
                  </a:lnTo>
                  <a:lnTo>
                    <a:pt x="352" y="295"/>
                  </a:lnTo>
                  <a:lnTo>
                    <a:pt x="346" y="300"/>
                  </a:lnTo>
                  <a:lnTo>
                    <a:pt x="335" y="304"/>
                  </a:lnTo>
                  <a:lnTo>
                    <a:pt x="325" y="310"/>
                  </a:lnTo>
                  <a:lnTo>
                    <a:pt x="312" y="314"/>
                  </a:lnTo>
                  <a:lnTo>
                    <a:pt x="304" y="316"/>
                  </a:lnTo>
                  <a:lnTo>
                    <a:pt x="295" y="316"/>
                  </a:lnTo>
                  <a:lnTo>
                    <a:pt x="285" y="319"/>
                  </a:lnTo>
                  <a:lnTo>
                    <a:pt x="278" y="319"/>
                  </a:lnTo>
                  <a:lnTo>
                    <a:pt x="268" y="319"/>
                  </a:lnTo>
                  <a:lnTo>
                    <a:pt x="255" y="316"/>
                  </a:lnTo>
                  <a:lnTo>
                    <a:pt x="247" y="316"/>
                  </a:lnTo>
                  <a:lnTo>
                    <a:pt x="234" y="314"/>
                  </a:lnTo>
                  <a:lnTo>
                    <a:pt x="226" y="310"/>
                  </a:lnTo>
                  <a:lnTo>
                    <a:pt x="217" y="306"/>
                  </a:lnTo>
                  <a:lnTo>
                    <a:pt x="207" y="300"/>
                  </a:lnTo>
                  <a:lnTo>
                    <a:pt x="198" y="298"/>
                  </a:lnTo>
                  <a:lnTo>
                    <a:pt x="190" y="293"/>
                  </a:lnTo>
                  <a:lnTo>
                    <a:pt x="181" y="285"/>
                  </a:lnTo>
                  <a:lnTo>
                    <a:pt x="171" y="278"/>
                  </a:lnTo>
                  <a:lnTo>
                    <a:pt x="162" y="272"/>
                  </a:lnTo>
                  <a:lnTo>
                    <a:pt x="156" y="262"/>
                  </a:lnTo>
                  <a:lnTo>
                    <a:pt x="146" y="253"/>
                  </a:lnTo>
                  <a:lnTo>
                    <a:pt x="141" y="243"/>
                  </a:lnTo>
                  <a:lnTo>
                    <a:pt x="131" y="236"/>
                  </a:lnTo>
                  <a:lnTo>
                    <a:pt x="129" y="224"/>
                  </a:lnTo>
                  <a:lnTo>
                    <a:pt x="120" y="211"/>
                  </a:lnTo>
                  <a:lnTo>
                    <a:pt x="114" y="198"/>
                  </a:lnTo>
                  <a:lnTo>
                    <a:pt x="108" y="183"/>
                  </a:lnTo>
                  <a:lnTo>
                    <a:pt x="103" y="171"/>
                  </a:lnTo>
                  <a:lnTo>
                    <a:pt x="95" y="156"/>
                  </a:lnTo>
                  <a:lnTo>
                    <a:pt x="89" y="145"/>
                  </a:lnTo>
                  <a:lnTo>
                    <a:pt x="84" y="129"/>
                  </a:lnTo>
                  <a:lnTo>
                    <a:pt x="80" y="116"/>
                  </a:lnTo>
                  <a:lnTo>
                    <a:pt x="72" y="101"/>
                  </a:lnTo>
                  <a:lnTo>
                    <a:pt x="67" y="89"/>
                  </a:lnTo>
                  <a:lnTo>
                    <a:pt x="59" y="74"/>
                  </a:lnTo>
                  <a:lnTo>
                    <a:pt x="51" y="65"/>
                  </a:lnTo>
                  <a:lnTo>
                    <a:pt x="42" y="57"/>
                  </a:lnTo>
                  <a:lnTo>
                    <a:pt x="32" y="48"/>
                  </a:lnTo>
                  <a:lnTo>
                    <a:pt x="21" y="38"/>
                  </a:lnTo>
                  <a:lnTo>
                    <a:pt x="10" y="32"/>
                  </a:lnTo>
                  <a:lnTo>
                    <a:pt x="0" y="21"/>
                  </a:lnTo>
                  <a:lnTo>
                    <a:pt x="2" y="8"/>
                  </a:lnTo>
                  <a:lnTo>
                    <a:pt x="6" y="2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62" name="Freeform 16"/>
            <p:cNvSpPr>
              <a:spLocks/>
            </p:cNvSpPr>
            <p:nvPr/>
          </p:nvSpPr>
          <p:spPr bwMode="auto">
            <a:xfrm>
              <a:off x="1671638" y="3657600"/>
              <a:ext cx="654050" cy="890588"/>
            </a:xfrm>
            <a:custGeom>
              <a:avLst/>
              <a:gdLst/>
              <a:ahLst/>
              <a:cxnLst>
                <a:cxn ang="0">
                  <a:pos x="345" y="46"/>
                </a:cxn>
                <a:cxn ang="0">
                  <a:pos x="292" y="61"/>
                </a:cxn>
                <a:cxn ang="0">
                  <a:pos x="211" y="99"/>
                </a:cxn>
                <a:cxn ang="0">
                  <a:pos x="152" y="158"/>
                </a:cxn>
                <a:cxn ang="0">
                  <a:pos x="96" y="240"/>
                </a:cxn>
                <a:cxn ang="0">
                  <a:pos x="74" y="302"/>
                </a:cxn>
                <a:cxn ang="0">
                  <a:pos x="60" y="360"/>
                </a:cxn>
                <a:cxn ang="0">
                  <a:pos x="58" y="415"/>
                </a:cxn>
                <a:cxn ang="0">
                  <a:pos x="60" y="462"/>
                </a:cxn>
                <a:cxn ang="0">
                  <a:pos x="55" y="534"/>
                </a:cxn>
                <a:cxn ang="0">
                  <a:pos x="53" y="589"/>
                </a:cxn>
                <a:cxn ang="0">
                  <a:pos x="49" y="646"/>
                </a:cxn>
                <a:cxn ang="0">
                  <a:pos x="49" y="709"/>
                </a:cxn>
                <a:cxn ang="0">
                  <a:pos x="53" y="770"/>
                </a:cxn>
                <a:cxn ang="0">
                  <a:pos x="60" y="831"/>
                </a:cxn>
                <a:cxn ang="0">
                  <a:pos x="76" y="884"/>
                </a:cxn>
                <a:cxn ang="0">
                  <a:pos x="116" y="956"/>
                </a:cxn>
                <a:cxn ang="0">
                  <a:pos x="188" y="1008"/>
                </a:cxn>
                <a:cxn ang="0">
                  <a:pos x="250" y="1036"/>
                </a:cxn>
                <a:cxn ang="0">
                  <a:pos x="326" y="1048"/>
                </a:cxn>
                <a:cxn ang="0">
                  <a:pos x="402" y="1053"/>
                </a:cxn>
                <a:cxn ang="0">
                  <a:pos x="482" y="1053"/>
                </a:cxn>
                <a:cxn ang="0">
                  <a:pos x="556" y="1048"/>
                </a:cxn>
                <a:cxn ang="0">
                  <a:pos x="627" y="1042"/>
                </a:cxn>
                <a:cxn ang="0">
                  <a:pos x="695" y="1036"/>
                </a:cxn>
                <a:cxn ang="0">
                  <a:pos x="766" y="1027"/>
                </a:cxn>
                <a:cxn ang="0">
                  <a:pos x="821" y="1044"/>
                </a:cxn>
                <a:cxn ang="0">
                  <a:pos x="779" y="1084"/>
                </a:cxn>
                <a:cxn ang="0">
                  <a:pos x="716" y="1089"/>
                </a:cxn>
                <a:cxn ang="0">
                  <a:pos x="651" y="1099"/>
                </a:cxn>
                <a:cxn ang="0">
                  <a:pos x="577" y="1108"/>
                </a:cxn>
                <a:cxn ang="0">
                  <a:pos x="492" y="1116"/>
                </a:cxn>
                <a:cxn ang="0">
                  <a:pos x="402" y="1124"/>
                </a:cxn>
                <a:cxn ang="0">
                  <a:pos x="313" y="1124"/>
                </a:cxn>
                <a:cxn ang="0">
                  <a:pos x="233" y="1116"/>
                </a:cxn>
                <a:cxn ang="0">
                  <a:pos x="154" y="1095"/>
                </a:cxn>
                <a:cxn ang="0">
                  <a:pos x="95" y="1067"/>
                </a:cxn>
                <a:cxn ang="0">
                  <a:pos x="34" y="996"/>
                </a:cxn>
                <a:cxn ang="0">
                  <a:pos x="19" y="935"/>
                </a:cxn>
                <a:cxn ang="0">
                  <a:pos x="11" y="875"/>
                </a:cxn>
                <a:cxn ang="0">
                  <a:pos x="3" y="810"/>
                </a:cxn>
                <a:cxn ang="0">
                  <a:pos x="3" y="740"/>
                </a:cxn>
                <a:cxn ang="0">
                  <a:pos x="3" y="671"/>
                </a:cxn>
                <a:cxn ang="0">
                  <a:pos x="3" y="603"/>
                </a:cxn>
                <a:cxn ang="0">
                  <a:pos x="3" y="544"/>
                </a:cxn>
                <a:cxn ang="0">
                  <a:pos x="7" y="474"/>
                </a:cxn>
                <a:cxn ang="0">
                  <a:pos x="0" y="417"/>
                </a:cxn>
                <a:cxn ang="0">
                  <a:pos x="3" y="354"/>
                </a:cxn>
                <a:cxn ang="0">
                  <a:pos x="15" y="287"/>
                </a:cxn>
                <a:cxn ang="0">
                  <a:pos x="39" y="223"/>
                </a:cxn>
                <a:cxn ang="0">
                  <a:pos x="70" y="166"/>
                </a:cxn>
                <a:cxn ang="0">
                  <a:pos x="110" y="114"/>
                </a:cxn>
                <a:cxn ang="0">
                  <a:pos x="174" y="61"/>
                </a:cxn>
                <a:cxn ang="0">
                  <a:pos x="233" y="42"/>
                </a:cxn>
                <a:cxn ang="0">
                  <a:pos x="290" y="27"/>
                </a:cxn>
                <a:cxn ang="0">
                  <a:pos x="349" y="8"/>
                </a:cxn>
                <a:cxn ang="0">
                  <a:pos x="402" y="19"/>
                </a:cxn>
              </a:cxnLst>
              <a:rect l="0" t="0" r="r" b="b"/>
              <a:pathLst>
                <a:path w="823" h="1124">
                  <a:moveTo>
                    <a:pt x="393" y="27"/>
                  </a:moveTo>
                  <a:lnTo>
                    <a:pt x="383" y="31"/>
                  </a:lnTo>
                  <a:lnTo>
                    <a:pt x="372" y="33"/>
                  </a:lnTo>
                  <a:lnTo>
                    <a:pt x="363" y="40"/>
                  </a:lnTo>
                  <a:lnTo>
                    <a:pt x="353" y="42"/>
                  </a:lnTo>
                  <a:lnTo>
                    <a:pt x="345" y="46"/>
                  </a:lnTo>
                  <a:lnTo>
                    <a:pt x="336" y="48"/>
                  </a:lnTo>
                  <a:lnTo>
                    <a:pt x="326" y="52"/>
                  </a:lnTo>
                  <a:lnTo>
                    <a:pt x="321" y="55"/>
                  </a:lnTo>
                  <a:lnTo>
                    <a:pt x="311" y="57"/>
                  </a:lnTo>
                  <a:lnTo>
                    <a:pt x="300" y="61"/>
                  </a:lnTo>
                  <a:lnTo>
                    <a:pt x="292" y="61"/>
                  </a:lnTo>
                  <a:lnTo>
                    <a:pt x="285" y="67"/>
                  </a:lnTo>
                  <a:lnTo>
                    <a:pt x="269" y="69"/>
                  </a:lnTo>
                  <a:lnTo>
                    <a:pt x="254" y="78"/>
                  </a:lnTo>
                  <a:lnTo>
                    <a:pt x="239" y="84"/>
                  </a:lnTo>
                  <a:lnTo>
                    <a:pt x="228" y="93"/>
                  </a:lnTo>
                  <a:lnTo>
                    <a:pt x="211" y="99"/>
                  </a:lnTo>
                  <a:lnTo>
                    <a:pt x="199" y="112"/>
                  </a:lnTo>
                  <a:lnTo>
                    <a:pt x="186" y="120"/>
                  </a:lnTo>
                  <a:lnTo>
                    <a:pt x="173" y="137"/>
                  </a:lnTo>
                  <a:lnTo>
                    <a:pt x="163" y="143"/>
                  </a:lnTo>
                  <a:lnTo>
                    <a:pt x="161" y="149"/>
                  </a:lnTo>
                  <a:lnTo>
                    <a:pt x="152" y="158"/>
                  </a:lnTo>
                  <a:lnTo>
                    <a:pt x="146" y="166"/>
                  </a:lnTo>
                  <a:lnTo>
                    <a:pt x="133" y="179"/>
                  </a:lnTo>
                  <a:lnTo>
                    <a:pt x="125" y="194"/>
                  </a:lnTo>
                  <a:lnTo>
                    <a:pt x="116" y="207"/>
                  </a:lnTo>
                  <a:lnTo>
                    <a:pt x="106" y="223"/>
                  </a:lnTo>
                  <a:lnTo>
                    <a:pt x="96" y="240"/>
                  </a:lnTo>
                  <a:lnTo>
                    <a:pt x="89" y="257"/>
                  </a:lnTo>
                  <a:lnTo>
                    <a:pt x="85" y="266"/>
                  </a:lnTo>
                  <a:lnTo>
                    <a:pt x="81" y="276"/>
                  </a:lnTo>
                  <a:lnTo>
                    <a:pt x="79" y="283"/>
                  </a:lnTo>
                  <a:lnTo>
                    <a:pt x="76" y="297"/>
                  </a:lnTo>
                  <a:lnTo>
                    <a:pt x="74" y="302"/>
                  </a:lnTo>
                  <a:lnTo>
                    <a:pt x="70" y="310"/>
                  </a:lnTo>
                  <a:lnTo>
                    <a:pt x="68" y="320"/>
                  </a:lnTo>
                  <a:lnTo>
                    <a:pt x="68" y="329"/>
                  </a:lnTo>
                  <a:lnTo>
                    <a:pt x="64" y="339"/>
                  </a:lnTo>
                  <a:lnTo>
                    <a:pt x="60" y="350"/>
                  </a:lnTo>
                  <a:lnTo>
                    <a:pt x="60" y="360"/>
                  </a:lnTo>
                  <a:lnTo>
                    <a:pt x="60" y="369"/>
                  </a:lnTo>
                  <a:lnTo>
                    <a:pt x="58" y="375"/>
                  </a:lnTo>
                  <a:lnTo>
                    <a:pt x="58" y="382"/>
                  </a:lnTo>
                  <a:lnTo>
                    <a:pt x="58" y="392"/>
                  </a:lnTo>
                  <a:lnTo>
                    <a:pt x="58" y="405"/>
                  </a:lnTo>
                  <a:lnTo>
                    <a:pt x="58" y="415"/>
                  </a:lnTo>
                  <a:lnTo>
                    <a:pt x="58" y="422"/>
                  </a:lnTo>
                  <a:lnTo>
                    <a:pt x="60" y="432"/>
                  </a:lnTo>
                  <a:lnTo>
                    <a:pt x="60" y="441"/>
                  </a:lnTo>
                  <a:lnTo>
                    <a:pt x="60" y="447"/>
                  </a:lnTo>
                  <a:lnTo>
                    <a:pt x="60" y="453"/>
                  </a:lnTo>
                  <a:lnTo>
                    <a:pt x="60" y="462"/>
                  </a:lnTo>
                  <a:lnTo>
                    <a:pt x="60" y="474"/>
                  </a:lnTo>
                  <a:lnTo>
                    <a:pt x="58" y="483"/>
                  </a:lnTo>
                  <a:lnTo>
                    <a:pt x="58" y="498"/>
                  </a:lnTo>
                  <a:lnTo>
                    <a:pt x="58" y="513"/>
                  </a:lnTo>
                  <a:lnTo>
                    <a:pt x="58" y="529"/>
                  </a:lnTo>
                  <a:lnTo>
                    <a:pt x="55" y="534"/>
                  </a:lnTo>
                  <a:lnTo>
                    <a:pt x="55" y="544"/>
                  </a:lnTo>
                  <a:lnTo>
                    <a:pt x="53" y="553"/>
                  </a:lnTo>
                  <a:lnTo>
                    <a:pt x="53" y="561"/>
                  </a:lnTo>
                  <a:lnTo>
                    <a:pt x="53" y="570"/>
                  </a:lnTo>
                  <a:lnTo>
                    <a:pt x="53" y="580"/>
                  </a:lnTo>
                  <a:lnTo>
                    <a:pt x="53" y="589"/>
                  </a:lnTo>
                  <a:lnTo>
                    <a:pt x="53" y="597"/>
                  </a:lnTo>
                  <a:lnTo>
                    <a:pt x="49" y="610"/>
                  </a:lnTo>
                  <a:lnTo>
                    <a:pt x="49" y="618"/>
                  </a:lnTo>
                  <a:lnTo>
                    <a:pt x="49" y="627"/>
                  </a:lnTo>
                  <a:lnTo>
                    <a:pt x="49" y="637"/>
                  </a:lnTo>
                  <a:lnTo>
                    <a:pt x="49" y="646"/>
                  </a:lnTo>
                  <a:lnTo>
                    <a:pt x="49" y="658"/>
                  </a:lnTo>
                  <a:lnTo>
                    <a:pt x="49" y="671"/>
                  </a:lnTo>
                  <a:lnTo>
                    <a:pt x="49" y="679"/>
                  </a:lnTo>
                  <a:lnTo>
                    <a:pt x="49" y="688"/>
                  </a:lnTo>
                  <a:lnTo>
                    <a:pt x="49" y="698"/>
                  </a:lnTo>
                  <a:lnTo>
                    <a:pt x="49" y="709"/>
                  </a:lnTo>
                  <a:lnTo>
                    <a:pt x="49" y="721"/>
                  </a:lnTo>
                  <a:lnTo>
                    <a:pt x="49" y="730"/>
                  </a:lnTo>
                  <a:lnTo>
                    <a:pt x="49" y="740"/>
                  </a:lnTo>
                  <a:lnTo>
                    <a:pt x="49" y="749"/>
                  </a:lnTo>
                  <a:lnTo>
                    <a:pt x="53" y="761"/>
                  </a:lnTo>
                  <a:lnTo>
                    <a:pt x="53" y="770"/>
                  </a:lnTo>
                  <a:lnTo>
                    <a:pt x="53" y="781"/>
                  </a:lnTo>
                  <a:lnTo>
                    <a:pt x="53" y="791"/>
                  </a:lnTo>
                  <a:lnTo>
                    <a:pt x="55" y="800"/>
                  </a:lnTo>
                  <a:lnTo>
                    <a:pt x="55" y="812"/>
                  </a:lnTo>
                  <a:lnTo>
                    <a:pt x="58" y="821"/>
                  </a:lnTo>
                  <a:lnTo>
                    <a:pt x="60" y="831"/>
                  </a:lnTo>
                  <a:lnTo>
                    <a:pt x="64" y="842"/>
                  </a:lnTo>
                  <a:lnTo>
                    <a:pt x="64" y="848"/>
                  </a:lnTo>
                  <a:lnTo>
                    <a:pt x="68" y="859"/>
                  </a:lnTo>
                  <a:lnTo>
                    <a:pt x="70" y="869"/>
                  </a:lnTo>
                  <a:lnTo>
                    <a:pt x="74" y="878"/>
                  </a:lnTo>
                  <a:lnTo>
                    <a:pt x="76" y="884"/>
                  </a:lnTo>
                  <a:lnTo>
                    <a:pt x="79" y="894"/>
                  </a:lnTo>
                  <a:lnTo>
                    <a:pt x="81" y="903"/>
                  </a:lnTo>
                  <a:lnTo>
                    <a:pt x="89" y="913"/>
                  </a:lnTo>
                  <a:lnTo>
                    <a:pt x="95" y="926"/>
                  </a:lnTo>
                  <a:lnTo>
                    <a:pt x="106" y="941"/>
                  </a:lnTo>
                  <a:lnTo>
                    <a:pt x="116" y="956"/>
                  </a:lnTo>
                  <a:lnTo>
                    <a:pt x="131" y="971"/>
                  </a:lnTo>
                  <a:lnTo>
                    <a:pt x="142" y="985"/>
                  </a:lnTo>
                  <a:lnTo>
                    <a:pt x="161" y="996"/>
                  </a:lnTo>
                  <a:lnTo>
                    <a:pt x="169" y="998"/>
                  </a:lnTo>
                  <a:lnTo>
                    <a:pt x="178" y="1006"/>
                  </a:lnTo>
                  <a:lnTo>
                    <a:pt x="188" y="1008"/>
                  </a:lnTo>
                  <a:lnTo>
                    <a:pt x="199" y="1017"/>
                  </a:lnTo>
                  <a:lnTo>
                    <a:pt x="209" y="1019"/>
                  </a:lnTo>
                  <a:lnTo>
                    <a:pt x="220" y="1023"/>
                  </a:lnTo>
                  <a:lnTo>
                    <a:pt x="230" y="1027"/>
                  </a:lnTo>
                  <a:lnTo>
                    <a:pt x="243" y="1032"/>
                  </a:lnTo>
                  <a:lnTo>
                    <a:pt x="250" y="1036"/>
                  </a:lnTo>
                  <a:lnTo>
                    <a:pt x="266" y="1038"/>
                  </a:lnTo>
                  <a:lnTo>
                    <a:pt x="275" y="1042"/>
                  </a:lnTo>
                  <a:lnTo>
                    <a:pt x="290" y="1044"/>
                  </a:lnTo>
                  <a:lnTo>
                    <a:pt x="300" y="1044"/>
                  </a:lnTo>
                  <a:lnTo>
                    <a:pt x="313" y="1048"/>
                  </a:lnTo>
                  <a:lnTo>
                    <a:pt x="326" y="1048"/>
                  </a:lnTo>
                  <a:lnTo>
                    <a:pt x="338" y="1051"/>
                  </a:lnTo>
                  <a:lnTo>
                    <a:pt x="349" y="1051"/>
                  </a:lnTo>
                  <a:lnTo>
                    <a:pt x="366" y="1051"/>
                  </a:lnTo>
                  <a:lnTo>
                    <a:pt x="378" y="1053"/>
                  </a:lnTo>
                  <a:lnTo>
                    <a:pt x="389" y="1053"/>
                  </a:lnTo>
                  <a:lnTo>
                    <a:pt x="402" y="1053"/>
                  </a:lnTo>
                  <a:lnTo>
                    <a:pt x="414" y="1053"/>
                  </a:lnTo>
                  <a:lnTo>
                    <a:pt x="429" y="1053"/>
                  </a:lnTo>
                  <a:lnTo>
                    <a:pt x="441" y="1053"/>
                  </a:lnTo>
                  <a:lnTo>
                    <a:pt x="452" y="1053"/>
                  </a:lnTo>
                  <a:lnTo>
                    <a:pt x="467" y="1053"/>
                  </a:lnTo>
                  <a:lnTo>
                    <a:pt x="482" y="1053"/>
                  </a:lnTo>
                  <a:lnTo>
                    <a:pt x="496" y="1053"/>
                  </a:lnTo>
                  <a:lnTo>
                    <a:pt x="507" y="1053"/>
                  </a:lnTo>
                  <a:lnTo>
                    <a:pt x="518" y="1051"/>
                  </a:lnTo>
                  <a:lnTo>
                    <a:pt x="532" y="1051"/>
                  </a:lnTo>
                  <a:lnTo>
                    <a:pt x="545" y="1051"/>
                  </a:lnTo>
                  <a:lnTo>
                    <a:pt x="556" y="1048"/>
                  </a:lnTo>
                  <a:lnTo>
                    <a:pt x="570" y="1048"/>
                  </a:lnTo>
                  <a:lnTo>
                    <a:pt x="583" y="1048"/>
                  </a:lnTo>
                  <a:lnTo>
                    <a:pt x="594" y="1048"/>
                  </a:lnTo>
                  <a:lnTo>
                    <a:pt x="606" y="1044"/>
                  </a:lnTo>
                  <a:lnTo>
                    <a:pt x="615" y="1044"/>
                  </a:lnTo>
                  <a:lnTo>
                    <a:pt x="627" y="1042"/>
                  </a:lnTo>
                  <a:lnTo>
                    <a:pt x="640" y="1042"/>
                  </a:lnTo>
                  <a:lnTo>
                    <a:pt x="651" y="1038"/>
                  </a:lnTo>
                  <a:lnTo>
                    <a:pt x="661" y="1038"/>
                  </a:lnTo>
                  <a:lnTo>
                    <a:pt x="672" y="1036"/>
                  </a:lnTo>
                  <a:lnTo>
                    <a:pt x="682" y="1036"/>
                  </a:lnTo>
                  <a:lnTo>
                    <a:pt x="695" y="1036"/>
                  </a:lnTo>
                  <a:lnTo>
                    <a:pt x="703" y="1032"/>
                  </a:lnTo>
                  <a:lnTo>
                    <a:pt x="712" y="1032"/>
                  </a:lnTo>
                  <a:lnTo>
                    <a:pt x="722" y="1032"/>
                  </a:lnTo>
                  <a:lnTo>
                    <a:pt x="737" y="1030"/>
                  </a:lnTo>
                  <a:lnTo>
                    <a:pt x="754" y="1030"/>
                  </a:lnTo>
                  <a:lnTo>
                    <a:pt x="766" y="1027"/>
                  </a:lnTo>
                  <a:lnTo>
                    <a:pt x="775" y="1027"/>
                  </a:lnTo>
                  <a:lnTo>
                    <a:pt x="785" y="1027"/>
                  </a:lnTo>
                  <a:lnTo>
                    <a:pt x="796" y="1027"/>
                  </a:lnTo>
                  <a:lnTo>
                    <a:pt x="809" y="1030"/>
                  </a:lnTo>
                  <a:lnTo>
                    <a:pt x="817" y="1038"/>
                  </a:lnTo>
                  <a:lnTo>
                    <a:pt x="821" y="1044"/>
                  </a:lnTo>
                  <a:lnTo>
                    <a:pt x="823" y="1057"/>
                  </a:lnTo>
                  <a:lnTo>
                    <a:pt x="817" y="1067"/>
                  </a:lnTo>
                  <a:lnTo>
                    <a:pt x="811" y="1078"/>
                  </a:lnTo>
                  <a:lnTo>
                    <a:pt x="802" y="1084"/>
                  </a:lnTo>
                  <a:lnTo>
                    <a:pt x="788" y="1087"/>
                  </a:lnTo>
                  <a:lnTo>
                    <a:pt x="779" y="1084"/>
                  </a:lnTo>
                  <a:lnTo>
                    <a:pt x="769" y="1084"/>
                  </a:lnTo>
                  <a:lnTo>
                    <a:pt x="754" y="1084"/>
                  </a:lnTo>
                  <a:lnTo>
                    <a:pt x="743" y="1087"/>
                  </a:lnTo>
                  <a:lnTo>
                    <a:pt x="733" y="1087"/>
                  </a:lnTo>
                  <a:lnTo>
                    <a:pt x="724" y="1087"/>
                  </a:lnTo>
                  <a:lnTo>
                    <a:pt x="716" y="1089"/>
                  </a:lnTo>
                  <a:lnTo>
                    <a:pt x="707" y="1089"/>
                  </a:lnTo>
                  <a:lnTo>
                    <a:pt x="695" y="1093"/>
                  </a:lnTo>
                  <a:lnTo>
                    <a:pt x="684" y="1093"/>
                  </a:lnTo>
                  <a:lnTo>
                    <a:pt x="672" y="1095"/>
                  </a:lnTo>
                  <a:lnTo>
                    <a:pt x="663" y="1099"/>
                  </a:lnTo>
                  <a:lnTo>
                    <a:pt x="651" y="1099"/>
                  </a:lnTo>
                  <a:lnTo>
                    <a:pt x="640" y="1099"/>
                  </a:lnTo>
                  <a:lnTo>
                    <a:pt x="627" y="1101"/>
                  </a:lnTo>
                  <a:lnTo>
                    <a:pt x="615" y="1101"/>
                  </a:lnTo>
                  <a:lnTo>
                    <a:pt x="600" y="1105"/>
                  </a:lnTo>
                  <a:lnTo>
                    <a:pt x="589" y="1105"/>
                  </a:lnTo>
                  <a:lnTo>
                    <a:pt x="577" y="1108"/>
                  </a:lnTo>
                  <a:lnTo>
                    <a:pt x="564" y="1110"/>
                  </a:lnTo>
                  <a:lnTo>
                    <a:pt x="549" y="1110"/>
                  </a:lnTo>
                  <a:lnTo>
                    <a:pt x="534" y="1110"/>
                  </a:lnTo>
                  <a:lnTo>
                    <a:pt x="518" y="1114"/>
                  </a:lnTo>
                  <a:lnTo>
                    <a:pt x="507" y="1116"/>
                  </a:lnTo>
                  <a:lnTo>
                    <a:pt x="492" y="1116"/>
                  </a:lnTo>
                  <a:lnTo>
                    <a:pt x="477" y="1120"/>
                  </a:lnTo>
                  <a:lnTo>
                    <a:pt x="461" y="1120"/>
                  </a:lnTo>
                  <a:lnTo>
                    <a:pt x="450" y="1124"/>
                  </a:lnTo>
                  <a:lnTo>
                    <a:pt x="435" y="1124"/>
                  </a:lnTo>
                  <a:lnTo>
                    <a:pt x="418" y="1124"/>
                  </a:lnTo>
                  <a:lnTo>
                    <a:pt x="402" y="1124"/>
                  </a:lnTo>
                  <a:lnTo>
                    <a:pt x="389" y="1124"/>
                  </a:lnTo>
                  <a:lnTo>
                    <a:pt x="374" y="1124"/>
                  </a:lnTo>
                  <a:lnTo>
                    <a:pt x="357" y="1124"/>
                  </a:lnTo>
                  <a:lnTo>
                    <a:pt x="345" y="1124"/>
                  </a:lnTo>
                  <a:lnTo>
                    <a:pt x="328" y="1124"/>
                  </a:lnTo>
                  <a:lnTo>
                    <a:pt x="313" y="1124"/>
                  </a:lnTo>
                  <a:lnTo>
                    <a:pt x="300" y="1124"/>
                  </a:lnTo>
                  <a:lnTo>
                    <a:pt x="287" y="1120"/>
                  </a:lnTo>
                  <a:lnTo>
                    <a:pt x="271" y="1120"/>
                  </a:lnTo>
                  <a:lnTo>
                    <a:pt x="256" y="1120"/>
                  </a:lnTo>
                  <a:lnTo>
                    <a:pt x="245" y="1116"/>
                  </a:lnTo>
                  <a:lnTo>
                    <a:pt x="233" y="1116"/>
                  </a:lnTo>
                  <a:lnTo>
                    <a:pt x="220" y="1114"/>
                  </a:lnTo>
                  <a:lnTo>
                    <a:pt x="207" y="1110"/>
                  </a:lnTo>
                  <a:lnTo>
                    <a:pt x="190" y="1108"/>
                  </a:lnTo>
                  <a:lnTo>
                    <a:pt x="178" y="1105"/>
                  </a:lnTo>
                  <a:lnTo>
                    <a:pt x="169" y="1101"/>
                  </a:lnTo>
                  <a:lnTo>
                    <a:pt x="154" y="1095"/>
                  </a:lnTo>
                  <a:lnTo>
                    <a:pt x="142" y="1093"/>
                  </a:lnTo>
                  <a:lnTo>
                    <a:pt x="133" y="1089"/>
                  </a:lnTo>
                  <a:lnTo>
                    <a:pt x="125" y="1087"/>
                  </a:lnTo>
                  <a:lnTo>
                    <a:pt x="112" y="1080"/>
                  </a:lnTo>
                  <a:lnTo>
                    <a:pt x="104" y="1074"/>
                  </a:lnTo>
                  <a:lnTo>
                    <a:pt x="95" y="1067"/>
                  </a:lnTo>
                  <a:lnTo>
                    <a:pt x="85" y="1063"/>
                  </a:lnTo>
                  <a:lnTo>
                    <a:pt x="70" y="1048"/>
                  </a:lnTo>
                  <a:lnTo>
                    <a:pt x="58" y="1036"/>
                  </a:lnTo>
                  <a:lnTo>
                    <a:pt x="49" y="1023"/>
                  </a:lnTo>
                  <a:lnTo>
                    <a:pt x="43" y="1011"/>
                  </a:lnTo>
                  <a:lnTo>
                    <a:pt x="34" y="996"/>
                  </a:lnTo>
                  <a:lnTo>
                    <a:pt x="32" y="985"/>
                  </a:lnTo>
                  <a:lnTo>
                    <a:pt x="28" y="975"/>
                  </a:lnTo>
                  <a:lnTo>
                    <a:pt x="24" y="966"/>
                  </a:lnTo>
                  <a:lnTo>
                    <a:pt x="22" y="954"/>
                  </a:lnTo>
                  <a:lnTo>
                    <a:pt x="22" y="949"/>
                  </a:lnTo>
                  <a:lnTo>
                    <a:pt x="19" y="935"/>
                  </a:lnTo>
                  <a:lnTo>
                    <a:pt x="15" y="926"/>
                  </a:lnTo>
                  <a:lnTo>
                    <a:pt x="15" y="918"/>
                  </a:lnTo>
                  <a:lnTo>
                    <a:pt x="15" y="909"/>
                  </a:lnTo>
                  <a:lnTo>
                    <a:pt x="13" y="897"/>
                  </a:lnTo>
                  <a:lnTo>
                    <a:pt x="11" y="888"/>
                  </a:lnTo>
                  <a:lnTo>
                    <a:pt x="11" y="875"/>
                  </a:lnTo>
                  <a:lnTo>
                    <a:pt x="11" y="867"/>
                  </a:lnTo>
                  <a:lnTo>
                    <a:pt x="7" y="852"/>
                  </a:lnTo>
                  <a:lnTo>
                    <a:pt x="7" y="842"/>
                  </a:lnTo>
                  <a:lnTo>
                    <a:pt x="7" y="831"/>
                  </a:lnTo>
                  <a:lnTo>
                    <a:pt x="7" y="821"/>
                  </a:lnTo>
                  <a:lnTo>
                    <a:pt x="3" y="810"/>
                  </a:lnTo>
                  <a:lnTo>
                    <a:pt x="3" y="797"/>
                  </a:lnTo>
                  <a:lnTo>
                    <a:pt x="3" y="785"/>
                  </a:lnTo>
                  <a:lnTo>
                    <a:pt x="3" y="774"/>
                  </a:lnTo>
                  <a:lnTo>
                    <a:pt x="3" y="761"/>
                  </a:lnTo>
                  <a:lnTo>
                    <a:pt x="3" y="749"/>
                  </a:lnTo>
                  <a:lnTo>
                    <a:pt x="3" y="740"/>
                  </a:lnTo>
                  <a:lnTo>
                    <a:pt x="3" y="728"/>
                  </a:lnTo>
                  <a:lnTo>
                    <a:pt x="3" y="715"/>
                  </a:lnTo>
                  <a:lnTo>
                    <a:pt x="3" y="704"/>
                  </a:lnTo>
                  <a:lnTo>
                    <a:pt x="3" y="692"/>
                  </a:lnTo>
                  <a:lnTo>
                    <a:pt x="3" y="683"/>
                  </a:lnTo>
                  <a:lnTo>
                    <a:pt x="3" y="671"/>
                  </a:lnTo>
                  <a:lnTo>
                    <a:pt x="3" y="658"/>
                  </a:lnTo>
                  <a:lnTo>
                    <a:pt x="3" y="646"/>
                  </a:lnTo>
                  <a:lnTo>
                    <a:pt x="3" y="637"/>
                  </a:lnTo>
                  <a:lnTo>
                    <a:pt x="3" y="624"/>
                  </a:lnTo>
                  <a:lnTo>
                    <a:pt x="3" y="612"/>
                  </a:lnTo>
                  <a:lnTo>
                    <a:pt x="3" y="603"/>
                  </a:lnTo>
                  <a:lnTo>
                    <a:pt x="3" y="591"/>
                  </a:lnTo>
                  <a:lnTo>
                    <a:pt x="3" y="582"/>
                  </a:lnTo>
                  <a:lnTo>
                    <a:pt x="3" y="574"/>
                  </a:lnTo>
                  <a:lnTo>
                    <a:pt x="3" y="565"/>
                  </a:lnTo>
                  <a:lnTo>
                    <a:pt x="3" y="555"/>
                  </a:lnTo>
                  <a:lnTo>
                    <a:pt x="3" y="544"/>
                  </a:lnTo>
                  <a:lnTo>
                    <a:pt x="3" y="534"/>
                  </a:lnTo>
                  <a:lnTo>
                    <a:pt x="3" y="525"/>
                  </a:lnTo>
                  <a:lnTo>
                    <a:pt x="3" y="519"/>
                  </a:lnTo>
                  <a:lnTo>
                    <a:pt x="3" y="504"/>
                  </a:lnTo>
                  <a:lnTo>
                    <a:pt x="7" y="489"/>
                  </a:lnTo>
                  <a:lnTo>
                    <a:pt x="7" y="474"/>
                  </a:lnTo>
                  <a:lnTo>
                    <a:pt x="7" y="464"/>
                  </a:lnTo>
                  <a:lnTo>
                    <a:pt x="7" y="456"/>
                  </a:lnTo>
                  <a:lnTo>
                    <a:pt x="7" y="453"/>
                  </a:lnTo>
                  <a:lnTo>
                    <a:pt x="3" y="437"/>
                  </a:lnTo>
                  <a:lnTo>
                    <a:pt x="0" y="428"/>
                  </a:lnTo>
                  <a:lnTo>
                    <a:pt x="0" y="417"/>
                  </a:lnTo>
                  <a:lnTo>
                    <a:pt x="0" y="407"/>
                  </a:lnTo>
                  <a:lnTo>
                    <a:pt x="0" y="396"/>
                  </a:lnTo>
                  <a:lnTo>
                    <a:pt x="0" y="386"/>
                  </a:lnTo>
                  <a:lnTo>
                    <a:pt x="3" y="375"/>
                  </a:lnTo>
                  <a:lnTo>
                    <a:pt x="3" y="365"/>
                  </a:lnTo>
                  <a:lnTo>
                    <a:pt x="3" y="354"/>
                  </a:lnTo>
                  <a:lnTo>
                    <a:pt x="3" y="341"/>
                  </a:lnTo>
                  <a:lnTo>
                    <a:pt x="7" y="329"/>
                  </a:lnTo>
                  <a:lnTo>
                    <a:pt x="11" y="320"/>
                  </a:lnTo>
                  <a:lnTo>
                    <a:pt x="11" y="308"/>
                  </a:lnTo>
                  <a:lnTo>
                    <a:pt x="13" y="299"/>
                  </a:lnTo>
                  <a:lnTo>
                    <a:pt x="15" y="287"/>
                  </a:lnTo>
                  <a:lnTo>
                    <a:pt x="22" y="278"/>
                  </a:lnTo>
                  <a:lnTo>
                    <a:pt x="22" y="266"/>
                  </a:lnTo>
                  <a:lnTo>
                    <a:pt x="24" y="257"/>
                  </a:lnTo>
                  <a:lnTo>
                    <a:pt x="32" y="244"/>
                  </a:lnTo>
                  <a:lnTo>
                    <a:pt x="34" y="236"/>
                  </a:lnTo>
                  <a:lnTo>
                    <a:pt x="39" y="223"/>
                  </a:lnTo>
                  <a:lnTo>
                    <a:pt x="43" y="215"/>
                  </a:lnTo>
                  <a:lnTo>
                    <a:pt x="49" y="206"/>
                  </a:lnTo>
                  <a:lnTo>
                    <a:pt x="55" y="196"/>
                  </a:lnTo>
                  <a:lnTo>
                    <a:pt x="58" y="185"/>
                  </a:lnTo>
                  <a:lnTo>
                    <a:pt x="64" y="175"/>
                  </a:lnTo>
                  <a:lnTo>
                    <a:pt x="70" y="166"/>
                  </a:lnTo>
                  <a:lnTo>
                    <a:pt x="76" y="158"/>
                  </a:lnTo>
                  <a:lnTo>
                    <a:pt x="79" y="149"/>
                  </a:lnTo>
                  <a:lnTo>
                    <a:pt x="89" y="139"/>
                  </a:lnTo>
                  <a:lnTo>
                    <a:pt x="95" y="130"/>
                  </a:lnTo>
                  <a:lnTo>
                    <a:pt x="104" y="124"/>
                  </a:lnTo>
                  <a:lnTo>
                    <a:pt x="110" y="114"/>
                  </a:lnTo>
                  <a:lnTo>
                    <a:pt x="116" y="105"/>
                  </a:lnTo>
                  <a:lnTo>
                    <a:pt x="121" y="99"/>
                  </a:lnTo>
                  <a:lnTo>
                    <a:pt x="131" y="93"/>
                  </a:lnTo>
                  <a:lnTo>
                    <a:pt x="142" y="78"/>
                  </a:lnTo>
                  <a:lnTo>
                    <a:pt x="161" y="69"/>
                  </a:lnTo>
                  <a:lnTo>
                    <a:pt x="174" y="61"/>
                  </a:lnTo>
                  <a:lnTo>
                    <a:pt x="190" y="55"/>
                  </a:lnTo>
                  <a:lnTo>
                    <a:pt x="199" y="52"/>
                  </a:lnTo>
                  <a:lnTo>
                    <a:pt x="209" y="48"/>
                  </a:lnTo>
                  <a:lnTo>
                    <a:pt x="218" y="46"/>
                  </a:lnTo>
                  <a:lnTo>
                    <a:pt x="228" y="46"/>
                  </a:lnTo>
                  <a:lnTo>
                    <a:pt x="233" y="42"/>
                  </a:lnTo>
                  <a:lnTo>
                    <a:pt x="243" y="40"/>
                  </a:lnTo>
                  <a:lnTo>
                    <a:pt x="250" y="36"/>
                  </a:lnTo>
                  <a:lnTo>
                    <a:pt x="264" y="33"/>
                  </a:lnTo>
                  <a:lnTo>
                    <a:pt x="271" y="31"/>
                  </a:lnTo>
                  <a:lnTo>
                    <a:pt x="281" y="31"/>
                  </a:lnTo>
                  <a:lnTo>
                    <a:pt x="290" y="27"/>
                  </a:lnTo>
                  <a:lnTo>
                    <a:pt x="300" y="25"/>
                  </a:lnTo>
                  <a:lnTo>
                    <a:pt x="311" y="21"/>
                  </a:lnTo>
                  <a:lnTo>
                    <a:pt x="321" y="19"/>
                  </a:lnTo>
                  <a:lnTo>
                    <a:pt x="328" y="16"/>
                  </a:lnTo>
                  <a:lnTo>
                    <a:pt x="342" y="16"/>
                  </a:lnTo>
                  <a:lnTo>
                    <a:pt x="349" y="8"/>
                  </a:lnTo>
                  <a:lnTo>
                    <a:pt x="359" y="6"/>
                  </a:lnTo>
                  <a:lnTo>
                    <a:pt x="372" y="4"/>
                  </a:lnTo>
                  <a:lnTo>
                    <a:pt x="383" y="0"/>
                  </a:lnTo>
                  <a:lnTo>
                    <a:pt x="395" y="0"/>
                  </a:lnTo>
                  <a:lnTo>
                    <a:pt x="402" y="8"/>
                  </a:lnTo>
                  <a:lnTo>
                    <a:pt x="402" y="19"/>
                  </a:lnTo>
                  <a:lnTo>
                    <a:pt x="393" y="27"/>
                  </a:lnTo>
                  <a:lnTo>
                    <a:pt x="393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63" name="Freeform 17"/>
            <p:cNvSpPr>
              <a:spLocks/>
            </p:cNvSpPr>
            <p:nvPr/>
          </p:nvSpPr>
          <p:spPr bwMode="auto">
            <a:xfrm>
              <a:off x="1846263" y="3892550"/>
              <a:ext cx="573088" cy="495300"/>
            </a:xfrm>
            <a:custGeom>
              <a:avLst/>
              <a:gdLst/>
              <a:ahLst/>
              <a:cxnLst>
                <a:cxn ang="0">
                  <a:pos x="46" y="57"/>
                </a:cxn>
                <a:cxn ang="0">
                  <a:pos x="46" y="114"/>
                </a:cxn>
                <a:cxn ang="0">
                  <a:pos x="48" y="175"/>
                </a:cxn>
                <a:cxn ang="0">
                  <a:pos x="57" y="237"/>
                </a:cxn>
                <a:cxn ang="0">
                  <a:pos x="69" y="298"/>
                </a:cxn>
                <a:cxn ang="0">
                  <a:pos x="82" y="349"/>
                </a:cxn>
                <a:cxn ang="0">
                  <a:pos x="93" y="388"/>
                </a:cxn>
                <a:cxn ang="0">
                  <a:pos x="105" y="422"/>
                </a:cxn>
                <a:cxn ang="0">
                  <a:pos x="148" y="452"/>
                </a:cxn>
                <a:cxn ang="0">
                  <a:pos x="192" y="473"/>
                </a:cxn>
                <a:cxn ang="0">
                  <a:pos x="232" y="484"/>
                </a:cxn>
                <a:cxn ang="0">
                  <a:pos x="280" y="498"/>
                </a:cxn>
                <a:cxn ang="0">
                  <a:pos x="327" y="513"/>
                </a:cxn>
                <a:cxn ang="0">
                  <a:pos x="382" y="521"/>
                </a:cxn>
                <a:cxn ang="0">
                  <a:pos x="433" y="530"/>
                </a:cxn>
                <a:cxn ang="0">
                  <a:pos x="483" y="540"/>
                </a:cxn>
                <a:cxn ang="0">
                  <a:pos x="530" y="545"/>
                </a:cxn>
                <a:cxn ang="0">
                  <a:pos x="576" y="555"/>
                </a:cxn>
                <a:cxn ang="0">
                  <a:pos x="614" y="560"/>
                </a:cxn>
                <a:cxn ang="0">
                  <a:pos x="652" y="566"/>
                </a:cxn>
                <a:cxn ang="0">
                  <a:pos x="690" y="572"/>
                </a:cxn>
                <a:cxn ang="0">
                  <a:pos x="711" y="591"/>
                </a:cxn>
                <a:cxn ang="0">
                  <a:pos x="720" y="621"/>
                </a:cxn>
                <a:cxn ang="0">
                  <a:pos x="686" y="621"/>
                </a:cxn>
                <a:cxn ang="0">
                  <a:pos x="644" y="621"/>
                </a:cxn>
                <a:cxn ang="0">
                  <a:pos x="597" y="621"/>
                </a:cxn>
                <a:cxn ang="0">
                  <a:pos x="557" y="621"/>
                </a:cxn>
                <a:cxn ang="0">
                  <a:pos x="513" y="612"/>
                </a:cxn>
                <a:cxn ang="0">
                  <a:pos x="473" y="602"/>
                </a:cxn>
                <a:cxn ang="0">
                  <a:pos x="437" y="597"/>
                </a:cxn>
                <a:cxn ang="0">
                  <a:pos x="397" y="591"/>
                </a:cxn>
                <a:cxn ang="0">
                  <a:pos x="359" y="581"/>
                </a:cxn>
                <a:cxn ang="0">
                  <a:pos x="316" y="572"/>
                </a:cxn>
                <a:cxn ang="0">
                  <a:pos x="278" y="562"/>
                </a:cxn>
                <a:cxn ang="0">
                  <a:pos x="234" y="551"/>
                </a:cxn>
                <a:cxn ang="0">
                  <a:pos x="196" y="540"/>
                </a:cxn>
                <a:cxn ang="0">
                  <a:pos x="156" y="526"/>
                </a:cxn>
                <a:cxn ang="0">
                  <a:pos x="124" y="513"/>
                </a:cxn>
                <a:cxn ang="0">
                  <a:pos x="74" y="481"/>
                </a:cxn>
                <a:cxn ang="0">
                  <a:pos x="38" y="445"/>
                </a:cxn>
                <a:cxn ang="0">
                  <a:pos x="27" y="397"/>
                </a:cxn>
                <a:cxn ang="0">
                  <a:pos x="15" y="342"/>
                </a:cxn>
                <a:cxn ang="0">
                  <a:pos x="10" y="292"/>
                </a:cxn>
                <a:cxn ang="0">
                  <a:pos x="2" y="241"/>
                </a:cxn>
                <a:cxn ang="0">
                  <a:pos x="0" y="186"/>
                </a:cxn>
                <a:cxn ang="0">
                  <a:pos x="0" y="131"/>
                </a:cxn>
                <a:cxn ang="0">
                  <a:pos x="2" y="82"/>
                </a:cxn>
                <a:cxn ang="0">
                  <a:pos x="12" y="28"/>
                </a:cxn>
                <a:cxn ang="0">
                  <a:pos x="32" y="0"/>
                </a:cxn>
                <a:cxn ang="0">
                  <a:pos x="53" y="7"/>
                </a:cxn>
              </a:cxnLst>
              <a:rect l="0" t="0" r="r" b="b"/>
              <a:pathLst>
                <a:path w="722" h="623">
                  <a:moveTo>
                    <a:pt x="53" y="17"/>
                  </a:moveTo>
                  <a:lnTo>
                    <a:pt x="51" y="28"/>
                  </a:lnTo>
                  <a:lnTo>
                    <a:pt x="48" y="42"/>
                  </a:lnTo>
                  <a:lnTo>
                    <a:pt x="46" y="57"/>
                  </a:lnTo>
                  <a:lnTo>
                    <a:pt x="46" y="68"/>
                  </a:lnTo>
                  <a:lnTo>
                    <a:pt x="46" y="83"/>
                  </a:lnTo>
                  <a:lnTo>
                    <a:pt x="46" y="95"/>
                  </a:lnTo>
                  <a:lnTo>
                    <a:pt x="46" y="114"/>
                  </a:lnTo>
                  <a:lnTo>
                    <a:pt x="46" y="129"/>
                  </a:lnTo>
                  <a:lnTo>
                    <a:pt x="46" y="144"/>
                  </a:lnTo>
                  <a:lnTo>
                    <a:pt x="48" y="159"/>
                  </a:lnTo>
                  <a:lnTo>
                    <a:pt x="48" y="175"/>
                  </a:lnTo>
                  <a:lnTo>
                    <a:pt x="51" y="192"/>
                  </a:lnTo>
                  <a:lnTo>
                    <a:pt x="53" y="207"/>
                  </a:lnTo>
                  <a:lnTo>
                    <a:pt x="57" y="222"/>
                  </a:lnTo>
                  <a:lnTo>
                    <a:pt x="57" y="237"/>
                  </a:lnTo>
                  <a:lnTo>
                    <a:pt x="63" y="256"/>
                  </a:lnTo>
                  <a:lnTo>
                    <a:pt x="63" y="270"/>
                  </a:lnTo>
                  <a:lnTo>
                    <a:pt x="67" y="283"/>
                  </a:lnTo>
                  <a:lnTo>
                    <a:pt x="69" y="298"/>
                  </a:lnTo>
                  <a:lnTo>
                    <a:pt x="74" y="313"/>
                  </a:lnTo>
                  <a:lnTo>
                    <a:pt x="74" y="325"/>
                  </a:lnTo>
                  <a:lnTo>
                    <a:pt x="78" y="338"/>
                  </a:lnTo>
                  <a:lnTo>
                    <a:pt x="82" y="349"/>
                  </a:lnTo>
                  <a:lnTo>
                    <a:pt x="88" y="361"/>
                  </a:lnTo>
                  <a:lnTo>
                    <a:pt x="89" y="370"/>
                  </a:lnTo>
                  <a:lnTo>
                    <a:pt x="93" y="380"/>
                  </a:lnTo>
                  <a:lnTo>
                    <a:pt x="93" y="388"/>
                  </a:lnTo>
                  <a:lnTo>
                    <a:pt x="95" y="395"/>
                  </a:lnTo>
                  <a:lnTo>
                    <a:pt x="99" y="407"/>
                  </a:lnTo>
                  <a:lnTo>
                    <a:pt x="103" y="416"/>
                  </a:lnTo>
                  <a:lnTo>
                    <a:pt x="105" y="422"/>
                  </a:lnTo>
                  <a:lnTo>
                    <a:pt x="114" y="431"/>
                  </a:lnTo>
                  <a:lnTo>
                    <a:pt x="120" y="437"/>
                  </a:lnTo>
                  <a:lnTo>
                    <a:pt x="135" y="445"/>
                  </a:lnTo>
                  <a:lnTo>
                    <a:pt x="148" y="452"/>
                  </a:lnTo>
                  <a:lnTo>
                    <a:pt x="165" y="460"/>
                  </a:lnTo>
                  <a:lnTo>
                    <a:pt x="171" y="464"/>
                  </a:lnTo>
                  <a:lnTo>
                    <a:pt x="181" y="469"/>
                  </a:lnTo>
                  <a:lnTo>
                    <a:pt x="192" y="473"/>
                  </a:lnTo>
                  <a:lnTo>
                    <a:pt x="205" y="477"/>
                  </a:lnTo>
                  <a:lnTo>
                    <a:pt x="213" y="479"/>
                  </a:lnTo>
                  <a:lnTo>
                    <a:pt x="223" y="481"/>
                  </a:lnTo>
                  <a:lnTo>
                    <a:pt x="232" y="484"/>
                  </a:lnTo>
                  <a:lnTo>
                    <a:pt x="243" y="488"/>
                  </a:lnTo>
                  <a:lnTo>
                    <a:pt x="257" y="490"/>
                  </a:lnTo>
                  <a:lnTo>
                    <a:pt x="268" y="494"/>
                  </a:lnTo>
                  <a:lnTo>
                    <a:pt x="280" y="498"/>
                  </a:lnTo>
                  <a:lnTo>
                    <a:pt x="291" y="503"/>
                  </a:lnTo>
                  <a:lnTo>
                    <a:pt x="304" y="503"/>
                  </a:lnTo>
                  <a:lnTo>
                    <a:pt x="316" y="509"/>
                  </a:lnTo>
                  <a:lnTo>
                    <a:pt x="327" y="513"/>
                  </a:lnTo>
                  <a:lnTo>
                    <a:pt x="344" y="515"/>
                  </a:lnTo>
                  <a:lnTo>
                    <a:pt x="356" y="515"/>
                  </a:lnTo>
                  <a:lnTo>
                    <a:pt x="367" y="521"/>
                  </a:lnTo>
                  <a:lnTo>
                    <a:pt x="382" y="521"/>
                  </a:lnTo>
                  <a:lnTo>
                    <a:pt x="395" y="526"/>
                  </a:lnTo>
                  <a:lnTo>
                    <a:pt x="407" y="526"/>
                  </a:lnTo>
                  <a:lnTo>
                    <a:pt x="422" y="530"/>
                  </a:lnTo>
                  <a:lnTo>
                    <a:pt x="433" y="530"/>
                  </a:lnTo>
                  <a:lnTo>
                    <a:pt x="445" y="534"/>
                  </a:lnTo>
                  <a:lnTo>
                    <a:pt x="458" y="536"/>
                  </a:lnTo>
                  <a:lnTo>
                    <a:pt x="470" y="540"/>
                  </a:lnTo>
                  <a:lnTo>
                    <a:pt x="483" y="540"/>
                  </a:lnTo>
                  <a:lnTo>
                    <a:pt x="498" y="541"/>
                  </a:lnTo>
                  <a:lnTo>
                    <a:pt x="506" y="541"/>
                  </a:lnTo>
                  <a:lnTo>
                    <a:pt x="521" y="545"/>
                  </a:lnTo>
                  <a:lnTo>
                    <a:pt x="530" y="545"/>
                  </a:lnTo>
                  <a:lnTo>
                    <a:pt x="542" y="549"/>
                  </a:lnTo>
                  <a:lnTo>
                    <a:pt x="555" y="551"/>
                  </a:lnTo>
                  <a:lnTo>
                    <a:pt x="563" y="551"/>
                  </a:lnTo>
                  <a:lnTo>
                    <a:pt x="576" y="555"/>
                  </a:lnTo>
                  <a:lnTo>
                    <a:pt x="587" y="557"/>
                  </a:lnTo>
                  <a:lnTo>
                    <a:pt x="597" y="557"/>
                  </a:lnTo>
                  <a:lnTo>
                    <a:pt x="605" y="557"/>
                  </a:lnTo>
                  <a:lnTo>
                    <a:pt x="614" y="560"/>
                  </a:lnTo>
                  <a:lnTo>
                    <a:pt x="624" y="562"/>
                  </a:lnTo>
                  <a:lnTo>
                    <a:pt x="633" y="562"/>
                  </a:lnTo>
                  <a:lnTo>
                    <a:pt x="641" y="562"/>
                  </a:lnTo>
                  <a:lnTo>
                    <a:pt x="652" y="566"/>
                  </a:lnTo>
                  <a:lnTo>
                    <a:pt x="656" y="566"/>
                  </a:lnTo>
                  <a:lnTo>
                    <a:pt x="669" y="570"/>
                  </a:lnTo>
                  <a:lnTo>
                    <a:pt x="681" y="570"/>
                  </a:lnTo>
                  <a:lnTo>
                    <a:pt x="690" y="572"/>
                  </a:lnTo>
                  <a:lnTo>
                    <a:pt x="696" y="572"/>
                  </a:lnTo>
                  <a:lnTo>
                    <a:pt x="700" y="576"/>
                  </a:lnTo>
                  <a:lnTo>
                    <a:pt x="705" y="581"/>
                  </a:lnTo>
                  <a:lnTo>
                    <a:pt x="711" y="591"/>
                  </a:lnTo>
                  <a:lnTo>
                    <a:pt x="717" y="600"/>
                  </a:lnTo>
                  <a:lnTo>
                    <a:pt x="720" y="608"/>
                  </a:lnTo>
                  <a:lnTo>
                    <a:pt x="722" y="616"/>
                  </a:lnTo>
                  <a:lnTo>
                    <a:pt x="720" y="621"/>
                  </a:lnTo>
                  <a:lnTo>
                    <a:pt x="717" y="623"/>
                  </a:lnTo>
                  <a:lnTo>
                    <a:pt x="709" y="621"/>
                  </a:lnTo>
                  <a:lnTo>
                    <a:pt x="700" y="621"/>
                  </a:lnTo>
                  <a:lnTo>
                    <a:pt x="686" y="621"/>
                  </a:lnTo>
                  <a:lnTo>
                    <a:pt x="679" y="621"/>
                  </a:lnTo>
                  <a:lnTo>
                    <a:pt x="665" y="621"/>
                  </a:lnTo>
                  <a:lnTo>
                    <a:pt x="654" y="621"/>
                  </a:lnTo>
                  <a:lnTo>
                    <a:pt x="644" y="621"/>
                  </a:lnTo>
                  <a:lnTo>
                    <a:pt x="633" y="621"/>
                  </a:lnTo>
                  <a:lnTo>
                    <a:pt x="620" y="621"/>
                  </a:lnTo>
                  <a:lnTo>
                    <a:pt x="608" y="621"/>
                  </a:lnTo>
                  <a:lnTo>
                    <a:pt x="597" y="621"/>
                  </a:lnTo>
                  <a:lnTo>
                    <a:pt x="587" y="621"/>
                  </a:lnTo>
                  <a:lnTo>
                    <a:pt x="576" y="621"/>
                  </a:lnTo>
                  <a:lnTo>
                    <a:pt x="567" y="621"/>
                  </a:lnTo>
                  <a:lnTo>
                    <a:pt x="557" y="621"/>
                  </a:lnTo>
                  <a:lnTo>
                    <a:pt x="548" y="621"/>
                  </a:lnTo>
                  <a:lnTo>
                    <a:pt x="536" y="616"/>
                  </a:lnTo>
                  <a:lnTo>
                    <a:pt x="527" y="616"/>
                  </a:lnTo>
                  <a:lnTo>
                    <a:pt x="513" y="612"/>
                  </a:lnTo>
                  <a:lnTo>
                    <a:pt x="498" y="608"/>
                  </a:lnTo>
                  <a:lnTo>
                    <a:pt x="489" y="606"/>
                  </a:lnTo>
                  <a:lnTo>
                    <a:pt x="483" y="606"/>
                  </a:lnTo>
                  <a:lnTo>
                    <a:pt x="473" y="602"/>
                  </a:lnTo>
                  <a:lnTo>
                    <a:pt x="464" y="602"/>
                  </a:lnTo>
                  <a:lnTo>
                    <a:pt x="454" y="600"/>
                  </a:lnTo>
                  <a:lnTo>
                    <a:pt x="445" y="600"/>
                  </a:lnTo>
                  <a:lnTo>
                    <a:pt x="437" y="597"/>
                  </a:lnTo>
                  <a:lnTo>
                    <a:pt x="428" y="597"/>
                  </a:lnTo>
                  <a:lnTo>
                    <a:pt x="418" y="595"/>
                  </a:lnTo>
                  <a:lnTo>
                    <a:pt x="407" y="595"/>
                  </a:lnTo>
                  <a:lnTo>
                    <a:pt x="397" y="591"/>
                  </a:lnTo>
                  <a:lnTo>
                    <a:pt x="388" y="587"/>
                  </a:lnTo>
                  <a:lnTo>
                    <a:pt x="376" y="583"/>
                  </a:lnTo>
                  <a:lnTo>
                    <a:pt x="367" y="583"/>
                  </a:lnTo>
                  <a:lnTo>
                    <a:pt x="359" y="581"/>
                  </a:lnTo>
                  <a:lnTo>
                    <a:pt x="350" y="581"/>
                  </a:lnTo>
                  <a:lnTo>
                    <a:pt x="338" y="578"/>
                  </a:lnTo>
                  <a:lnTo>
                    <a:pt x="327" y="576"/>
                  </a:lnTo>
                  <a:lnTo>
                    <a:pt x="316" y="572"/>
                  </a:lnTo>
                  <a:lnTo>
                    <a:pt x="306" y="572"/>
                  </a:lnTo>
                  <a:lnTo>
                    <a:pt x="295" y="570"/>
                  </a:lnTo>
                  <a:lnTo>
                    <a:pt x="285" y="566"/>
                  </a:lnTo>
                  <a:lnTo>
                    <a:pt x="278" y="562"/>
                  </a:lnTo>
                  <a:lnTo>
                    <a:pt x="268" y="562"/>
                  </a:lnTo>
                  <a:lnTo>
                    <a:pt x="257" y="557"/>
                  </a:lnTo>
                  <a:lnTo>
                    <a:pt x="243" y="555"/>
                  </a:lnTo>
                  <a:lnTo>
                    <a:pt x="234" y="551"/>
                  </a:lnTo>
                  <a:lnTo>
                    <a:pt x="226" y="549"/>
                  </a:lnTo>
                  <a:lnTo>
                    <a:pt x="213" y="545"/>
                  </a:lnTo>
                  <a:lnTo>
                    <a:pt x="205" y="541"/>
                  </a:lnTo>
                  <a:lnTo>
                    <a:pt x="196" y="540"/>
                  </a:lnTo>
                  <a:lnTo>
                    <a:pt x="186" y="536"/>
                  </a:lnTo>
                  <a:lnTo>
                    <a:pt x="175" y="534"/>
                  </a:lnTo>
                  <a:lnTo>
                    <a:pt x="165" y="530"/>
                  </a:lnTo>
                  <a:lnTo>
                    <a:pt x="156" y="526"/>
                  </a:lnTo>
                  <a:lnTo>
                    <a:pt x="150" y="524"/>
                  </a:lnTo>
                  <a:lnTo>
                    <a:pt x="139" y="519"/>
                  </a:lnTo>
                  <a:lnTo>
                    <a:pt x="129" y="515"/>
                  </a:lnTo>
                  <a:lnTo>
                    <a:pt x="124" y="513"/>
                  </a:lnTo>
                  <a:lnTo>
                    <a:pt x="118" y="509"/>
                  </a:lnTo>
                  <a:lnTo>
                    <a:pt x="103" y="500"/>
                  </a:lnTo>
                  <a:lnTo>
                    <a:pt x="88" y="490"/>
                  </a:lnTo>
                  <a:lnTo>
                    <a:pt x="74" y="481"/>
                  </a:lnTo>
                  <a:lnTo>
                    <a:pt x="67" y="477"/>
                  </a:lnTo>
                  <a:lnTo>
                    <a:pt x="53" y="467"/>
                  </a:lnTo>
                  <a:lnTo>
                    <a:pt x="48" y="454"/>
                  </a:lnTo>
                  <a:lnTo>
                    <a:pt x="38" y="445"/>
                  </a:lnTo>
                  <a:lnTo>
                    <a:pt x="36" y="437"/>
                  </a:lnTo>
                  <a:lnTo>
                    <a:pt x="32" y="424"/>
                  </a:lnTo>
                  <a:lnTo>
                    <a:pt x="31" y="412"/>
                  </a:lnTo>
                  <a:lnTo>
                    <a:pt x="27" y="397"/>
                  </a:lnTo>
                  <a:lnTo>
                    <a:pt x="25" y="386"/>
                  </a:lnTo>
                  <a:lnTo>
                    <a:pt x="21" y="370"/>
                  </a:lnTo>
                  <a:lnTo>
                    <a:pt x="17" y="359"/>
                  </a:lnTo>
                  <a:lnTo>
                    <a:pt x="15" y="342"/>
                  </a:lnTo>
                  <a:lnTo>
                    <a:pt x="15" y="330"/>
                  </a:lnTo>
                  <a:lnTo>
                    <a:pt x="12" y="319"/>
                  </a:lnTo>
                  <a:lnTo>
                    <a:pt x="10" y="306"/>
                  </a:lnTo>
                  <a:lnTo>
                    <a:pt x="10" y="292"/>
                  </a:lnTo>
                  <a:lnTo>
                    <a:pt x="6" y="279"/>
                  </a:lnTo>
                  <a:lnTo>
                    <a:pt x="6" y="264"/>
                  </a:lnTo>
                  <a:lnTo>
                    <a:pt x="2" y="253"/>
                  </a:lnTo>
                  <a:lnTo>
                    <a:pt x="2" y="241"/>
                  </a:lnTo>
                  <a:lnTo>
                    <a:pt x="2" y="228"/>
                  </a:lnTo>
                  <a:lnTo>
                    <a:pt x="0" y="213"/>
                  </a:lnTo>
                  <a:lnTo>
                    <a:pt x="0" y="201"/>
                  </a:lnTo>
                  <a:lnTo>
                    <a:pt x="0" y="186"/>
                  </a:lnTo>
                  <a:lnTo>
                    <a:pt x="0" y="175"/>
                  </a:lnTo>
                  <a:lnTo>
                    <a:pt x="0" y="159"/>
                  </a:lnTo>
                  <a:lnTo>
                    <a:pt x="0" y="146"/>
                  </a:lnTo>
                  <a:lnTo>
                    <a:pt x="0" y="131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2" y="93"/>
                  </a:lnTo>
                  <a:lnTo>
                    <a:pt x="2" y="82"/>
                  </a:lnTo>
                  <a:lnTo>
                    <a:pt x="6" y="68"/>
                  </a:lnTo>
                  <a:lnTo>
                    <a:pt x="6" y="57"/>
                  </a:lnTo>
                  <a:lnTo>
                    <a:pt x="10" y="42"/>
                  </a:lnTo>
                  <a:lnTo>
                    <a:pt x="12" y="28"/>
                  </a:lnTo>
                  <a:lnTo>
                    <a:pt x="17" y="17"/>
                  </a:lnTo>
                  <a:lnTo>
                    <a:pt x="21" y="7"/>
                  </a:lnTo>
                  <a:lnTo>
                    <a:pt x="27" y="5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1" y="5"/>
                  </a:lnTo>
                  <a:lnTo>
                    <a:pt x="53" y="7"/>
                  </a:lnTo>
                  <a:lnTo>
                    <a:pt x="53" y="17"/>
                  </a:lnTo>
                  <a:lnTo>
                    <a:pt x="53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64" name="Freeform 18"/>
            <p:cNvSpPr>
              <a:spLocks/>
            </p:cNvSpPr>
            <p:nvPr/>
          </p:nvSpPr>
          <p:spPr bwMode="auto">
            <a:xfrm>
              <a:off x="2282825" y="4344988"/>
              <a:ext cx="136525" cy="188913"/>
            </a:xfrm>
            <a:custGeom>
              <a:avLst/>
              <a:gdLst/>
              <a:ahLst/>
              <a:cxnLst>
                <a:cxn ang="0">
                  <a:pos x="171" y="30"/>
                </a:cxn>
                <a:cxn ang="0">
                  <a:pos x="166" y="42"/>
                </a:cxn>
                <a:cxn ang="0">
                  <a:pos x="164" y="57"/>
                </a:cxn>
                <a:cxn ang="0">
                  <a:pos x="160" y="68"/>
                </a:cxn>
                <a:cxn ang="0">
                  <a:pos x="158" y="82"/>
                </a:cxn>
                <a:cxn ang="0">
                  <a:pos x="150" y="95"/>
                </a:cxn>
                <a:cxn ang="0">
                  <a:pos x="149" y="110"/>
                </a:cxn>
                <a:cxn ang="0">
                  <a:pos x="143" y="123"/>
                </a:cxn>
                <a:cxn ang="0">
                  <a:pos x="139" y="139"/>
                </a:cxn>
                <a:cxn ang="0">
                  <a:pos x="133" y="150"/>
                </a:cxn>
                <a:cxn ang="0">
                  <a:pos x="124" y="163"/>
                </a:cxn>
                <a:cxn ang="0">
                  <a:pos x="118" y="175"/>
                </a:cxn>
                <a:cxn ang="0">
                  <a:pos x="112" y="186"/>
                </a:cxn>
                <a:cxn ang="0">
                  <a:pos x="105" y="200"/>
                </a:cxn>
                <a:cxn ang="0">
                  <a:pos x="97" y="211"/>
                </a:cxn>
                <a:cxn ang="0">
                  <a:pos x="90" y="220"/>
                </a:cxn>
                <a:cxn ang="0">
                  <a:pos x="84" y="232"/>
                </a:cxn>
                <a:cxn ang="0">
                  <a:pos x="76" y="234"/>
                </a:cxn>
                <a:cxn ang="0">
                  <a:pos x="69" y="238"/>
                </a:cxn>
                <a:cxn ang="0">
                  <a:pos x="61" y="238"/>
                </a:cxn>
                <a:cxn ang="0">
                  <a:pos x="52" y="238"/>
                </a:cxn>
                <a:cxn ang="0">
                  <a:pos x="42" y="234"/>
                </a:cxn>
                <a:cxn ang="0">
                  <a:pos x="33" y="234"/>
                </a:cxn>
                <a:cxn ang="0">
                  <a:pos x="21" y="228"/>
                </a:cxn>
                <a:cxn ang="0">
                  <a:pos x="16" y="226"/>
                </a:cxn>
                <a:cxn ang="0">
                  <a:pos x="10" y="217"/>
                </a:cxn>
                <a:cxn ang="0">
                  <a:pos x="4" y="207"/>
                </a:cxn>
                <a:cxn ang="0">
                  <a:pos x="0" y="200"/>
                </a:cxn>
                <a:cxn ang="0">
                  <a:pos x="4" y="190"/>
                </a:cxn>
                <a:cxn ang="0">
                  <a:pos x="4" y="175"/>
                </a:cxn>
                <a:cxn ang="0">
                  <a:pos x="10" y="163"/>
                </a:cxn>
                <a:cxn ang="0">
                  <a:pos x="19" y="150"/>
                </a:cxn>
                <a:cxn ang="0">
                  <a:pos x="36" y="135"/>
                </a:cxn>
                <a:cxn ang="0">
                  <a:pos x="48" y="120"/>
                </a:cxn>
                <a:cxn ang="0">
                  <a:pos x="63" y="108"/>
                </a:cxn>
                <a:cxn ang="0">
                  <a:pos x="76" y="95"/>
                </a:cxn>
                <a:cxn ang="0">
                  <a:pos x="88" y="84"/>
                </a:cxn>
                <a:cxn ang="0">
                  <a:pos x="97" y="68"/>
                </a:cxn>
                <a:cxn ang="0">
                  <a:pos x="105" y="57"/>
                </a:cxn>
                <a:cxn ang="0">
                  <a:pos x="109" y="46"/>
                </a:cxn>
                <a:cxn ang="0">
                  <a:pos x="114" y="38"/>
                </a:cxn>
                <a:cxn ang="0">
                  <a:pos x="118" y="30"/>
                </a:cxn>
                <a:cxn ang="0">
                  <a:pos x="122" y="21"/>
                </a:cxn>
                <a:cxn ang="0">
                  <a:pos x="124" y="8"/>
                </a:cxn>
                <a:cxn ang="0">
                  <a:pos x="133" y="2"/>
                </a:cxn>
                <a:cxn ang="0">
                  <a:pos x="143" y="0"/>
                </a:cxn>
                <a:cxn ang="0">
                  <a:pos x="150" y="0"/>
                </a:cxn>
                <a:cxn ang="0">
                  <a:pos x="160" y="2"/>
                </a:cxn>
                <a:cxn ang="0">
                  <a:pos x="166" y="8"/>
                </a:cxn>
                <a:cxn ang="0">
                  <a:pos x="169" y="17"/>
                </a:cxn>
                <a:cxn ang="0">
                  <a:pos x="171" y="30"/>
                </a:cxn>
                <a:cxn ang="0">
                  <a:pos x="171" y="30"/>
                </a:cxn>
              </a:cxnLst>
              <a:rect l="0" t="0" r="r" b="b"/>
              <a:pathLst>
                <a:path w="171" h="238">
                  <a:moveTo>
                    <a:pt x="171" y="30"/>
                  </a:moveTo>
                  <a:lnTo>
                    <a:pt x="166" y="42"/>
                  </a:lnTo>
                  <a:lnTo>
                    <a:pt x="164" y="57"/>
                  </a:lnTo>
                  <a:lnTo>
                    <a:pt x="160" y="68"/>
                  </a:lnTo>
                  <a:lnTo>
                    <a:pt x="158" y="82"/>
                  </a:lnTo>
                  <a:lnTo>
                    <a:pt x="150" y="95"/>
                  </a:lnTo>
                  <a:lnTo>
                    <a:pt x="149" y="110"/>
                  </a:lnTo>
                  <a:lnTo>
                    <a:pt x="143" y="123"/>
                  </a:lnTo>
                  <a:lnTo>
                    <a:pt x="139" y="139"/>
                  </a:lnTo>
                  <a:lnTo>
                    <a:pt x="133" y="150"/>
                  </a:lnTo>
                  <a:lnTo>
                    <a:pt x="124" y="163"/>
                  </a:lnTo>
                  <a:lnTo>
                    <a:pt x="118" y="175"/>
                  </a:lnTo>
                  <a:lnTo>
                    <a:pt x="112" y="186"/>
                  </a:lnTo>
                  <a:lnTo>
                    <a:pt x="105" y="200"/>
                  </a:lnTo>
                  <a:lnTo>
                    <a:pt x="97" y="211"/>
                  </a:lnTo>
                  <a:lnTo>
                    <a:pt x="90" y="220"/>
                  </a:lnTo>
                  <a:lnTo>
                    <a:pt x="84" y="232"/>
                  </a:lnTo>
                  <a:lnTo>
                    <a:pt x="76" y="234"/>
                  </a:lnTo>
                  <a:lnTo>
                    <a:pt x="69" y="238"/>
                  </a:lnTo>
                  <a:lnTo>
                    <a:pt x="61" y="238"/>
                  </a:lnTo>
                  <a:lnTo>
                    <a:pt x="52" y="238"/>
                  </a:lnTo>
                  <a:lnTo>
                    <a:pt x="42" y="234"/>
                  </a:lnTo>
                  <a:lnTo>
                    <a:pt x="33" y="234"/>
                  </a:lnTo>
                  <a:lnTo>
                    <a:pt x="21" y="228"/>
                  </a:lnTo>
                  <a:lnTo>
                    <a:pt x="16" y="226"/>
                  </a:lnTo>
                  <a:lnTo>
                    <a:pt x="10" y="217"/>
                  </a:lnTo>
                  <a:lnTo>
                    <a:pt x="4" y="207"/>
                  </a:lnTo>
                  <a:lnTo>
                    <a:pt x="0" y="200"/>
                  </a:lnTo>
                  <a:lnTo>
                    <a:pt x="4" y="190"/>
                  </a:lnTo>
                  <a:lnTo>
                    <a:pt x="4" y="175"/>
                  </a:lnTo>
                  <a:lnTo>
                    <a:pt x="10" y="163"/>
                  </a:lnTo>
                  <a:lnTo>
                    <a:pt x="19" y="150"/>
                  </a:lnTo>
                  <a:lnTo>
                    <a:pt x="36" y="135"/>
                  </a:lnTo>
                  <a:lnTo>
                    <a:pt x="48" y="120"/>
                  </a:lnTo>
                  <a:lnTo>
                    <a:pt x="63" y="108"/>
                  </a:lnTo>
                  <a:lnTo>
                    <a:pt x="76" y="95"/>
                  </a:lnTo>
                  <a:lnTo>
                    <a:pt x="88" y="84"/>
                  </a:lnTo>
                  <a:lnTo>
                    <a:pt x="97" y="68"/>
                  </a:lnTo>
                  <a:lnTo>
                    <a:pt x="105" y="57"/>
                  </a:lnTo>
                  <a:lnTo>
                    <a:pt x="109" y="46"/>
                  </a:lnTo>
                  <a:lnTo>
                    <a:pt x="114" y="38"/>
                  </a:lnTo>
                  <a:lnTo>
                    <a:pt x="118" y="30"/>
                  </a:lnTo>
                  <a:lnTo>
                    <a:pt x="122" y="21"/>
                  </a:lnTo>
                  <a:lnTo>
                    <a:pt x="124" y="8"/>
                  </a:lnTo>
                  <a:lnTo>
                    <a:pt x="133" y="2"/>
                  </a:lnTo>
                  <a:lnTo>
                    <a:pt x="143" y="0"/>
                  </a:lnTo>
                  <a:lnTo>
                    <a:pt x="150" y="0"/>
                  </a:lnTo>
                  <a:lnTo>
                    <a:pt x="160" y="2"/>
                  </a:lnTo>
                  <a:lnTo>
                    <a:pt x="166" y="8"/>
                  </a:lnTo>
                  <a:lnTo>
                    <a:pt x="169" y="17"/>
                  </a:lnTo>
                  <a:lnTo>
                    <a:pt x="171" y="30"/>
                  </a:lnTo>
                  <a:lnTo>
                    <a:pt x="171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65" name="Freeform 19"/>
            <p:cNvSpPr>
              <a:spLocks/>
            </p:cNvSpPr>
            <p:nvPr/>
          </p:nvSpPr>
          <p:spPr bwMode="auto">
            <a:xfrm>
              <a:off x="2395538" y="4322763"/>
              <a:ext cx="325438" cy="84138"/>
            </a:xfrm>
            <a:custGeom>
              <a:avLst/>
              <a:gdLst/>
              <a:ahLst/>
              <a:cxnLst>
                <a:cxn ang="0">
                  <a:pos x="38" y="42"/>
                </a:cxn>
                <a:cxn ang="0">
                  <a:pos x="64" y="42"/>
                </a:cxn>
                <a:cxn ang="0">
                  <a:pos x="93" y="40"/>
                </a:cxn>
                <a:cxn ang="0">
                  <a:pos x="118" y="37"/>
                </a:cxn>
                <a:cxn ang="0">
                  <a:pos x="139" y="31"/>
                </a:cxn>
                <a:cxn ang="0">
                  <a:pos x="165" y="25"/>
                </a:cxn>
                <a:cxn ang="0">
                  <a:pos x="190" y="19"/>
                </a:cxn>
                <a:cxn ang="0">
                  <a:pos x="218" y="14"/>
                </a:cxn>
                <a:cxn ang="0">
                  <a:pos x="247" y="8"/>
                </a:cxn>
                <a:cxn ang="0">
                  <a:pos x="270" y="4"/>
                </a:cxn>
                <a:cxn ang="0">
                  <a:pos x="294" y="0"/>
                </a:cxn>
                <a:cxn ang="0">
                  <a:pos x="319" y="4"/>
                </a:cxn>
                <a:cxn ang="0">
                  <a:pos x="340" y="8"/>
                </a:cxn>
                <a:cxn ang="0">
                  <a:pos x="361" y="16"/>
                </a:cxn>
                <a:cxn ang="0">
                  <a:pos x="378" y="31"/>
                </a:cxn>
                <a:cxn ang="0">
                  <a:pos x="393" y="50"/>
                </a:cxn>
                <a:cxn ang="0">
                  <a:pos x="409" y="75"/>
                </a:cxn>
                <a:cxn ang="0">
                  <a:pos x="409" y="92"/>
                </a:cxn>
                <a:cxn ang="0">
                  <a:pos x="399" y="103"/>
                </a:cxn>
                <a:cxn ang="0">
                  <a:pos x="388" y="101"/>
                </a:cxn>
                <a:cxn ang="0">
                  <a:pos x="367" y="80"/>
                </a:cxn>
                <a:cxn ang="0">
                  <a:pos x="342" y="65"/>
                </a:cxn>
                <a:cxn ang="0">
                  <a:pos x="329" y="59"/>
                </a:cxn>
                <a:cxn ang="0">
                  <a:pos x="306" y="59"/>
                </a:cxn>
                <a:cxn ang="0">
                  <a:pos x="289" y="59"/>
                </a:cxn>
                <a:cxn ang="0">
                  <a:pos x="270" y="61"/>
                </a:cxn>
                <a:cxn ang="0">
                  <a:pos x="253" y="65"/>
                </a:cxn>
                <a:cxn ang="0">
                  <a:pos x="224" y="67"/>
                </a:cxn>
                <a:cxn ang="0">
                  <a:pos x="196" y="75"/>
                </a:cxn>
                <a:cxn ang="0">
                  <a:pos x="171" y="80"/>
                </a:cxn>
                <a:cxn ang="0">
                  <a:pos x="144" y="86"/>
                </a:cxn>
                <a:cxn ang="0">
                  <a:pos x="120" y="88"/>
                </a:cxn>
                <a:cxn ang="0">
                  <a:pos x="97" y="92"/>
                </a:cxn>
                <a:cxn ang="0">
                  <a:pos x="68" y="95"/>
                </a:cxn>
                <a:cxn ang="0">
                  <a:pos x="38" y="95"/>
                </a:cxn>
                <a:cxn ang="0">
                  <a:pos x="11" y="92"/>
                </a:cxn>
                <a:cxn ang="0">
                  <a:pos x="0" y="80"/>
                </a:cxn>
                <a:cxn ang="0">
                  <a:pos x="0" y="61"/>
                </a:cxn>
                <a:cxn ang="0">
                  <a:pos x="11" y="46"/>
                </a:cxn>
                <a:cxn ang="0">
                  <a:pos x="23" y="46"/>
                </a:cxn>
              </a:cxnLst>
              <a:rect l="0" t="0" r="r" b="b"/>
              <a:pathLst>
                <a:path w="409" h="107">
                  <a:moveTo>
                    <a:pt x="23" y="46"/>
                  </a:moveTo>
                  <a:lnTo>
                    <a:pt x="38" y="42"/>
                  </a:lnTo>
                  <a:lnTo>
                    <a:pt x="53" y="42"/>
                  </a:lnTo>
                  <a:lnTo>
                    <a:pt x="64" y="42"/>
                  </a:lnTo>
                  <a:lnTo>
                    <a:pt x="78" y="42"/>
                  </a:lnTo>
                  <a:lnTo>
                    <a:pt x="93" y="40"/>
                  </a:lnTo>
                  <a:lnTo>
                    <a:pt x="104" y="37"/>
                  </a:lnTo>
                  <a:lnTo>
                    <a:pt x="118" y="37"/>
                  </a:lnTo>
                  <a:lnTo>
                    <a:pt x="129" y="35"/>
                  </a:lnTo>
                  <a:lnTo>
                    <a:pt x="139" y="31"/>
                  </a:lnTo>
                  <a:lnTo>
                    <a:pt x="154" y="29"/>
                  </a:lnTo>
                  <a:lnTo>
                    <a:pt x="165" y="25"/>
                  </a:lnTo>
                  <a:lnTo>
                    <a:pt x="177" y="21"/>
                  </a:lnTo>
                  <a:lnTo>
                    <a:pt x="190" y="19"/>
                  </a:lnTo>
                  <a:lnTo>
                    <a:pt x="203" y="16"/>
                  </a:lnTo>
                  <a:lnTo>
                    <a:pt x="218" y="14"/>
                  </a:lnTo>
                  <a:lnTo>
                    <a:pt x="234" y="10"/>
                  </a:lnTo>
                  <a:lnTo>
                    <a:pt x="247" y="8"/>
                  </a:lnTo>
                  <a:lnTo>
                    <a:pt x="258" y="4"/>
                  </a:lnTo>
                  <a:lnTo>
                    <a:pt x="270" y="4"/>
                  </a:lnTo>
                  <a:lnTo>
                    <a:pt x="283" y="4"/>
                  </a:lnTo>
                  <a:lnTo>
                    <a:pt x="294" y="0"/>
                  </a:lnTo>
                  <a:lnTo>
                    <a:pt x="306" y="0"/>
                  </a:lnTo>
                  <a:lnTo>
                    <a:pt x="319" y="4"/>
                  </a:lnTo>
                  <a:lnTo>
                    <a:pt x="331" y="8"/>
                  </a:lnTo>
                  <a:lnTo>
                    <a:pt x="340" y="8"/>
                  </a:lnTo>
                  <a:lnTo>
                    <a:pt x="350" y="14"/>
                  </a:lnTo>
                  <a:lnTo>
                    <a:pt x="361" y="16"/>
                  </a:lnTo>
                  <a:lnTo>
                    <a:pt x="370" y="25"/>
                  </a:lnTo>
                  <a:lnTo>
                    <a:pt x="378" y="31"/>
                  </a:lnTo>
                  <a:lnTo>
                    <a:pt x="388" y="40"/>
                  </a:lnTo>
                  <a:lnTo>
                    <a:pt x="393" y="50"/>
                  </a:lnTo>
                  <a:lnTo>
                    <a:pt x="403" y="61"/>
                  </a:lnTo>
                  <a:lnTo>
                    <a:pt x="409" y="75"/>
                  </a:lnTo>
                  <a:lnTo>
                    <a:pt x="409" y="86"/>
                  </a:lnTo>
                  <a:lnTo>
                    <a:pt x="409" y="92"/>
                  </a:lnTo>
                  <a:lnTo>
                    <a:pt x="407" y="101"/>
                  </a:lnTo>
                  <a:lnTo>
                    <a:pt x="399" y="103"/>
                  </a:lnTo>
                  <a:lnTo>
                    <a:pt x="393" y="107"/>
                  </a:lnTo>
                  <a:lnTo>
                    <a:pt x="388" y="101"/>
                  </a:lnTo>
                  <a:lnTo>
                    <a:pt x="378" y="92"/>
                  </a:lnTo>
                  <a:lnTo>
                    <a:pt x="367" y="80"/>
                  </a:lnTo>
                  <a:lnTo>
                    <a:pt x="351" y="67"/>
                  </a:lnTo>
                  <a:lnTo>
                    <a:pt x="342" y="65"/>
                  </a:lnTo>
                  <a:lnTo>
                    <a:pt x="336" y="61"/>
                  </a:lnTo>
                  <a:lnTo>
                    <a:pt x="329" y="59"/>
                  </a:lnTo>
                  <a:lnTo>
                    <a:pt x="319" y="59"/>
                  </a:lnTo>
                  <a:lnTo>
                    <a:pt x="306" y="59"/>
                  </a:lnTo>
                  <a:lnTo>
                    <a:pt x="296" y="59"/>
                  </a:lnTo>
                  <a:lnTo>
                    <a:pt x="289" y="59"/>
                  </a:lnTo>
                  <a:lnTo>
                    <a:pt x="279" y="61"/>
                  </a:lnTo>
                  <a:lnTo>
                    <a:pt x="270" y="61"/>
                  </a:lnTo>
                  <a:lnTo>
                    <a:pt x="260" y="61"/>
                  </a:lnTo>
                  <a:lnTo>
                    <a:pt x="253" y="65"/>
                  </a:lnTo>
                  <a:lnTo>
                    <a:pt x="243" y="67"/>
                  </a:lnTo>
                  <a:lnTo>
                    <a:pt x="224" y="67"/>
                  </a:lnTo>
                  <a:lnTo>
                    <a:pt x="211" y="71"/>
                  </a:lnTo>
                  <a:lnTo>
                    <a:pt x="196" y="75"/>
                  </a:lnTo>
                  <a:lnTo>
                    <a:pt x="182" y="80"/>
                  </a:lnTo>
                  <a:lnTo>
                    <a:pt x="171" y="80"/>
                  </a:lnTo>
                  <a:lnTo>
                    <a:pt x="160" y="82"/>
                  </a:lnTo>
                  <a:lnTo>
                    <a:pt x="144" y="86"/>
                  </a:lnTo>
                  <a:lnTo>
                    <a:pt x="135" y="88"/>
                  </a:lnTo>
                  <a:lnTo>
                    <a:pt x="120" y="88"/>
                  </a:lnTo>
                  <a:lnTo>
                    <a:pt x="108" y="92"/>
                  </a:lnTo>
                  <a:lnTo>
                    <a:pt x="97" y="92"/>
                  </a:lnTo>
                  <a:lnTo>
                    <a:pt x="83" y="95"/>
                  </a:lnTo>
                  <a:lnTo>
                    <a:pt x="68" y="95"/>
                  </a:lnTo>
                  <a:lnTo>
                    <a:pt x="53" y="95"/>
                  </a:lnTo>
                  <a:lnTo>
                    <a:pt x="38" y="95"/>
                  </a:lnTo>
                  <a:lnTo>
                    <a:pt x="23" y="95"/>
                  </a:lnTo>
                  <a:lnTo>
                    <a:pt x="11" y="92"/>
                  </a:lnTo>
                  <a:lnTo>
                    <a:pt x="6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0" y="61"/>
                  </a:lnTo>
                  <a:lnTo>
                    <a:pt x="6" y="54"/>
                  </a:lnTo>
                  <a:lnTo>
                    <a:pt x="11" y="46"/>
                  </a:lnTo>
                  <a:lnTo>
                    <a:pt x="23" y="46"/>
                  </a:lnTo>
                  <a:lnTo>
                    <a:pt x="23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66" name="Freeform 20"/>
            <p:cNvSpPr>
              <a:spLocks/>
            </p:cNvSpPr>
            <p:nvPr/>
          </p:nvSpPr>
          <p:spPr bwMode="auto">
            <a:xfrm>
              <a:off x="2270125" y="3689350"/>
              <a:ext cx="215900" cy="26511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44" y="0"/>
                </a:cxn>
                <a:cxn ang="0">
                  <a:pos x="59" y="0"/>
                </a:cxn>
                <a:cxn ang="0">
                  <a:pos x="78" y="6"/>
                </a:cxn>
                <a:cxn ang="0">
                  <a:pos x="99" y="15"/>
                </a:cxn>
                <a:cxn ang="0">
                  <a:pos x="120" y="23"/>
                </a:cxn>
                <a:cxn ang="0">
                  <a:pos x="141" y="36"/>
                </a:cxn>
                <a:cxn ang="0">
                  <a:pos x="160" y="44"/>
                </a:cxn>
                <a:cxn ang="0">
                  <a:pos x="177" y="59"/>
                </a:cxn>
                <a:cxn ang="0">
                  <a:pos x="192" y="74"/>
                </a:cxn>
                <a:cxn ang="0">
                  <a:pos x="211" y="90"/>
                </a:cxn>
                <a:cxn ang="0">
                  <a:pos x="224" y="110"/>
                </a:cxn>
                <a:cxn ang="0">
                  <a:pos x="238" y="135"/>
                </a:cxn>
                <a:cxn ang="0">
                  <a:pos x="245" y="162"/>
                </a:cxn>
                <a:cxn ang="0">
                  <a:pos x="257" y="183"/>
                </a:cxn>
                <a:cxn ang="0">
                  <a:pos x="261" y="207"/>
                </a:cxn>
                <a:cxn ang="0">
                  <a:pos x="264" y="228"/>
                </a:cxn>
                <a:cxn ang="0">
                  <a:pos x="268" y="253"/>
                </a:cxn>
                <a:cxn ang="0">
                  <a:pos x="268" y="278"/>
                </a:cxn>
                <a:cxn ang="0">
                  <a:pos x="270" y="304"/>
                </a:cxn>
                <a:cxn ang="0">
                  <a:pos x="270" y="329"/>
                </a:cxn>
                <a:cxn ang="0">
                  <a:pos x="257" y="331"/>
                </a:cxn>
                <a:cxn ang="0">
                  <a:pos x="245" y="310"/>
                </a:cxn>
                <a:cxn ang="0">
                  <a:pos x="240" y="283"/>
                </a:cxn>
                <a:cxn ang="0">
                  <a:pos x="234" y="262"/>
                </a:cxn>
                <a:cxn ang="0">
                  <a:pos x="228" y="242"/>
                </a:cxn>
                <a:cxn ang="0">
                  <a:pos x="223" y="223"/>
                </a:cxn>
                <a:cxn ang="0">
                  <a:pos x="213" y="202"/>
                </a:cxn>
                <a:cxn ang="0">
                  <a:pos x="202" y="181"/>
                </a:cxn>
                <a:cxn ang="0">
                  <a:pos x="188" y="162"/>
                </a:cxn>
                <a:cxn ang="0">
                  <a:pos x="177" y="141"/>
                </a:cxn>
                <a:cxn ang="0">
                  <a:pos x="166" y="124"/>
                </a:cxn>
                <a:cxn ang="0">
                  <a:pos x="150" y="103"/>
                </a:cxn>
                <a:cxn ang="0">
                  <a:pos x="120" y="78"/>
                </a:cxn>
                <a:cxn ang="0">
                  <a:pos x="95" y="65"/>
                </a:cxn>
                <a:cxn ang="0">
                  <a:pos x="78" y="57"/>
                </a:cxn>
                <a:cxn ang="0">
                  <a:pos x="53" y="44"/>
                </a:cxn>
                <a:cxn ang="0">
                  <a:pos x="29" y="36"/>
                </a:cxn>
                <a:cxn ang="0">
                  <a:pos x="8" y="36"/>
                </a:cxn>
                <a:cxn ang="0">
                  <a:pos x="0" y="27"/>
                </a:cxn>
                <a:cxn ang="0">
                  <a:pos x="0" y="15"/>
                </a:cxn>
                <a:cxn ang="0">
                  <a:pos x="6" y="2"/>
                </a:cxn>
                <a:cxn ang="0">
                  <a:pos x="14" y="2"/>
                </a:cxn>
              </a:cxnLst>
              <a:rect l="0" t="0" r="r" b="b"/>
              <a:pathLst>
                <a:path w="274" h="335">
                  <a:moveTo>
                    <a:pt x="14" y="2"/>
                  </a:moveTo>
                  <a:lnTo>
                    <a:pt x="23" y="0"/>
                  </a:lnTo>
                  <a:lnTo>
                    <a:pt x="33" y="0"/>
                  </a:lnTo>
                  <a:lnTo>
                    <a:pt x="44" y="0"/>
                  </a:lnTo>
                  <a:lnTo>
                    <a:pt x="53" y="0"/>
                  </a:lnTo>
                  <a:lnTo>
                    <a:pt x="59" y="0"/>
                  </a:lnTo>
                  <a:lnTo>
                    <a:pt x="69" y="2"/>
                  </a:lnTo>
                  <a:lnTo>
                    <a:pt x="78" y="6"/>
                  </a:lnTo>
                  <a:lnTo>
                    <a:pt x="86" y="8"/>
                  </a:lnTo>
                  <a:lnTo>
                    <a:pt x="99" y="15"/>
                  </a:lnTo>
                  <a:lnTo>
                    <a:pt x="110" y="21"/>
                  </a:lnTo>
                  <a:lnTo>
                    <a:pt x="120" y="23"/>
                  </a:lnTo>
                  <a:lnTo>
                    <a:pt x="131" y="29"/>
                  </a:lnTo>
                  <a:lnTo>
                    <a:pt x="141" y="36"/>
                  </a:lnTo>
                  <a:lnTo>
                    <a:pt x="150" y="38"/>
                  </a:lnTo>
                  <a:lnTo>
                    <a:pt x="160" y="44"/>
                  </a:lnTo>
                  <a:lnTo>
                    <a:pt x="171" y="53"/>
                  </a:lnTo>
                  <a:lnTo>
                    <a:pt x="177" y="59"/>
                  </a:lnTo>
                  <a:lnTo>
                    <a:pt x="186" y="65"/>
                  </a:lnTo>
                  <a:lnTo>
                    <a:pt x="192" y="74"/>
                  </a:lnTo>
                  <a:lnTo>
                    <a:pt x="202" y="84"/>
                  </a:lnTo>
                  <a:lnTo>
                    <a:pt x="211" y="90"/>
                  </a:lnTo>
                  <a:lnTo>
                    <a:pt x="217" y="103"/>
                  </a:lnTo>
                  <a:lnTo>
                    <a:pt x="224" y="110"/>
                  </a:lnTo>
                  <a:lnTo>
                    <a:pt x="232" y="126"/>
                  </a:lnTo>
                  <a:lnTo>
                    <a:pt x="238" y="135"/>
                  </a:lnTo>
                  <a:lnTo>
                    <a:pt x="243" y="147"/>
                  </a:lnTo>
                  <a:lnTo>
                    <a:pt x="245" y="162"/>
                  </a:lnTo>
                  <a:lnTo>
                    <a:pt x="253" y="175"/>
                  </a:lnTo>
                  <a:lnTo>
                    <a:pt x="257" y="183"/>
                  </a:lnTo>
                  <a:lnTo>
                    <a:pt x="259" y="196"/>
                  </a:lnTo>
                  <a:lnTo>
                    <a:pt x="261" y="207"/>
                  </a:lnTo>
                  <a:lnTo>
                    <a:pt x="264" y="221"/>
                  </a:lnTo>
                  <a:lnTo>
                    <a:pt x="264" y="228"/>
                  </a:lnTo>
                  <a:lnTo>
                    <a:pt x="264" y="242"/>
                  </a:lnTo>
                  <a:lnTo>
                    <a:pt x="268" y="253"/>
                  </a:lnTo>
                  <a:lnTo>
                    <a:pt x="268" y="264"/>
                  </a:lnTo>
                  <a:lnTo>
                    <a:pt x="268" y="278"/>
                  </a:lnTo>
                  <a:lnTo>
                    <a:pt x="270" y="289"/>
                  </a:lnTo>
                  <a:lnTo>
                    <a:pt x="270" y="304"/>
                  </a:lnTo>
                  <a:lnTo>
                    <a:pt x="274" y="320"/>
                  </a:lnTo>
                  <a:lnTo>
                    <a:pt x="270" y="329"/>
                  </a:lnTo>
                  <a:lnTo>
                    <a:pt x="261" y="335"/>
                  </a:lnTo>
                  <a:lnTo>
                    <a:pt x="257" y="331"/>
                  </a:lnTo>
                  <a:lnTo>
                    <a:pt x="249" y="321"/>
                  </a:lnTo>
                  <a:lnTo>
                    <a:pt x="245" y="310"/>
                  </a:lnTo>
                  <a:lnTo>
                    <a:pt x="243" y="295"/>
                  </a:lnTo>
                  <a:lnTo>
                    <a:pt x="240" y="283"/>
                  </a:lnTo>
                  <a:lnTo>
                    <a:pt x="240" y="274"/>
                  </a:lnTo>
                  <a:lnTo>
                    <a:pt x="234" y="262"/>
                  </a:lnTo>
                  <a:lnTo>
                    <a:pt x="232" y="253"/>
                  </a:lnTo>
                  <a:lnTo>
                    <a:pt x="228" y="242"/>
                  </a:lnTo>
                  <a:lnTo>
                    <a:pt x="224" y="232"/>
                  </a:lnTo>
                  <a:lnTo>
                    <a:pt x="223" y="223"/>
                  </a:lnTo>
                  <a:lnTo>
                    <a:pt x="217" y="213"/>
                  </a:lnTo>
                  <a:lnTo>
                    <a:pt x="213" y="202"/>
                  </a:lnTo>
                  <a:lnTo>
                    <a:pt x="207" y="192"/>
                  </a:lnTo>
                  <a:lnTo>
                    <a:pt x="202" y="181"/>
                  </a:lnTo>
                  <a:lnTo>
                    <a:pt x="196" y="171"/>
                  </a:lnTo>
                  <a:lnTo>
                    <a:pt x="188" y="162"/>
                  </a:lnTo>
                  <a:lnTo>
                    <a:pt x="183" y="150"/>
                  </a:lnTo>
                  <a:lnTo>
                    <a:pt x="177" y="141"/>
                  </a:lnTo>
                  <a:lnTo>
                    <a:pt x="171" y="131"/>
                  </a:lnTo>
                  <a:lnTo>
                    <a:pt x="166" y="124"/>
                  </a:lnTo>
                  <a:lnTo>
                    <a:pt x="162" y="118"/>
                  </a:lnTo>
                  <a:lnTo>
                    <a:pt x="150" y="103"/>
                  </a:lnTo>
                  <a:lnTo>
                    <a:pt x="135" y="90"/>
                  </a:lnTo>
                  <a:lnTo>
                    <a:pt x="120" y="78"/>
                  </a:lnTo>
                  <a:lnTo>
                    <a:pt x="105" y="69"/>
                  </a:lnTo>
                  <a:lnTo>
                    <a:pt x="95" y="65"/>
                  </a:lnTo>
                  <a:lnTo>
                    <a:pt x="86" y="59"/>
                  </a:lnTo>
                  <a:lnTo>
                    <a:pt x="78" y="57"/>
                  </a:lnTo>
                  <a:lnTo>
                    <a:pt x="69" y="53"/>
                  </a:lnTo>
                  <a:lnTo>
                    <a:pt x="53" y="44"/>
                  </a:lnTo>
                  <a:lnTo>
                    <a:pt x="44" y="42"/>
                  </a:lnTo>
                  <a:lnTo>
                    <a:pt x="29" y="36"/>
                  </a:lnTo>
                  <a:lnTo>
                    <a:pt x="17" y="36"/>
                  </a:lnTo>
                  <a:lnTo>
                    <a:pt x="8" y="36"/>
                  </a:lnTo>
                  <a:lnTo>
                    <a:pt x="2" y="33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2" y="8"/>
                  </a:lnTo>
                  <a:lnTo>
                    <a:pt x="6" y="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67" name="Freeform 21"/>
            <p:cNvSpPr>
              <a:spLocks/>
            </p:cNvSpPr>
            <p:nvPr/>
          </p:nvSpPr>
          <p:spPr bwMode="auto">
            <a:xfrm>
              <a:off x="2324100" y="4430713"/>
              <a:ext cx="334963" cy="93663"/>
            </a:xfrm>
            <a:custGeom>
              <a:avLst/>
              <a:gdLst/>
              <a:ahLst/>
              <a:cxnLst>
                <a:cxn ang="0">
                  <a:pos x="21" y="82"/>
                </a:cxn>
                <a:cxn ang="0">
                  <a:pos x="49" y="69"/>
                </a:cxn>
                <a:cxn ang="0">
                  <a:pos x="72" y="57"/>
                </a:cxn>
                <a:cxn ang="0">
                  <a:pos x="98" y="52"/>
                </a:cxn>
                <a:cxn ang="0">
                  <a:pos x="123" y="52"/>
                </a:cxn>
                <a:cxn ang="0">
                  <a:pos x="144" y="52"/>
                </a:cxn>
                <a:cxn ang="0">
                  <a:pos x="163" y="48"/>
                </a:cxn>
                <a:cxn ang="0">
                  <a:pos x="184" y="48"/>
                </a:cxn>
                <a:cxn ang="0">
                  <a:pos x="199" y="48"/>
                </a:cxn>
                <a:cxn ang="0">
                  <a:pos x="216" y="44"/>
                </a:cxn>
                <a:cxn ang="0">
                  <a:pos x="232" y="42"/>
                </a:cxn>
                <a:cxn ang="0">
                  <a:pos x="252" y="38"/>
                </a:cxn>
                <a:cxn ang="0">
                  <a:pos x="277" y="33"/>
                </a:cxn>
                <a:cxn ang="0">
                  <a:pos x="302" y="27"/>
                </a:cxn>
                <a:cxn ang="0">
                  <a:pos x="319" y="23"/>
                </a:cxn>
                <a:cxn ang="0">
                  <a:pos x="334" y="17"/>
                </a:cxn>
                <a:cxn ang="0">
                  <a:pos x="355" y="12"/>
                </a:cxn>
                <a:cxn ang="0">
                  <a:pos x="374" y="6"/>
                </a:cxn>
                <a:cxn ang="0">
                  <a:pos x="391" y="0"/>
                </a:cxn>
                <a:cxn ang="0">
                  <a:pos x="416" y="0"/>
                </a:cxn>
                <a:cxn ang="0">
                  <a:pos x="422" y="17"/>
                </a:cxn>
                <a:cxn ang="0">
                  <a:pos x="401" y="31"/>
                </a:cxn>
                <a:cxn ang="0">
                  <a:pos x="380" y="36"/>
                </a:cxn>
                <a:cxn ang="0">
                  <a:pos x="361" y="44"/>
                </a:cxn>
                <a:cxn ang="0">
                  <a:pos x="344" y="52"/>
                </a:cxn>
                <a:cxn ang="0">
                  <a:pos x="325" y="61"/>
                </a:cxn>
                <a:cxn ang="0">
                  <a:pos x="308" y="67"/>
                </a:cxn>
                <a:cxn ang="0">
                  <a:pos x="281" y="76"/>
                </a:cxn>
                <a:cxn ang="0">
                  <a:pos x="256" y="84"/>
                </a:cxn>
                <a:cxn ang="0">
                  <a:pos x="237" y="88"/>
                </a:cxn>
                <a:cxn ang="0">
                  <a:pos x="220" y="93"/>
                </a:cxn>
                <a:cxn ang="0">
                  <a:pos x="205" y="99"/>
                </a:cxn>
                <a:cxn ang="0">
                  <a:pos x="188" y="103"/>
                </a:cxn>
                <a:cxn ang="0">
                  <a:pos x="165" y="105"/>
                </a:cxn>
                <a:cxn ang="0">
                  <a:pos x="148" y="105"/>
                </a:cxn>
                <a:cxn ang="0">
                  <a:pos x="123" y="105"/>
                </a:cxn>
                <a:cxn ang="0">
                  <a:pos x="102" y="105"/>
                </a:cxn>
                <a:cxn ang="0">
                  <a:pos x="78" y="105"/>
                </a:cxn>
                <a:cxn ang="0">
                  <a:pos x="57" y="105"/>
                </a:cxn>
                <a:cxn ang="0">
                  <a:pos x="36" y="112"/>
                </a:cxn>
                <a:cxn ang="0">
                  <a:pos x="9" y="118"/>
                </a:cxn>
                <a:cxn ang="0">
                  <a:pos x="0" y="99"/>
                </a:cxn>
                <a:cxn ang="0">
                  <a:pos x="9" y="92"/>
                </a:cxn>
              </a:cxnLst>
              <a:rect l="0" t="0" r="r" b="b"/>
              <a:pathLst>
                <a:path w="422" h="118">
                  <a:moveTo>
                    <a:pt x="9" y="92"/>
                  </a:moveTo>
                  <a:lnTo>
                    <a:pt x="21" y="82"/>
                  </a:lnTo>
                  <a:lnTo>
                    <a:pt x="36" y="76"/>
                  </a:lnTo>
                  <a:lnTo>
                    <a:pt x="49" y="69"/>
                  </a:lnTo>
                  <a:lnTo>
                    <a:pt x="60" y="63"/>
                  </a:lnTo>
                  <a:lnTo>
                    <a:pt x="72" y="57"/>
                  </a:lnTo>
                  <a:lnTo>
                    <a:pt x="87" y="55"/>
                  </a:lnTo>
                  <a:lnTo>
                    <a:pt x="98" y="52"/>
                  </a:lnTo>
                  <a:lnTo>
                    <a:pt x="114" y="52"/>
                  </a:lnTo>
                  <a:lnTo>
                    <a:pt x="123" y="52"/>
                  </a:lnTo>
                  <a:lnTo>
                    <a:pt x="133" y="52"/>
                  </a:lnTo>
                  <a:lnTo>
                    <a:pt x="144" y="52"/>
                  </a:lnTo>
                  <a:lnTo>
                    <a:pt x="154" y="52"/>
                  </a:lnTo>
                  <a:lnTo>
                    <a:pt x="163" y="48"/>
                  </a:lnTo>
                  <a:lnTo>
                    <a:pt x="171" y="48"/>
                  </a:lnTo>
                  <a:lnTo>
                    <a:pt x="184" y="48"/>
                  </a:lnTo>
                  <a:lnTo>
                    <a:pt x="192" y="48"/>
                  </a:lnTo>
                  <a:lnTo>
                    <a:pt x="199" y="48"/>
                  </a:lnTo>
                  <a:lnTo>
                    <a:pt x="209" y="44"/>
                  </a:lnTo>
                  <a:lnTo>
                    <a:pt x="216" y="44"/>
                  </a:lnTo>
                  <a:lnTo>
                    <a:pt x="226" y="44"/>
                  </a:lnTo>
                  <a:lnTo>
                    <a:pt x="232" y="42"/>
                  </a:lnTo>
                  <a:lnTo>
                    <a:pt x="245" y="42"/>
                  </a:lnTo>
                  <a:lnTo>
                    <a:pt x="252" y="38"/>
                  </a:lnTo>
                  <a:lnTo>
                    <a:pt x="262" y="38"/>
                  </a:lnTo>
                  <a:lnTo>
                    <a:pt x="277" y="33"/>
                  </a:lnTo>
                  <a:lnTo>
                    <a:pt x="294" y="31"/>
                  </a:lnTo>
                  <a:lnTo>
                    <a:pt x="302" y="27"/>
                  </a:lnTo>
                  <a:lnTo>
                    <a:pt x="309" y="27"/>
                  </a:lnTo>
                  <a:lnTo>
                    <a:pt x="319" y="23"/>
                  </a:lnTo>
                  <a:lnTo>
                    <a:pt x="328" y="21"/>
                  </a:lnTo>
                  <a:lnTo>
                    <a:pt x="334" y="17"/>
                  </a:lnTo>
                  <a:lnTo>
                    <a:pt x="346" y="15"/>
                  </a:lnTo>
                  <a:lnTo>
                    <a:pt x="355" y="12"/>
                  </a:lnTo>
                  <a:lnTo>
                    <a:pt x="365" y="12"/>
                  </a:lnTo>
                  <a:lnTo>
                    <a:pt x="374" y="6"/>
                  </a:lnTo>
                  <a:lnTo>
                    <a:pt x="384" y="6"/>
                  </a:lnTo>
                  <a:lnTo>
                    <a:pt x="391" y="0"/>
                  </a:lnTo>
                  <a:lnTo>
                    <a:pt x="404" y="0"/>
                  </a:lnTo>
                  <a:lnTo>
                    <a:pt x="416" y="0"/>
                  </a:lnTo>
                  <a:lnTo>
                    <a:pt x="422" y="10"/>
                  </a:lnTo>
                  <a:lnTo>
                    <a:pt x="422" y="17"/>
                  </a:lnTo>
                  <a:lnTo>
                    <a:pt x="412" y="27"/>
                  </a:lnTo>
                  <a:lnTo>
                    <a:pt x="401" y="31"/>
                  </a:lnTo>
                  <a:lnTo>
                    <a:pt x="387" y="33"/>
                  </a:lnTo>
                  <a:lnTo>
                    <a:pt x="380" y="36"/>
                  </a:lnTo>
                  <a:lnTo>
                    <a:pt x="370" y="42"/>
                  </a:lnTo>
                  <a:lnTo>
                    <a:pt x="361" y="44"/>
                  </a:lnTo>
                  <a:lnTo>
                    <a:pt x="351" y="48"/>
                  </a:lnTo>
                  <a:lnTo>
                    <a:pt x="344" y="52"/>
                  </a:lnTo>
                  <a:lnTo>
                    <a:pt x="334" y="57"/>
                  </a:lnTo>
                  <a:lnTo>
                    <a:pt x="325" y="61"/>
                  </a:lnTo>
                  <a:lnTo>
                    <a:pt x="315" y="63"/>
                  </a:lnTo>
                  <a:lnTo>
                    <a:pt x="308" y="67"/>
                  </a:lnTo>
                  <a:lnTo>
                    <a:pt x="298" y="69"/>
                  </a:lnTo>
                  <a:lnTo>
                    <a:pt x="281" y="76"/>
                  </a:lnTo>
                  <a:lnTo>
                    <a:pt x="266" y="82"/>
                  </a:lnTo>
                  <a:lnTo>
                    <a:pt x="256" y="84"/>
                  </a:lnTo>
                  <a:lnTo>
                    <a:pt x="247" y="88"/>
                  </a:lnTo>
                  <a:lnTo>
                    <a:pt x="237" y="88"/>
                  </a:lnTo>
                  <a:lnTo>
                    <a:pt x="230" y="92"/>
                  </a:lnTo>
                  <a:lnTo>
                    <a:pt x="220" y="93"/>
                  </a:lnTo>
                  <a:lnTo>
                    <a:pt x="214" y="97"/>
                  </a:lnTo>
                  <a:lnTo>
                    <a:pt x="205" y="99"/>
                  </a:lnTo>
                  <a:lnTo>
                    <a:pt x="195" y="103"/>
                  </a:lnTo>
                  <a:lnTo>
                    <a:pt x="188" y="103"/>
                  </a:lnTo>
                  <a:lnTo>
                    <a:pt x="174" y="103"/>
                  </a:lnTo>
                  <a:lnTo>
                    <a:pt x="165" y="105"/>
                  </a:lnTo>
                  <a:lnTo>
                    <a:pt x="155" y="105"/>
                  </a:lnTo>
                  <a:lnTo>
                    <a:pt x="148" y="105"/>
                  </a:lnTo>
                  <a:lnTo>
                    <a:pt x="135" y="105"/>
                  </a:lnTo>
                  <a:lnTo>
                    <a:pt x="123" y="105"/>
                  </a:lnTo>
                  <a:lnTo>
                    <a:pt x="114" y="109"/>
                  </a:lnTo>
                  <a:lnTo>
                    <a:pt x="102" y="105"/>
                  </a:lnTo>
                  <a:lnTo>
                    <a:pt x="91" y="105"/>
                  </a:lnTo>
                  <a:lnTo>
                    <a:pt x="78" y="105"/>
                  </a:lnTo>
                  <a:lnTo>
                    <a:pt x="66" y="105"/>
                  </a:lnTo>
                  <a:lnTo>
                    <a:pt x="57" y="105"/>
                  </a:lnTo>
                  <a:lnTo>
                    <a:pt x="45" y="109"/>
                  </a:lnTo>
                  <a:lnTo>
                    <a:pt x="36" y="112"/>
                  </a:lnTo>
                  <a:lnTo>
                    <a:pt x="24" y="118"/>
                  </a:lnTo>
                  <a:lnTo>
                    <a:pt x="9" y="118"/>
                  </a:lnTo>
                  <a:lnTo>
                    <a:pt x="2" y="112"/>
                  </a:lnTo>
                  <a:lnTo>
                    <a:pt x="0" y="99"/>
                  </a:lnTo>
                  <a:lnTo>
                    <a:pt x="9" y="92"/>
                  </a:lnTo>
                  <a:lnTo>
                    <a:pt x="9" y="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68" name="Freeform 37"/>
            <p:cNvSpPr>
              <a:spLocks/>
            </p:cNvSpPr>
            <p:nvPr/>
          </p:nvSpPr>
          <p:spPr bwMode="auto">
            <a:xfrm>
              <a:off x="1981200" y="4595813"/>
              <a:ext cx="1787525" cy="963613"/>
            </a:xfrm>
            <a:custGeom>
              <a:avLst/>
              <a:gdLst/>
              <a:ahLst/>
              <a:cxnLst>
                <a:cxn ang="0">
                  <a:pos x="217" y="1034"/>
                </a:cxn>
                <a:cxn ang="0">
                  <a:pos x="323" y="979"/>
                </a:cxn>
                <a:cxn ang="0">
                  <a:pos x="426" y="928"/>
                </a:cxn>
                <a:cxn ang="0">
                  <a:pos x="525" y="877"/>
                </a:cxn>
                <a:cxn ang="0">
                  <a:pos x="622" y="821"/>
                </a:cxn>
                <a:cxn ang="0">
                  <a:pos x="713" y="770"/>
                </a:cxn>
                <a:cxn ang="0">
                  <a:pos x="806" y="719"/>
                </a:cxn>
                <a:cxn ang="0">
                  <a:pos x="893" y="668"/>
                </a:cxn>
                <a:cxn ang="0">
                  <a:pos x="979" y="620"/>
                </a:cxn>
                <a:cxn ang="0">
                  <a:pos x="1070" y="569"/>
                </a:cxn>
                <a:cxn ang="0">
                  <a:pos x="1161" y="521"/>
                </a:cxn>
                <a:cxn ang="0">
                  <a:pos x="1245" y="468"/>
                </a:cxn>
                <a:cxn ang="0">
                  <a:pos x="1336" y="419"/>
                </a:cxn>
                <a:cxn ang="0">
                  <a:pos x="1426" y="369"/>
                </a:cxn>
                <a:cxn ang="0">
                  <a:pos x="1517" y="322"/>
                </a:cxn>
                <a:cxn ang="0">
                  <a:pos x="1614" y="270"/>
                </a:cxn>
                <a:cxn ang="0">
                  <a:pos x="1711" y="225"/>
                </a:cxn>
                <a:cxn ang="0">
                  <a:pos x="1810" y="173"/>
                </a:cxn>
                <a:cxn ang="0">
                  <a:pos x="1914" y="128"/>
                </a:cxn>
                <a:cxn ang="0">
                  <a:pos x="2021" y="80"/>
                </a:cxn>
                <a:cxn ang="0">
                  <a:pos x="2135" y="35"/>
                </a:cxn>
                <a:cxn ang="0">
                  <a:pos x="2228" y="0"/>
                </a:cxn>
                <a:cxn ang="0">
                  <a:pos x="2252" y="23"/>
                </a:cxn>
                <a:cxn ang="0">
                  <a:pos x="2233" y="61"/>
                </a:cxn>
                <a:cxn ang="0">
                  <a:pos x="2163" y="94"/>
                </a:cxn>
                <a:cxn ang="0">
                  <a:pos x="2072" y="133"/>
                </a:cxn>
                <a:cxn ang="0">
                  <a:pos x="1981" y="179"/>
                </a:cxn>
                <a:cxn ang="0">
                  <a:pos x="1886" y="225"/>
                </a:cxn>
                <a:cxn ang="0">
                  <a:pos x="1789" y="276"/>
                </a:cxn>
                <a:cxn ang="0">
                  <a:pos x="1688" y="327"/>
                </a:cxn>
                <a:cxn ang="0">
                  <a:pos x="1589" y="382"/>
                </a:cxn>
                <a:cxn ang="0">
                  <a:pos x="1486" y="439"/>
                </a:cxn>
                <a:cxn ang="0">
                  <a:pos x="1384" y="497"/>
                </a:cxn>
                <a:cxn ang="0">
                  <a:pos x="1281" y="554"/>
                </a:cxn>
                <a:cxn ang="0">
                  <a:pos x="1182" y="614"/>
                </a:cxn>
                <a:cxn ang="0">
                  <a:pos x="1080" y="671"/>
                </a:cxn>
                <a:cxn ang="0">
                  <a:pos x="983" y="728"/>
                </a:cxn>
                <a:cxn ang="0">
                  <a:pos x="888" y="783"/>
                </a:cxn>
                <a:cxn ang="0">
                  <a:pos x="793" y="841"/>
                </a:cxn>
                <a:cxn ang="0">
                  <a:pos x="700" y="892"/>
                </a:cxn>
                <a:cxn ang="0">
                  <a:pos x="616" y="939"/>
                </a:cxn>
                <a:cxn ang="0">
                  <a:pos x="530" y="987"/>
                </a:cxn>
                <a:cxn ang="0">
                  <a:pos x="453" y="1034"/>
                </a:cxn>
                <a:cxn ang="0">
                  <a:pos x="377" y="1072"/>
                </a:cxn>
                <a:cxn ang="0">
                  <a:pos x="312" y="1108"/>
                </a:cxn>
                <a:cxn ang="0">
                  <a:pos x="251" y="1139"/>
                </a:cxn>
                <a:cxn ang="0">
                  <a:pos x="205" y="1160"/>
                </a:cxn>
                <a:cxn ang="0">
                  <a:pos x="164" y="1179"/>
                </a:cxn>
                <a:cxn ang="0">
                  <a:pos x="124" y="1194"/>
                </a:cxn>
                <a:cxn ang="0">
                  <a:pos x="93" y="1202"/>
                </a:cxn>
                <a:cxn ang="0">
                  <a:pos x="71" y="1211"/>
                </a:cxn>
                <a:cxn ang="0">
                  <a:pos x="29" y="1215"/>
                </a:cxn>
                <a:cxn ang="0">
                  <a:pos x="6" y="1209"/>
                </a:cxn>
                <a:cxn ang="0">
                  <a:pos x="0" y="1186"/>
                </a:cxn>
                <a:cxn ang="0">
                  <a:pos x="15" y="1158"/>
                </a:cxn>
                <a:cxn ang="0">
                  <a:pos x="42" y="1129"/>
                </a:cxn>
                <a:cxn ang="0">
                  <a:pos x="82" y="1103"/>
                </a:cxn>
                <a:cxn ang="0">
                  <a:pos x="118" y="1078"/>
                </a:cxn>
                <a:cxn ang="0">
                  <a:pos x="145" y="1069"/>
                </a:cxn>
              </a:cxnLst>
              <a:rect l="0" t="0" r="r" b="b"/>
              <a:pathLst>
                <a:path w="2252" h="1215">
                  <a:moveTo>
                    <a:pt x="145" y="1069"/>
                  </a:moveTo>
                  <a:lnTo>
                    <a:pt x="181" y="1048"/>
                  </a:lnTo>
                  <a:lnTo>
                    <a:pt x="217" y="1034"/>
                  </a:lnTo>
                  <a:lnTo>
                    <a:pt x="253" y="1015"/>
                  </a:lnTo>
                  <a:lnTo>
                    <a:pt x="287" y="998"/>
                  </a:lnTo>
                  <a:lnTo>
                    <a:pt x="323" y="979"/>
                  </a:lnTo>
                  <a:lnTo>
                    <a:pt x="356" y="964"/>
                  </a:lnTo>
                  <a:lnTo>
                    <a:pt x="390" y="945"/>
                  </a:lnTo>
                  <a:lnTo>
                    <a:pt x="426" y="928"/>
                  </a:lnTo>
                  <a:lnTo>
                    <a:pt x="458" y="909"/>
                  </a:lnTo>
                  <a:lnTo>
                    <a:pt x="492" y="892"/>
                  </a:lnTo>
                  <a:lnTo>
                    <a:pt x="525" y="877"/>
                  </a:lnTo>
                  <a:lnTo>
                    <a:pt x="555" y="860"/>
                  </a:lnTo>
                  <a:lnTo>
                    <a:pt x="587" y="841"/>
                  </a:lnTo>
                  <a:lnTo>
                    <a:pt x="622" y="821"/>
                  </a:lnTo>
                  <a:lnTo>
                    <a:pt x="652" y="806"/>
                  </a:lnTo>
                  <a:lnTo>
                    <a:pt x="684" y="789"/>
                  </a:lnTo>
                  <a:lnTo>
                    <a:pt x="713" y="770"/>
                  </a:lnTo>
                  <a:lnTo>
                    <a:pt x="745" y="753"/>
                  </a:lnTo>
                  <a:lnTo>
                    <a:pt x="772" y="738"/>
                  </a:lnTo>
                  <a:lnTo>
                    <a:pt x="806" y="719"/>
                  </a:lnTo>
                  <a:lnTo>
                    <a:pt x="836" y="702"/>
                  </a:lnTo>
                  <a:lnTo>
                    <a:pt x="863" y="687"/>
                  </a:lnTo>
                  <a:lnTo>
                    <a:pt x="893" y="668"/>
                  </a:lnTo>
                  <a:lnTo>
                    <a:pt x="922" y="652"/>
                  </a:lnTo>
                  <a:lnTo>
                    <a:pt x="952" y="635"/>
                  </a:lnTo>
                  <a:lnTo>
                    <a:pt x="979" y="620"/>
                  </a:lnTo>
                  <a:lnTo>
                    <a:pt x="1011" y="603"/>
                  </a:lnTo>
                  <a:lnTo>
                    <a:pt x="1044" y="584"/>
                  </a:lnTo>
                  <a:lnTo>
                    <a:pt x="1070" y="569"/>
                  </a:lnTo>
                  <a:lnTo>
                    <a:pt x="1097" y="550"/>
                  </a:lnTo>
                  <a:lnTo>
                    <a:pt x="1127" y="535"/>
                  </a:lnTo>
                  <a:lnTo>
                    <a:pt x="1161" y="521"/>
                  </a:lnTo>
                  <a:lnTo>
                    <a:pt x="1188" y="502"/>
                  </a:lnTo>
                  <a:lnTo>
                    <a:pt x="1218" y="483"/>
                  </a:lnTo>
                  <a:lnTo>
                    <a:pt x="1245" y="468"/>
                  </a:lnTo>
                  <a:lnTo>
                    <a:pt x="1276" y="453"/>
                  </a:lnTo>
                  <a:lnTo>
                    <a:pt x="1306" y="432"/>
                  </a:lnTo>
                  <a:lnTo>
                    <a:pt x="1336" y="419"/>
                  </a:lnTo>
                  <a:lnTo>
                    <a:pt x="1363" y="403"/>
                  </a:lnTo>
                  <a:lnTo>
                    <a:pt x="1397" y="384"/>
                  </a:lnTo>
                  <a:lnTo>
                    <a:pt x="1426" y="369"/>
                  </a:lnTo>
                  <a:lnTo>
                    <a:pt x="1456" y="354"/>
                  </a:lnTo>
                  <a:lnTo>
                    <a:pt x="1486" y="337"/>
                  </a:lnTo>
                  <a:lnTo>
                    <a:pt x="1517" y="322"/>
                  </a:lnTo>
                  <a:lnTo>
                    <a:pt x="1547" y="303"/>
                  </a:lnTo>
                  <a:lnTo>
                    <a:pt x="1580" y="287"/>
                  </a:lnTo>
                  <a:lnTo>
                    <a:pt x="1614" y="270"/>
                  </a:lnTo>
                  <a:lnTo>
                    <a:pt x="1646" y="257"/>
                  </a:lnTo>
                  <a:lnTo>
                    <a:pt x="1677" y="240"/>
                  </a:lnTo>
                  <a:lnTo>
                    <a:pt x="1711" y="225"/>
                  </a:lnTo>
                  <a:lnTo>
                    <a:pt x="1743" y="208"/>
                  </a:lnTo>
                  <a:lnTo>
                    <a:pt x="1775" y="191"/>
                  </a:lnTo>
                  <a:lnTo>
                    <a:pt x="1810" y="173"/>
                  </a:lnTo>
                  <a:lnTo>
                    <a:pt x="1842" y="162"/>
                  </a:lnTo>
                  <a:lnTo>
                    <a:pt x="1876" y="143"/>
                  </a:lnTo>
                  <a:lnTo>
                    <a:pt x="1914" y="128"/>
                  </a:lnTo>
                  <a:lnTo>
                    <a:pt x="1948" y="113"/>
                  </a:lnTo>
                  <a:lnTo>
                    <a:pt x="1984" y="97"/>
                  </a:lnTo>
                  <a:lnTo>
                    <a:pt x="2021" y="80"/>
                  </a:lnTo>
                  <a:lnTo>
                    <a:pt x="2057" y="67"/>
                  </a:lnTo>
                  <a:lnTo>
                    <a:pt x="2095" y="52"/>
                  </a:lnTo>
                  <a:lnTo>
                    <a:pt x="2135" y="35"/>
                  </a:lnTo>
                  <a:lnTo>
                    <a:pt x="2175" y="19"/>
                  </a:lnTo>
                  <a:lnTo>
                    <a:pt x="2213" y="8"/>
                  </a:lnTo>
                  <a:lnTo>
                    <a:pt x="2228" y="0"/>
                  </a:lnTo>
                  <a:lnTo>
                    <a:pt x="2241" y="4"/>
                  </a:lnTo>
                  <a:lnTo>
                    <a:pt x="2247" y="10"/>
                  </a:lnTo>
                  <a:lnTo>
                    <a:pt x="2252" y="23"/>
                  </a:lnTo>
                  <a:lnTo>
                    <a:pt x="2249" y="35"/>
                  </a:lnTo>
                  <a:lnTo>
                    <a:pt x="2247" y="50"/>
                  </a:lnTo>
                  <a:lnTo>
                    <a:pt x="2233" y="61"/>
                  </a:lnTo>
                  <a:lnTo>
                    <a:pt x="2220" y="71"/>
                  </a:lnTo>
                  <a:lnTo>
                    <a:pt x="2192" y="82"/>
                  </a:lnTo>
                  <a:lnTo>
                    <a:pt x="2163" y="94"/>
                  </a:lnTo>
                  <a:lnTo>
                    <a:pt x="2131" y="107"/>
                  </a:lnTo>
                  <a:lnTo>
                    <a:pt x="2102" y="122"/>
                  </a:lnTo>
                  <a:lnTo>
                    <a:pt x="2072" y="133"/>
                  </a:lnTo>
                  <a:lnTo>
                    <a:pt x="2041" y="149"/>
                  </a:lnTo>
                  <a:lnTo>
                    <a:pt x="2011" y="164"/>
                  </a:lnTo>
                  <a:lnTo>
                    <a:pt x="1981" y="179"/>
                  </a:lnTo>
                  <a:lnTo>
                    <a:pt x="1948" y="194"/>
                  </a:lnTo>
                  <a:lnTo>
                    <a:pt x="1918" y="210"/>
                  </a:lnTo>
                  <a:lnTo>
                    <a:pt x="1886" y="225"/>
                  </a:lnTo>
                  <a:lnTo>
                    <a:pt x="1855" y="244"/>
                  </a:lnTo>
                  <a:lnTo>
                    <a:pt x="1821" y="257"/>
                  </a:lnTo>
                  <a:lnTo>
                    <a:pt x="1789" y="276"/>
                  </a:lnTo>
                  <a:lnTo>
                    <a:pt x="1754" y="293"/>
                  </a:lnTo>
                  <a:lnTo>
                    <a:pt x="1722" y="312"/>
                  </a:lnTo>
                  <a:lnTo>
                    <a:pt x="1688" y="327"/>
                  </a:lnTo>
                  <a:lnTo>
                    <a:pt x="1656" y="346"/>
                  </a:lnTo>
                  <a:lnTo>
                    <a:pt x="1620" y="363"/>
                  </a:lnTo>
                  <a:lnTo>
                    <a:pt x="1589" y="382"/>
                  </a:lnTo>
                  <a:lnTo>
                    <a:pt x="1553" y="403"/>
                  </a:lnTo>
                  <a:lnTo>
                    <a:pt x="1521" y="420"/>
                  </a:lnTo>
                  <a:lnTo>
                    <a:pt x="1486" y="439"/>
                  </a:lnTo>
                  <a:lnTo>
                    <a:pt x="1454" y="460"/>
                  </a:lnTo>
                  <a:lnTo>
                    <a:pt x="1418" y="477"/>
                  </a:lnTo>
                  <a:lnTo>
                    <a:pt x="1384" y="497"/>
                  </a:lnTo>
                  <a:lnTo>
                    <a:pt x="1348" y="514"/>
                  </a:lnTo>
                  <a:lnTo>
                    <a:pt x="1317" y="535"/>
                  </a:lnTo>
                  <a:lnTo>
                    <a:pt x="1281" y="554"/>
                  </a:lnTo>
                  <a:lnTo>
                    <a:pt x="1249" y="574"/>
                  </a:lnTo>
                  <a:lnTo>
                    <a:pt x="1215" y="593"/>
                  </a:lnTo>
                  <a:lnTo>
                    <a:pt x="1182" y="614"/>
                  </a:lnTo>
                  <a:lnTo>
                    <a:pt x="1150" y="631"/>
                  </a:lnTo>
                  <a:lnTo>
                    <a:pt x="1116" y="652"/>
                  </a:lnTo>
                  <a:lnTo>
                    <a:pt x="1080" y="671"/>
                  </a:lnTo>
                  <a:lnTo>
                    <a:pt x="1049" y="688"/>
                  </a:lnTo>
                  <a:lnTo>
                    <a:pt x="1017" y="709"/>
                  </a:lnTo>
                  <a:lnTo>
                    <a:pt x="983" y="728"/>
                  </a:lnTo>
                  <a:lnTo>
                    <a:pt x="951" y="745"/>
                  </a:lnTo>
                  <a:lnTo>
                    <a:pt x="916" y="768"/>
                  </a:lnTo>
                  <a:lnTo>
                    <a:pt x="888" y="783"/>
                  </a:lnTo>
                  <a:lnTo>
                    <a:pt x="854" y="801"/>
                  </a:lnTo>
                  <a:lnTo>
                    <a:pt x="819" y="821"/>
                  </a:lnTo>
                  <a:lnTo>
                    <a:pt x="793" y="841"/>
                  </a:lnTo>
                  <a:lnTo>
                    <a:pt x="760" y="856"/>
                  </a:lnTo>
                  <a:lnTo>
                    <a:pt x="730" y="873"/>
                  </a:lnTo>
                  <a:lnTo>
                    <a:pt x="700" y="892"/>
                  </a:lnTo>
                  <a:lnTo>
                    <a:pt x="673" y="909"/>
                  </a:lnTo>
                  <a:lnTo>
                    <a:pt x="643" y="924"/>
                  </a:lnTo>
                  <a:lnTo>
                    <a:pt x="616" y="939"/>
                  </a:lnTo>
                  <a:lnTo>
                    <a:pt x="586" y="955"/>
                  </a:lnTo>
                  <a:lnTo>
                    <a:pt x="559" y="974"/>
                  </a:lnTo>
                  <a:lnTo>
                    <a:pt x="530" y="987"/>
                  </a:lnTo>
                  <a:lnTo>
                    <a:pt x="504" y="1004"/>
                  </a:lnTo>
                  <a:lnTo>
                    <a:pt x="477" y="1019"/>
                  </a:lnTo>
                  <a:lnTo>
                    <a:pt x="453" y="1034"/>
                  </a:lnTo>
                  <a:lnTo>
                    <a:pt x="426" y="1046"/>
                  </a:lnTo>
                  <a:lnTo>
                    <a:pt x="401" y="1061"/>
                  </a:lnTo>
                  <a:lnTo>
                    <a:pt x="377" y="1072"/>
                  </a:lnTo>
                  <a:lnTo>
                    <a:pt x="356" y="1088"/>
                  </a:lnTo>
                  <a:lnTo>
                    <a:pt x="333" y="1097"/>
                  </a:lnTo>
                  <a:lnTo>
                    <a:pt x="312" y="1108"/>
                  </a:lnTo>
                  <a:lnTo>
                    <a:pt x="287" y="1122"/>
                  </a:lnTo>
                  <a:lnTo>
                    <a:pt x="268" y="1133"/>
                  </a:lnTo>
                  <a:lnTo>
                    <a:pt x="251" y="1139"/>
                  </a:lnTo>
                  <a:lnTo>
                    <a:pt x="236" y="1148"/>
                  </a:lnTo>
                  <a:lnTo>
                    <a:pt x="217" y="1154"/>
                  </a:lnTo>
                  <a:lnTo>
                    <a:pt x="205" y="1160"/>
                  </a:lnTo>
                  <a:lnTo>
                    <a:pt x="190" y="1169"/>
                  </a:lnTo>
                  <a:lnTo>
                    <a:pt x="175" y="1175"/>
                  </a:lnTo>
                  <a:lnTo>
                    <a:pt x="164" y="1179"/>
                  </a:lnTo>
                  <a:lnTo>
                    <a:pt x="152" y="1185"/>
                  </a:lnTo>
                  <a:lnTo>
                    <a:pt x="135" y="1186"/>
                  </a:lnTo>
                  <a:lnTo>
                    <a:pt x="124" y="1194"/>
                  </a:lnTo>
                  <a:lnTo>
                    <a:pt x="114" y="1196"/>
                  </a:lnTo>
                  <a:lnTo>
                    <a:pt x="107" y="1200"/>
                  </a:lnTo>
                  <a:lnTo>
                    <a:pt x="93" y="1202"/>
                  </a:lnTo>
                  <a:lnTo>
                    <a:pt x="86" y="1205"/>
                  </a:lnTo>
                  <a:lnTo>
                    <a:pt x="76" y="1209"/>
                  </a:lnTo>
                  <a:lnTo>
                    <a:pt x="71" y="1211"/>
                  </a:lnTo>
                  <a:lnTo>
                    <a:pt x="55" y="1211"/>
                  </a:lnTo>
                  <a:lnTo>
                    <a:pt x="40" y="1215"/>
                  </a:lnTo>
                  <a:lnTo>
                    <a:pt x="29" y="1215"/>
                  </a:lnTo>
                  <a:lnTo>
                    <a:pt x="21" y="1215"/>
                  </a:lnTo>
                  <a:lnTo>
                    <a:pt x="13" y="1211"/>
                  </a:lnTo>
                  <a:lnTo>
                    <a:pt x="6" y="1209"/>
                  </a:lnTo>
                  <a:lnTo>
                    <a:pt x="0" y="1205"/>
                  </a:lnTo>
                  <a:lnTo>
                    <a:pt x="0" y="1202"/>
                  </a:lnTo>
                  <a:lnTo>
                    <a:pt x="0" y="1186"/>
                  </a:lnTo>
                  <a:lnTo>
                    <a:pt x="6" y="1175"/>
                  </a:lnTo>
                  <a:lnTo>
                    <a:pt x="10" y="1164"/>
                  </a:lnTo>
                  <a:lnTo>
                    <a:pt x="15" y="1158"/>
                  </a:lnTo>
                  <a:lnTo>
                    <a:pt x="25" y="1148"/>
                  </a:lnTo>
                  <a:lnTo>
                    <a:pt x="34" y="1139"/>
                  </a:lnTo>
                  <a:lnTo>
                    <a:pt x="42" y="1129"/>
                  </a:lnTo>
                  <a:lnTo>
                    <a:pt x="55" y="1122"/>
                  </a:lnTo>
                  <a:lnTo>
                    <a:pt x="67" y="1112"/>
                  </a:lnTo>
                  <a:lnTo>
                    <a:pt x="82" y="1103"/>
                  </a:lnTo>
                  <a:lnTo>
                    <a:pt x="97" y="1093"/>
                  </a:lnTo>
                  <a:lnTo>
                    <a:pt x="112" y="1084"/>
                  </a:lnTo>
                  <a:lnTo>
                    <a:pt x="118" y="1078"/>
                  </a:lnTo>
                  <a:lnTo>
                    <a:pt x="128" y="1076"/>
                  </a:lnTo>
                  <a:lnTo>
                    <a:pt x="135" y="1072"/>
                  </a:lnTo>
                  <a:lnTo>
                    <a:pt x="145" y="1069"/>
                  </a:lnTo>
                  <a:lnTo>
                    <a:pt x="145" y="10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69" name="Freeform 38"/>
            <p:cNvSpPr>
              <a:spLocks/>
            </p:cNvSpPr>
            <p:nvPr/>
          </p:nvSpPr>
          <p:spPr bwMode="auto">
            <a:xfrm>
              <a:off x="1285875" y="4541838"/>
              <a:ext cx="755650" cy="312738"/>
            </a:xfrm>
            <a:custGeom>
              <a:avLst/>
              <a:gdLst/>
              <a:ahLst/>
              <a:cxnLst>
                <a:cxn ang="0">
                  <a:pos x="57" y="317"/>
                </a:cxn>
                <a:cxn ang="0">
                  <a:pos x="99" y="298"/>
                </a:cxn>
                <a:cxn ang="0">
                  <a:pos x="139" y="283"/>
                </a:cxn>
                <a:cxn ang="0">
                  <a:pos x="177" y="268"/>
                </a:cxn>
                <a:cxn ang="0">
                  <a:pos x="213" y="253"/>
                </a:cxn>
                <a:cxn ang="0">
                  <a:pos x="249" y="241"/>
                </a:cxn>
                <a:cxn ang="0">
                  <a:pos x="283" y="226"/>
                </a:cxn>
                <a:cxn ang="0">
                  <a:pos x="319" y="215"/>
                </a:cxn>
                <a:cxn ang="0">
                  <a:pos x="371" y="190"/>
                </a:cxn>
                <a:cxn ang="0">
                  <a:pos x="403" y="179"/>
                </a:cxn>
                <a:cxn ang="0">
                  <a:pos x="439" y="162"/>
                </a:cxn>
                <a:cxn ang="0">
                  <a:pos x="475" y="150"/>
                </a:cxn>
                <a:cxn ang="0">
                  <a:pos x="511" y="135"/>
                </a:cxn>
                <a:cxn ang="0">
                  <a:pos x="555" y="124"/>
                </a:cxn>
                <a:cxn ang="0">
                  <a:pos x="593" y="108"/>
                </a:cxn>
                <a:cxn ang="0">
                  <a:pos x="635" y="93"/>
                </a:cxn>
                <a:cxn ang="0">
                  <a:pos x="673" y="82"/>
                </a:cxn>
                <a:cxn ang="0">
                  <a:pos x="715" y="68"/>
                </a:cxn>
                <a:cxn ang="0">
                  <a:pos x="777" y="48"/>
                </a:cxn>
                <a:cxn ang="0">
                  <a:pos x="836" y="23"/>
                </a:cxn>
                <a:cxn ang="0">
                  <a:pos x="882" y="10"/>
                </a:cxn>
                <a:cxn ang="0">
                  <a:pos x="918" y="0"/>
                </a:cxn>
                <a:cxn ang="0">
                  <a:pos x="952" y="40"/>
                </a:cxn>
                <a:cxn ang="0">
                  <a:pos x="933" y="72"/>
                </a:cxn>
                <a:cxn ang="0">
                  <a:pos x="897" y="84"/>
                </a:cxn>
                <a:cxn ang="0">
                  <a:pos x="861" y="97"/>
                </a:cxn>
                <a:cxn ang="0">
                  <a:pos x="808" y="120"/>
                </a:cxn>
                <a:cxn ang="0">
                  <a:pos x="743" y="139"/>
                </a:cxn>
                <a:cxn ang="0">
                  <a:pos x="701" y="154"/>
                </a:cxn>
                <a:cxn ang="0">
                  <a:pos x="665" y="165"/>
                </a:cxn>
                <a:cxn ang="0">
                  <a:pos x="623" y="181"/>
                </a:cxn>
                <a:cxn ang="0">
                  <a:pos x="582" y="194"/>
                </a:cxn>
                <a:cxn ang="0">
                  <a:pos x="542" y="207"/>
                </a:cxn>
                <a:cxn ang="0">
                  <a:pos x="506" y="220"/>
                </a:cxn>
                <a:cxn ang="0">
                  <a:pos x="469" y="232"/>
                </a:cxn>
                <a:cxn ang="0">
                  <a:pos x="433" y="243"/>
                </a:cxn>
                <a:cxn ang="0">
                  <a:pos x="397" y="257"/>
                </a:cxn>
                <a:cxn ang="0">
                  <a:pos x="348" y="278"/>
                </a:cxn>
                <a:cxn ang="0">
                  <a:pos x="312" y="289"/>
                </a:cxn>
                <a:cxn ang="0">
                  <a:pos x="279" y="304"/>
                </a:cxn>
                <a:cxn ang="0">
                  <a:pos x="243" y="319"/>
                </a:cxn>
                <a:cxn ang="0">
                  <a:pos x="205" y="333"/>
                </a:cxn>
                <a:cxn ang="0">
                  <a:pos x="169" y="348"/>
                </a:cxn>
                <a:cxn ang="0">
                  <a:pos x="125" y="361"/>
                </a:cxn>
                <a:cxn ang="0">
                  <a:pos x="84" y="380"/>
                </a:cxn>
                <a:cxn ang="0">
                  <a:pos x="42" y="392"/>
                </a:cxn>
                <a:cxn ang="0">
                  <a:pos x="10" y="382"/>
                </a:cxn>
                <a:cxn ang="0">
                  <a:pos x="2" y="340"/>
                </a:cxn>
                <a:cxn ang="0">
                  <a:pos x="23" y="329"/>
                </a:cxn>
              </a:cxnLst>
              <a:rect l="0" t="0" r="r" b="b"/>
              <a:pathLst>
                <a:path w="952" h="395">
                  <a:moveTo>
                    <a:pt x="23" y="329"/>
                  </a:moveTo>
                  <a:lnTo>
                    <a:pt x="32" y="325"/>
                  </a:lnTo>
                  <a:lnTo>
                    <a:pt x="46" y="319"/>
                  </a:lnTo>
                  <a:lnTo>
                    <a:pt x="57" y="317"/>
                  </a:lnTo>
                  <a:lnTo>
                    <a:pt x="68" y="312"/>
                  </a:lnTo>
                  <a:lnTo>
                    <a:pt x="78" y="304"/>
                  </a:lnTo>
                  <a:lnTo>
                    <a:pt x="87" y="302"/>
                  </a:lnTo>
                  <a:lnTo>
                    <a:pt x="99" y="298"/>
                  </a:lnTo>
                  <a:lnTo>
                    <a:pt x="110" y="297"/>
                  </a:lnTo>
                  <a:lnTo>
                    <a:pt x="120" y="289"/>
                  </a:lnTo>
                  <a:lnTo>
                    <a:pt x="129" y="287"/>
                  </a:lnTo>
                  <a:lnTo>
                    <a:pt x="139" y="283"/>
                  </a:lnTo>
                  <a:lnTo>
                    <a:pt x="146" y="279"/>
                  </a:lnTo>
                  <a:lnTo>
                    <a:pt x="160" y="276"/>
                  </a:lnTo>
                  <a:lnTo>
                    <a:pt x="169" y="272"/>
                  </a:lnTo>
                  <a:lnTo>
                    <a:pt x="177" y="268"/>
                  </a:lnTo>
                  <a:lnTo>
                    <a:pt x="186" y="266"/>
                  </a:lnTo>
                  <a:lnTo>
                    <a:pt x="196" y="262"/>
                  </a:lnTo>
                  <a:lnTo>
                    <a:pt x="205" y="257"/>
                  </a:lnTo>
                  <a:lnTo>
                    <a:pt x="213" y="253"/>
                  </a:lnTo>
                  <a:lnTo>
                    <a:pt x="222" y="251"/>
                  </a:lnTo>
                  <a:lnTo>
                    <a:pt x="232" y="247"/>
                  </a:lnTo>
                  <a:lnTo>
                    <a:pt x="241" y="243"/>
                  </a:lnTo>
                  <a:lnTo>
                    <a:pt x="249" y="241"/>
                  </a:lnTo>
                  <a:lnTo>
                    <a:pt x="258" y="238"/>
                  </a:lnTo>
                  <a:lnTo>
                    <a:pt x="268" y="232"/>
                  </a:lnTo>
                  <a:lnTo>
                    <a:pt x="277" y="230"/>
                  </a:lnTo>
                  <a:lnTo>
                    <a:pt x="283" y="226"/>
                  </a:lnTo>
                  <a:lnTo>
                    <a:pt x="291" y="222"/>
                  </a:lnTo>
                  <a:lnTo>
                    <a:pt x="300" y="220"/>
                  </a:lnTo>
                  <a:lnTo>
                    <a:pt x="310" y="217"/>
                  </a:lnTo>
                  <a:lnTo>
                    <a:pt x="319" y="215"/>
                  </a:lnTo>
                  <a:lnTo>
                    <a:pt x="327" y="211"/>
                  </a:lnTo>
                  <a:lnTo>
                    <a:pt x="342" y="201"/>
                  </a:lnTo>
                  <a:lnTo>
                    <a:pt x="361" y="196"/>
                  </a:lnTo>
                  <a:lnTo>
                    <a:pt x="371" y="190"/>
                  </a:lnTo>
                  <a:lnTo>
                    <a:pt x="380" y="186"/>
                  </a:lnTo>
                  <a:lnTo>
                    <a:pt x="386" y="184"/>
                  </a:lnTo>
                  <a:lnTo>
                    <a:pt x="393" y="181"/>
                  </a:lnTo>
                  <a:lnTo>
                    <a:pt x="403" y="179"/>
                  </a:lnTo>
                  <a:lnTo>
                    <a:pt x="412" y="175"/>
                  </a:lnTo>
                  <a:lnTo>
                    <a:pt x="422" y="173"/>
                  </a:lnTo>
                  <a:lnTo>
                    <a:pt x="430" y="169"/>
                  </a:lnTo>
                  <a:lnTo>
                    <a:pt x="439" y="162"/>
                  </a:lnTo>
                  <a:lnTo>
                    <a:pt x="449" y="162"/>
                  </a:lnTo>
                  <a:lnTo>
                    <a:pt x="458" y="156"/>
                  </a:lnTo>
                  <a:lnTo>
                    <a:pt x="466" y="156"/>
                  </a:lnTo>
                  <a:lnTo>
                    <a:pt x="475" y="150"/>
                  </a:lnTo>
                  <a:lnTo>
                    <a:pt x="485" y="148"/>
                  </a:lnTo>
                  <a:lnTo>
                    <a:pt x="494" y="144"/>
                  </a:lnTo>
                  <a:lnTo>
                    <a:pt x="502" y="141"/>
                  </a:lnTo>
                  <a:lnTo>
                    <a:pt x="511" y="135"/>
                  </a:lnTo>
                  <a:lnTo>
                    <a:pt x="521" y="133"/>
                  </a:lnTo>
                  <a:lnTo>
                    <a:pt x="532" y="129"/>
                  </a:lnTo>
                  <a:lnTo>
                    <a:pt x="545" y="125"/>
                  </a:lnTo>
                  <a:lnTo>
                    <a:pt x="555" y="124"/>
                  </a:lnTo>
                  <a:lnTo>
                    <a:pt x="563" y="120"/>
                  </a:lnTo>
                  <a:lnTo>
                    <a:pt x="572" y="118"/>
                  </a:lnTo>
                  <a:lnTo>
                    <a:pt x="583" y="114"/>
                  </a:lnTo>
                  <a:lnTo>
                    <a:pt x="593" y="108"/>
                  </a:lnTo>
                  <a:lnTo>
                    <a:pt x="604" y="105"/>
                  </a:lnTo>
                  <a:lnTo>
                    <a:pt x="618" y="103"/>
                  </a:lnTo>
                  <a:lnTo>
                    <a:pt x="629" y="99"/>
                  </a:lnTo>
                  <a:lnTo>
                    <a:pt x="635" y="93"/>
                  </a:lnTo>
                  <a:lnTo>
                    <a:pt x="648" y="91"/>
                  </a:lnTo>
                  <a:lnTo>
                    <a:pt x="656" y="87"/>
                  </a:lnTo>
                  <a:lnTo>
                    <a:pt x="665" y="84"/>
                  </a:lnTo>
                  <a:lnTo>
                    <a:pt x="673" y="82"/>
                  </a:lnTo>
                  <a:lnTo>
                    <a:pt x="680" y="78"/>
                  </a:lnTo>
                  <a:lnTo>
                    <a:pt x="690" y="76"/>
                  </a:lnTo>
                  <a:lnTo>
                    <a:pt x="698" y="76"/>
                  </a:lnTo>
                  <a:lnTo>
                    <a:pt x="715" y="68"/>
                  </a:lnTo>
                  <a:lnTo>
                    <a:pt x="730" y="63"/>
                  </a:lnTo>
                  <a:lnTo>
                    <a:pt x="743" y="61"/>
                  </a:lnTo>
                  <a:lnTo>
                    <a:pt x="762" y="55"/>
                  </a:lnTo>
                  <a:lnTo>
                    <a:pt x="777" y="48"/>
                  </a:lnTo>
                  <a:lnTo>
                    <a:pt x="793" y="42"/>
                  </a:lnTo>
                  <a:lnTo>
                    <a:pt x="808" y="36"/>
                  </a:lnTo>
                  <a:lnTo>
                    <a:pt x="823" y="30"/>
                  </a:lnTo>
                  <a:lnTo>
                    <a:pt x="836" y="23"/>
                  </a:lnTo>
                  <a:lnTo>
                    <a:pt x="855" y="19"/>
                  </a:lnTo>
                  <a:lnTo>
                    <a:pt x="865" y="15"/>
                  </a:lnTo>
                  <a:lnTo>
                    <a:pt x="874" y="11"/>
                  </a:lnTo>
                  <a:lnTo>
                    <a:pt x="882" y="10"/>
                  </a:lnTo>
                  <a:lnTo>
                    <a:pt x="895" y="6"/>
                  </a:lnTo>
                  <a:lnTo>
                    <a:pt x="901" y="2"/>
                  </a:lnTo>
                  <a:lnTo>
                    <a:pt x="912" y="0"/>
                  </a:lnTo>
                  <a:lnTo>
                    <a:pt x="918" y="0"/>
                  </a:lnTo>
                  <a:lnTo>
                    <a:pt x="928" y="6"/>
                  </a:lnTo>
                  <a:lnTo>
                    <a:pt x="939" y="11"/>
                  </a:lnTo>
                  <a:lnTo>
                    <a:pt x="948" y="27"/>
                  </a:lnTo>
                  <a:lnTo>
                    <a:pt x="952" y="40"/>
                  </a:lnTo>
                  <a:lnTo>
                    <a:pt x="948" y="55"/>
                  </a:lnTo>
                  <a:lnTo>
                    <a:pt x="947" y="61"/>
                  </a:lnTo>
                  <a:lnTo>
                    <a:pt x="939" y="67"/>
                  </a:lnTo>
                  <a:lnTo>
                    <a:pt x="933" y="72"/>
                  </a:lnTo>
                  <a:lnTo>
                    <a:pt x="928" y="78"/>
                  </a:lnTo>
                  <a:lnTo>
                    <a:pt x="916" y="78"/>
                  </a:lnTo>
                  <a:lnTo>
                    <a:pt x="907" y="84"/>
                  </a:lnTo>
                  <a:lnTo>
                    <a:pt x="897" y="84"/>
                  </a:lnTo>
                  <a:lnTo>
                    <a:pt x="889" y="91"/>
                  </a:lnTo>
                  <a:lnTo>
                    <a:pt x="880" y="91"/>
                  </a:lnTo>
                  <a:lnTo>
                    <a:pt x="870" y="97"/>
                  </a:lnTo>
                  <a:lnTo>
                    <a:pt x="861" y="97"/>
                  </a:lnTo>
                  <a:lnTo>
                    <a:pt x="855" y="103"/>
                  </a:lnTo>
                  <a:lnTo>
                    <a:pt x="836" y="108"/>
                  </a:lnTo>
                  <a:lnTo>
                    <a:pt x="823" y="114"/>
                  </a:lnTo>
                  <a:lnTo>
                    <a:pt x="808" y="120"/>
                  </a:lnTo>
                  <a:lnTo>
                    <a:pt x="793" y="125"/>
                  </a:lnTo>
                  <a:lnTo>
                    <a:pt x="774" y="129"/>
                  </a:lnTo>
                  <a:lnTo>
                    <a:pt x="758" y="135"/>
                  </a:lnTo>
                  <a:lnTo>
                    <a:pt x="743" y="139"/>
                  </a:lnTo>
                  <a:lnTo>
                    <a:pt x="730" y="144"/>
                  </a:lnTo>
                  <a:lnTo>
                    <a:pt x="720" y="148"/>
                  </a:lnTo>
                  <a:lnTo>
                    <a:pt x="711" y="150"/>
                  </a:lnTo>
                  <a:lnTo>
                    <a:pt x="701" y="154"/>
                  </a:lnTo>
                  <a:lnTo>
                    <a:pt x="696" y="156"/>
                  </a:lnTo>
                  <a:lnTo>
                    <a:pt x="682" y="160"/>
                  </a:lnTo>
                  <a:lnTo>
                    <a:pt x="675" y="162"/>
                  </a:lnTo>
                  <a:lnTo>
                    <a:pt x="665" y="165"/>
                  </a:lnTo>
                  <a:lnTo>
                    <a:pt x="660" y="173"/>
                  </a:lnTo>
                  <a:lnTo>
                    <a:pt x="648" y="175"/>
                  </a:lnTo>
                  <a:lnTo>
                    <a:pt x="635" y="179"/>
                  </a:lnTo>
                  <a:lnTo>
                    <a:pt x="623" y="181"/>
                  </a:lnTo>
                  <a:lnTo>
                    <a:pt x="614" y="184"/>
                  </a:lnTo>
                  <a:lnTo>
                    <a:pt x="603" y="186"/>
                  </a:lnTo>
                  <a:lnTo>
                    <a:pt x="593" y="190"/>
                  </a:lnTo>
                  <a:lnTo>
                    <a:pt x="582" y="194"/>
                  </a:lnTo>
                  <a:lnTo>
                    <a:pt x="572" y="200"/>
                  </a:lnTo>
                  <a:lnTo>
                    <a:pt x="563" y="200"/>
                  </a:lnTo>
                  <a:lnTo>
                    <a:pt x="551" y="205"/>
                  </a:lnTo>
                  <a:lnTo>
                    <a:pt x="542" y="207"/>
                  </a:lnTo>
                  <a:lnTo>
                    <a:pt x="532" y="211"/>
                  </a:lnTo>
                  <a:lnTo>
                    <a:pt x="525" y="215"/>
                  </a:lnTo>
                  <a:lnTo>
                    <a:pt x="515" y="217"/>
                  </a:lnTo>
                  <a:lnTo>
                    <a:pt x="506" y="220"/>
                  </a:lnTo>
                  <a:lnTo>
                    <a:pt x="498" y="226"/>
                  </a:lnTo>
                  <a:lnTo>
                    <a:pt x="487" y="226"/>
                  </a:lnTo>
                  <a:lnTo>
                    <a:pt x="479" y="230"/>
                  </a:lnTo>
                  <a:lnTo>
                    <a:pt x="469" y="232"/>
                  </a:lnTo>
                  <a:lnTo>
                    <a:pt x="460" y="238"/>
                  </a:lnTo>
                  <a:lnTo>
                    <a:pt x="450" y="238"/>
                  </a:lnTo>
                  <a:lnTo>
                    <a:pt x="443" y="241"/>
                  </a:lnTo>
                  <a:lnTo>
                    <a:pt x="433" y="243"/>
                  </a:lnTo>
                  <a:lnTo>
                    <a:pt x="424" y="251"/>
                  </a:lnTo>
                  <a:lnTo>
                    <a:pt x="416" y="251"/>
                  </a:lnTo>
                  <a:lnTo>
                    <a:pt x="407" y="257"/>
                  </a:lnTo>
                  <a:lnTo>
                    <a:pt x="397" y="257"/>
                  </a:lnTo>
                  <a:lnTo>
                    <a:pt x="392" y="262"/>
                  </a:lnTo>
                  <a:lnTo>
                    <a:pt x="373" y="268"/>
                  </a:lnTo>
                  <a:lnTo>
                    <a:pt x="359" y="278"/>
                  </a:lnTo>
                  <a:lnTo>
                    <a:pt x="348" y="278"/>
                  </a:lnTo>
                  <a:lnTo>
                    <a:pt x="340" y="279"/>
                  </a:lnTo>
                  <a:lnTo>
                    <a:pt x="331" y="283"/>
                  </a:lnTo>
                  <a:lnTo>
                    <a:pt x="321" y="289"/>
                  </a:lnTo>
                  <a:lnTo>
                    <a:pt x="312" y="289"/>
                  </a:lnTo>
                  <a:lnTo>
                    <a:pt x="304" y="293"/>
                  </a:lnTo>
                  <a:lnTo>
                    <a:pt x="295" y="297"/>
                  </a:lnTo>
                  <a:lnTo>
                    <a:pt x="289" y="302"/>
                  </a:lnTo>
                  <a:lnTo>
                    <a:pt x="279" y="304"/>
                  </a:lnTo>
                  <a:lnTo>
                    <a:pt x="270" y="308"/>
                  </a:lnTo>
                  <a:lnTo>
                    <a:pt x="262" y="312"/>
                  </a:lnTo>
                  <a:lnTo>
                    <a:pt x="253" y="317"/>
                  </a:lnTo>
                  <a:lnTo>
                    <a:pt x="243" y="319"/>
                  </a:lnTo>
                  <a:lnTo>
                    <a:pt x="234" y="323"/>
                  </a:lnTo>
                  <a:lnTo>
                    <a:pt x="226" y="325"/>
                  </a:lnTo>
                  <a:lnTo>
                    <a:pt x="217" y="329"/>
                  </a:lnTo>
                  <a:lnTo>
                    <a:pt x="205" y="333"/>
                  </a:lnTo>
                  <a:lnTo>
                    <a:pt x="196" y="335"/>
                  </a:lnTo>
                  <a:lnTo>
                    <a:pt x="186" y="338"/>
                  </a:lnTo>
                  <a:lnTo>
                    <a:pt x="177" y="344"/>
                  </a:lnTo>
                  <a:lnTo>
                    <a:pt x="169" y="348"/>
                  </a:lnTo>
                  <a:lnTo>
                    <a:pt x="160" y="350"/>
                  </a:lnTo>
                  <a:lnTo>
                    <a:pt x="146" y="354"/>
                  </a:lnTo>
                  <a:lnTo>
                    <a:pt x="139" y="359"/>
                  </a:lnTo>
                  <a:lnTo>
                    <a:pt x="125" y="361"/>
                  </a:lnTo>
                  <a:lnTo>
                    <a:pt x="116" y="369"/>
                  </a:lnTo>
                  <a:lnTo>
                    <a:pt x="105" y="371"/>
                  </a:lnTo>
                  <a:lnTo>
                    <a:pt x="95" y="374"/>
                  </a:lnTo>
                  <a:lnTo>
                    <a:pt x="84" y="380"/>
                  </a:lnTo>
                  <a:lnTo>
                    <a:pt x="74" y="382"/>
                  </a:lnTo>
                  <a:lnTo>
                    <a:pt x="63" y="390"/>
                  </a:lnTo>
                  <a:lnTo>
                    <a:pt x="53" y="392"/>
                  </a:lnTo>
                  <a:lnTo>
                    <a:pt x="42" y="392"/>
                  </a:lnTo>
                  <a:lnTo>
                    <a:pt x="32" y="395"/>
                  </a:lnTo>
                  <a:lnTo>
                    <a:pt x="27" y="392"/>
                  </a:lnTo>
                  <a:lnTo>
                    <a:pt x="21" y="392"/>
                  </a:lnTo>
                  <a:lnTo>
                    <a:pt x="10" y="382"/>
                  </a:lnTo>
                  <a:lnTo>
                    <a:pt x="2" y="374"/>
                  </a:lnTo>
                  <a:lnTo>
                    <a:pt x="0" y="361"/>
                  </a:lnTo>
                  <a:lnTo>
                    <a:pt x="2" y="350"/>
                  </a:lnTo>
                  <a:lnTo>
                    <a:pt x="2" y="340"/>
                  </a:lnTo>
                  <a:lnTo>
                    <a:pt x="10" y="338"/>
                  </a:lnTo>
                  <a:lnTo>
                    <a:pt x="13" y="333"/>
                  </a:lnTo>
                  <a:lnTo>
                    <a:pt x="23" y="329"/>
                  </a:lnTo>
                  <a:lnTo>
                    <a:pt x="23" y="3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70" name="Freeform 41"/>
            <p:cNvSpPr>
              <a:spLocks/>
            </p:cNvSpPr>
            <p:nvPr/>
          </p:nvSpPr>
          <p:spPr bwMode="auto">
            <a:xfrm>
              <a:off x="2282825" y="3986213"/>
              <a:ext cx="111125" cy="373063"/>
            </a:xfrm>
            <a:custGeom>
              <a:avLst/>
              <a:gdLst/>
              <a:ahLst/>
              <a:cxnLst>
                <a:cxn ang="0">
                  <a:pos x="103" y="2"/>
                </a:cxn>
                <a:cxn ang="0">
                  <a:pos x="105" y="17"/>
                </a:cxn>
                <a:cxn ang="0">
                  <a:pos x="112" y="41"/>
                </a:cxn>
                <a:cxn ang="0">
                  <a:pos x="122" y="64"/>
                </a:cxn>
                <a:cxn ang="0">
                  <a:pos x="128" y="95"/>
                </a:cxn>
                <a:cxn ang="0">
                  <a:pos x="133" y="125"/>
                </a:cxn>
                <a:cxn ang="0">
                  <a:pos x="135" y="155"/>
                </a:cxn>
                <a:cxn ang="0">
                  <a:pos x="139" y="182"/>
                </a:cxn>
                <a:cxn ang="0">
                  <a:pos x="135" y="207"/>
                </a:cxn>
                <a:cxn ang="0">
                  <a:pos x="130" y="220"/>
                </a:cxn>
                <a:cxn ang="0">
                  <a:pos x="124" y="241"/>
                </a:cxn>
                <a:cxn ang="0">
                  <a:pos x="114" y="256"/>
                </a:cxn>
                <a:cxn ang="0">
                  <a:pos x="109" y="273"/>
                </a:cxn>
                <a:cxn ang="0">
                  <a:pos x="103" y="290"/>
                </a:cxn>
                <a:cxn ang="0">
                  <a:pos x="93" y="313"/>
                </a:cxn>
                <a:cxn ang="0">
                  <a:pos x="84" y="327"/>
                </a:cxn>
                <a:cxn ang="0">
                  <a:pos x="78" y="349"/>
                </a:cxn>
                <a:cxn ang="0">
                  <a:pos x="63" y="380"/>
                </a:cxn>
                <a:cxn ang="0">
                  <a:pos x="54" y="408"/>
                </a:cxn>
                <a:cxn ang="0">
                  <a:pos x="52" y="431"/>
                </a:cxn>
                <a:cxn ang="0">
                  <a:pos x="42" y="454"/>
                </a:cxn>
                <a:cxn ang="0">
                  <a:pos x="27" y="465"/>
                </a:cxn>
                <a:cxn ang="0">
                  <a:pos x="10" y="465"/>
                </a:cxn>
                <a:cxn ang="0">
                  <a:pos x="0" y="469"/>
                </a:cxn>
                <a:cxn ang="0">
                  <a:pos x="4" y="460"/>
                </a:cxn>
                <a:cxn ang="0">
                  <a:pos x="10" y="442"/>
                </a:cxn>
                <a:cxn ang="0">
                  <a:pos x="19" y="412"/>
                </a:cxn>
                <a:cxn ang="0">
                  <a:pos x="33" y="380"/>
                </a:cxn>
                <a:cxn ang="0">
                  <a:pos x="40" y="361"/>
                </a:cxn>
                <a:cxn ang="0">
                  <a:pos x="46" y="342"/>
                </a:cxn>
                <a:cxn ang="0">
                  <a:pos x="52" y="325"/>
                </a:cxn>
                <a:cxn ang="0">
                  <a:pos x="57" y="306"/>
                </a:cxn>
                <a:cxn ang="0">
                  <a:pos x="61" y="289"/>
                </a:cxn>
                <a:cxn ang="0">
                  <a:pos x="67" y="273"/>
                </a:cxn>
                <a:cxn ang="0">
                  <a:pos x="73" y="249"/>
                </a:cxn>
                <a:cxn ang="0">
                  <a:pos x="76" y="224"/>
                </a:cxn>
                <a:cxn ang="0">
                  <a:pos x="78" y="203"/>
                </a:cxn>
                <a:cxn ang="0">
                  <a:pos x="78" y="180"/>
                </a:cxn>
                <a:cxn ang="0">
                  <a:pos x="78" y="159"/>
                </a:cxn>
                <a:cxn ang="0">
                  <a:pos x="78" y="135"/>
                </a:cxn>
                <a:cxn ang="0">
                  <a:pos x="78" y="114"/>
                </a:cxn>
                <a:cxn ang="0">
                  <a:pos x="76" y="93"/>
                </a:cxn>
                <a:cxn ang="0">
                  <a:pos x="73" y="70"/>
                </a:cxn>
                <a:cxn ang="0">
                  <a:pos x="69" y="49"/>
                </a:cxn>
                <a:cxn ang="0">
                  <a:pos x="73" y="36"/>
                </a:cxn>
                <a:cxn ang="0">
                  <a:pos x="84" y="11"/>
                </a:cxn>
                <a:cxn ang="0">
                  <a:pos x="103" y="0"/>
                </a:cxn>
              </a:cxnLst>
              <a:rect l="0" t="0" r="r" b="b"/>
              <a:pathLst>
                <a:path w="139" h="469">
                  <a:moveTo>
                    <a:pt x="103" y="0"/>
                  </a:moveTo>
                  <a:lnTo>
                    <a:pt x="103" y="2"/>
                  </a:lnTo>
                  <a:lnTo>
                    <a:pt x="103" y="7"/>
                  </a:lnTo>
                  <a:lnTo>
                    <a:pt x="105" y="17"/>
                  </a:lnTo>
                  <a:lnTo>
                    <a:pt x="109" y="26"/>
                  </a:lnTo>
                  <a:lnTo>
                    <a:pt x="112" y="41"/>
                  </a:lnTo>
                  <a:lnTo>
                    <a:pt x="114" y="53"/>
                  </a:lnTo>
                  <a:lnTo>
                    <a:pt x="122" y="64"/>
                  </a:lnTo>
                  <a:lnTo>
                    <a:pt x="124" y="81"/>
                  </a:lnTo>
                  <a:lnTo>
                    <a:pt x="128" y="95"/>
                  </a:lnTo>
                  <a:lnTo>
                    <a:pt x="130" y="110"/>
                  </a:lnTo>
                  <a:lnTo>
                    <a:pt x="133" y="125"/>
                  </a:lnTo>
                  <a:lnTo>
                    <a:pt x="135" y="140"/>
                  </a:lnTo>
                  <a:lnTo>
                    <a:pt x="135" y="155"/>
                  </a:lnTo>
                  <a:lnTo>
                    <a:pt x="139" y="167"/>
                  </a:lnTo>
                  <a:lnTo>
                    <a:pt x="139" y="182"/>
                  </a:lnTo>
                  <a:lnTo>
                    <a:pt x="139" y="192"/>
                  </a:lnTo>
                  <a:lnTo>
                    <a:pt x="135" y="207"/>
                  </a:lnTo>
                  <a:lnTo>
                    <a:pt x="133" y="212"/>
                  </a:lnTo>
                  <a:lnTo>
                    <a:pt x="130" y="220"/>
                  </a:lnTo>
                  <a:lnTo>
                    <a:pt x="124" y="228"/>
                  </a:lnTo>
                  <a:lnTo>
                    <a:pt x="124" y="241"/>
                  </a:lnTo>
                  <a:lnTo>
                    <a:pt x="118" y="247"/>
                  </a:lnTo>
                  <a:lnTo>
                    <a:pt x="114" y="256"/>
                  </a:lnTo>
                  <a:lnTo>
                    <a:pt x="112" y="264"/>
                  </a:lnTo>
                  <a:lnTo>
                    <a:pt x="109" y="273"/>
                  </a:lnTo>
                  <a:lnTo>
                    <a:pt x="105" y="283"/>
                  </a:lnTo>
                  <a:lnTo>
                    <a:pt x="103" y="290"/>
                  </a:lnTo>
                  <a:lnTo>
                    <a:pt x="97" y="300"/>
                  </a:lnTo>
                  <a:lnTo>
                    <a:pt x="93" y="313"/>
                  </a:lnTo>
                  <a:lnTo>
                    <a:pt x="90" y="319"/>
                  </a:lnTo>
                  <a:lnTo>
                    <a:pt x="84" y="327"/>
                  </a:lnTo>
                  <a:lnTo>
                    <a:pt x="82" y="336"/>
                  </a:lnTo>
                  <a:lnTo>
                    <a:pt x="78" y="349"/>
                  </a:lnTo>
                  <a:lnTo>
                    <a:pt x="69" y="363"/>
                  </a:lnTo>
                  <a:lnTo>
                    <a:pt x="63" y="380"/>
                  </a:lnTo>
                  <a:lnTo>
                    <a:pt x="57" y="395"/>
                  </a:lnTo>
                  <a:lnTo>
                    <a:pt x="54" y="408"/>
                  </a:lnTo>
                  <a:lnTo>
                    <a:pt x="52" y="418"/>
                  </a:lnTo>
                  <a:lnTo>
                    <a:pt x="52" y="431"/>
                  </a:lnTo>
                  <a:lnTo>
                    <a:pt x="48" y="444"/>
                  </a:lnTo>
                  <a:lnTo>
                    <a:pt x="42" y="454"/>
                  </a:lnTo>
                  <a:lnTo>
                    <a:pt x="33" y="460"/>
                  </a:lnTo>
                  <a:lnTo>
                    <a:pt x="27" y="465"/>
                  </a:lnTo>
                  <a:lnTo>
                    <a:pt x="16" y="465"/>
                  </a:lnTo>
                  <a:lnTo>
                    <a:pt x="10" y="465"/>
                  </a:lnTo>
                  <a:lnTo>
                    <a:pt x="4" y="465"/>
                  </a:lnTo>
                  <a:lnTo>
                    <a:pt x="0" y="469"/>
                  </a:lnTo>
                  <a:lnTo>
                    <a:pt x="0" y="465"/>
                  </a:lnTo>
                  <a:lnTo>
                    <a:pt x="4" y="460"/>
                  </a:lnTo>
                  <a:lnTo>
                    <a:pt x="6" y="452"/>
                  </a:lnTo>
                  <a:lnTo>
                    <a:pt x="10" y="442"/>
                  </a:lnTo>
                  <a:lnTo>
                    <a:pt x="16" y="427"/>
                  </a:lnTo>
                  <a:lnTo>
                    <a:pt x="19" y="412"/>
                  </a:lnTo>
                  <a:lnTo>
                    <a:pt x="27" y="397"/>
                  </a:lnTo>
                  <a:lnTo>
                    <a:pt x="33" y="380"/>
                  </a:lnTo>
                  <a:lnTo>
                    <a:pt x="36" y="370"/>
                  </a:lnTo>
                  <a:lnTo>
                    <a:pt x="40" y="361"/>
                  </a:lnTo>
                  <a:lnTo>
                    <a:pt x="42" y="351"/>
                  </a:lnTo>
                  <a:lnTo>
                    <a:pt x="46" y="342"/>
                  </a:lnTo>
                  <a:lnTo>
                    <a:pt x="48" y="334"/>
                  </a:lnTo>
                  <a:lnTo>
                    <a:pt x="52" y="325"/>
                  </a:lnTo>
                  <a:lnTo>
                    <a:pt x="54" y="315"/>
                  </a:lnTo>
                  <a:lnTo>
                    <a:pt x="57" y="306"/>
                  </a:lnTo>
                  <a:lnTo>
                    <a:pt x="61" y="298"/>
                  </a:lnTo>
                  <a:lnTo>
                    <a:pt x="61" y="289"/>
                  </a:lnTo>
                  <a:lnTo>
                    <a:pt x="63" y="279"/>
                  </a:lnTo>
                  <a:lnTo>
                    <a:pt x="67" y="273"/>
                  </a:lnTo>
                  <a:lnTo>
                    <a:pt x="69" y="258"/>
                  </a:lnTo>
                  <a:lnTo>
                    <a:pt x="73" y="249"/>
                  </a:lnTo>
                  <a:lnTo>
                    <a:pt x="73" y="237"/>
                  </a:lnTo>
                  <a:lnTo>
                    <a:pt x="76" y="224"/>
                  </a:lnTo>
                  <a:lnTo>
                    <a:pt x="76" y="212"/>
                  </a:lnTo>
                  <a:lnTo>
                    <a:pt x="78" y="203"/>
                  </a:lnTo>
                  <a:lnTo>
                    <a:pt x="78" y="192"/>
                  </a:lnTo>
                  <a:lnTo>
                    <a:pt x="78" y="180"/>
                  </a:lnTo>
                  <a:lnTo>
                    <a:pt x="78" y="167"/>
                  </a:lnTo>
                  <a:lnTo>
                    <a:pt x="78" y="159"/>
                  </a:lnTo>
                  <a:lnTo>
                    <a:pt x="78" y="146"/>
                  </a:lnTo>
                  <a:lnTo>
                    <a:pt x="78" y="135"/>
                  </a:lnTo>
                  <a:lnTo>
                    <a:pt x="78" y="125"/>
                  </a:lnTo>
                  <a:lnTo>
                    <a:pt x="78" y="114"/>
                  </a:lnTo>
                  <a:lnTo>
                    <a:pt x="76" y="102"/>
                  </a:lnTo>
                  <a:lnTo>
                    <a:pt x="76" y="93"/>
                  </a:lnTo>
                  <a:lnTo>
                    <a:pt x="73" y="81"/>
                  </a:lnTo>
                  <a:lnTo>
                    <a:pt x="73" y="70"/>
                  </a:lnTo>
                  <a:lnTo>
                    <a:pt x="69" y="59"/>
                  </a:lnTo>
                  <a:lnTo>
                    <a:pt x="69" y="49"/>
                  </a:lnTo>
                  <a:lnTo>
                    <a:pt x="73" y="41"/>
                  </a:lnTo>
                  <a:lnTo>
                    <a:pt x="73" y="36"/>
                  </a:lnTo>
                  <a:lnTo>
                    <a:pt x="78" y="21"/>
                  </a:lnTo>
                  <a:lnTo>
                    <a:pt x="84" y="11"/>
                  </a:lnTo>
                  <a:lnTo>
                    <a:pt x="97" y="0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71" name="Freeform 42"/>
            <p:cNvSpPr>
              <a:spLocks/>
            </p:cNvSpPr>
            <p:nvPr/>
          </p:nvSpPr>
          <p:spPr bwMode="auto">
            <a:xfrm>
              <a:off x="2328863" y="4206875"/>
              <a:ext cx="227013" cy="1524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2"/>
                </a:cxn>
                <a:cxn ang="0">
                  <a:pos x="44" y="17"/>
                </a:cxn>
                <a:cxn ang="0">
                  <a:pos x="46" y="23"/>
                </a:cxn>
                <a:cxn ang="0">
                  <a:pos x="52" y="32"/>
                </a:cxn>
                <a:cxn ang="0">
                  <a:pos x="55" y="44"/>
                </a:cxn>
                <a:cxn ang="0">
                  <a:pos x="65" y="53"/>
                </a:cxn>
                <a:cxn ang="0">
                  <a:pos x="67" y="63"/>
                </a:cxn>
                <a:cxn ang="0">
                  <a:pos x="76" y="74"/>
                </a:cxn>
                <a:cxn ang="0">
                  <a:pos x="82" y="84"/>
                </a:cxn>
                <a:cxn ang="0">
                  <a:pos x="92" y="95"/>
                </a:cxn>
                <a:cxn ang="0">
                  <a:pos x="101" y="103"/>
                </a:cxn>
                <a:cxn ang="0">
                  <a:pos x="109" y="108"/>
                </a:cxn>
                <a:cxn ang="0">
                  <a:pos x="118" y="114"/>
                </a:cxn>
                <a:cxn ang="0">
                  <a:pos x="133" y="118"/>
                </a:cxn>
                <a:cxn ang="0">
                  <a:pos x="143" y="118"/>
                </a:cxn>
                <a:cxn ang="0">
                  <a:pos x="154" y="120"/>
                </a:cxn>
                <a:cxn ang="0">
                  <a:pos x="166" y="124"/>
                </a:cxn>
                <a:cxn ang="0">
                  <a:pos x="183" y="126"/>
                </a:cxn>
                <a:cxn ang="0">
                  <a:pos x="194" y="131"/>
                </a:cxn>
                <a:cxn ang="0">
                  <a:pos x="206" y="135"/>
                </a:cxn>
                <a:cxn ang="0">
                  <a:pos x="219" y="141"/>
                </a:cxn>
                <a:cxn ang="0">
                  <a:pos x="230" y="145"/>
                </a:cxn>
                <a:cxn ang="0">
                  <a:pos x="242" y="146"/>
                </a:cxn>
                <a:cxn ang="0">
                  <a:pos x="253" y="154"/>
                </a:cxn>
                <a:cxn ang="0">
                  <a:pos x="261" y="156"/>
                </a:cxn>
                <a:cxn ang="0">
                  <a:pos x="268" y="160"/>
                </a:cxn>
                <a:cxn ang="0">
                  <a:pos x="282" y="165"/>
                </a:cxn>
                <a:cxn ang="0">
                  <a:pos x="287" y="167"/>
                </a:cxn>
                <a:cxn ang="0">
                  <a:pos x="221" y="192"/>
                </a:cxn>
                <a:cxn ang="0">
                  <a:pos x="215" y="188"/>
                </a:cxn>
                <a:cxn ang="0">
                  <a:pos x="209" y="186"/>
                </a:cxn>
                <a:cxn ang="0">
                  <a:pos x="200" y="183"/>
                </a:cxn>
                <a:cxn ang="0">
                  <a:pos x="194" y="181"/>
                </a:cxn>
                <a:cxn ang="0">
                  <a:pos x="185" y="177"/>
                </a:cxn>
                <a:cxn ang="0">
                  <a:pos x="179" y="175"/>
                </a:cxn>
                <a:cxn ang="0">
                  <a:pos x="166" y="171"/>
                </a:cxn>
                <a:cxn ang="0">
                  <a:pos x="154" y="165"/>
                </a:cxn>
                <a:cxn ang="0">
                  <a:pos x="145" y="160"/>
                </a:cxn>
                <a:cxn ang="0">
                  <a:pos x="133" y="156"/>
                </a:cxn>
                <a:cxn ang="0">
                  <a:pos x="122" y="154"/>
                </a:cxn>
                <a:cxn ang="0">
                  <a:pos x="109" y="146"/>
                </a:cxn>
                <a:cxn ang="0">
                  <a:pos x="97" y="145"/>
                </a:cxn>
                <a:cxn ang="0">
                  <a:pos x="88" y="139"/>
                </a:cxn>
                <a:cxn ang="0">
                  <a:pos x="76" y="131"/>
                </a:cxn>
                <a:cxn ang="0">
                  <a:pos x="65" y="129"/>
                </a:cxn>
                <a:cxn ang="0">
                  <a:pos x="55" y="124"/>
                </a:cxn>
                <a:cxn ang="0">
                  <a:pos x="46" y="120"/>
                </a:cxn>
                <a:cxn ang="0">
                  <a:pos x="36" y="114"/>
                </a:cxn>
                <a:cxn ang="0">
                  <a:pos x="27" y="108"/>
                </a:cxn>
                <a:cxn ang="0">
                  <a:pos x="19" y="105"/>
                </a:cxn>
                <a:cxn ang="0">
                  <a:pos x="12" y="103"/>
                </a:cxn>
                <a:cxn ang="0">
                  <a:pos x="4" y="95"/>
                </a:cxn>
                <a:cxn ang="0">
                  <a:pos x="0" y="89"/>
                </a:cxn>
                <a:cxn ang="0">
                  <a:pos x="4" y="86"/>
                </a:cxn>
                <a:cxn ang="0">
                  <a:pos x="16" y="86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287" h="192">
                  <a:moveTo>
                    <a:pt x="40" y="0"/>
                  </a:moveTo>
                  <a:lnTo>
                    <a:pt x="40" y="2"/>
                  </a:lnTo>
                  <a:lnTo>
                    <a:pt x="44" y="17"/>
                  </a:lnTo>
                  <a:lnTo>
                    <a:pt x="46" y="23"/>
                  </a:lnTo>
                  <a:lnTo>
                    <a:pt x="52" y="32"/>
                  </a:lnTo>
                  <a:lnTo>
                    <a:pt x="55" y="44"/>
                  </a:lnTo>
                  <a:lnTo>
                    <a:pt x="65" y="53"/>
                  </a:lnTo>
                  <a:lnTo>
                    <a:pt x="67" y="63"/>
                  </a:lnTo>
                  <a:lnTo>
                    <a:pt x="76" y="74"/>
                  </a:lnTo>
                  <a:lnTo>
                    <a:pt x="82" y="84"/>
                  </a:lnTo>
                  <a:lnTo>
                    <a:pt x="92" y="95"/>
                  </a:lnTo>
                  <a:lnTo>
                    <a:pt x="101" y="103"/>
                  </a:lnTo>
                  <a:lnTo>
                    <a:pt x="109" y="108"/>
                  </a:lnTo>
                  <a:lnTo>
                    <a:pt x="118" y="114"/>
                  </a:lnTo>
                  <a:lnTo>
                    <a:pt x="133" y="118"/>
                  </a:lnTo>
                  <a:lnTo>
                    <a:pt x="143" y="118"/>
                  </a:lnTo>
                  <a:lnTo>
                    <a:pt x="154" y="120"/>
                  </a:lnTo>
                  <a:lnTo>
                    <a:pt x="166" y="124"/>
                  </a:lnTo>
                  <a:lnTo>
                    <a:pt x="183" y="126"/>
                  </a:lnTo>
                  <a:lnTo>
                    <a:pt x="194" y="131"/>
                  </a:lnTo>
                  <a:lnTo>
                    <a:pt x="206" y="135"/>
                  </a:lnTo>
                  <a:lnTo>
                    <a:pt x="219" y="141"/>
                  </a:lnTo>
                  <a:lnTo>
                    <a:pt x="230" y="145"/>
                  </a:lnTo>
                  <a:lnTo>
                    <a:pt x="242" y="146"/>
                  </a:lnTo>
                  <a:lnTo>
                    <a:pt x="253" y="154"/>
                  </a:lnTo>
                  <a:lnTo>
                    <a:pt x="261" y="156"/>
                  </a:lnTo>
                  <a:lnTo>
                    <a:pt x="268" y="160"/>
                  </a:lnTo>
                  <a:lnTo>
                    <a:pt x="282" y="165"/>
                  </a:lnTo>
                  <a:lnTo>
                    <a:pt x="287" y="167"/>
                  </a:lnTo>
                  <a:lnTo>
                    <a:pt x="221" y="192"/>
                  </a:lnTo>
                  <a:lnTo>
                    <a:pt x="215" y="188"/>
                  </a:lnTo>
                  <a:lnTo>
                    <a:pt x="209" y="186"/>
                  </a:lnTo>
                  <a:lnTo>
                    <a:pt x="200" y="183"/>
                  </a:lnTo>
                  <a:lnTo>
                    <a:pt x="194" y="181"/>
                  </a:lnTo>
                  <a:lnTo>
                    <a:pt x="185" y="177"/>
                  </a:lnTo>
                  <a:lnTo>
                    <a:pt x="179" y="175"/>
                  </a:lnTo>
                  <a:lnTo>
                    <a:pt x="166" y="171"/>
                  </a:lnTo>
                  <a:lnTo>
                    <a:pt x="154" y="165"/>
                  </a:lnTo>
                  <a:lnTo>
                    <a:pt x="145" y="160"/>
                  </a:lnTo>
                  <a:lnTo>
                    <a:pt x="133" y="156"/>
                  </a:lnTo>
                  <a:lnTo>
                    <a:pt x="122" y="154"/>
                  </a:lnTo>
                  <a:lnTo>
                    <a:pt x="109" y="146"/>
                  </a:lnTo>
                  <a:lnTo>
                    <a:pt x="97" y="145"/>
                  </a:lnTo>
                  <a:lnTo>
                    <a:pt x="88" y="139"/>
                  </a:lnTo>
                  <a:lnTo>
                    <a:pt x="76" y="131"/>
                  </a:lnTo>
                  <a:lnTo>
                    <a:pt x="65" y="129"/>
                  </a:lnTo>
                  <a:lnTo>
                    <a:pt x="55" y="124"/>
                  </a:lnTo>
                  <a:lnTo>
                    <a:pt x="46" y="120"/>
                  </a:lnTo>
                  <a:lnTo>
                    <a:pt x="36" y="114"/>
                  </a:lnTo>
                  <a:lnTo>
                    <a:pt x="27" y="108"/>
                  </a:lnTo>
                  <a:lnTo>
                    <a:pt x="19" y="105"/>
                  </a:lnTo>
                  <a:lnTo>
                    <a:pt x="12" y="103"/>
                  </a:lnTo>
                  <a:lnTo>
                    <a:pt x="4" y="95"/>
                  </a:lnTo>
                  <a:lnTo>
                    <a:pt x="0" y="89"/>
                  </a:lnTo>
                  <a:lnTo>
                    <a:pt x="4" y="86"/>
                  </a:lnTo>
                  <a:lnTo>
                    <a:pt x="16" y="86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72" name="Freeform 44"/>
            <p:cNvSpPr>
              <a:spLocks/>
            </p:cNvSpPr>
            <p:nvPr/>
          </p:nvSpPr>
          <p:spPr bwMode="auto">
            <a:xfrm>
              <a:off x="2519363" y="3165475"/>
              <a:ext cx="225425" cy="7143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0" y="91"/>
                </a:cxn>
                <a:cxn ang="0">
                  <a:pos x="283" y="45"/>
                </a:cxn>
                <a:cxn ang="0">
                  <a:pos x="268" y="0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83" h="91">
                  <a:moveTo>
                    <a:pt x="0" y="28"/>
                  </a:moveTo>
                  <a:lnTo>
                    <a:pt x="0" y="91"/>
                  </a:lnTo>
                  <a:lnTo>
                    <a:pt x="283" y="45"/>
                  </a:lnTo>
                  <a:lnTo>
                    <a:pt x="268" y="0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73" name="Freeform 45"/>
            <p:cNvSpPr>
              <a:spLocks/>
            </p:cNvSpPr>
            <p:nvPr/>
          </p:nvSpPr>
          <p:spPr bwMode="auto">
            <a:xfrm>
              <a:off x="1301750" y="2857500"/>
              <a:ext cx="1487488" cy="1736725"/>
            </a:xfrm>
            <a:custGeom>
              <a:avLst/>
              <a:gdLst/>
              <a:ahLst/>
              <a:cxnLst>
                <a:cxn ang="0">
                  <a:pos x="344" y="593"/>
                </a:cxn>
                <a:cxn ang="0">
                  <a:pos x="32" y="2176"/>
                </a:cxn>
                <a:cxn ang="0">
                  <a:pos x="51" y="2188"/>
                </a:cxn>
                <a:cxn ang="0">
                  <a:pos x="63" y="2188"/>
                </a:cxn>
                <a:cxn ang="0">
                  <a:pos x="68" y="2176"/>
                </a:cxn>
                <a:cxn ang="0">
                  <a:pos x="72" y="2161"/>
                </a:cxn>
                <a:cxn ang="0">
                  <a:pos x="72" y="2148"/>
                </a:cxn>
                <a:cxn ang="0">
                  <a:pos x="72" y="2132"/>
                </a:cxn>
                <a:cxn ang="0">
                  <a:pos x="72" y="2106"/>
                </a:cxn>
                <a:cxn ang="0">
                  <a:pos x="72" y="2075"/>
                </a:cxn>
                <a:cxn ang="0">
                  <a:pos x="72" y="2037"/>
                </a:cxn>
                <a:cxn ang="0">
                  <a:pos x="72" y="1994"/>
                </a:cxn>
                <a:cxn ang="0">
                  <a:pos x="72" y="1946"/>
                </a:cxn>
                <a:cxn ang="0">
                  <a:pos x="74" y="1895"/>
                </a:cxn>
                <a:cxn ang="0">
                  <a:pos x="72" y="1838"/>
                </a:cxn>
                <a:cxn ang="0">
                  <a:pos x="72" y="1781"/>
                </a:cxn>
                <a:cxn ang="0">
                  <a:pos x="72" y="1716"/>
                </a:cxn>
                <a:cxn ang="0">
                  <a:pos x="72" y="1650"/>
                </a:cxn>
                <a:cxn ang="0">
                  <a:pos x="72" y="1583"/>
                </a:cxn>
                <a:cxn ang="0">
                  <a:pos x="72" y="1515"/>
                </a:cxn>
                <a:cxn ang="0">
                  <a:pos x="72" y="1444"/>
                </a:cxn>
                <a:cxn ang="0">
                  <a:pos x="72" y="1376"/>
                </a:cxn>
                <a:cxn ang="0">
                  <a:pos x="68" y="1306"/>
                </a:cxn>
                <a:cxn ang="0">
                  <a:pos x="68" y="1235"/>
                </a:cxn>
                <a:cxn ang="0">
                  <a:pos x="68" y="1167"/>
                </a:cxn>
                <a:cxn ang="0">
                  <a:pos x="68" y="1104"/>
                </a:cxn>
                <a:cxn ang="0">
                  <a:pos x="68" y="1038"/>
                </a:cxn>
                <a:cxn ang="0">
                  <a:pos x="68" y="977"/>
                </a:cxn>
                <a:cxn ang="0">
                  <a:pos x="68" y="920"/>
                </a:cxn>
                <a:cxn ang="0">
                  <a:pos x="68" y="865"/>
                </a:cxn>
                <a:cxn ang="0">
                  <a:pos x="66" y="813"/>
                </a:cxn>
                <a:cxn ang="0">
                  <a:pos x="66" y="772"/>
                </a:cxn>
                <a:cxn ang="0">
                  <a:pos x="66" y="730"/>
                </a:cxn>
                <a:cxn ang="0">
                  <a:pos x="66" y="699"/>
                </a:cxn>
                <a:cxn ang="0">
                  <a:pos x="66" y="673"/>
                </a:cxn>
                <a:cxn ang="0">
                  <a:pos x="66" y="654"/>
                </a:cxn>
                <a:cxn ang="0">
                  <a:pos x="66" y="639"/>
                </a:cxn>
                <a:cxn ang="0">
                  <a:pos x="372" y="213"/>
                </a:cxn>
                <a:cxn ang="0">
                  <a:pos x="1328" y="274"/>
                </a:cxn>
                <a:cxn ang="0">
                  <a:pos x="1868" y="89"/>
                </a:cxn>
                <a:cxn ang="0">
                  <a:pos x="1811" y="0"/>
                </a:cxn>
                <a:cxn ang="0">
                  <a:pos x="1395" y="219"/>
                </a:cxn>
                <a:cxn ang="0">
                  <a:pos x="291" y="171"/>
                </a:cxn>
                <a:cxn ang="0">
                  <a:pos x="334" y="412"/>
                </a:cxn>
              </a:cxnLst>
              <a:rect l="0" t="0" r="r" b="b"/>
              <a:pathLst>
                <a:path w="1874" h="2188">
                  <a:moveTo>
                    <a:pt x="334" y="412"/>
                  </a:moveTo>
                  <a:lnTo>
                    <a:pt x="344" y="593"/>
                  </a:lnTo>
                  <a:lnTo>
                    <a:pt x="0" y="587"/>
                  </a:lnTo>
                  <a:lnTo>
                    <a:pt x="32" y="2176"/>
                  </a:lnTo>
                  <a:lnTo>
                    <a:pt x="36" y="2178"/>
                  </a:lnTo>
                  <a:lnTo>
                    <a:pt x="51" y="2188"/>
                  </a:lnTo>
                  <a:lnTo>
                    <a:pt x="57" y="2188"/>
                  </a:lnTo>
                  <a:lnTo>
                    <a:pt x="63" y="2188"/>
                  </a:lnTo>
                  <a:lnTo>
                    <a:pt x="66" y="2182"/>
                  </a:lnTo>
                  <a:lnTo>
                    <a:pt x="68" y="2176"/>
                  </a:lnTo>
                  <a:lnTo>
                    <a:pt x="68" y="2167"/>
                  </a:lnTo>
                  <a:lnTo>
                    <a:pt x="72" y="2161"/>
                  </a:lnTo>
                  <a:lnTo>
                    <a:pt x="72" y="2155"/>
                  </a:lnTo>
                  <a:lnTo>
                    <a:pt x="72" y="2148"/>
                  </a:lnTo>
                  <a:lnTo>
                    <a:pt x="72" y="2140"/>
                  </a:lnTo>
                  <a:lnTo>
                    <a:pt x="72" y="2132"/>
                  </a:lnTo>
                  <a:lnTo>
                    <a:pt x="72" y="2117"/>
                  </a:lnTo>
                  <a:lnTo>
                    <a:pt x="72" y="2106"/>
                  </a:lnTo>
                  <a:lnTo>
                    <a:pt x="72" y="2091"/>
                  </a:lnTo>
                  <a:lnTo>
                    <a:pt x="72" y="2075"/>
                  </a:lnTo>
                  <a:lnTo>
                    <a:pt x="72" y="2055"/>
                  </a:lnTo>
                  <a:lnTo>
                    <a:pt x="72" y="2037"/>
                  </a:lnTo>
                  <a:lnTo>
                    <a:pt x="72" y="2015"/>
                  </a:lnTo>
                  <a:lnTo>
                    <a:pt x="72" y="1994"/>
                  </a:lnTo>
                  <a:lnTo>
                    <a:pt x="72" y="1969"/>
                  </a:lnTo>
                  <a:lnTo>
                    <a:pt x="72" y="1946"/>
                  </a:lnTo>
                  <a:lnTo>
                    <a:pt x="72" y="1920"/>
                  </a:lnTo>
                  <a:lnTo>
                    <a:pt x="74" y="1895"/>
                  </a:lnTo>
                  <a:lnTo>
                    <a:pt x="72" y="1866"/>
                  </a:lnTo>
                  <a:lnTo>
                    <a:pt x="72" y="1838"/>
                  </a:lnTo>
                  <a:lnTo>
                    <a:pt x="72" y="1807"/>
                  </a:lnTo>
                  <a:lnTo>
                    <a:pt x="72" y="1781"/>
                  </a:lnTo>
                  <a:lnTo>
                    <a:pt x="72" y="1747"/>
                  </a:lnTo>
                  <a:lnTo>
                    <a:pt x="72" y="1716"/>
                  </a:lnTo>
                  <a:lnTo>
                    <a:pt x="72" y="1684"/>
                  </a:lnTo>
                  <a:lnTo>
                    <a:pt x="72" y="1650"/>
                  </a:lnTo>
                  <a:lnTo>
                    <a:pt x="72" y="1617"/>
                  </a:lnTo>
                  <a:lnTo>
                    <a:pt x="72" y="1583"/>
                  </a:lnTo>
                  <a:lnTo>
                    <a:pt x="72" y="1547"/>
                  </a:lnTo>
                  <a:lnTo>
                    <a:pt x="72" y="1515"/>
                  </a:lnTo>
                  <a:lnTo>
                    <a:pt x="72" y="1479"/>
                  </a:lnTo>
                  <a:lnTo>
                    <a:pt x="72" y="1444"/>
                  </a:lnTo>
                  <a:lnTo>
                    <a:pt x="72" y="1412"/>
                  </a:lnTo>
                  <a:lnTo>
                    <a:pt x="72" y="1376"/>
                  </a:lnTo>
                  <a:lnTo>
                    <a:pt x="68" y="1340"/>
                  </a:lnTo>
                  <a:lnTo>
                    <a:pt x="68" y="1306"/>
                  </a:lnTo>
                  <a:lnTo>
                    <a:pt x="68" y="1270"/>
                  </a:lnTo>
                  <a:lnTo>
                    <a:pt x="68" y="1235"/>
                  </a:lnTo>
                  <a:lnTo>
                    <a:pt x="68" y="1203"/>
                  </a:lnTo>
                  <a:lnTo>
                    <a:pt x="68" y="1167"/>
                  </a:lnTo>
                  <a:lnTo>
                    <a:pt x="68" y="1133"/>
                  </a:lnTo>
                  <a:lnTo>
                    <a:pt x="68" y="1104"/>
                  </a:lnTo>
                  <a:lnTo>
                    <a:pt x="68" y="1070"/>
                  </a:lnTo>
                  <a:lnTo>
                    <a:pt x="68" y="1038"/>
                  </a:lnTo>
                  <a:lnTo>
                    <a:pt x="68" y="1007"/>
                  </a:lnTo>
                  <a:lnTo>
                    <a:pt x="68" y="977"/>
                  </a:lnTo>
                  <a:lnTo>
                    <a:pt x="68" y="946"/>
                  </a:lnTo>
                  <a:lnTo>
                    <a:pt x="68" y="920"/>
                  </a:lnTo>
                  <a:lnTo>
                    <a:pt x="68" y="891"/>
                  </a:lnTo>
                  <a:lnTo>
                    <a:pt x="68" y="865"/>
                  </a:lnTo>
                  <a:lnTo>
                    <a:pt x="66" y="838"/>
                  </a:lnTo>
                  <a:lnTo>
                    <a:pt x="66" y="813"/>
                  </a:lnTo>
                  <a:lnTo>
                    <a:pt x="66" y="793"/>
                  </a:lnTo>
                  <a:lnTo>
                    <a:pt x="66" y="772"/>
                  </a:lnTo>
                  <a:lnTo>
                    <a:pt x="66" y="751"/>
                  </a:lnTo>
                  <a:lnTo>
                    <a:pt x="66" y="730"/>
                  </a:lnTo>
                  <a:lnTo>
                    <a:pt x="66" y="715"/>
                  </a:lnTo>
                  <a:lnTo>
                    <a:pt x="66" y="699"/>
                  </a:lnTo>
                  <a:lnTo>
                    <a:pt x="66" y="684"/>
                  </a:lnTo>
                  <a:lnTo>
                    <a:pt x="66" y="673"/>
                  </a:lnTo>
                  <a:lnTo>
                    <a:pt x="66" y="659"/>
                  </a:lnTo>
                  <a:lnTo>
                    <a:pt x="66" y="654"/>
                  </a:lnTo>
                  <a:lnTo>
                    <a:pt x="66" y="642"/>
                  </a:lnTo>
                  <a:lnTo>
                    <a:pt x="66" y="639"/>
                  </a:lnTo>
                  <a:lnTo>
                    <a:pt x="382" y="652"/>
                  </a:lnTo>
                  <a:lnTo>
                    <a:pt x="372" y="213"/>
                  </a:lnTo>
                  <a:lnTo>
                    <a:pt x="1241" y="120"/>
                  </a:lnTo>
                  <a:lnTo>
                    <a:pt x="1328" y="274"/>
                  </a:lnTo>
                  <a:lnTo>
                    <a:pt x="1868" y="219"/>
                  </a:lnTo>
                  <a:lnTo>
                    <a:pt x="1868" y="89"/>
                  </a:lnTo>
                  <a:lnTo>
                    <a:pt x="1874" y="0"/>
                  </a:lnTo>
                  <a:lnTo>
                    <a:pt x="1811" y="0"/>
                  </a:lnTo>
                  <a:lnTo>
                    <a:pt x="1826" y="177"/>
                  </a:lnTo>
                  <a:lnTo>
                    <a:pt x="1395" y="219"/>
                  </a:lnTo>
                  <a:lnTo>
                    <a:pt x="1302" y="80"/>
                  </a:lnTo>
                  <a:lnTo>
                    <a:pt x="291" y="171"/>
                  </a:lnTo>
                  <a:lnTo>
                    <a:pt x="334" y="412"/>
                  </a:lnTo>
                  <a:lnTo>
                    <a:pt x="334" y="4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74" name="Freeform 46"/>
            <p:cNvSpPr>
              <a:spLocks/>
            </p:cNvSpPr>
            <p:nvPr/>
          </p:nvSpPr>
          <p:spPr bwMode="auto">
            <a:xfrm>
              <a:off x="2951163" y="2967038"/>
              <a:ext cx="225425" cy="7143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89"/>
                </a:cxn>
                <a:cxn ang="0">
                  <a:pos x="283" y="47"/>
                </a:cxn>
                <a:cxn ang="0">
                  <a:pos x="268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283" h="89">
                  <a:moveTo>
                    <a:pt x="0" y="32"/>
                  </a:moveTo>
                  <a:lnTo>
                    <a:pt x="0" y="89"/>
                  </a:lnTo>
                  <a:lnTo>
                    <a:pt x="283" y="47"/>
                  </a:lnTo>
                  <a:lnTo>
                    <a:pt x="268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75" name="Freeform 47"/>
            <p:cNvSpPr>
              <a:spLocks/>
            </p:cNvSpPr>
            <p:nvPr/>
          </p:nvSpPr>
          <p:spPr bwMode="auto">
            <a:xfrm>
              <a:off x="2451100" y="3892550"/>
              <a:ext cx="793750" cy="646113"/>
            </a:xfrm>
            <a:custGeom>
              <a:avLst/>
              <a:gdLst/>
              <a:ahLst/>
              <a:cxnLst>
                <a:cxn ang="0">
                  <a:pos x="914" y="289"/>
                </a:cxn>
                <a:cxn ang="0">
                  <a:pos x="871" y="243"/>
                </a:cxn>
                <a:cxn ang="0">
                  <a:pos x="827" y="201"/>
                </a:cxn>
                <a:cxn ang="0">
                  <a:pos x="762" y="159"/>
                </a:cxn>
                <a:cxn ang="0">
                  <a:pos x="721" y="135"/>
                </a:cxn>
                <a:cxn ang="0">
                  <a:pos x="681" y="120"/>
                </a:cxn>
                <a:cxn ang="0">
                  <a:pos x="637" y="108"/>
                </a:cxn>
                <a:cxn ang="0">
                  <a:pos x="595" y="99"/>
                </a:cxn>
                <a:cxn ang="0">
                  <a:pos x="542" y="99"/>
                </a:cxn>
                <a:cxn ang="0">
                  <a:pos x="494" y="104"/>
                </a:cxn>
                <a:cxn ang="0">
                  <a:pos x="441" y="114"/>
                </a:cxn>
                <a:cxn ang="0">
                  <a:pos x="392" y="139"/>
                </a:cxn>
                <a:cxn ang="0">
                  <a:pos x="344" y="171"/>
                </a:cxn>
                <a:cxn ang="0">
                  <a:pos x="308" y="216"/>
                </a:cxn>
                <a:cxn ang="0">
                  <a:pos x="268" y="268"/>
                </a:cxn>
                <a:cxn ang="0">
                  <a:pos x="232" y="321"/>
                </a:cxn>
                <a:cxn ang="0">
                  <a:pos x="202" y="382"/>
                </a:cxn>
                <a:cxn ang="0">
                  <a:pos x="175" y="443"/>
                </a:cxn>
                <a:cxn ang="0">
                  <a:pos x="150" y="503"/>
                </a:cxn>
                <a:cxn ang="0">
                  <a:pos x="130" y="566"/>
                </a:cxn>
                <a:cxn ang="0">
                  <a:pos x="112" y="621"/>
                </a:cxn>
                <a:cxn ang="0">
                  <a:pos x="99" y="673"/>
                </a:cxn>
                <a:cxn ang="0">
                  <a:pos x="88" y="714"/>
                </a:cxn>
                <a:cxn ang="0">
                  <a:pos x="78" y="751"/>
                </a:cxn>
                <a:cxn ang="0">
                  <a:pos x="73" y="783"/>
                </a:cxn>
                <a:cxn ang="0">
                  <a:pos x="0" y="811"/>
                </a:cxn>
                <a:cxn ang="0">
                  <a:pos x="0" y="775"/>
                </a:cxn>
                <a:cxn ang="0">
                  <a:pos x="4" y="733"/>
                </a:cxn>
                <a:cxn ang="0">
                  <a:pos x="6" y="695"/>
                </a:cxn>
                <a:cxn ang="0">
                  <a:pos x="12" y="654"/>
                </a:cxn>
                <a:cxn ang="0">
                  <a:pos x="21" y="612"/>
                </a:cxn>
                <a:cxn ang="0">
                  <a:pos x="31" y="566"/>
                </a:cxn>
                <a:cxn ang="0">
                  <a:pos x="40" y="515"/>
                </a:cxn>
                <a:cxn ang="0">
                  <a:pos x="55" y="467"/>
                </a:cxn>
                <a:cxn ang="0">
                  <a:pos x="73" y="416"/>
                </a:cxn>
                <a:cxn ang="0">
                  <a:pos x="93" y="367"/>
                </a:cxn>
                <a:cxn ang="0">
                  <a:pos x="114" y="319"/>
                </a:cxn>
                <a:cxn ang="0">
                  <a:pos x="145" y="273"/>
                </a:cxn>
                <a:cxn ang="0">
                  <a:pos x="175" y="232"/>
                </a:cxn>
                <a:cxn ang="0">
                  <a:pos x="211" y="192"/>
                </a:cxn>
                <a:cxn ang="0">
                  <a:pos x="247" y="156"/>
                </a:cxn>
                <a:cxn ang="0">
                  <a:pos x="283" y="123"/>
                </a:cxn>
                <a:cxn ang="0">
                  <a:pos x="323" y="93"/>
                </a:cxn>
                <a:cxn ang="0">
                  <a:pos x="360" y="68"/>
                </a:cxn>
                <a:cxn ang="0">
                  <a:pos x="396" y="44"/>
                </a:cxn>
                <a:cxn ang="0">
                  <a:pos x="436" y="26"/>
                </a:cxn>
                <a:cxn ang="0">
                  <a:pos x="477" y="13"/>
                </a:cxn>
                <a:cxn ang="0">
                  <a:pos x="515" y="5"/>
                </a:cxn>
                <a:cxn ang="0">
                  <a:pos x="555" y="0"/>
                </a:cxn>
                <a:cxn ang="0">
                  <a:pos x="595" y="0"/>
                </a:cxn>
                <a:cxn ang="0">
                  <a:pos x="633" y="2"/>
                </a:cxn>
                <a:cxn ang="0">
                  <a:pos x="673" y="11"/>
                </a:cxn>
                <a:cxn ang="0">
                  <a:pos x="711" y="26"/>
                </a:cxn>
                <a:cxn ang="0">
                  <a:pos x="755" y="44"/>
                </a:cxn>
                <a:cxn ang="0">
                  <a:pos x="793" y="72"/>
                </a:cxn>
                <a:cxn ang="0">
                  <a:pos x="833" y="102"/>
                </a:cxn>
                <a:cxn ang="0">
                  <a:pos x="884" y="144"/>
                </a:cxn>
                <a:cxn ang="0">
                  <a:pos x="932" y="192"/>
                </a:cxn>
                <a:cxn ang="0">
                  <a:pos x="966" y="228"/>
                </a:cxn>
                <a:cxn ang="0">
                  <a:pos x="989" y="262"/>
                </a:cxn>
                <a:cxn ang="0">
                  <a:pos x="1002" y="294"/>
                </a:cxn>
                <a:cxn ang="0">
                  <a:pos x="932" y="313"/>
                </a:cxn>
              </a:cxnLst>
              <a:rect l="0" t="0" r="r" b="b"/>
              <a:pathLst>
                <a:path w="1002" h="813">
                  <a:moveTo>
                    <a:pt x="932" y="313"/>
                  </a:moveTo>
                  <a:lnTo>
                    <a:pt x="930" y="310"/>
                  </a:lnTo>
                  <a:lnTo>
                    <a:pt x="922" y="300"/>
                  </a:lnTo>
                  <a:lnTo>
                    <a:pt x="914" y="289"/>
                  </a:lnTo>
                  <a:lnTo>
                    <a:pt x="901" y="273"/>
                  </a:lnTo>
                  <a:lnTo>
                    <a:pt x="892" y="264"/>
                  </a:lnTo>
                  <a:lnTo>
                    <a:pt x="884" y="253"/>
                  </a:lnTo>
                  <a:lnTo>
                    <a:pt x="871" y="243"/>
                  </a:lnTo>
                  <a:lnTo>
                    <a:pt x="863" y="235"/>
                  </a:lnTo>
                  <a:lnTo>
                    <a:pt x="850" y="222"/>
                  </a:lnTo>
                  <a:lnTo>
                    <a:pt x="838" y="213"/>
                  </a:lnTo>
                  <a:lnTo>
                    <a:pt x="827" y="201"/>
                  </a:lnTo>
                  <a:lnTo>
                    <a:pt x="814" y="192"/>
                  </a:lnTo>
                  <a:lnTo>
                    <a:pt x="797" y="180"/>
                  </a:lnTo>
                  <a:lnTo>
                    <a:pt x="781" y="167"/>
                  </a:lnTo>
                  <a:lnTo>
                    <a:pt x="762" y="159"/>
                  </a:lnTo>
                  <a:lnTo>
                    <a:pt x="749" y="150"/>
                  </a:lnTo>
                  <a:lnTo>
                    <a:pt x="738" y="144"/>
                  </a:lnTo>
                  <a:lnTo>
                    <a:pt x="730" y="140"/>
                  </a:lnTo>
                  <a:lnTo>
                    <a:pt x="721" y="135"/>
                  </a:lnTo>
                  <a:lnTo>
                    <a:pt x="709" y="131"/>
                  </a:lnTo>
                  <a:lnTo>
                    <a:pt x="700" y="125"/>
                  </a:lnTo>
                  <a:lnTo>
                    <a:pt x="690" y="123"/>
                  </a:lnTo>
                  <a:lnTo>
                    <a:pt x="681" y="120"/>
                  </a:lnTo>
                  <a:lnTo>
                    <a:pt x="669" y="120"/>
                  </a:lnTo>
                  <a:lnTo>
                    <a:pt x="658" y="114"/>
                  </a:lnTo>
                  <a:lnTo>
                    <a:pt x="648" y="110"/>
                  </a:lnTo>
                  <a:lnTo>
                    <a:pt x="637" y="108"/>
                  </a:lnTo>
                  <a:lnTo>
                    <a:pt x="627" y="108"/>
                  </a:lnTo>
                  <a:lnTo>
                    <a:pt x="616" y="104"/>
                  </a:lnTo>
                  <a:lnTo>
                    <a:pt x="603" y="102"/>
                  </a:lnTo>
                  <a:lnTo>
                    <a:pt x="595" y="99"/>
                  </a:lnTo>
                  <a:lnTo>
                    <a:pt x="582" y="99"/>
                  </a:lnTo>
                  <a:lnTo>
                    <a:pt x="570" y="99"/>
                  </a:lnTo>
                  <a:lnTo>
                    <a:pt x="559" y="99"/>
                  </a:lnTo>
                  <a:lnTo>
                    <a:pt x="542" y="99"/>
                  </a:lnTo>
                  <a:lnTo>
                    <a:pt x="534" y="99"/>
                  </a:lnTo>
                  <a:lnTo>
                    <a:pt x="519" y="99"/>
                  </a:lnTo>
                  <a:lnTo>
                    <a:pt x="506" y="102"/>
                  </a:lnTo>
                  <a:lnTo>
                    <a:pt x="494" y="104"/>
                  </a:lnTo>
                  <a:lnTo>
                    <a:pt x="483" y="108"/>
                  </a:lnTo>
                  <a:lnTo>
                    <a:pt x="468" y="108"/>
                  </a:lnTo>
                  <a:lnTo>
                    <a:pt x="456" y="110"/>
                  </a:lnTo>
                  <a:lnTo>
                    <a:pt x="441" y="114"/>
                  </a:lnTo>
                  <a:lnTo>
                    <a:pt x="428" y="120"/>
                  </a:lnTo>
                  <a:lnTo>
                    <a:pt x="417" y="123"/>
                  </a:lnTo>
                  <a:lnTo>
                    <a:pt x="403" y="131"/>
                  </a:lnTo>
                  <a:lnTo>
                    <a:pt x="392" y="139"/>
                  </a:lnTo>
                  <a:lnTo>
                    <a:pt x="380" y="146"/>
                  </a:lnTo>
                  <a:lnTo>
                    <a:pt x="367" y="154"/>
                  </a:lnTo>
                  <a:lnTo>
                    <a:pt x="360" y="161"/>
                  </a:lnTo>
                  <a:lnTo>
                    <a:pt x="344" y="171"/>
                  </a:lnTo>
                  <a:lnTo>
                    <a:pt x="335" y="182"/>
                  </a:lnTo>
                  <a:lnTo>
                    <a:pt x="325" y="192"/>
                  </a:lnTo>
                  <a:lnTo>
                    <a:pt x="318" y="205"/>
                  </a:lnTo>
                  <a:lnTo>
                    <a:pt x="308" y="216"/>
                  </a:lnTo>
                  <a:lnTo>
                    <a:pt x="299" y="228"/>
                  </a:lnTo>
                  <a:lnTo>
                    <a:pt x="287" y="241"/>
                  </a:lnTo>
                  <a:lnTo>
                    <a:pt x="278" y="253"/>
                  </a:lnTo>
                  <a:lnTo>
                    <a:pt x="268" y="268"/>
                  </a:lnTo>
                  <a:lnTo>
                    <a:pt x="261" y="279"/>
                  </a:lnTo>
                  <a:lnTo>
                    <a:pt x="251" y="294"/>
                  </a:lnTo>
                  <a:lnTo>
                    <a:pt x="238" y="310"/>
                  </a:lnTo>
                  <a:lnTo>
                    <a:pt x="232" y="321"/>
                  </a:lnTo>
                  <a:lnTo>
                    <a:pt x="226" y="338"/>
                  </a:lnTo>
                  <a:lnTo>
                    <a:pt x="217" y="351"/>
                  </a:lnTo>
                  <a:lnTo>
                    <a:pt x="207" y="367"/>
                  </a:lnTo>
                  <a:lnTo>
                    <a:pt x="202" y="382"/>
                  </a:lnTo>
                  <a:lnTo>
                    <a:pt x="196" y="397"/>
                  </a:lnTo>
                  <a:lnTo>
                    <a:pt x="187" y="412"/>
                  </a:lnTo>
                  <a:lnTo>
                    <a:pt x="181" y="427"/>
                  </a:lnTo>
                  <a:lnTo>
                    <a:pt x="175" y="443"/>
                  </a:lnTo>
                  <a:lnTo>
                    <a:pt x="169" y="460"/>
                  </a:lnTo>
                  <a:lnTo>
                    <a:pt x="164" y="477"/>
                  </a:lnTo>
                  <a:lnTo>
                    <a:pt x="156" y="490"/>
                  </a:lnTo>
                  <a:lnTo>
                    <a:pt x="150" y="503"/>
                  </a:lnTo>
                  <a:lnTo>
                    <a:pt x="145" y="521"/>
                  </a:lnTo>
                  <a:lnTo>
                    <a:pt x="143" y="534"/>
                  </a:lnTo>
                  <a:lnTo>
                    <a:pt x="135" y="549"/>
                  </a:lnTo>
                  <a:lnTo>
                    <a:pt x="130" y="566"/>
                  </a:lnTo>
                  <a:lnTo>
                    <a:pt x="128" y="581"/>
                  </a:lnTo>
                  <a:lnTo>
                    <a:pt x="122" y="595"/>
                  </a:lnTo>
                  <a:lnTo>
                    <a:pt x="118" y="606"/>
                  </a:lnTo>
                  <a:lnTo>
                    <a:pt x="112" y="621"/>
                  </a:lnTo>
                  <a:lnTo>
                    <a:pt x="109" y="636"/>
                  </a:lnTo>
                  <a:lnTo>
                    <a:pt x="107" y="648"/>
                  </a:lnTo>
                  <a:lnTo>
                    <a:pt x="103" y="659"/>
                  </a:lnTo>
                  <a:lnTo>
                    <a:pt x="99" y="673"/>
                  </a:lnTo>
                  <a:lnTo>
                    <a:pt x="97" y="684"/>
                  </a:lnTo>
                  <a:lnTo>
                    <a:pt x="93" y="693"/>
                  </a:lnTo>
                  <a:lnTo>
                    <a:pt x="92" y="705"/>
                  </a:lnTo>
                  <a:lnTo>
                    <a:pt x="88" y="714"/>
                  </a:lnTo>
                  <a:lnTo>
                    <a:pt x="88" y="726"/>
                  </a:lnTo>
                  <a:lnTo>
                    <a:pt x="86" y="733"/>
                  </a:lnTo>
                  <a:lnTo>
                    <a:pt x="82" y="741"/>
                  </a:lnTo>
                  <a:lnTo>
                    <a:pt x="78" y="751"/>
                  </a:lnTo>
                  <a:lnTo>
                    <a:pt x="78" y="756"/>
                  </a:lnTo>
                  <a:lnTo>
                    <a:pt x="76" y="770"/>
                  </a:lnTo>
                  <a:lnTo>
                    <a:pt x="73" y="777"/>
                  </a:lnTo>
                  <a:lnTo>
                    <a:pt x="73" y="783"/>
                  </a:lnTo>
                  <a:lnTo>
                    <a:pt x="73" y="787"/>
                  </a:lnTo>
                  <a:lnTo>
                    <a:pt x="0" y="813"/>
                  </a:lnTo>
                  <a:lnTo>
                    <a:pt x="0" y="813"/>
                  </a:lnTo>
                  <a:lnTo>
                    <a:pt x="0" y="811"/>
                  </a:lnTo>
                  <a:lnTo>
                    <a:pt x="0" y="804"/>
                  </a:lnTo>
                  <a:lnTo>
                    <a:pt x="0" y="796"/>
                  </a:lnTo>
                  <a:lnTo>
                    <a:pt x="0" y="787"/>
                  </a:lnTo>
                  <a:lnTo>
                    <a:pt x="0" y="775"/>
                  </a:lnTo>
                  <a:lnTo>
                    <a:pt x="4" y="760"/>
                  </a:lnTo>
                  <a:lnTo>
                    <a:pt x="4" y="747"/>
                  </a:lnTo>
                  <a:lnTo>
                    <a:pt x="4" y="739"/>
                  </a:lnTo>
                  <a:lnTo>
                    <a:pt x="4" y="733"/>
                  </a:lnTo>
                  <a:lnTo>
                    <a:pt x="4" y="722"/>
                  </a:lnTo>
                  <a:lnTo>
                    <a:pt x="6" y="714"/>
                  </a:lnTo>
                  <a:lnTo>
                    <a:pt x="6" y="705"/>
                  </a:lnTo>
                  <a:lnTo>
                    <a:pt x="6" y="695"/>
                  </a:lnTo>
                  <a:lnTo>
                    <a:pt x="10" y="688"/>
                  </a:lnTo>
                  <a:lnTo>
                    <a:pt x="10" y="678"/>
                  </a:lnTo>
                  <a:lnTo>
                    <a:pt x="10" y="665"/>
                  </a:lnTo>
                  <a:lnTo>
                    <a:pt x="12" y="654"/>
                  </a:lnTo>
                  <a:lnTo>
                    <a:pt x="12" y="644"/>
                  </a:lnTo>
                  <a:lnTo>
                    <a:pt x="15" y="636"/>
                  </a:lnTo>
                  <a:lnTo>
                    <a:pt x="17" y="623"/>
                  </a:lnTo>
                  <a:lnTo>
                    <a:pt x="21" y="612"/>
                  </a:lnTo>
                  <a:lnTo>
                    <a:pt x="25" y="600"/>
                  </a:lnTo>
                  <a:lnTo>
                    <a:pt x="29" y="591"/>
                  </a:lnTo>
                  <a:lnTo>
                    <a:pt x="29" y="578"/>
                  </a:lnTo>
                  <a:lnTo>
                    <a:pt x="31" y="566"/>
                  </a:lnTo>
                  <a:lnTo>
                    <a:pt x="33" y="551"/>
                  </a:lnTo>
                  <a:lnTo>
                    <a:pt x="36" y="540"/>
                  </a:lnTo>
                  <a:lnTo>
                    <a:pt x="36" y="526"/>
                  </a:lnTo>
                  <a:lnTo>
                    <a:pt x="40" y="515"/>
                  </a:lnTo>
                  <a:lnTo>
                    <a:pt x="42" y="503"/>
                  </a:lnTo>
                  <a:lnTo>
                    <a:pt x="50" y="490"/>
                  </a:lnTo>
                  <a:lnTo>
                    <a:pt x="52" y="479"/>
                  </a:lnTo>
                  <a:lnTo>
                    <a:pt x="55" y="467"/>
                  </a:lnTo>
                  <a:lnTo>
                    <a:pt x="57" y="452"/>
                  </a:lnTo>
                  <a:lnTo>
                    <a:pt x="65" y="439"/>
                  </a:lnTo>
                  <a:lnTo>
                    <a:pt x="67" y="427"/>
                  </a:lnTo>
                  <a:lnTo>
                    <a:pt x="73" y="416"/>
                  </a:lnTo>
                  <a:lnTo>
                    <a:pt x="76" y="403"/>
                  </a:lnTo>
                  <a:lnTo>
                    <a:pt x="86" y="391"/>
                  </a:lnTo>
                  <a:lnTo>
                    <a:pt x="88" y="380"/>
                  </a:lnTo>
                  <a:lnTo>
                    <a:pt x="93" y="367"/>
                  </a:lnTo>
                  <a:lnTo>
                    <a:pt x="97" y="355"/>
                  </a:lnTo>
                  <a:lnTo>
                    <a:pt x="103" y="340"/>
                  </a:lnTo>
                  <a:lnTo>
                    <a:pt x="109" y="327"/>
                  </a:lnTo>
                  <a:lnTo>
                    <a:pt x="114" y="319"/>
                  </a:lnTo>
                  <a:lnTo>
                    <a:pt x="122" y="306"/>
                  </a:lnTo>
                  <a:lnTo>
                    <a:pt x="130" y="294"/>
                  </a:lnTo>
                  <a:lnTo>
                    <a:pt x="135" y="283"/>
                  </a:lnTo>
                  <a:lnTo>
                    <a:pt x="145" y="273"/>
                  </a:lnTo>
                  <a:lnTo>
                    <a:pt x="150" y="262"/>
                  </a:lnTo>
                  <a:lnTo>
                    <a:pt x="160" y="249"/>
                  </a:lnTo>
                  <a:lnTo>
                    <a:pt x="166" y="241"/>
                  </a:lnTo>
                  <a:lnTo>
                    <a:pt x="175" y="232"/>
                  </a:lnTo>
                  <a:lnTo>
                    <a:pt x="187" y="222"/>
                  </a:lnTo>
                  <a:lnTo>
                    <a:pt x="196" y="213"/>
                  </a:lnTo>
                  <a:lnTo>
                    <a:pt x="202" y="201"/>
                  </a:lnTo>
                  <a:lnTo>
                    <a:pt x="211" y="192"/>
                  </a:lnTo>
                  <a:lnTo>
                    <a:pt x="221" y="182"/>
                  </a:lnTo>
                  <a:lnTo>
                    <a:pt x="228" y="175"/>
                  </a:lnTo>
                  <a:lnTo>
                    <a:pt x="238" y="165"/>
                  </a:lnTo>
                  <a:lnTo>
                    <a:pt x="247" y="156"/>
                  </a:lnTo>
                  <a:lnTo>
                    <a:pt x="257" y="146"/>
                  </a:lnTo>
                  <a:lnTo>
                    <a:pt x="266" y="139"/>
                  </a:lnTo>
                  <a:lnTo>
                    <a:pt x="274" y="129"/>
                  </a:lnTo>
                  <a:lnTo>
                    <a:pt x="283" y="123"/>
                  </a:lnTo>
                  <a:lnTo>
                    <a:pt x="297" y="114"/>
                  </a:lnTo>
                  <a:lnTo>
                    <a:pt x="304" y="108"/>
                  </a:lnTo>
                  <a:lnTo>
                    <a:pt x="314" y="99"/>
                  </a:lnTo>
                  <a:lnTo>
                    <a:pt x="323" y="93"/>
                  </a:lnTo>
                  <a:lnTo>
                    <a:pt x="331" y="85"/>
                  </a:lnTo>
                  <a:lnTo>
                    <a:pt x="341" y="82"/>
                  </a:lnTo>
                  <a:lnTo>
                    <a:pt x="350" y="74"/>
                  </a:lnTo>
                  <a:lnTo>
                    <a:pt x="360" y="68"/>
                  </a:lnTo>
                  <a:lnTo>
                    <a:pt x="367" y="63"/>
                  </a:lnTo>
                  <a:lnTo>
                    <a:pt x="377" y="57"/>
                  </a:lnTo>
                  <a:lnTo>
                    <a:pt x="386" y="49"/>
                  </a:lnTo>
                  <a:lnTo>
                    <a:pt x="396" y="44"/>
                  </a:lnTo>
                  <a:lnTo>
                    <a:pt x="407" y="42"/>
                  </a:lnTo>
                  <a:lnTo>
                    <a:pt x="417" y="36"/>
                  </a:lnTo>
                  <a:lnTo>
                    <a:pt x="426" y="32"/>
                  </a:lnTo>
                  <a:lnTo>
                    <a:pt x="436" y="26"/>
                  </a:lnTo>
                  <a:lnTo>
                    <a:pt x="443" y="23"/>
                  </a:lnTo>
                  <a:lnTo>
                    <a:pt x="456" y="21"/>
                  </a:lnTo>
                  <a:lnTo>
                    <a:pt x="464" y="17"/>
                  </a:lnTo>
                  <a:lnTo>
                    <a:pt x="477" y="13"/>
                  </a:lnTo>
                  <a:lnTo>
                    <a:pt x="485" y="11"/>
                  </a:lnTo>
                  <a:lnTo>
                    <a:pt x="494" y="11"/>
                  </a:lnTo>
                  <a:lnTo>
                    <a:pt x="504" y="5"/>
                  </a:lnTo>
                  <a:lnTo>
                    <a:pt x="515" y="5"/>
                  </a:lnTo>
                  <a:lnTo>
                    <a:pt x="525" y="2"/>
                  </a:lnTo>
                  <a:lnTo>
                    <a:pt x="534" y="2"/>
                  </a:lnTo>
                  <a:lnTo>
                    <a:pt x="542" y="0"/>
                  </a:lnTo>
                  <a:lnTo>
                    <a:pt x="555" y="0"/>
                  </a:lnTo>
                  <a:lnTo>
                    <a:pt x="563" y="0"/>
                  </a:lnTo>
                  <a:lnTo>
                    <a:pt x="576" y="0"/>
                  </a:lnTo>
                  <a:lnTo>
                    <a:pt x="586" y="0"/>
                  </a:lnTo>
                  <a:lnTo>
                    <a:pt x="595" y="0"/>
                  </a:lnTo>
                  <a:lnTo>
                    <a:pt x="603" y="0"/>
                  </a:lnTo>
                  <a:lnTo>
                    <a:pt x="616" y="0"/>
                  </a:lnTo>
                  <a:lnTo>
                    <a:pt x="624" y="0"/>
                  </a:lnTo>
                  <a:lnTo>
                    <a:pt x="633" y="2"/>
                  </a:lnTo>
                  <a:lnTo>
                    <a:pt x="643" y="5"/>
                  </a:lnTo>
                  <a:lnTo>
                    <a:pt x="654" y="7"/>
                  </a:lnTo>
                  <a:lnTo>
                    <a:pt x="664" y="7"/>
                  </a:lnTo>
                  <a:lnTo>
                    <a:pt x="673" y="11"/>
                  </a:lnTo>
                  <a:lnTo>
                    <a:pt x="681" y="13"/>
                  </a:lnTo>
                  <a:lnTo>
                    <a:pt x="694" y="17"/>
                  </a:lnTo>
                  <a:lnTo>
                    <a:pt x="702" y="21"/>
                  </a:lnTo>
                  <a:lnTo>
                    <a:pt x="711" y="26"/>
                  </a:lnTo>
                  <a:lnTo>
                    <a:pt x="724" y="28"/>
                  </a:lnTo>
                  <a:lnTo>
                    <a:pt x="736" y="36"/>
                  </a:lnTo>
                  <a:lnTo>
                    <a:pt x="745" y="38"/>
                  </a:lnTo>
                  <a:lnTo>
                    <a:pt x="755" y="44"/>
                  </a:lnTo>
                  <a:lnTo>
                    <a:pt x="762" y="49"/>
                  </a:lnTo>
                  <a:lnTo>
                    <a:pt x="772" y="59"/>
                  </a:lnTo>
                  <a:lnTo>
                    <a:pt x="783" y="63"/>
                  </a:lnTo>
                  <a:lnTo>
                    <a:pt x="793" y="72"/>
                  </a:lnTo>
                  <a:lnTo>
                    <a:pt x="806" y="78"/>
                  </a:lnTo>
                  <a:lnTo>
                    <a:pt x="814" y="85"/>
                  </a:lnTo>
                  <a:lnTo>
                    <a:pt x="823" y="93"/>
                  </a:lnTo>
                  <a:lnTo>
                    <a:pt x="833" y="102"/>
                  </a:lnTo>
                  <a:lnTo>
                    <a:pt x="840" y="108"/>
                  </a:lnTo>
                  <a:lnTo>
                    <a:pt x="850" y="118"/>
                  </a:lnTo>
                  <a:lnTo>
                    <a:pt x="865" y="129"/>
                  </a:lnTo>
                  <a:lnTo>
                    <a:pt x="884" y="144"/>
                  </a:lnTo>
                  <a:lnTo>
                    <a:pt x="895" y="156"/>
                  </a:lnTo>
                  <a:lnTo>
                    <a:pt x="911" y="167"/>
                  </a:lnTo>
                  <a:lnTo>
                    <a:pt x="920" y="180"/>
                  </a:lnTo>
                  <a:lnTo>
                    <a:pt x="932" y="192"/>
                  </a:lnTo>
                  <a:lnTo>
                    <a:pt x="941" y="201"/>
                  </a:lnTo>
                  <a:lnTo>
                    <a:pt x="951" y="211"/>
                  </a:lnTo>
                  <a:lnTo>
                    <a:pt x="958" y="220"/>
                  </a:lnTo>
                  <a:lnTo>
                    <a:pt x="966" y="228"/>
                  </a:lnTo>
                  <a:lnTo>
                    <a:pt x="972" y="237"/>
                  </a:lnTo>
                  <a:lnTo>
                    <a:pt x="977" y="243"/>
                  </a:lnTo>
                  <a:lnTo>
                    <a:pt x="981" y="253"/>
                  </a:lnTo>
                  <a:lnTo>
                    <a:pt x="989" y="262"/>
                  </a:lnTo>
                  <a:lnTo>
                    <a:pt x="992" y="270"/>
                  </a:lnTo>
                  <a:lnTo>
                    <a:pt x="998" y="279"/>
                  </a:lnTo>
                  <a:lnTo>
                    <a:pt x="998" y="289"/>
                  </a:lnTo>
                  <a:lnTo>
                    <a:pt x="1002" y="294"/>
                  </a:lnTo>
                  <a:lnTo>
                    <a:pt x="1002" y="304"/>
                  </a:lnTo>
                  <a:lnTo>
                    <a:pt x="1002" y="310"/>
                  </a:lnTo>
                  <a:lnTo>
                    <a:pt x="932" y="313"/>
                  </a:lnTo>
                  <a:lnTo>
                    <a:pt x="932" y="3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276" name="群組 52"/>
          <p:cNvGrpSpPr>
            <a:grpSpLocks noChangeAspect="1"/>
          </p:cNvGrpSpPr>
          <p:nvPr/>
        </p:nvGrpSpPr>
        <p:grpSpPr>
          <a:xfrm>
            <a:off x="2342908" y="4711531"/>
            <a:ext cx="1139672" cy="1240231"/>
            <a:chOff x="1285875" y="2857500"/>
            <a:chExt cx="2482850" cy="2701926"/>
          </a:xfrm>
        </p:grpSpPr>
        <p:sp>
          <p:nvSpPr>
            <p:cNvPr id="277" name="Freeform 9"/>
            <p:cNvSpPr>
              <a:spLocks/>
            </p:cNvSpPr>
            <p:nvPr/>
          </p:nvSpPr>
          <p:spPr bwMode="auto">
            <a:xfrm>
              <a:off x="2466975" y="3979863"/>
              <a:ext cx="384175" cy="366713"/>
            </a:xfrm>
            <a:custGeom>
              <a:avLst/>
              <a:gdLst/>
              <a:ahLst/>
              <a:cxnLst>
                <a:cxn ang="0">
                  <a:pos x="65" y="57"/>
                </a:cxn>
                <a:cxn ang="0">
                  <a:pos x="76" y="91"/>
                </a:cxn>
                <a:cxn ang="0">
                  <a:pos x="91" y="122"/>
                </a:cxn>
                <a:cxn ang="0">
                  <a:pos x="107" y="152"/>
                </a:cxn>
                <a:cxn ang="0">
                  <a:pos x="128" y="175"/>
                </a:cxn>
                <a:cxn ang="0">
                  <a:pos x="150" y="200"/>
                </a:cxn>
                <a:cxn ang="0">
                  <a:pos x="181" y="220"/>
                </a:cxn>
                <a:cxn ang="0">
                  <a:pos x="215" y="239"/>
                </a:cxn>
                <a:cxn ang="0">
                  <a:pos x="253" y="255"/>
                </a:cxn>
                <a:cxn ang="0">
                  <a:pos x="299" y="266"/>
                </a:cxn>
                <a:cxn ang="0">
                  <a:pos x="335" y="272"/>
                </a:cxn>
                <a:cxn ang="0">
                  <a:pos x="361" y="276"/>
                </a:cxn>
                <a:cxn ang="0">
                  <a:pos x="390" y="278"/>
                </a:cxn>
                <a:cxn ang="0">
                  <a:pos x="426" y="281"/>
                </a:cxn>
                <a:cxn ang="0">
                  <a:pos x="456" y="291"/>
                </a:cxn>
                <a:cxn ang="0">
                  <a:pos x="483" y="308"/>
                </a:cxn>
                <a:cxn ang="0">
                  <a:pos x="477" y="342"/>
                </a:cxn>
                <a:cxn ang="0">
                  <a:pos x="468" y="369"/>
                </a:cxn>
                <a:cxn ang="0">
                  <a:pos x="458" y="399"/>
                </a:cxn>
                <a:cxn ang="0">
                  <a:pos x="441" y="420"/>
                </a:cxn>
                <a:cxn ang="0">
                  <a:pos x="416" y="441"/>
                </a:cxn>
                <a:cxn ang="0">
                  <a:pos x="390" y="452"/>
                </a:cxn>
                <a:cxn ang="0">
                  <a:pos x="371" y="462"/>
                </a:cxn>
                <a:cxn ang="0">
                  <a:pos x="380" y="435"/>
                </a:cxn>
                <a:cxn ang="0">
                  <a:pos x="396" y="405"/>
                </a:cxn>
                <a:cxn ang="0">
                  <a:pos x="407" y="369"/>
                </a:cxn>
                <a:cxn ang="0">
                  <a:pos x="415" y="338"/>
                </a:cxn>
                <a:cxn ang="0">
                  <a:pos x="411" y="321"/>
                </a:cxn>
                <a:cxn ang="0">
                  <a:pos x="390" y="312"/>
                </a:cxn>
                <a:cxn ang="0">
                  <a:pos x="356" y="308"/>
                </a:cxn>
                <a:cxn ang="0">
                  <a:pos x="310" y="302"/>
                </a:cxn>
                <a:cxn ang="0">
                  <a:pos x="283" y="297"/>
                </a:cxn>
                <a:cxn ang="0">
                  <a:pos x="253" y="291"/>
                </a:cxn>
                <a:cxn ang="0">
                  <a:pos x="224" y="281"/>
                </a:cxn>
                <a:cxn ang="0">
                  <a:pos x="194" y="270"/>
                </a:cxn>
                <a:cxn ang="0">
                  <a:pos x="158" y="249"/>
                </a:cxn>
                <a:cxn ang="0">
                  <a:pos x="129" y="228"/>
                </a:cxn>
                <a:cxn ang="0">
                  <a:pos x="101" y="203"/>
                </a:cxn>
                <a:cxn ang="0">
                  <a:pos x="78" y="175"/>
                </a:cxn>
                <a:cxn ang="0">
                  <a:pos x="55" y="152"/>
                </a:cxn>
                <a:cxn ang="0">
                  <a:pos x="31" y="112"/>
                </a:cxn>
                <a:cxn ang="0">
                  <a:pos x="10" y="72"/>
                </a:cxn>
                <a:cxn ang="0">
                  <a:pos x="0" y="46"/>
                </a:cxn>
                <a:cxn ang="0">
                  <a:pos x="4" y="15"/>
                </a:cxn>
                <a:cxn ang="0">
                  <a:pos x="29" y="0"/>
                </a:cxn>
                <a:cxn ang="0">
                  <a:pos x="46" y="21"/>
                </a:cxn>
                <a:cxn ang="0">
                  <a:pos x="55" y="40"/>
                </a:cxn>
              </a:cxnLst>
              <a:rect l="0" t="0" r="r" b="b"/>
              <a:pathLst>
                <a:path w="485" h="462">
                  <a:moveTo>
                    <a:pt x="55" y="40"/>
                  </a:moveTo>
                  <a:lnTo>
                    <a:pt x="61" y="49"/>
                  </a:lnTo>
                  <a:lnTo>
                    <a:pt x="65" y="57"/>
                  </a:lnTo>
                  <a:lnTo>
                    <a:pt x="67" y="70"/>
                  </a:lnTo>
                  <a:lnTo>
                    <a:pt x="71" y="78"/>
                  </a:lnTo>
                  <a:lnTo>
                    <a:pt x="76" y="91"/>
                  </a:lnTo>
                  <a:lnTo>
                    <a:pt x="78" y="101"/>
                  </a:lnTo>
                  <a:lnTo>
                    <a:pt x="86" y="112"/>
                  </a:lnTo>
                  <a:lnTo>
                    <a:pt x="91" y="122"/>
                  </a:lnTo>
                  <a:lnTo>
                    <a:pt x="93" y="131"/>
                  </a:lnTo>
                  <a:lnTo>
                    <a:pt x="101" y="139"/>
                  </a:lnTo>
                  <a:lnTo>
                    <a:pt x="107" y="152"/>
                  </a:lnTo>
                  <a:lnTo>
                    <a:pt x="114" y="160"/>
                  </a:lnTo>
                  <a:lnTo>
                    <a:pt x="122" y="167"/>
                  </a:lnTo>
                  <a:lnTo>
                    <a:pt x="128" y="175"/>
                  </a:lnTo>
                  <a:lnTo>
                    <a:pt x="135" y="184"/>
                  </a:lnTo>
                  <a:lnTo>
                    <a:pt x="145" y="194"/>
                  </a:lnTo>
                  <a:lnTo>
                    <a:pt x="150" y="200"/>
                  </a:lnTo>
                  <a:lnTo>
                    <a:pt x="160" y="209"/>
                  </a:lnTo>
                  <a:lnTo>
                    <a:pt x="171" y="215"/>
                  </a:lnTo>
                  <a:lnTo>
                    <a:pt x="181" y="220"/>
                  </a:lnTo>
                  <a:lnTo>
                    <a:pt x="190" y="228"/>
                  </a:lnTo>
                  <a:lnTo>
                    <a:pt x="204" y="232"/>
                  </a:lnTo>
                  <a:lnTo>
                    <a:pt x="215" y="239"/>
                  </a:lnTo>
                  <a:lnTo>
                    <a:pt x="230" y="245"/>
                  </a:lnTo>
                  <a:lnTo>
                    <a:pt x="242" y="249"/>
                  </a:lnTo>
                  <a:lnTo>
                    <a:pt x="253" y="255"/>
                  </a:lnTo>
                  <a:lnTo>
                    <a:pt x="268" y="257"/>
                  </a:lnTo>
                  <a:lnTo>
                    <a:pt x="283" y="264"/>
                  </a:lnTo>
                  <a:lnTo>
                    <a:pt x="299" y="266"/>
                  </a:lnTo>
                  <a:lnTo>
                    <a:pt x="318" y="270"/>
                  </a:lnTo>
                  <a:lnTo>
                    <a:pt x="325" y="270"/>
                  </a:lnTo>
                  <a:lnTo>
                    <a:pt x="335" y="272"/>
                  </a:lnTo>
                  <a:lnTo>
                    <a:pt x="344" y="272"/>
                  </a:lnTo>
                  <a:lnTo>
                    <a:pt x="356" y="276"/>
                  </a:lnTo>
                  <a:lnTo>
                    <a:pt x="361" y="276"/>
                  </a:lnTo>
                  <a:lnTo>
                    <a:pt x="371" y="276"/>
                  </a:lnTo>
                  <a:lnTo>
                    <a:pt x="380" y="276"/>
                  </a:lnTo>
                  <a:lnTo>
                    <a:pt x="390" y="278"/>
                  </a:lnTo>
                  <a:lnTo>
                    <a:pt x="401" y="278"/>
                  </a:lnTo>
                  <a:lnTo>
                    <a:pt x="416" y="281"/>
                  </a:lnTo>
                  <a:lnTo>
                    <a:pt x="426" y="281"/>
                  </a:lnTo>
                  <a:lnTo>
                    <a:pt x="437" y="285"/>
                  </a:lnTo>
                  <a:lnTo>
                    <a:pt x="447" y="287"/>
                  </a:lnTo>
                  <a:lnTo>
                    <a:pt x="456" y="291"/>
                  </a:lnTo>
                  <a:lnTo>
                    <a:pt x="468" y="297"/>
                  </a:lnTo>
                  <a:lnTo>
                    <a:pt x="477" y="302"/>
                  </a:lnTo>
                  <a:lnTo>
                    <a:pt x="483" y="308"/>
                  </a:lnTo>
                  <a:lnTo>
                    <a:pt x="485" y="314"/>
                  </a:lnTo>
                  <a:lnTo>
                    <a:pt x="483" y="327"/>
                  </a:lnTo>
                  <a:lnTo>
                    <a:pt x="477" y="342"/>
                  </a:lnTo>
                  <a:lnTo>
                    <a:pt x="473" y="350"/>
                  </a:lnTo>
                  <a:lnTo>
                    <a:pt x="472" y="359"/>
                  </a:lnTo>
                  <a:lnTo>
                    <a:pt x="468" y="369"/>
                  </a:lnTo>
                  <a:lnTo>
                    <a:pt x="468" y="380"/>
                  </a:lnTo>
                  <a:lnTo>
                    <a:pt x="462" y="388"/>
                  </a:lnTo>
                  <a:lnTo>
                    <a:pt x="458" y="399"/>
                  </a:lnTo>
                  <a:lnTo>
                    <a:pt x="453" y="405"/>
                  </a:lnTo>
                  <a:lnTo>
                    <a:pt x="449" y="414"/>
                  </a:lnTo>
                  <a:lnTo>
                    <a:pt x="441" y="420"/>
                  </a:lnTo>
                  <a:lnTo>
                    <a:pt x="432" y="430"/>
                  </a:lnTo>
                  <a:lnTo>
                    <a:pt x="422" y="435"/>
                  </a:lnTo>
                  <a:lnTo>
                    <a:pt x="416" y="441"/>
                  </a:lnTo>
                  <a:lnTo>
                    <a:pt x="407" y="445"/>
                  </a:lnTo>
                  <a:lnTo>
                    <a:pt x="399" y="447"/>
                  </a:lnTo>
                  <a:lnTo>
                    <a:pt x="390" y="452"/>
                  </a:lnTo>
                  <a:lnTo>
                    <a:pt x="382" y="456"/>
                  </a:lnTo>
                  <a:lnTo>
                    <a:pt x="375" y="460"/>
                  </a:lnTo>
                  <a:lnTo>
                    <a:pt x="371" y="462"/>
                  </a:lnTo>
                  <a:lnTo>
                    <a:pt x="371" y="456"/>
                  </a:lnTo>
                  <a:lnTo>
                    <a:pt x="377" y="445"/>
                  </a:lnTo>
                  <a:lnTo>
                    <a:pt x="380" y="435"/>
                  </a:lnTo>
                  <a:lnTo>
                    <a:pt x="386" y="426"/>
                  </a:lnTo>
                  <a:lnTo>
                    <a:pt x="392" y="416"/>
                  </a:lnTo>
                  <a:lnTo>
                    <a:pt x="396" y="405"/>
                  </a:lnTo>
                  <a:lnTo>
                    <a:pt x="399" y="393"/>
                  </a:lnTo>
                  <a:lnTo>
                    <a:pt x="405" y="380"/>
                  </a:lnTo>
                  <a:lnTo>
                    <a:pt x="407" y="369"/>
                  </a:lnTo>
                  <a:lnTo>
                    <a:pt x="411" y="359"/>
                  </a:lnTo>
                  <a:lnTo>
                    <a:pt x="415" y="348"/>
                  </a:lnTo>
                  <a:lnTo>
                    <a:pt x="415" y="338"/>
                  </a:lnTo>
                  <a:lnTo>
                    <a:pt x="415" y="333"/>
                  </a:lnTo>
                  <a:lnTo>
                    <a:pt x="415" y="327"/>
                  </a:lnTo>
                  <a:lnTo>
                    <a:pt x="411" y="321"/>
                  </a:lnTo>
                  <a:lnTo>
                    <a:pt x="405" y="317"/>
                  </a:lnTo>
                  <a:lnTo>
                    <a:pt x="399" y="314"/>
                  </a:lnTo>
                  <a:lnTo>
                    <a:pt x="390" y="312"/>
                  </a:lnTo>
                  <a:lnTo>
                    <a:pt x="377" y="312"/>
                  </a:lnTo>
                  <a:lnTo>
                    <a:pt x="367" y="308"/>
                  </a:lnTo>
                  <a:lnTo>
                    <a:pt x="356" y="308"/>
                  </a:lnTo>
                  <a:lnTo>
                    <a:pt x="344" y="308"/>
                  </a:lnTo>
                  <a:lnTo>
                    <a:pt x="325" y="306"/>
                  </a:lnTo>
                  <a:lnTo>
                    <a:pt x="310" y="302"/>
                  </a:lnTo>
                  <a:lnTo>
                    <a:pt x="302" y="302"/>
                  </a:lnTo>
                  <a:lnTo>
                    <a:pt x="293" y="298"/>
                  </a:lnTo>
                  <a:lnTo>
                    <a:pt x="283" y="297"/>
                  </a:lnTo>
                  <a:lnTo>
                    <a:pt x="276" y="297"/>
                  </a:lnTo>
                  <a:lnTo>
                    <a:pt x="262" y="293"/>
                  </a:lnTo>
                  <a:lnTo>
                    <a:pt x="253" y="291"/>
                  </a:lnTo>
                  <a:lnTo>
                    <a:pt x="245" y="287"/>
                  </a:lnTo>
                  <a:lnTo>
                    <a:pt x="236" y="285"/>
                  </a:lnTo>
                  <a:lnTo>
                    <a:pt x="224" y="281"/>
                  </a:lnTo>
                  <a:lnTo>
                    <a:pt x="211" y="276"/>
                  </a:lnTo>
                  <a:lnTo>
                    <a:pt x="204" y="272"/>
                  </a:lnTo>
                  <a:lnTo>
                    <a:pt x="194" y="270"/>
                  </a:lnTo>
                  <a:lnTo>
                    <a:pt x="181" y="260"/>
                  </a:lnTo>
                  <a:lnTo>
                    <a:pt x="169" y="255"/>
                  </a:lnTo>
                  <a:lnTo>
                    <a:pt x="158" y="249"/>
                  </a:lnTo>
                  <a:lnTo>
                    <a:pt x="148" y="241"/>
                  </a:lnTo>
                  <a:lnTo>
                    <a:pt x="139" y="232"/>
                  </a:lnTo>
                  <a:lnTo>
                    <a:pt x="129" y="228"/>
                  </a:lnTo>
                  <a:lnTo>
                    <a:pt x="122" y="217"/>
                  </a:lnTo>
                  <a:lnTo>
                    <a:pt x="109" y="211"/>
                  </a:lnTo>
                  <a:lnTo>
                    <a:pt x="101" y="203"/>
                  </a:lnTo>
                  <a:lnTo>
                    <a:pt x="91" y="194"/>
                  </a:lnTo>
                  <a:lnTo>
                    <a:pt x="86" y="184"/>
                  </a:lnTo>
                  <a:lnTo>
                    <a:pt x="78" y="175"/>
                  </a:lnTo>
                  <a:lnTo>
                    <a:pt x="71" y="167"/>
                  </a:lnTo>
                  <a:lnTo>
                    <a:pt x="65" y="158"/>
                  </a:lnTo>
                  <a:lnTo>
                    <a:pt x="55" y="152"/>
                  </a:lnTo>
                  <a:lnTo>
                    <a:pt x="52" y="143"/>
                  </a:lnTo>
                  <a:lnTo>
                    <a:pt x="40" y="125"/>
                  </a:lnTo>
                  <a:lnTo>
                    <a:pt x="31" y="112"/>
                  </a:lnTo>
                  <a:lnTo>
                    <a:pt x="21" y="97"/>
                  </a:lnTo>
                  <a:lnTo>
                    <a:pt x="15" y="86"/>
                  </a:lnTo>
                  <a:lnTo>
                    <a:pt x="10" y="72"/>
                  </a:lnTo>
                  <a:lnTo>
                    <a:pt x="8" y="67"/>
                  </a:lnTo>
                  <a:lnTo>
                    <a:pt x="4" y="61"/>
                  </a:lnTo>
                  <a:lnTo>
                    <a:pt x="0" y="46"/>
                  </a:lnTo>
                  <a:lnTo>
                    <a:pt x="0" y="34"/>
                  </a:lnTo>
                  <a:lnTo>
                    <a:pt x="4" y="25"/>
                  </a:lnTo>
                  <a:lnTo>
                    <a:pt x="4" y="15"/>
                  </a:lnTo>
                  <a:lnTo>
                    <a:pt x="10" y="4"/>
                  </a:lnTo>
                  <a:lnTo>
                    <a:pt x="19" y="0"/>
                  </a:lnTo>
                  <a:lnTo>
                    <a:pt x="29" y="0"/>
                  </a:lnTo>
                  <a:lnTo>
                    <a:pt x="36" y="10"/>
                  </a:lnTo>
                  <a:lnTo>
                    <a:pt x="44" y="15"/>
                  </a:lnTo>
                  <a:lnTo>
                    <a:pt x="46" y="21"/>
                  </a:lnTo>
                  <a:lnTo>
                    <a:pt x="52" y="29"/>
                  </a:lnTo>
                  <a:lnTo>
                    <a:pt x="55" y="40"/>
                  </a:lnTo>
                  <a:lnTo>
                    <a:pt x="55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78" name="Freeform 10"/>
            <p:cNvSpPr>
              <a:spLocks/>
            </p:cNvSpPr>
            <p:nvPr/>
          </p:nvSpPr>
          <p:spPr bwMode="auto">
            <a:xfrm>
              <a:off x="2176463" y="3290888"/>
              <a:ext cx="171450" cy="338138"/>
            </a:xfrm>
            <a:custGeom>
              <a:avLst/>
              <a:gdLst/>
              <a:ahLst/>
              <a:cxnLst>
                <a:cxn ang="0">
                  <a:pos x="156" y="12"/>
                </a:cxn>
                <a:cxn ang="0">
                  <a:pos x="181" y="37"/>
                </a:cxn>
                <a:cxn ang="0">
                  <a:pos x="196" y="67"/>
                </a:cxn>
                <a:cxn ang="0">
                  <a:pos x="202" y="92"/>
                </a:cxn>
                <a:cxn ang="0">
                  <a:pos x="208" y="107"/>
                </a:cxn>
                <a:cxn ang="0">
                  <a:pos x="213" y="130"/>
                </a:cxn>
                <a:cxn ang="0">
                  <a:pos x="213" y="156"/>
                </a:cxn>
                <a:cxn ang="0">
                  <a:pos x="213" y="175"/>
                </a:cxn>
                <a:cxn ang="0">
                  <a:pos x="217" y="191"/>
                </a:cxn>
                <a:cxn ang="0">
                  <a:pos x="217" y="210"/>
                </a:cxn>
                <a:cxn ang="0">
                  <a:pos x="217" y="232"/>
                </a:cxn>
                <a:cxn ang="0">
                  <a:pos x="213" y="263"/>
                </a:cxn>
                <a:cxn ang="0">
                  <a:pos x="208" y="287"/>
                </a:cxn>
                <a:cxn ang="0">
                  <a:pos x="202" y="314"/>
                </a:cxn>
                <a:cxn ang="0">
                  <a:pos x="192" y="339"/>
                </a:cxn>
                <a:cxn ang="0">
                  <a:pos x="183" y="363"/>
                </a:cxn>
                <a:cxn ang="0">
                  <a:pos x="171" y="381"/>
                </a:cxn>
                <a:cxn ang="0">
                  <a:pos x="156" y="400"/>
                </a:cxn>
                <a:cxn ang="0">
                  <a:pos x="145" y="411"/>
                </a:cxn>
                <a:cxn ang="0">
                  <a:pos x="124" y="420"/>
                </a:cxn>
                <a:cxn ang="0">
                  <a:pos x="97" y="422"/>
                </a:cxn>
                <a:cxn ang="0">
                  <a:pos x="82" y="422"/>
                </a:cxn>
                <a:cxn ang="0">
                  <a:pos x="63" y="420"/>
                </a:cxn>
                <a:cxn ang="0">
                  <a:pos x="46" y="411"/>
                </a:cxn>
                <a:cxn ang="0">
                  <a:pos x="21" y="396"/>
                </a:cxn>
                <a:cxn ang="0">
                  <a:pos x="2" y="371"/>
                </a:cxn>
                <a:cxn ang="0">
                  <a:pos x="0" y="354"/>
                </a:cxn>
                <a:cxn ang="0">
                  <a:pos x="8" y="343"/>
                </a:cxn>
                <a:cxn ang="0">
                  <a:pos x="33" y="363"/>
                </a:cxn>
                <a:cxn ang="0">
                  <a:pos x="54" y="384"/>
                </a:cxn>
                <a:cxn ang="0">
                  <a:pos x="78" y="392"/>
                </a:cxn>
                <a:cxn ang="0">
                  <a:pos x="105" y="390"/>
                </a:cxn>
                <a:cxn ang="0">
                  <a:pos x="124" y="375"/>
                </a:cxn>
                <a:cxn ang="0">
                  <a:pos x="132" y="360"/>
                </a:cxn>
                <a:cxn ang="0">
                  <a:pos x="141" y="343"/>
                </a:cxn>
                <a:cxn ang="0">
                  <a:pos x="147" y="320"/>
                </a:cxn>
                <a:cxn ang="0">
                  <a:pos x="154" y="297"/>
                </a:cxn>
                <a:cxn ang="0">
                  <a:pos x="156" y="268"/>
                </a:cxn>
                <a:cxn ang="0">
                  <a:pos x="160" y="246"/>
                </a:cxn>
                <a:cxn ang="0">
                  <a:pos x="160" y="215"/>
                </a:cxn>
                <a:cxn ang="0">
                  <a:pos x="160" y="187"/>
                </a:cxn>
                <a:cxn ang="0">
                  <a:pos x="156" y="160"/>
                </a:cxn>
                <a:cxn ang="0">
                  <a:pos x="151" y="130"/>
                </a:cxn>
                <a:cxn ang="0">
                  <a:pos x="145" y="107"/>
                </a:cxn>
                <a:cxn ang="0">
                  <a:pos x="139" y="86"/>
                </a:cxn>
                <a:cxn ang="0">
                  <a:pos x="130" y="67"/>
                </a:cxn>
                <a:cxn ang="0">
                  <a:pos x="118" y="46"/>
                </a:cxn>
                <a:cxn ang="0">
                  <a:pos x="97" y="31"/>
                </a:cxn>
                <a:cxn ang="0">
                  <a:pos x="99" y="18"/>
                </a:cxn>
                <a:cxn ang="0">
                  <a:pos x="114" y="6"/>
                </a:cxn>
                <a:cxn ang="0">
                  <a:pos x="135" y="0"/>
                </a:cxn>
                <a:cxn ang="0">
                  <a:pos x="145" y="6"/>
                </a:cxn>
              </a:cxnLst>
              <a:rect l="0" t="0" r="r" b="b"/>
              <a:pathLst>
                <a:path w="217" h="426">
                  <a:moveTo>
                    <a:pt x="145" y="6"/>
                  </a:moveTo>
                  <a:lnTo>
                    <a:pt x="156" y="12"/>
                  </a:lnTo>
                  <a:lnTo>
                    <a:pt x="171" y="25"/>
                  </a:lnTo>
                  <a:lnTo>
                    <a:pt x="181" y="37"/>
                  </a:lnTo>
                  <a:lnTo>
                    <a:pt x="189" y="52"/>
                  </a:lnTo>
                  <a:lnTo>
                    <a:pt x="196" y="67"/>
                  </a:lnTo>
                  <a:lnTo>
                    <a:pt x="202" y="82"/>
                  </a:lnTo>
                  <a:lnTo>
                    <a:pt x="202" y="92"/>
                  </a:lnTo>
                  <a:lnTo>
                    <a:pt x="204" y="97"/>
                  </a:lnTo>
                  <a:lnTo>
                    <a:pt x="208" y="107"/>
                  </a:lnTo>
                  <a:lnTo>
                    <a:pt x="211" y="114"/>
                  </a:lnTo>
                  <a:lnTo>
                    <a:pt x="213" y="130"/>
                  </a:lnTo>
                  <a:lnTo>
                    <a:pt x="213" y="149"/>
                  </a:lnTo>
                  <a:lnTo>
                    <a:pt x="213" y="156"/>
                  </a:lnTo>
                  <a:lnTo>
                    <a:pt x="213" y="166"/>
                  </a:lnTo>
                  <a:lnTo>
                    <a:pt x="213" y="175"/>
                  </a:lnTo>
                  <a:lnTo>
                    <a:pt x="217" y="185"/>
                  </a:lnTo>
                  <a:lnTo>
                    <a:pt x="217" y="191"/>
                  </a:lnTo>
                  <a:lnTo>
                    <a:pt x="217" y="204"/>
                  </a:lnTo>
                  <a:lnTo>
                    <a:pt x="217" y="210"/>
                  </a:lnTo>
                  <a:lnTo>
                    <a:pt x="217" y="217"/>
                  </a:lnTo>
                  <a:lnTo>
                    <a:pt x="217" y="232"/>
                  </a:lnTo>
                  <a:lnTo>
                    <a:pt x="217" y="251"/>
                  </a:lnTo>
                  <a:lnTo>
                    <a:pt x="213" y="263"/>
                  </a:lnTo>
                  <a:lnTo>
                    <a:pt x="213" y="274"/>
                  </a:lnTo>
                  <a:lnTo>
                    <a:pt x="208" y="287"/>
                  </a:lnTo>
                  <a:lnTo>
                    <a:pt x="208" y="303"/>
                  </a:lnTo>
                  <a:lnTo>
                    <a:pt x="202" y="314"/>
                  </a:lnTo>
                  <a:lnTo>
                    <a:pt x="198" y="325"/>
                  </a:lnTo>
                  <a:lnTo>
                    <a:pt x="192" y="339"/>
                  </a:lnTo>
                  <a:lnTo>
                    <a:pt x="189" y="350"/>
                  </a:lnTo>
                  <a:lnTo>
                    <a:pt x="183" y="363"/>
                  </a:lnTo>
                  <a:lnTo>
                    <a:pt x="177" y="371"/>
                  </a:lnTo>
                  <a:lnTo>
                    <a:pt x="171" y="381"/>
                  </a:lnTo>
                  <a:lnTo>
                    <a:pt x="166" y="390"/>
                  </a:lnTo>
                  <a:lnTo>
                    <a:pt x="156" y="400"/>
                  </a:lnTo>
                  <a:lnTo>
                    <a:pt x="151" y="405"/>
                  </a:lnTo>
                  <a:lnTo>
                    <a:pt x="145" y="411"/>
                  </a:lnTo>
                  <a:lnTo>
                    <a:pt x="139" y="417"/>
                  </a:lnTo>
                  <a:lnTo>
                    <a:pt x="124" y="420"/>
                  </a:lnTo>
                  <a:lnTo>
                    <a:pt x="109" y="426"/>
                  </a:lnTo>
                  <a:lnTo>
                    <a:pt x="97" y="422"/>
                  </a:lnTo>
                  <a:lnTo>
                    <a:pt x="90" y="422"/>
                  </a:lnTo>
                  <a:lnTo>
                    <a:pt x="82" y="422"/>
                  </a:lnTo>
                  <a:lnTo>
                    <a:pt x="73" y="422"/>
                  </a:lnTo>
                  <a:lnTo>
                    <a:pt x="63" y="420"/>
                  </a:lnTo>
                  <a:lnTo>
                    <a:pt x="54" y="417"/>
                  </a:lnTo>
                  <a:lnTo>
                    <a:pt x="46" y="411"/>
                  </a:lnTo>
                  <a:lnTo>
                    <a:pt x="38" y="407"/>
                  </a:lnTo>
                  <a:lnTo>
                    <a:pt x="21" y="396"/>
                  </a:lnTo>
                  <a:lnTo>
                    <a:pt x="8" y="381"/>
                  </a:lnTo>
                  <a:lnTo>
                    <a:pt x="2" y="371"/>
                  </a:lnTo>
                  <a:lnTo>
                    <a:pt x="0" y="363"/>
                  </a:lnTo>
                  <a:lnTo>
                    <a:pt x="0" y="354"/>
                  </a:lnTo>
                  <a:lnTo>
                    <a:pt x="2" y="346"/>
                  </a:lnTo>
                  <a:lnTo>
                    <a:pt x="8" y="343"/>
                  </a:lnTo>
                  <a:lnTo>
                    <a:pt x="21" y="350"/>
                  </a:lnTo>
                  <a:lnTo>
                    <a:pt x="33" y="363"/>
                  </a:lnTo>
                  <a:lnTo>
                    <a:pt x="42" y="375"/>
                  </a:lnTo>
                  <a:lnTo>
                    <a:pt x="54" y="384"/>
                  </a:lnTo>
                  <a:lnTo>
                    <a:pt x="67" y="390"/>
                  </a:lnTo>
                  <a:lnTo>
                    <a:pt x="78" y="392"/>
                  </a:lnTo>
                  <a:lnTo>
                    <a:pt x="90" y="392"/>
                  </a:lnTo>
                  <a:lnTo>
                    <a:pt x="105" y="390"/>
                  </a:lnTo>
                  <a:lnTo>
                    <a:pt x="118" y="381"/>
                  </a:lnTo>
                  <a:lnTo>
                    <a:pt x="124" y="375"/>
                  </a:lnTo>
                  <a:lnTo>
                    <a:pt x="126" y="369"/>
                  </a:lnTo>
                  <a:lnTo>
                    <a:pt x="132" y="360"/>
                  </a:lnTo>
                  <a:lnTo>
                    <a:pt x="139" y="354"/>
                  </a:lnTo>
                  <a:lnTo>
                    <a:pt x="141" y="343"/>
                  </a:lnTo>
                  <a:lnTo>
                    <a:pt x="145" y="331"/>
                  </a:lnTo>
                  <a:lnTo>
                    <a:pt x="147" y="320"/>
                  </a:lnTo>
                  <a:lnTo>
                    <a:pt x="151" y="310"/>
                  </a:lnTo>
                  <a:lnTo>
                    <a:pt x="154" y="297"/>
                  </a:lnTo>
                  <a:lnTo>
                    <a:pt x="154" y="284"/>
                  </a:lnTo>
                  <a:lnTo>
                    <a:pt x="156" y="268"/>
                  </a:lnTo>
                  <a:lnTo>
                    <a:pt x="160" y="257"/>
                  </a:lnTo>
                  <a:lnTo>
                    <a:pt x="160" y="246"/>
                  </a:lnTo>
                  <a:lnTo>
                    <a:pt x="160" y="230"/>
                  </a:lnTo>
                  <a:lnTo>
                    <a:pt x="160" y="215"/>
                  </a:lnTo>
                  <a:lnTo>
                    <a:pt x="162" y="204"/>
                  </a:lnTo>
                  <a:lnTo>
                    <a:pt x="160" y="187"/>
                  </a:lnTo>
                  <a:lnTo>
                    <a:pt x="156" y="172"/>
                  </a:lnTo>
                  <a:lnTo>
                    <a:pt x="156" y="160"/>
                  </a:lnTo>
                  <a:lnTo>
                    <a:pt x="154" y="145"/>
                  </a:lnTo>
                  <a:lnTo>
                    <a:pt x="151" y="130"/>
                  </a:lnTo>
                  <a:lnTo>
                    <a:pt x="147" y="118"/>
                  </a:lnTo>
                  <a:lnTo>
                    <a:pt x="145" y="107"/>
                  </a:lnTo>
                  <a:lnTo>
                    <a:pt x="145" y="97"/>
                  </a:lnTo>
                  <a:lnTo>
                    <a:pt x="139" y="86"/>
                  </a:lnTo>
                  <a:lnTo>
                    <a:pt x="135" y="75"/>
                  </a:lnTo>
                  <a:lnTo>
                    <a:pt x="130" y="67"/>
                  </a:lnTo>
                  <a:lnTo>
                    <a:pt x="126" y="57"/>
                  </a:lnTo>
                  <a:lnTo>
                    <a:pt x="118" y="46"/>
                  </a:lnTo>
                  <a:lnTo>
                    <a:pt x="105" y="37"/>
                  </a:lnTo>
                  <a:lnTo>
                    <a:pt x="97" y="31"/>
                  </a:lnTo>
                  <a:lnTo>
                    <a:pt x="97" y="25"/>
                  </a:lnTo>
                  <a:lnTo>
                    <a:pt x="99" y="18"/>
                  </a:lnTo>
                  <a:lnTo>
                    <a:pt x="109" y="12"/>
                  </a:lnTo>
                  <a:lnTo>
                    <a:pt x="114" y="6"/>
                  </a:lnTo>
                  <a:lnTo>
                    <a:pt x="124" y="4"/>
                  </a:lnTo>
                  <a:lnTo>
                    <a:pt x="135" y="0"/>
                  </a:lnTo>
                  <a:lnTo>
                    <a:pt x="145" y="6"/>
                  </a:lnTo>
                  <a:lnTo>
                    <a:pt x="145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79" name="Freeform 11"/>
            <p:cNvSpPr>
              <a:spLocks/>
            </p:cNvSpPr>
            <p:nvPr/>
          </p:nvSpPr>
          <p:spPr bwMode="auto">
            <a:xfrm>
              <a:off x="2178050" y="3584575"/>
              <a:ext cx="47625" cy="161925"/>
            </a:xfrm>
            <a:custGeom>
              <a:avLst/>
              <a:gdLst/>
              <a:ahLst/>
              <a:cxnLst>
                <a:cxn ang="0">
                  <a:pos x="61" y="30"/>
                </a:cxn>
                <a:cxn ang="0">
                  <a:pos x="55" y="40"/>
                </a:cxn>
                <a:cxn ang="0">
                  <a:pos x="48" y="49"/>
                </a:cxn>
                <a:cxn ang="0">
                  <a:pos x="46" y="57"/>
                </a:cxn>
                <a:cxn ang="0">
                  <a:pos x="44" y="70"/>
                </a:cxn>
                <a:cxn ang="0">
                  <a:pos x="40" y="86"/>
                </a:cxn>
                <a:cxn ang="0">
                  <a:pos x="40" y="103"/>
                </a:cxn>
                <a:cxn ang="0">
                  <a:pos x="40" y="118"/>
                </a:cxn>
                <a:cxn ang="0">
                  <a:pos x="44" y="133"/>
                </a:cxn>
                <a:cxn ang="0">
                  <a:pos x="46" y="143"/>
                </a:cxn>
                <a:cxn ang="0">
                  <a:pos x="48" y="152"/>
                </a:cxn>
                <a:cxn ang="0">
                  <a:pos x="55" y="160"/>
                </a:cxn>
                <a:cxn ang="0">
                  <a:pos x="61" y="169"/>
                </a:cxn>
                <a:cxn ang="0">
                  <a:pos x="61" y="181"/>
                </a:cxn>
                <a:cxn ang="0">
                  <a:pos x="61" y="190"/>
                </a:cxn>
                <a:cxn ang="0">
                  <a:pos x="55" y="196"/>
                </a:cxn>
                <a:cxn ang="0">
                  <a:pos x="46" y="203"/>
                </a:cxn>
                <a:cxn ang="0">
                  <a:pos x="36" y="203"/>
                </a:cxn>
                <a:cxn ang="0">
                  <a:pos x="27" y="203"/>
                </a:cxn>
                <a:cxn ang="0">
                  <a:pos x="19" y="196"/>
                </a:cxn>
                <a:cxn ang="0">
                  <a:pos x="15" y="188"/>
                </a:cxn>
                <a:cxn ang="0">
                  <a:pos x="10" y="173"/>
                </a:cxn>
                <a:cxn ang="0">
                  <a:pos x="6" y="164"/>
                </a:cxn>
                <a:cxn ang="0">
                  <a:pos x="4" y="152"/>
                </a:cxn>
                <a:cxn ang="0">
                  <a:pos x="0" y="143"/>
                </a:cxn>
                <a:cxn ang="0">
                  <a:pos x="0" y="131"/>
                </a:cxn>
                <a:cxn ang="0">
                  <a:pos x="0" y="118"/>
                </a:cxn>
                <a:cxn ang="0">
                  <a:pos x="0" y="110"/>
                </a:cxn>
                <a:cxn ang="0">
                  <a:pos x="0" y="99"/>
                </a:cxn>
                <a:cxn ang="0">
                  <a:pos x="0" y="91"/>
                </a:cxn>
                <a:cxn ang="0">
                  <a:pos x="4" y="82"/>
                </a:cxn>
                <a:cxn ang="0">
                  <a:pos x="6" y="70"/>
                </a:cxn>
                <a:cxn ang="0">
                  <a:pos x="14" y="61"/>
                </a:cxn>
                <a:cxn ang="0">
                  <a:pos x="15" y="49"/>
                </a:cxn>
                <a:cxn ang="0">
                  <a:pos x="21" y="40"/>
                </a:cxn>
                <a:cxn ang="0">
                  <a:pos x="25" y="29"/>
                </a:cxn>
                <a:cxn ang="0">
                  <a:pos x="34" y="15"/>
                </a:cxn>
                <a:cxn ang="0">
                  <a:pos x="36" y="8"/>
                </a:cxn>
                <a:cxn ang="0">
                  <a:pos x="44" y="4"/>
                </a:cxn>
                <a:cxn ang="0">
                  <a:pos x="48" y="0"/>
                </a:cxn>
                <a:cxn ang="0">
                  <a:pos x="55" y="4"/>
                </a:cxn>
                <a:cxn ang="0">
                  <a:pos x="59" y="8"/>
                </a:cxn>
                <a:cxn ang="0">
                  <a:pos x="61" y="13"/>
                </a:cxn>
                <a:cxn ang="0">
                  <a:pos x="61" y="21"/>
                </a:cxn>
                <a:cxn ang="0">
                  <a:pos x="61" y="30"/>
                </a:cxn>
                <a:cxn ang="0">
                  <a:pos x="61" y="30"/>
                </a:cxn>
              </a:cxnLst>
              <a:rect l="0" t="0" r="r" b="b"/>
              <a:pathLst>
                <a:path w="61" h="203">
                  <a:moveTo>
                    <a:pt x="61" y="30"/>
                  </a:moveTo>
                  <a:lnTo>
                    <a:pt x="55" y="40"/>
                  </a:lnTo>
                  <a:lnTo>
                    <a:pt x="48" y="49"/>
                  </a:lnTo>
                  <a:lnTo>
                    <a:pt x="46" y="57"/>
                  </a:lnTo>
                  <a:lnTo>
                    <a:pt x="44" y="70"/>
                  </a:lnTo>
                  <a:lnTo>
                    <a:pt x="40" y="86"/>
                  </a:lnTo>
                  <a:lnTo>
                    <a:pt x="40" y="103"/>
                  </a:lnTo>
                  <a:lnTo>
                    <a:pt x="40" y="118"/>
                  </a:lnTo>
                  <a:lnTo>
                    <a:pt x="44" y="133"/>
                  </a:lnTo>
                  <a:lnTo>
                    <a:pt x="46" y="143"/>
                  </a:lnTo>
                  <a:lnTo>
                    <a:pt x="48" y="152"/>
                  </a:lnTo>
                  <a:lnTo>
                    <a:pt x="55" y="160"/>
                  </a:lnTo>
                  <a:lnTo>
                    <a:pt x="61" y="169"/>
                  </a:lnTo>
                  <a:lnTo>
                    <a:pt x="61" y="181"/>
                  </a:lnTo>
                  <a:lnTo>
                    <a:pt x="61" y="190"/>
                  </a:lnTo>
                  <a:lnTo>
                    <a:pt x="55" y="196"/>
                  </a:lnTo>
                  <a:lnTo>
                    <a:pt x="46" y="203"/>
                  </a:lnTo>
                  <a:lnTo>
                    <a:pt x="36" y="203"/>
                  </a:lnTo>
                  <a:lnTo>
                    <a:pt x="27" y="203"/>
                  </a:lnTo>
                  <a:lnTo>
                    <a:pt x="19" y="196"/>
                  </a:lnTo>
                  <a:lnTo>
                    <a:pt x="15" y="188"/>
                  </a:lnTo>
                  <a:lnTo>
                    <a:pt x="10" y="173"/>
                  </a:lnTo>
                  <a:lnTo>
                    <a:pt x="6" y="164"/>
                  </a:lnTo>
                  <a:lnTo>
                    <a:pt x="4" y="152"/>
                  </a:lnTo>
                  <a:lnTo>
                    <a:pt x="0" y="143"/>
                  </a:lnTo>
                  <a:lnTo>
                    <a:pt x="0" y="131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99"/>
                  </a:lnTo>
                  <a:lnTo>
                    <a:pt x="0" y="91"/>
                  </a:lnTo>
                  <a:lnTo>
                    <a:pt x="4" y="82"/>
                  </a:lnTo>
                  <a:lnTo>
                    <a:pt x="6" y="70"/>
                  </a:lnTo>
                  <a:lnTo>
                    <a:pt x="14" y="61"/>
                  </a:lnTo>
                  <a:lnTo>
                    <a:pt x="15" y="49"/>
                  </a:lnTo>
                  <a:lnTo>
                    <a:pt x="21" y="40"/>
                  </a:lnTo>
                  <a:lnTo>
                    <a:pt x="25" y="29"/>
                  </a:lnTo>
                  <a:lnTo>
                    <a:pt x="34" y="15"/>
                  </a:lnTo>
                  <a:lnTo>
                    <a:pt x="36" y="8"/>
                  </a:lnTo>
                  <a:lnTo>
                    <a:pt x="44" y="4"/>
                  </a:lnTo>
                  <a:lnTo>
                    <a:pt x="48" y="0"/>
                  </a:lnTo>
                  <a:lnTo>
                    <a:pt x="55" y="4"/>
                  </a:lnTo>
                  <a:lnTo>
                    <a:pt x="59" y="8"/>
                  </a:lnTo>
                  <a:lnTo>
                    <a:pt x="61" y="13"/>
                  </a:lnTo>
                  <a:lnTo>
                    <a:pt x="61" y="21"/>
                  </a:lnTo>
                  <a:lnTo>
                    <a:pt x="61" y="30"/>
                  </a:lnTo>
                  <a:lnTo>
                    <a:pt x="61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80" name="Freeform 12"/>
            <p:cNvSpPr>
              <a:spLocks/>
            </p:cNvSpPr>
            <p:nvPr/>
          </p:nvSpPr>
          <p:spPr bwMode="auto">
            <a:xfrm>
              <a:off x="1989138" y="3546475"/>
              <a:ext cx="112713" cy="165100"/>
            </a:xfrm>
            <a:custGeom>
              <a:avLst/>
              <a:gdLst/>
              <a:ahLst/>
              <a:cxnLst>
                <a:cxn ang="0">
                  <a:pos x="142" y="30"/>
                </a:cxn>
                <a:cxn ang="0">
                  <a:pos x="138" y="39"/>
                </a:cxn>
                <a:cxn ang="0">
                  <a:pos x="138" y="47"/>
                </a:cxn>
                <a:cxn ang="0">
                  <a:pos x="138" y="57"/>
                </a:cxn>
                <a:cxn ang="0">
                  <a:pos x="138" y="66"/>
                </a:cxn>
                <a:cxn ang="0">
                  <a:pos x="135" y="76"/>
                </a:cxn>
                <a:cxn ang="0">
                  <a:pos x="135" y="83"/>
                </a:cxn>
                <a:cxn ang="0">
                  <a:pos x="135" y="93"/>
                </a:cxn>
                <a:cxn ang="0">
                  <a:pos x="135" y="104"/>
                </a:cxn>
                <a:cxn ang="0">
                  <a:pos x="133" y="112"/>
                </a:cxn>
                <a:cxn ang="0">
                  <a:pos x="129" y="123"/>
                </a:cxn>
                <a:cxn ang="0">
                  <a:pos x="123" y="129"/>
                </a:cxn>
                <a:cxn ang="0">
                  <a:pos x="119" y="138"/>
                </a:cxn>
                <a:cxn ang="0">
                  <a:pos x="108" y="154"/>
                </a:cxn>
                <a:cxn ang="0">
                  <a:pos x="99" y="165"/>
                </a:cxn>
                <a:cxn ang="0">
                  <a:pos x="87" y="178"/>
                </a:cxn>
                <a:cxn ang="0">
                  <a:pos x="72" y="190"/>
                </a:cxn>
                <a:cxn ang="0">
                  <a:pos x="57" y="199"/>
                </a:cxn>
                <a:cxn ang="0">
                  <a:pos x="42" y="207"/>
                </a:cxn>
                <a:cxn ang="0">
                  <a:pos x="26" y="207"/>
                </a:cxn>
                <a:cxn ang="0">
                  <a:pos x="15" y="205"/>
                </a:cxn>
                <a:cxn ang="0">
                  <a:pos x="5" y="199"/>
                </a:cxn>
                <a:cxn ang="0">
                  <a:pos x="3" y="190"/>
                </a:cxn>
                <a:cxn ang="0">
                  <a:pos x="0" y="180"/>
                </a:cxn>
                <a:cxn ang="0">
                  <a:pos x="0" y="169"/>
                </a:cxn>
                <a:cxn ang="0">
                  <a:pos x="5" y="159"/>
                </a:cxn>
                <a:cxn ang="0">
                  <a:pos x="19" y="154"/>
                </a:cxn>
                <a:cxn ang="0">
                  <a:pos x="30" y="146"/>
                </a:cxn>
                <a:cxn ang="0">
                  <a:pos x="40" y="142"/>
                </a:cxn>
                <a:cxn ang="0">
                  <a:pos x="47" y="134"/>
                </a:cxn>
                <a:cxn ang="0">
                  <a:pos x="57" y="133"/>
                </a:cxn>
                <a:cxn ang="0">
                  <a:pos x="72" y="117"/>
                </a:cxn>
                <a:cxn ang="0">
                  <a:pos x="83" y="102"/>
                </a:cxn>
                <a:cxn ang="0">
                  <a:pos x="87" y="93"/>
                </a:cxn>
                <a:cxn ang="0">
                  <a:pos x="93" y="87"/>
                </a:cxn>
                <a:cxn ang="0">
                  <a:pos x="97" y="77"/>
                </a:cxn>
                <a:cxn ang="0">
                  <a:pos x="102" y="66"/>
                </a:cxn>
                <a:cxn ang="0">
                  <a:pos x="104" y="55"/>
                </a:cxn>
                <a:cxn ang="0">
                  <a:pos x="108" y="45"/>
                </a:cxn>
                <a:cxn ang="0">
                  <a:pos x="110" y="32"/>
                </a:cxn>
                <a:cxn ang="0">
                  <a:pos x="114" y="20"/>
                </a:cxn>
                <a:cxn ang="0">
                  <a:pos x="118" y="7"/>
                </a:cxn>
                <a:cxn ang="0">
                  <a:pos x="119" y="1"/>
                </a:cxn>
                <a:cxn ang="0">
                  <a:pos x="125" y="0"/>
                </a:cxn>
                <a:cxn ang="0">
                  <a:pos x="133" y="0"/>
                </a:cxn>
                <a:cxn ang="0">
                  <a:pos x="135" y="1"/>
                </a:cxn>
                <a:cxn ang="0">
                  <a:pos x="138" y="7"/>
                </a:cxn>
                <a:cxn ang="0">
                  <a:pos x="142" y="19"/>
                </a:cxn>
                <a:cxn ang="0">
                  <a:pos x="142" y="30"/>
                </a:cxn>
                <a:cxn ang="0">
                  <a:pos x="142" y="30"/>
                </a:cxn>
              </a:cxnLst>
              <a:rect l="0" t="0" r="r" b="b"/>
              <a:pathLst>
                <a:path w="142" h="207">
                  <a:moveTo>
                    <a:pt x="142" y="30"/>
                  </a:moveTo>
                  <a:lnTo>
                    <a:pt x="138" y="39"/>
                  </a:lnTo>
                  <a:lnTo>
                    <a:pt x="138" y="47"/>
                  </a:lnTo>
                  <a:lnTo>
                    <a:pt x="138" y="57"/>
                  </a:lnTo>
                  <a:lnTo>
                    <a:pt x="138" y="66"/>
                  </a:lnTo>
                  <a:lnTo>
                    <a:pt x="135" y="76"/>
                  </a:lnTo>
                  <a:lnTo>
                    <a:pt x="135" y="83"/>
                  </a:lnTo>
                  <a:lnTo>
                    <a:pt x="135" y="93"/>
                  </a:lnTo>
                  <a:lnTo>
                    <a:pt x="135" y="104"/>
                  </a:lnTo>
                  <a:lnTo>
                    <a:pt x="133" y="112"/>
                  </a:lnTo>
                  <a:lnTo>
                    <a:pt x="129" y="123"/>
                  </a:lnTo>
                  <a:lnTo>
                    <a:pt x="123" y="129"/>
                  </a:lnTo>
                  <a:lnTo>
                    <a:pt x="119" y="138"/>
                  </a:lnTo>
                  <a:lnTo>
                    <a:pt x="108" y="154"/>
                  </a:lnTo>
                  <a:lnTo>
                    <a:pt x="99" y="165"/>
                  </a:lnTo>
                  <a:lnTo>
                    <a:pt x="87" y="178"/>
                  </a:lnTo>
                  <a:lnTo>
                    <a:pt x="72" y="190"/>
                  </a:lnTo>
                  <a:lnTo>
                    <a:pt x="57" y="199"/>
                  </a:lnTo>
                  <a:lnTo>
                    <a:pt x="42" y="207"/>
                  </a:lnTo>
                  <a:lnTo>
                    <a:pt x="26" y="207"/>
                  </a:lnTo>
                  <a:lnTo>
                    <a:pt x="15" y="205"/>
                  </a:lnTo>
                  <a:lnTo>
                    <a:pt x="5" y="199"/>
                  </a:lnTo>
                  <a:lnTo>
                    <a:pt x="3" y="190"/>
                  </a:lnTo>
                  <a:lnTo>
                    <a:pt x="0" y="180"/>
                  </a:lnTo>
                  <a:lnTo>
                    <a:pt x="0" y="169"/>
                  </a:lnTo>
                  <a:lnTo>
                    <a:pt x="5" y="159"/>
                  </a:lnTo>
                  <a:lnTo>
                    <a:pt x="19" y="154"/>
                  </a:lnTo>
                  <a:lnTo>
                    <a:pt x="30" y="146"/>
                  </a:lnTo>
                  <a:lnTo>
                    <a:pt x="40" y="142"/>
                  </a:lnTo>
                  <a:lnTo>
                    <a:pt x="47" y="134"/>
                  </a:lnTo>
                  <a:lnTo>
                    <a:pt x="57" y="133"/>
                  </a:lnTo>
                  <a:lnTo>
                    <a:pt x="72" y="117"/>
                  </a:lnTo>
                  <a:lnTo>
                    <a:pt x="83" y="102"/>
                  </a:lnTo>
                  <a:lnTo>
                    <a:pt x="87" y="93"/>
                  </a:lnTo>
                  <a:lnTo>
                    <a:pt x="93" y="87"/>
                  </a:lnTo>
                  <a:lnTo>
                    <a:pt x="97" y="77"/>
                  </a:lnTo>
                  <a:lnTo>
                    <a:pt x="102" y="66"/>
                  </a:lnTo>
                  <a:lnTo>
                    <a:pt x="104" y="55"/>
                  </a:lnTo>
                  <a:lnTo>
                    <a:pt x="108" y="45"/>
                  </a:lnTo>
                  <a:lnTo>
                    <a:pt x="110" y="32"/>
                  </a:lnTo>
                  <a:lnTo>
                    <a:pt x="114" y="20"/>
                  </a:lnTo>
                  <a:lnTo>
                    <a:pt x="118" y="7"/>
                  </a:lnTo>
                  <a:lnTo>
                    <a:pt x="119" y="1"/>
                  </a:lnTo>
                  <a:lnTo>
                    <a:pt x="125" y="0"/>
                  </a:lnTo>
                  <a:lnTo>
                    <a:pt x="133" y="0"/>
                  </a:lnTo>
                  <a:lnTo>
                    <a:pt x="135" y="1"/>
                  </a:lnTo>
                  <a:lnTo>
                    <a:pt x="138" y="7"/>
                  </a:lnTo>
                  <a:lnTo>
                    <a:pt x="142" y="19"/>
                  </a:lnTo>
                  <a:lnTo>
                    <a:pt x="142" y="30"/>
                  </a:lnTo>
                  <a:lnTo>
                    <a:pt x="142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81" name="Freeform 13"/>
            <p:cNvSpPr>
              <a:spLocks/>
            </p:cNvSpPr>
            <p:nvPr/>
          </p:nvSpPr>
          <p:spPr bwMode="auto">
            <a:xfrm>
              <a:off x="2030413" y="3276600"/>
              <a:ext cx="280988" cy="331788"/>
            </a:xfrm>
            <a:custGeom>
              <a:avLst/>
              <a:gdLst/>
              <a:ahLst/>
              <a:cxnLst>
                <a:cxn ang="0">
                  <a:pos x="281" y="50"/>
                </a:cxn>
                <a:cxn ang="0">
                  <a:pos x="253" y="42"/>
                </a:cxn>
                <a:cxn ang="0">
                  <a:pos x="226" y="38"/>
                </a:cxn>
                <a:cxn ang="0">
                  <a:pos x="201" y="42"/>
                </a:cxn>
                <a:cxn ang="0">
                  <a:pos x="184" y="54"/>
                </a:cxn>
                <a:cxn ang="0">
                  <a:pos x="163" y="69"/>
                </a:cxn>
                <a:cxn ang="0">
                  <a:pos x="150" y="90"/>
                </a:cxn>
                <a:cxn ang="0">
                  <a:pos x="141" y="116"/>
                </a:cxn>
                <a:cxn ang="0">
                  <a:pos x="135" y="141"/>
                </a:cxn>
                <a:cxn ang="0">
                  <a:pos x="127" y="160"/>
                </a:cxn>
                <a:cxn ang="0">
                  <a:pos x="124" y="173"/>
                </a:cxn>
                <a:cxn ang="0">
                  <a:pos x="120" y="189"/>
                </a:cxn>
                <a:cxn ang="0">
                  <a:pos x="120" y="213"/>
                </a:cxn>
                <a:cxn ang="0">
                  <a:pos x="120" y="242"/>
                </a:cxn>
                <a:cxn ang="0">
                  <a:pos x="124" y="265"/>
                </a:cxn>
                <a:cxn ang="0">
                  <a:pos x="129" y="284"/>
                </a:cxn>
                <a:cxn ang="0">
                  <a:pos x="133" y="304"/>
                </a:cxn>
                <a:cxn ang="0">
                  <a:pos x="135" y="322"/>
                </a:cxn>
                <a:cxn ang="0">
                  <a:pos x="133" y="342"/>
                </a:cxn>
                <a:cxn ang="0">
                  <a:pos x="124" y="371"/>
                </a:cxn>
                <a:cxn ang="0">
                  <a:pos x="108" y="388"/>
                </a:cxn>
                <a:cxn ang="0">
                  <a:pos x="91" y="401"/>
                </a:cxn>
                <a:cxn ang="0">
                  <a:pos x="68" y="409"/>
                </a:cxn>
                <a:cxn ang="0">
                  <a:pos x="48" y="417"/>
                </a:cxn>
                <a:cxn ang="0">
                  <a:pos x="30" y="418"/>
                </a:cxn>
                <a:cxn ang="0">
                  <a:pos x="10" y="413"/>
                </a:cxn>
                <a:cxn ang="0">
                  <a:pos x="0" y="401"/>
                </a:cxn>
                <a:cxn ang="0">
                  <a:pos x="2" y="386"/>
                </a:cxn>
                <a:cxn ang="0">
                  <a:pos x="15" y="377"/>
                </a:cxn>
                <a:cxn ang="0">
                  <a:pos x="38" y="377"/>
                </a:cxn>
                <a:cxn ang="0">
                  <a:pos x="59" y="361"/>
                </a:cxn>
                <a:cxn ang="0">
                  <a:pos x="72" y="346"/>
                </a:cxn>
                <a:cxn ang="0">
                  <a:pos x="87" y="325"/>
                </a:cxn>
                <a:cxn ang="0">
                  <a:pos x="93" y="301"/>
                </a:cxn>
                <a:cxn ang="0">
                  <a:pos x="93" y="278"/>
                </a:cxn>
                <a:cxn ang="0">
                  <a:pos x="91" y="249"/>
                </a:cxn>
                <a:cxn ang="0">
                  <a:pos x="78" y="223"/>
                </a:cxn>
                <a:cxn ang="0">
                  <a:pos x="67" y="192"/>
                </a:cxn>
                <a:cxn ang="0">
                  <a:pos x="63" y="168"/>
                </a:cxn>
                <a:cxn ang="0">
                  <a:pos x="67" y="141"/>
                </a:cxn>
                <a:cxn ang="0">
                  <a:pos x="72" y="114"/>
                </a:cxn>
                <a:cxn ang="0">
                  <a:pos x="84" y="90"/>
                </a:cxn>
                <a:cxn ang="0">
                  <a:pos x="95" y="69"/>
                </a:cxn>
                <a:cxn ang="0">
                  <a:pos x="114" y="48"/>
                </a:cxn>
                <a:cxn ang="0">
                  <a:pos x="135" y="29"/>
                </a:cxn>
                <a:cxn ang="0">
                  <a:pos x="160" y="17"/>
                </a:cxn>
                <a:cxn ang="0">
                  <a:pos x="184" y="8"/>
                </a:cxn>
                <a:cxn ang="0">
                  <a:pos x="211" y="2"/>
                </a:cxn>
                <a:cxn ang="0">
                  <a:pos x="241" y="0"/>
                </a:cxn>
                <a:cxn ang="0">
                  <a:pos x="272" y="6"/>
                </a:cxn>
                <a:cxn ang="0">
                  <a:pos x="304" y="14"/>
                </a:cxn>
                <a:cxn ang="0">
                  <a:pos x="335" y="29"/>
                </a:cxn>
                <a:cxn ang="0">
                  <a:pos x="355" y="48"/>
                </a:cxn>
                <a:cxn ang="0">
                  <a:pos x="346" y="57"/>
                </a:cxn>
                <a:cxn ang="0">
                  <a:pos x="325" y="63"/>
                </a:cxn>
                <a:cxn ang="0">
                  <a:pos x="302" y="63"/>
                </a:cxn>
                <a:cxn ang="0">
                  <a:pos x="295" y="63"/>
                </a:cxn>
              </a:cxnLst>
              <a:rect l="0" t="0" r="r" b="b"/>
              <a:pathLst>
                <a:path w="355" h="418">
                  <a:moveTo>
                    <a:pt x="295" y="63"/>
                  </a:moveTo>
                  <a:lnTo>
                    <a:pt x="281" y="50"/>
                  </a:lnTo>
                  <a:lnTo>
                    <a:pt x="266" y="44"/>
                  </a:lnTo>
                  <a:lnTo>
                    <a:pt x="253" y="42"/>
                  </a:lnTo>
                  <a:lnTo>
                    <a:pt x="241" y="38"/>
                  </a:lnTo>
                  <a:lnTo>
                    <a:pt x="226" y="38"/>
                  </a:lnTo>
                  <a:lnTo>
                    <a:pt x="213" y="38"/>
                  </a:lnTo>
                  <a:lnTo>
                    <a:pt x="201" y="42"/>
                  </a:lnTo>
                  <a:lnTo>
                    <a:pt x="192" y="48"/>
                  </a:lnTo>
                  <a:lnTo>
                    <a:pt x="184" y="54"/>
                  </a:lnTo>
                  <a:lnTo>
                    <a:pt x="171" y="63"/>
                  </a:lnTo>
                  <a:lnTo>
                    <a:pt x="163" y="69"/>
                  </a:lnTo>
                  <a:lnTo>
                    <a:pt x="156" y="82"/>
                  </a:lnTo>
                  <a:lnTo>
                    <a:pt x="150" y="90"/>
                  </a:lnTo>
                  <a:lnTo>
                    <a:pt x="144" y="103"/>
                  </a:lnTo>
                  <a:lnTo>
                    <a:pt x="141" y="116"/>
                  </a:lnTo>
                  <a:lnTo>
                    <a:pt x="139" y="130"/>
                  </a:lnTo>
                  <a:lnTo>
                    <a:pt x="135" y="141"/>
                  </a:lnTo>
                  <a:lnTo>
                    <a:pt x="129" y="152"/>
                  </a:lnTo>
                  <a:lnTo>
                    <a:pt x="127" y="160"/>
                  </a:lnTo>
                  <a:lnTo>
                    <a:pt x="124" y="166"/>
                  </a:lnTo>
                  <a:lnTo>
                    <a:pt x="124" y="173"/>
                  </a:lnTo>
                  <a:lnTo>
                    <a:pt x="124" y="183"/>
                  </a:lnTo>
                  <a:lnTo>
                    <a:pt x="120" y="189"/>
                  </a:lnTo>
                  <a:lnTo>
                    <a:pt x="120" y="202"/>
                  </a:lnTo>
                  <a:lnTo>
                    <a:pt x="120" y="213"/>
                  </a:lnTo>
                  <a:lnTo>
                    <a:pt x="120" y="227"/>
                  </a:lnTo>
                  <a:lnTo>
                    <a:pt x="120" y="242"/>
                  </a:lnTo>
                  <a:lnTo>
                    <a:pt x="124" y="255"/>
                  </a:lnTo>
                  <a:lnTo>
                    <a:pt x="124" y="265"/>
                  </a:lnTo>
                  <a:lnTo>
                    <a:pt x="129" y="274"/>
                  </a:lnTo>
                  <a:lnTo>
                    <a:pt x="129" y="284"/>
                  </a:lnTo>
                  <a:lnTo>
                    <a:pt x="133" y="295"/>
                  </a:lnTo>
                  <a:lnTo>
                    <a:pt x="133" y="304"/>
                  </a:lnTo>
                  <a:lnTo>
                    <a:pt x="135" y="314"/>
                  </a:lnTo>
                  <a:lnTo>
                    <a:pt x="135" y="322"/>
                  </a:lnTo>
                  <a:lnTo>
                    <a:pt x="135" y="327"/>
                  </a:lnTo>
                  <a:lnTo>
                    <a:pt x="133" y="342"/>
                  </a:lnTo>
                  <a:lnTo>
                    <a:pt x="129" y="360"/>
                  </a:lnTo>
                  <a:lnTo>
                    <a:pt x="124" y="371"/>
                  </a:lnTo>
                  <a:lnTo>
                    <a:pt x="118" y="380"/>
                  </a:lnTo>
                  <a:lnTo>
                    <a:pt x="108" y="388"/>
                  </a:lnTo>
                  <a:lnTo>
                    <a:pt x="103" y="398"/>
                  </a:lnTo>
                  <a:lnTo>
                    <a:pt x="91" y="401"/>
                  </a:lnTo>
                  <a:lnTo>
                    <a:pt x="82" y="407"/>
                  </a:lnTo>
                  <a:lnTo>
                    <a:pt x="68" y="409"/>
                  </a:lnTo>
                  <a:lnTo>
                    <a:pt x="59" y="417"/>
                  </a:lnTo>
                  <a:lnTo>
                    <a:pt x="48" y="417"/>
                  </a:lnTo>
                  <a:lnTo>
                    <a:pt x="38" y="418"/>
                  </a:lnTo>
                  <a:lnTo>
                    <a:pt x="30" y="418"/>
                  </a:lnTo>
                  <a:lnTo>
                    <a:pt x="21" y="418"/>
                  </a:lnTo>
                  <a:lnTo>
                    <a:pt x="10" y="413"/>
                  </a:lnTo>
                  <a:lnTo>
                    <a:pt x="6" y="407"/>
                  </a:lnTo>
                  <a:lnTo>
                    <a:pt x="0" y="401"/>
                  </a:lnTo>
                  <a:lnTo>
                    <a:pt x="2" y="396"/>
                  </a:lnTo>
                  <a:lnTo>
                    <a:pt x="2" y="386"/>
                  </a:lnTo>
                  <a:lnTo>
                    <a:pt x="10" y="382"/>
                  </a:lnTo>
                  <a:lnTo>
                    <a:pt x="15" y="377"/>
                  </a:lnTo>
                  <a:lnTo>
                    <a:pt x="27" y="380"/>
                  </a:lnTo>
                  <a:lnTo>
                    <a:pt x="38" y="377"/>
                  </a:lnTo>
                  <a:lnTo>
                    <a:pt x="53" y="371"/>
                  </a:lnTo>
                  <a:lnTo>
                    <a:pt x="59" y="361"/>
                  </a:lnTo>
                  <a:lnTo>
                    <a:pt x="67" y="356"/>
                  </a:lnTo>
                  <a:lnTo>
                    <a:pt x="72" y="346"/>
                  </a:lnTo>
                  <a:lnTo>
                    <a:pt x="82" y="337"/>
                  </a:lnTo>
                  <a:lnTo>
                    <a:pt x="87" y="325"/>
                  </a:lnTo>
                  <a:lnTo>
                    <a:pt x="91" y="316"/>
                  </a:lnTo>
                  <a:lnTo>
                    <a:pt x="93" y="301"/>
                  </a:lnTo>
                  <a:lnTo>
                    <a:pt x="95" y="291"/>
                  </a:lnTo>
                  <a:lnTo>
                    <a:pt x="93" y="278"/>
                  </a:lnTo>
                  <a:lnTo>
                    <a:pt x="93" y="265"/>
                  </a:lnTo>
                  <a:lnTo>
                    <a:pt x="91" y="249"/>
                  </a:lnTo>
                  <a:lnTo>
                    <a:pt x="84" y="234"/>
                  </a:lnTo>
                  <a:lnTo>
                    <a:pt x="78" y="223"/>
                  </a:lnTo>
                  <a:lnTo>
                    <a:pt x="72" y="208"/>
                  </a:lnTo>
                  <a:lnTo>
                    <a:pt x="67" y="192"/>
                  </a:lnTo>
                  <a:lnTo>
                    <a:pt x="67" y="181"/>
                  </a:lnTo>
                  <a:lnTo>
                    <a:pt x="63" y="168"/>
                  </a:lnTo>
                  <a:lnTo>
                    <a:pt x="67" y="152"/>
                  </a:lnTo>
                  <a:lnTo>
                    <a:pt x="67" y="141"/>
                  </a:lnTo>
                  <a:lnTo>
                    <a:pt x="68" y="130"/>
                  </a:lnTo>
                  <a:lnTo>
                    <a:pt x="72" y="114"/>
                  </a:lnTo>
                  <a:lnTo>
                    <a:pt x="78" y="103"/>
                  </a:lnTo>
                  <a:lnTo>
                    <a:pt x="84" y="90"/>
                  </a:lnTo>
                  <a:lnTo>
                    <a:pt x="91" y="78"/>
                  </a:lnTo>
                  <a:lnTo>
                    <a:pt x="95" y="69"/>
                  </a:lnTo>
                  <a:lnTo>
                    <a:pt x="106" y="57"/>
                  </a:lnTo>
                  <a:lnTo>
                    <a:pt x="114" y="48"/>
                  </a:lnTo>
                  <a:lnTo>
                    <a:pt x="127" y="38"/>
                  </a:lnTo>
                  <a:lnTo>
                    <a:pt x="135" y="29"/>
                  </a:lnTo>
                  <a:lnTo>
                    <a:pt x="148" y="23"/>
                  </a:lnTo>
                  <a:lnTo>
                    <a:pt x="160" y="17"/>
                  </a:lnTo>
                  <a:lnTo>
                    <a:pt x="171" y="12"/>
                  </a:lnTo>
                  <a:lnTo>
                    <a:pt x="184" y="8"/>
                  </a:lnTo>
                  <a:lnTo>
                    <a:pt x="200" y="6"/>
                  </a:lnTo>
                  <a:lnTo>
                    <a:pt x="211" y="2"/>
                  </a:lnTo>
                  <a:lnTo>
                    <a:pt x="226" y="2"/>
                  </a:lnTo>
                  <a:lnTo>
                    <a:pt x="241" y="0"/>
                  </a:lnTo>
                  <a:lnTo>
                    <a:pt x="257" y="2"/>
                  </a:lnTo>
                  <a:lnTo>
                    <a:pt x="272" y="6"/>
                  </a:lnTo>
                  <a:lnTo>
                    <a:pt x="289" y="8"/>
                  </a:lnTo>
                  <a:lnTo>
                    <a:pt x="304" y="14"/>
                  </a:lnTo>
                  <a:lnTo>
                    <a:pt x="319" y="23"/>
                  </a:lnTo>
                  <a:lnTo>
                    <a:pt x="335" y="29"/>
                  </a:lnTo>
                  <a:lnTo>
                    <a:pt x="352" y="42"/>
                  </a:lnTo>
                  <a:lnTo>
                    <a:pt x="355" y="48"/>
                  </a:lnTo>
                  <a:lnTo>
                    <a:pt x="355" y="50"/>
                  </a:lnTo>
                  <a:lnTo>
                    <a:pt x="346" y="57"/>
                  </a:lnTo>
                  <a:lnTo>
                    <a:pt x="338" y="63"/>
                  </a:lnTo>
                  <a:lnTo>
                    <a:pt x="325" y="63"/>
                  </a:lnTo>
                  <a:lnTo>
                    <a:pt x="314" y="65"/>
                  </a:lnTo>
                  <a:lnTo>
                    <a:pt x="302" y="63"/>
                  </a:lnTo>
                  <a:lnTo>
                    <a:pt x="295" y="63"/>
                  </a:lnTo>
                  <a:lnTo>
                    <a:pt x="295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82" name="Freeform 14"/>
            <p:cNvSpPr>
              <a:spLocks/>
            </p:cNvSpPr>
            <p:nvPr/>
          </p:nvSpPr>
          <p:spPr bwMode="auto">
            <a:xfrm>
              <a:off x="1822450" y="3141663"/>
              <a:ext cx="614363" cy="474663"/>
            </a:xfrm>
            <a:custGeom>
              <a:avLst/>
              <a:gdLst/>
              <a:ahLst/>
              <a:cxnLst>
                <a:cxn ang="0">
                  <a:pos x="703" y="430"/>
                </a:cxn>
                <a:cxn ang="0">
                  <a:pos x="728" y="373"/>
                </a:cxn>
                <a:cxn ang="0">
                  <a:pos x="709" y="327"/>
                </a:cxn>
                <a:cxn ang="0">
                  <a:pos x="672" y="276"/>
                </a:cxn>
                <a:cxn ang="0">
                  <a:pos x="667" y="219"/>
                </a:cxn>
                <a:cxn ang="0">
                  <a:pos x="667" y="156"/>
                </a:cxn>
                <a:cxn ang="0">
                  <a:pos x="655" y="101"/>
                </a:cxn>
                <a:cxn ang="0">
                  <a:pos x="610" y="59"/>
                </a:cxn>
                <a:cxn ang="0">
                  <a:pos x="568" y="54"/>
                </a:cxn>
                <a:cxn ang="0">
                  <a:pos x="505" y="61"/>
                </a:cxn>
                <a:cxn ang="0">
                  <a:pos x="435" y="50"/>
                </a:cxn>
                <a:cxn ang="0">
                  <a:pos x="368" y="38"/>
                </a:cxn>
                <a:cxn ang="0">
                  <a:pos x="311" y="74"/>
                </a:cxn>
                <a:cxn ang="0">
                  <a:pos x="285" y="118"/>
                </a:cxn>
                <a:cxn ang="0">
                  <a:pos x="254" y="162"/>
                </a:cxn>
                <a:cxn ang="0">
                  <a:pos x="205" y="179"/>
                </a:cxn>
                <a:cxn ang="0">
                  <a:pos x="148" y="164"/>
                </a:cxn>
                <a:cxn ang="0">
                  <a:pos x="97" y="192"/>
                </a:cxn>
                <a:cxn ang="0">
                  <a:pos x="79" y="263"/>
                </a:cxn>
                <a:cxn ang="0">
                  <a:pos x="123" y="323"/>
                </a:cxn>
                <a:cxn ang="0">
                  <a:pos x="97" y="373"/>
                </a:cxn>
                <a:cxn ang="0">
                  <a:pos x="64" y="405"/>
                </a:cxn>
                <a:cxn ang="0">
                  <a:pos x="60" y="460"/>
                </a:cxn>
                <a:cxn ang="0">
                  <a:pos x="102" y="498"/>
                </a:cxn>
                <a:cxn ang="0">
                  <a:pos x="182" y="502"/>
                </a:cxn>
                <a:cxn ang="0">
                  <a:pos x="224" y="502"/>
                </a:cxn>
                <a:cxn ang="0">
                  <a:pos x="281" y="517"/>
                </a:cxn>
                <a:cxn ang="0">
                  <a:pos x="308" y="557"/>
                </a:cxn>
                <a:cxn ang="0">
                  <a:pos x="296" y="599"/>
                </a:cxn>
                <a:cxn ang="0">
                  <a:pos x="266" y="578"/>
                </a:cxn>
                <a:cxn ang="0">
                  <a:pos x="230" y="563"/>
                </a:cxn>
                <a:cxn ang="0">
                  <a:pos x="178" y="557"/>
                </a:cxn>
                <a:cxn ang="0">
                  <a:pos x="131" y="559"/>
                </a:cxn>
                <a:cxn ang="0">
                  <a:pos x="85" y="553"/>
                </a:cxn>
                <a:cxn ang="0">
                  <a:pos x="40" y="527"/>
                </a:cxn>
                <a:cxn ang="0">
                  <a:pos x="13" y="487"/>
                </a:cxn>
                <a:cxn ang="0">
                  <a:pos x="0" y="441"/>
                </a:cxn>
                <a:cxn ang="0">
                  <a:pos x="13" y="392"/>
                </a:cxn>
                <a:cxn ang="0">
                  <a:pos x="40" y="348"/>
                </a:cxn>
                <a:cxn ang="0">
                  <a:pos x="38" y="310"/>
                </a:cxn>
                <a:cxn ang="0">
                  <a:pos x="28" y="261"/>
                </a:cxn>
                <a:cxn ang="0">
                  <a:pos x="38" y="206"/>
                </a:cxn>
                <a:cxn ang="0">
                  <a:pos x="60" y="162"/>
                </a:cxn>
                <a:cxn ang="0">
                  <a:pos x="117" y="128"/>
                </a:cxn>
                <a:cxn ang="0">
                  <a:pos x="176" y="124"/>
                </a:cxn>
                <a:cxn ang="0">
                  <a:pos x="218" y="128"/>
                </a:cxn>
                <a:cxn ang="0">
                  <a:pos x="260" y="86"/>
                </a:cxn>
                <a:cxn ang="0">
                  <a:pos x="296" y="29"/>
                </a:cxn>
                <a:cxn ang="0">
                  <a:pos x="355" y="0"/>
                </a:cxn>
                <a:cxn ang="0">
                  <a:pos x="425" y="8"/>
                </a:cxn>
                <a:cxn ang="0">
                  <a:pos x="501" y="14"/>
                </a:cxn>
                <a:cxn ang="0">
                  <a:pos x="576" y="0"/>
                </a:cxn>
                <a:cxn ang="0">
                  <a:pos x="646" y="17"/>
                </a:cxn>
                <a:cxn ang="0">
                  <a:pos x="693" y="61"/>
                </a:cxn>
                <a:cxn ang="0">
                  <a:pos x="718" y="124"/>
                </a:cxn>
                <a:cxn ang="0">
                  <a:pos x="714" y="183"/>
                </a:cxn>
                <a:cxn ang="0">
                  <a:pos x="718" y="230"/>
                </a:cxn>
                <a:cxn ang="0">
                  <a:pos x="748" y="285"/>
                </a:cxn>
                <a:cxn ang="0">
                  <a:pos x="773" y="360"/>
                </a:cxn>
                <a:cxn ang="0">
                  <a:pos x="758" y="413"/>
                </a:cxn>
                <a:cxn ang="0">
                  <a:pos x="712" y="462"/>
                </a:cxn>
                <a:cxn ang="0">
                  <a:pos x="663" y="477"/>
                </a:cxn>
              </a:cxnLst>
              <a:rect l="0" t="0" r="r" b="b"/>
              <a:pathLst>
                <a:path w="773" h="599">
                  <a:moveTo>
                    <a:pt x="669" y="466"/>
                  </a:moveTo>
                  <a:lnTo>
                    <a:pt x="680" y="456"/>
                  </a:lnTo>
                  <a:lnTo>
                    <a:pt x="688" y="449"/>
                  </a:lnTo>
                  <a:lnTo>
                    <a:pt x="697" y="439"/>
                  </a:lnTo>
                  <a:lnTo>
                    <a:pt x="703" y="430"/>
                  </a:lnTo>
                  <a:lnTo>
                    <a:pt x="712" y="418"/>
                  </a:lnTo>
                  <a:lnTo>
                    <a:pt x="718" y="409"/>
                  </a:lnTo>
                  <a:lnTo>
                    <a:pt x="722" y="399"/>
                  </a:lnTo>
                  <a:lnTo>
                    <a:pt x="728" y="388"/>
                  </a:lnTo>
                  <a:lnTo>
                    <a:pt x="728" y="373"/>
                  </a:lnTo>
                  <a:lnTo>
                    <a:pt x="729" y="363"/>
                  </a:lnTo>
                  <a:lnTo>
                    <a:pt x="728" y="354"/>
                  </a:lnTo>
                  <a:lnTo>
                    <a:pt x="724" y="344"/>
                  </a:lnTo>
                  <a:lnTo>
                    <a:pt x="714" y="337"/>
                  </a:lnTo>
                  <a:lnTo>
                    <a:pt x="709" y="327"/>
                  </a:lnTo>
                  <a:lnTo>
                    <a:pt x="701" y="316"/>
                  </a:lnTo>
                  <a:lnTo>
                    <a:pt x="693" y="306"/>
                  </a:lnTo>
                  <a:lnTo>
                    <a:pt x="684" y="297"/>
                  </a:lnTo>
                  <a:lnTo>
                    <a:pt x="680" y="285"/>
                  </a:lnTo>
                  <a:lnTo>
                    <a:pt x="672" y="276"/>
                  </a:lnTo>
                  <a:lnTo>
                    <a:pt x="669" y="263"/>
                  </a:lnTo>
                  <a:lnTo>
                    <a:pt x="667" y="253"/>
                  </a:lnTo>
                  <a:lnTo>
                    <a:pt x="667" y="242"/>
                  </a:lnTo>
                  <a:lnTo>
                    <a:pt x="667" y="230"/>
                  </a:lnTo>
                  <a:lnTo>
                    <a:pt x="667" y="219"/>
                  </a:lnTo>
                  <a:lnTo>
                    <a:pt x="667" y="206"/>
                  </a:lnTo>
                  <a:lnTo>
                    <a:pt x="667" y="194"/>
                  </a:lnTo>
                  <a:lnTo>
                    <a:pt x="667" y="183"/>
                  </a:lnTo>
                  <a:lnTo>
                    <a:pt x="667" y="171"/>
                  </a:lnTo>
                  <a:lnTo>
                    <a:pt x="667" y="156"/>
                  </a:lnTo>
                  <a:lnTo>
                    <a:pt x="667" y="143"/>
                  </a:lnTo>
                  <a:lnTo>
                    <a:pt x="663" y="131"/>
                  </a:lnTo>
                  <a:lnTo>
                    <a:pt x="663" y="118"/>
                  </a:lnTo>
                  <a:lnTo>
                    <a:pt x="657" y="111"/>
                  </a:lnTo>
                  <a:lnTo>
                    <a:pt x="655" y="101"/>
                  </a:lnTo>
                  <a:lnTo>
                    <a:pt x="648" y="92"/>
                  </a:lnTo>
                  <a:lnTo>
                    <a:pt x="646" y="86"/>
                  </a:lnTo>
                  <a:lnTo>
                    <a:pt x="631" y="74"/>
                  </a:lnTo>
                  <a:lnTo>
                    <a:pt x="619" y="65"/>
                  </a:lnTo>
                  <a:lnTo>
                    <a:pt x="610" y="59"/>
                  </a:lnTo>
                  <a:lnTo>
                    <a:pt x="600" y="55"/>
                  </a:lnTo>
                  <a:lnTo>
                    <a:pt x="591" y="54"/>
                  </a:lnTo>
                  <a:lnTo>
                    <a:pt x="583" y="54"/>
                  </a:lnTo>
                  <a:lnTo>
                    <a:pt x="574" y="54"/>
                  </a:lnTo>
                  <a:lnTo>
                    <a:pt x="568" y="54"/>
                  </a:lnTo>
                  <a:lnTo>
                    <a:pt x="558" y="55"/>
                  </a:lnTo>
                  <a:lnTo>
                    <a:pt x="549" y="59"/>
                  </a:lnTo>
                  <a:lnTo>
                    <a:pt x="534" y="61"/>
                  </a:lnTo>
                  <a:lnTo>
                    <a:pt x="518" y="65"/>
                  </a:lnTo>
                  <a:lnTo>
                    <a:pt x="505" y="61"/>
                  </a:lnTo>
                  <a:lnTo>
                    <a:pt x="490" y="61"/>
                  </a:lnTo>
                  <a:lnTo>
                    <a:pt x="473" y="59"/>
                  </a:lnTo>
                  <a:lnTo>
                    <a:pt x="461" y="55"/>
                  </a:lnTo>
                  <a:lnTo>
                    <a:pt x="446" y="54"/>
                  </a:lnTo>
                  <a:lnTo>
                    <a:pt x="435" y="50"/>
                  </a:lnTo>
                  <a:lnTo>
                    <a:pt x="420" y="44"/>
                  </a:lnTo>
                  <a:lnTo>
                    <a:pt x="408" y="40"/>
                  </a:lnTo>
                  <a:lnTo>
                    <a:pt x="395" y="38"/>
                  </a:lnTo>
                  <a:lnTo>
                    <a:pt x="380" y="38"/>
                  </a:lnTo>
                  <a:lnTo>
                    <a:pt x="368" y="38"/>
                  </a:lnTo>
                  <a:lnTo>
                    <a:pt x="355" y="44"/>
                  </a:lnTo>
                  <a:lnTo>
                    <a:pt x="344" y="46"/>
                  </a:lnTo>
                  <a:lnTo>
                    <a:pt x="328" y="59"/>
                  </a:lnTo>
                  <a:lnTo>
                    <a:pt x="319" y="65"/>
                  </a:lnTo>
                  <a:lnTo>
                    <a:pt x="311" y="74"/>
                  </a:lnTo>
                  <a:lnTo>
                    <a:pt x="306" y="82"/>
                  </a:lnTo>
                  <a:lnTo>
                    <a:pt x="298" y="92"/>
                  </a:lnTo>
                  <a:lnTo>
                    <a:pt x="292" y="97"/>
                  </a:lnTo>
                  <a:lnTo>
                    <a:pt x="287" y="107"/>
                  </a:lnTo>
                  <a:lnTo>
                    <a:pt x="285" y="118"/>
                  </a:lnTo>
                  <a:lnTo>
                    <a:pt x="277" y="128"/>
                  </a:lnTo>
                  <a:lnTo>
                    <a:pt x="271" y="137"/>
                  </a:lnTo>
                  <a:lnTo>
                    <a:pt x="266" y="147"/>
                  </a:lnTo>
                  <a:lnTo>
                    <a:pt x="260" y="152"/>
                  </a:lnTo>
                  <a:lnTo>
                    <a:pt x="254" y="162"/>
                  </a:lnTo>
                  <a:lnTo>
                    <a:pt x="249" y="164"/>
                  </a:lnTo>
                  <a:lnTo>
                    <a:pt x="239" y="173"/>
                  </a:lnTo>
                  <a:lnTo>
                    <a:pt x="228" y="177"/>
                  </a:lnTo>
                  <a:lnTo>
                    <a:pt x="218" y="179"/>
                  </a:lnTo>
                  <a:lnTo>
                    <a:pt x="205" y="179"/>
                  </a:lnTo>
                  <a:lnTo>
                    <a:pt x="197" y="173"/>
                  </a:lnTo>
                  <a:lnTo>
                    <a:pt x="184" y="168"/>
                  </a:lnTo>
                  <a:lnTo>
                    <a:pt x="176" y="164"/>
                  </a:lnTo>
                  <a:lnTo>
                    <a:pt x="159" y="164"/>
                  </a:lnTo>
                  <a:lnTo>
                    <a:pt x="148" y="164"/>
                  </a:lnTo>
                  <a:lnTo>
                    <a:pt x="136" y="168"/>
                  </a:lnTo>
                  <a:lnTo>
                    <a:pt x="123" y="173"/>
                  </a:lnTo>
                  <a:lnTo>
                    <a:pt x="112" y="177"/>
                  </a:lnTo>
                  <a:lnTo>
                    <a:pt x="102" y="183"/>
                  </a:lnTo>
                  <a:lnTo>
                    <a:pt x="97" y="192"/>
                  </a:lnTo>
                  <a:lnTo>
                    <a:pt x="91" y="200"/>
                  </a:lnTo>
                  <a:lnTo>
                    <a:pt x="81" y="215"/>
                  </a:lnTo>
                  <a:lnTo>
                    <a:pt x="79" y="230"/>
                  </a:lnTo>
                  <a:lnTo>
                    <a:pt x="76" y="245"/>
                  </a:lnTo>
                  <a:lnTo>
                    <a:pt x="79" y="263"/>
                  </a:lnTo>
                  <a:lnTo>
                    <a:pt x="81" y="280"/>
                  </a:lnTo>
                  <a:lnTo>
                    <a:pt x="87" y="295"/>
                  </a:lnTo>
                  <a:lnTo>
                    <a:pt x="97" y="302"/>
                  </a:lnTo>
                  <a:lnTo>
                    <a:pt x="110" y="316"/>
                  </a:lnTo>
                  <a:lnTo>
                    <a:pt x="123" y="323"/>
                  </a:lnTo>
                  <a:lnTo>
                    <a:pt x="127" y="337"/>
                  </a:lnTo>
                  <a:lnTo>
                    <a:pt x="123" y="348"/>
                  </a:lnTo>
                  <a:lnTo>
                    <a:pt x="112" y="360"/>
                  </a:lnTo>
                  <a:lnTo>
                    <a:pt x="102" y="367"/>
                  </a:lnTo>
                  <a:lnTo>
                    <a:pt x="97" y="373"/>
                  </a:lnTo>
                  <a:lnTo>
                    <a:pt x="87" y="375"/>
                  </a:lnTo>
                  <a:lnTo>
                    <a:pt x="81" y="384"/>
                  </a:lnTo>
                  <a:lnTo>
                    <a:pt x="76" y="392"/>
                  </a:lnTo>
                  <a:lnTo>
                    <a:pt x="70" y="399"/>
                  </a:lnTo>
                  <a:lnTo>
                    <a:pt x="64" y="405"/>
                  </a:lnTo>
                  <a:lnTo>
                    <a:pt x="60" y="418"/>
                  </a:lnTo>
                  <a:lnTo>
                    <a:pt x="59" y="430"/>
                  </a:lnTo>
                  <a:lnTo>
                    <a:pt x="59" y="439"/>
                  </a:lnTo>
                  <a:lnTo>
                    <a:pt x="59" y="449"/>
                  </a:lnTo>
                  <a:lnTo>
                    <a:pt x="60" y="460"/>
                  </a:lnTo>
                  <a:lnTo>
                    <a:pt x="64" y="466"/>
                  </a:lnTo>
                  <a:lnTo>
                    <a:pt x="74" y="475"/>
                  </a:lnTo>
                  <a:lnTo>
                    <a:pt x="79" y="485"/>
                  </a:lnTo>
                  <a:lnTo>
                    <a:pt x="87" y="493"/>
                  </a:lnTo>
                  <a:lnTo>
                    <a:pt x="102" y="498"/>
                  </a:lnTo>
                  <a:lnTo>
                    <a:pt x="117" y="502"/>
                  </a:lnTo>
                  <a:lnTo>
                    <a:pt x="133" y="502"/>
                  </a:lnTo>
                  <a:lnTo>
                    <a:pt x="148" y="506"/>
                  </a:lnTo>
                  <a:lnTo>
                    <a:pt x="163" y="502"/>
                  </a:lnTo>
                  <a:lnTo>
                    <a:pt x="182" y="502"/>
                  </a:lnTo>
                  <a:lnTo>
                    <a:pt x="188" y="502"/>
                  </a:lnTo>
                  <a:lnTo>
                    <a:pt x="197" y="502"/>
                  </a:lnTo>
                  <a:lnTo>
                    <a:pt x="205" y="502"/>
                  </a:lnTo>
                  <a:lnTo>
                    <a:pt x="218" y="502"/>
                  </a:lnTo>
                  <a:lnTo>
                    <a:pt x="224" y="502"/>
                  </a:lnTo>
                  <a:lnTo>
                    <a:pt x="235" y="502"/>
                  </a:lnTo>
                  <a:lnTo>
                    <a:pt x="241" y="506"/>
                  </a:lnTo>
                  <a:lnTo>
                    <a:pt x="251" y="506"/>
                  </a:lnTo>
                  <a:lnTo>
                    <a:pt x="262" y="512"/>
                  </a:lnTo>
                  <a:lnTo>
                    <a:pt x="281" y="517"/>
                  </a:lnTo>
                  <a:lnTo>
                    <a:pt x="290" y="523"/>
                  </a:lnTo>
                  <a:lnTo>
                    <a:pt x="298" y="534"/>
                  </a:lnTo>
                  <a:lnTo>
                    <a:pt x="302" y="538"/>
                  </a:lnTo>
                  <a:lnTo>
                    <a:pt x="306" y="548"/>
                  </a:lnTo>
                  <a:lnTo>
                    <a:pt x="308" y="557"/>
                  </a:lnTo>
                  <a:lnTo>
                    <a:pt x="311" y="567"/>
                  </a:lnTo>
                  <a:lnTo>
                    <a:pt x="311" y="574"/>
                  </a:lnTo>
                  <a:lnTo>
                    <a:pt x="308" y="584"/>
                  </a:lnTo>
                  <a:lnTo>
                    <a:pt x="302" y="593"/>
                  </a:lnTo>
                  <a:lnTo>
                    <a:pt x="296" y="599"/>
                  </a:lnTo>
                  <a:lnTo>
                    <a:pt x="287" y="599"/>
                  </a:lnTo>
                  <a:lnTo>
                    <a:pt x="277" y="599"/>
                  </a:lnTo>
                  <a:lnTo>
                    <a:pt x="271" y="595"/>
                  </a:lnTo>
                  <a:lnTo>
                    <a:pt x="270" y="589"/>
                  </a:lnTo>
                  <a:lnTo>
                    <a:pt x="266" y="578"/>
                  </a:lnTo>
                  <a:lnTo>
                    <a:pt x="260" y="572"/>
                  </a:lnTo>
                  <a:lnTo>
                    <a:pt x="254" y="567"/>
                  </a:lnTo>
                  <a:lnTo>
                    <a:pt x="249" y="567"/>
                  </a:lnTo>
                  <a:lnTo>
                    <a:pt x="239" y="563"/>
                  </a:lnTo>
                  <a:lnTo>
                    <a:pt x="230" y="563"/>
                  </a:lnTo>
                  <a:lnTo>
                    <a:pt x="218" y="559"/>
                  </a:lnTo>
                  <a:lnTo>
                    <a:pt x="209" y="559"/>
                  </a:lnTo>
                  <a:lnTo>
                    <a:pt x="197" y="557"/>
                  </a:lnTo>
                  <a:lnTo>
                    <a:pt x="188" y="557"/>
                  </a:lnTo>
                  <a:lnTo>
                    <a:pt x="178" y="557"/>
                  </a:lnTo>
                  <a:lnTo>
                    <a:pt x="167" y="557"/>
                  </a:lnTo>
                  <a:lnTo>
                    <a:pt x="157" y="557"/>
                  </a:lnTo>
                  <a:lnTo>
                    <a:pt x="148" y="557"/>
                  </a:lnTo>
                  <a:lnTo>
                    <a:pt x="138" y="557"/>
                  </a:lnTo>
                  <a:lnTo>
                    <a:pt x="131" y="559"/>
                  </a:lnTo>
                  <a:lnTo>
                    <a:pt x="121" y="557"/>
                  </a:lnTo>
                  <a:lnTo>
                    <a:pt x="112" y="557"/>
                  </a:lnTo>
                  <a:lnTo>
                    <a:pt x="102" y="557"/>
                  </a:lnTo>
                  <a:lnTo>
                    <a:pt x="95" y="557"/>
                  </a:lnTo>
                  <a:lnTo>
                    <a:pt x="85" y="553"/>
                  </a:lnTo>
                  <a:lnTo>
                    <a:pt x="76" y="551"/>
                  </a:lnTo>
                  <a:lnTo>
                    <a:pt x="64" y="548"/>
                  </a:lnTo>
                  <a:lnTo>
                    <a:pt x="59" y="544"/>
                  </a:lnTo>
                  <a:lnTo>
                    <a:pt x="49" y="534"/>
                  </a:lnTo>
                  <a:lnTo>
                    <a:pt x="40" y="527"/>
                  </a:lnTo>
                  <a:lnTo>
                    <a:pt x="30" y="519"/>
                  </a:lnTo>
                  <a:lnTo>
                    <a:pt x="28" y="513"/>
                  </a:lnTo>
                  <a:lnTo>
                    <a:pt x="21" y="506"/>
                  </a:lnTo>
                  <a:lnTo>
                    <a:pt x="17" y="496"/>
                  </a:lnTo>
                  <a:lnTo>
                    <a:pt x="13" y="487"/>
                  </a:lnTo>
                  <a:lnTo>
                    <a:pt x="5" y="481"/>
                  </a:lnTo>
                  <a:lnTo>
                    <a:pt x="3" y="470"/>
                  </a:lnTo>
                  <a:lnTo>
                    <a:pt x="0" y="460"/>
                  </a:lnTo>
                  <a:lnTo>
                    <a:pt x="0" y="451"/>
                  </a:lnTo>
                  <a:lnTo>
                    <a:pt x="0" y="441"/>
                  </a:lnTo>
                  <a:lnTo>
                    <a:pt x="0" y="430"/>
                  </a:lnTo>
                  <a:lnTo>
                    <a:pt x="0" y="420"/>
                  </a:lnTo>
                  <a:lnTo>
                    <a:pt x="3" y="413"/>
                  </a:lnTo>
                  <a:lnTo>
                    <a:pt x="5" y="403"/>
                  </a:lnTo>
                  <a:lnTo>
                    <a:pt x="13" y="392"/>
                  </a:lnTo>
                  <a:lnTo>
                    <a:pt x="17" y="379"/>
                  </a:lnTo>
                  <a:lnTo>
                    <a:pt x="21" y="369"/>
                  </a:lnTo>
                  <a:lnTo>
                    <a:pt x="28" y="363"/>
                  </a:lnTo>
                  <a:lnTo>
                    <a:pt x="30" y="354"/>
                  </a:lnTo>
                  <a:lnTo>
                    <a:pt x="40" y="348"/>
                  </a:lnTo>
                  <a:lnTo>
                    <a:pt x="45" y="342"/>
                  </a:lnTo>
                  <a:lnTo>
                    <a:pt x="55" y="339"/>
                  </a:lnTo>
                  <a:lnTo>
                    <a:pt x="49" y="331"/>
                  </a:lnTo>
                  <a:lnTo>
                    <a:pt x="43" y="318"/>
                  </a:lnTo>
                  <a:lnTo>
                    <a:pt x="38" y="310"/>
                  </a:lnTo>
                  <a:lnTo>
                    <a:pt x="34" y="301"/>
                  </a:lnTo>
                  <a:lnTo>
                    <a:pt x="30" y="291"/>
                  </a:lnTo>
                  <a:lnTo>
                    <a:pt x="30" y="282"/>
                  </a:lnTo>
                  <a:lnTo>
                    <a:pt x="28" y="270"/>
                  </a:lnTo>
                  <a:lnTo>
                    <a:pt x="28" y="261"/>
                  </a:lnTo>
                  <a:lnTo>
                    <a:pt x="28" y="249"/>
                  </a:lnTo>
                  <a:lnTo>
                    <a:pt x="28" y="240"/>
                  </a:lnTo>
                  <a:lnTo>
                    <a:pt x="30" y="228"/>
                  </a:lnTo>
                  <a:lnTo>
                    <a:pt x="34" y="219"/>
                  </a:lnTo>
                  <a:lnTo>
                    <a:pt x="38" y="206"/>
                  </a:lnTo>
                  <a:lnTo>
                    <a:pt x="43" y="198"/>
                  </a:lnTo>
                  <a:lnTo>
                    <a:pt x="45" y="188"/>
                  </a:lnTo>
                  <a:lnTo>
                    <a:pt x="53" y="179"/>
                  </a:lnTo>
                  <a:lnTo>
                    <a:pt x="59" y="171"/>
                  </a:lnTo>
                  <a:lnTo>
                    <a:pt x="60" y="162"/>
                  </a:lnTo>
                  <a:lnTo>
                    <a:pt x="66" y="156"/>
                  </a:lnTo>
                  <a:lnTo>
                    <a:pt x="76" y="149"/>
                  </a:lnTo>
                  <a:lnTo>
                    <a:pt x="87" y="139"/>
                  </a:lnTo>
                  <a:lnTo>
                    <a:pt x="102" y="135"/>
                  </a:lnTo>
                  <a:lnTo>
                    <a:pt x="117" y="128"/>
                  </a:lnTo>
                  <a:lnTo>
                    <a:pt x="136" y="124"/>
                  </a:lnTo>
                  <a:lnTo>
                    <a:pt x="146" y="124"/>
                  </a:lnTo>
                  <a:lnTo>
                    <a:pt x="155" y="124"/>
                  </a:lnTo>
                  <a:lnTo>
                    <a:pt x="163" y="124"/>
                  </a:lnTo>
                  <a:lnTo>
                    <a:pt x="176" y="124"/>
                  </a:lnTo>
                  <a:lnTo>
                    <a:pt x="184" y="124"/>
                  </a:lnTo>
                  <a:lnTo>
                    <a:pt x="193" y="128"/>
                  </a:lnTo>
                  <a:lnTo>
                    <a:pt x="199" y="131"/>
                  </a:lnTo>
                  <a:lnTo>
                    <a:pt x="212" y="131"/>
                  </a:lnTo>
                  <a:lnTo>
                    <a:pt x="218" y="128"/>
                  </a:lnTo>
                  <a:lnTo>
                    <a:pt x="228" y="124"/>
                  </a:lnTo>
                  <a:lnTo>
                    <a:pt x="235" y="118"/>
                  </a:lnTo>
                  <a:lnTo>
                    <a:pt x="241" y="112"/>
                  </a:lnTo>
                  <a:lnTo>
                    <a:pt x="251" y="101"/>
                  </a:lnTo>
                  <a:lnTo>
                    <a:pt x="260" y="86"/>
                  </a:lnTo>
                  <a:lnTo>
                    <a:pt x="266" y="67"/>
                  </a:lnTo>
                  <a:lnTo>
                    <a:pt x="277" y="54"/>
                  </a:lnTo>
                  <a:lnTo>
                    <a:pt x="285" y="44"/>
                  </a:lnTo>
                  <a:lnTo>
                    <a:pt x="290" y="38"/>
                  </a:lnTo>
                  <a:lnTo>
                    <a:pt x="296" y="29"/>
                  </a:lnTo>
                  <a:lnTo>
                    <a:pt x="306" y="25"/>
                  </a:lnTo>
                  <a:lnTo>
                    <a:pt x="317" y="14"/>
                  </a:lnTo>
                  <a:lnTo>
                    <a:pt x="328" y="8"/>
                  </a:lnTo>
                  <a:lnTo>
                    <a:pt x="344" y="0"/>
                  </a:lnTo>
                  <a:lnTo>
                    <a:pt x="355" y="0"/>
                  </a:lnTo>
                  <a:lnTo>
                    <a:pt x="372" y="0"/>
                  </a:lnTo>
                  <a:lnTo>
                    <a:pt x="384" y="0"/>
                  </a:lnTo>
                  <a:lnTo>
                    <a:pt x="399" y="4"/>
                  </a:lnTo>
                  <a:lnTo>
                    <a:pt x="414" y="8"/>
                  </a:lnTo>
                  <a:lnTo>
                    <a:pt x="425" y="8"/>
                  </a:lnTo>
                  <a:lnTo>
                    <a:pt x="441" y="10"/>
                  </a:lnTo>
                  <a:lnTo>
                    <a:pt x="456" y="14"/>
                  </a:lnTo>
                  <a:lnTo>
                    <a:pt x="471" y="17"/>
                  </a:lnTo>
                  <a:lnTo>
                    <a:pt x="482" y="14"/>
                  </a:lnTo>
                  <a:lnTo>
                    <a:pt x="501" y="14"/>
                  </a:lnTo>
                  <a:lnTo>
                    <a:pt x="517" y="14"/>
                  </a:lnTo>
                  <a:lnTo>
                    <a:pt x="534" y="10"/>
                  </a:lnTo>
                  <a:lnTo>
                    <a:pt x="549" y="4"/>
                  </a:lnTo>
                  <a:lnTo>
                    <a:pt x="562" y="0"/>
                  </a:lnTo>
                  <a:lnTo>
                    <a:pt x="576" y="0"/>
                  </a:lnTo>
                  <a:lnTo>
                    <a:pt x="589" y="0"/>
                  </a:lnTo>
                  <a:lnTo>
                    <a:pt x="604" y="0"/>
                  </a:lnTo>
                  <a:lnTo>
                    <a:pt x="619" y="8"/>
                  </a:lnTo>
                  <a:lnTo>
                    <a:pt x="631" y="10"/>
                  </a:lnTo>
                  <a:lnTo>
                    <a:pt x="646" y="17"/>
                  </a:lnTo>
                  <a:lnTo>
                    <a:pt x="657" y="23"/>
                  </a:lnTo>
                  <a:lnTo>
                    <a:pt x="667" y="31"/>
                  </a:lnTo>
                  <a:lnTo>
                    <a:pt x="676" y="40"/>
                  </a:lnTo>
                  <a:lnTo>
                    <a:pt x="688" y="54"/>
                  </a:lnTo>
                  <a:lnTo>
                    <a:pt x="693" y="61"/>
                  </a:lnTo>
                  <a:lnTo>
                    <a:pt x="703" y="76"/>
                  </a:lnTo>
                  <a:lnTo>
                    <a:pt x="709" y="90"/>
                  </a:lnTo>
                  <a:lnTo>
                    <a:pt x="714" y="103"/>
                  </a:lnTo>
                  <a:lnTo>
                    <a:pt x="714" y="112"/>
                  </a:lnTo>
                  <a:lnTo>
                    <a:pt x="718" y="124"/>
                  </a:lnTo>
                  <a:lnTo>
                    <a:pt x="718" y="137"/>
                  </a:lnTo>
                  <a:lnTo>
                    <a:pt x="718" y="149"/>
                  </a:lnTo>
                  <a:lnTo>
                    <a:pt x="718" y="158"/>
                  </a:lnTo>
                  <a:lnTo>
                    <a:pt x="714" y="171"/>
                  </a:lnTo>
                  <a:lnTo>
                    <a:pt x="714" y="183"/>
                  </a:lnTo>
                  <a:lnTo>
                    <a:pt x="714" y="192"/>
                  </a:lnTo>
                  <a:lnTo>
                    <a:pt x="714" y="200"/>
                  </a:lnTo>
                  <a:lnTo>
                    <a:pt x="714" y="209"/>
                  </a:lnTo>
                  <a:lnTo>
                    <a:pt x="714" y="219"/>
                  </a:lnTo>
                  <a:lnTo>
                    <a:pt x="718" y="230"/>
                  </a:lnTo>
                  <a:lnTo>
                    <a:pt x="722" y="240"/>
                  </a:lnTo>
                  <a:lnTo>
                    <a:pt x="724" y="249"/>
                  </a:lnTo>
                  <a:lnTo>
                    <a:pt x="729" y="259"/>
                  </a:lnTo>
                  <a:lnTo>
                    <a:pt x="739" y="270"/>
                  </a:lnTo>
                  <a:lnTo>
                    <a:pt x="748" y="285"/>
                  </a:lnTo>
                  <a:lnTo>
                    <a:pt x="758" y="297"/>
                  </a:lnTo>
                  <a:lnTo>
                    <a:pt x="764" y="312"/>
                  </a:lnTo>
                  <a:lnTo>
                    <a:pt x="773" y="331"/>
                  </a:lnTo>
                  <a:lnTo>
                    <a:pt x="773" y="344"/>
                  </a:lnTo>
                  <a:lnTo>
                    <a:pt x="773" y="360"/>
                  </a:lnTo>
                  <a:lnTo>
                    <a:pt x="773" y="369"/>
                  </a:lnTo>
                  <a:lnTo>
                    <a:pt x="769" y="379"/>
                  </a:lnTo>
                  <a:lnTo>
                    <a:pt x="769" y="392"/>
                  </a:lnTo>
                  <a:lnTo>
                    <a:pt x="766" y="399"/>
                  </a:lnTo>
                  <a:lnTo>
                    <a:pt x="758" y="413"/>
                  </a:lnTo>
                  <a:lnTo>
                    <a:pt x="750" y="424"/>
                  </a:lnTo>
                  <a:lnTo>
                    <a:pt x="743" y="436"/>
                  </a:lnTo>
                  <a:lnTo>
                    <a:pt x="733" y="449"/>
                  </a:lnTo>
                  <a:lnTo>
                    <a:pt x="724" y="455"/>
                  </a:lnTo>
                  <a:lnTo>
                    <a:pt x="712" y="462"/>
                  </a:lnTo>
                  <a:lnTo>
                    <a:pt x="701" y="475"/>
                  </a:lnTo>
                  <a:lnTo>
                    <a:pt x="691" y="487"/>
                  </a:lnTo>
                  <a:lnTo>
                    <a:pt x="680" y="493"/>
                  </a:lnTo>
                  <a:lnTo>
                    <a:pt x="669" y="491"/>
                  </a:lnTo>
                  <a:lnTo>
                    <a:pt x="663" y="477"/>
                  </a:lnTo>
                  <a:lnTo>
                    <a:pt x="669" y="466"/>
                  </a:lnTo>
                  <a:lnTo>
                    <a:pt x="669" y="4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83" name="Freeform 15"/>
            <p:cNvSpPr>
              <a:spLocks/>
            </p:cNvSpPr>
            <p:nvPr/>
          </p:nvSpPr>
          <p:spPr bwMode="auto">
            <a:xfrm>
              <a:off x="1968500" y="3660775"/>
              <a:ext cx="331788" cy="252413"/>
            </a:xfrm>
            <a:custGeom>
              <a:avLst/>
              <a:gdLst/>
              <a:ahLst/>
              <a:cxnLst>
                <a:cxn ang="0">
                  <a:pos x="38" y="8"/>
                </a:cxn>
                <a:cxn ang="0">
                  <a:pos x="67" y="27"/>
                </a:cxn>
                <a:cxn ang="0">
                  <a:pos x="88" y="48"/>
                </a:cxn>
                <a:cxn ang="0">
                  <a:pos x="105" y="69"/>
                </a:cxn>
                <a:cxn ang="0">
                  <a:pos x="124" y="95"/>
                </a:cxn>
                <a:cxn ang="0">
                  <a:pos x="137" y="120"/>
                </a:cxn>
                <a:cxn ang="0">
                  <a:pos x="156" y="150"/>
                </a:cxn>
                <a:cxn ang="0">
                  <a:pos x="171" y="177"/>
                </a:cxn>
                <a:cxn ang="0">
                  <a:pos x="190" y="203"/>
                </a:cxn>
                <a:cxn ang="0">
                  <a:pos x="211" y="224"/>
                </a:cxn>
                <a:cxn ang="0">
                  <a:pos x="234" y="243"/>
                </a:cxn>
                <a:cxn ang="0">
                  <a:pos x="259" y="257"/>
                </a:cxn>
                <a:cxn ang="0">
                  <a:pos x="285" y="259"/>
                </a:cxn>
                <a:cxn ang="0">
                  <a:pos x="310" y="257"/>
                </a:cxn>
                <a:cxn ang="0">
                  <a:pos x="335" y="243"/>
                </a:cxn>
                <a:cxn ang="0">
                  <a:pos x="352" y="222"/>
                </a:cxn>
                <a:cxn ang="0">
                  <a:pos x="371" y="198"/>
                </a:cxn>
                <a:cxn ang="0">
                  <a:pos x="373" y="177"/>
                </a:cxn>
                <a:cxn ang="0">
                  <a:pos x="367" y="156"/>
                </a:cxn>
                <a:cxn ang="0">
                  <a:pos x="359" y="135"/>
                </a:cxn>
                <a:cxn ang="0">
                  <a:pos x="346" y="114"/>
                </a:cxn>
                <a:cxn ang="0">
                  <a:pos x="346" y="95"/>
                </a:cxn>
                <a:cxn ang="0">
                  <a:pos x="356" y="86"/>
                </a:cxn>
                <a:cxn ang="0">
                  <a:pos x="373" y="93"/>
                </a:cxn>
                <a:cxn ang="0">
                  <a:pos x="388" y="116"/>
                </a:cxn>
                <a:cxn ang="0">
                  <a:pos x="407" y="150"/>
                </a:cxn>
                <a:cxn ang="0">
                  <a:pos x="418" y="181"/>
                </a:cxn>
                <a:cxn ang="0">
                  <a:pos x="418" y="207"/>
                </a:cxn>
                <a:cxn ang="0">
                  <a:pos x="413" y="224"/>
                </a:cxn>
                <a:cxn ang="0">
                  <a:pos x="403" y="243"/>
                </a:cxn>
                <a:cxn ang="0">
                  <a:pos x="388" y="264"/>
                </a:cxn>
                <a:cxn ang="0">
                  <a:pos x="371" y="279"/>
                </a:cxn>
                <a:cxn ang="0">
                  <a:pos x="352" y="295"/>
                </a:cxn>
                <a:cxn ang="0">
                  <a:pos x="335" y="304"/>
                </a:cxn>
                <a:cxn ang="0">
                  <a:pos x="312" y="314"/>
                </a:cxn>
                <a:cxn ang="0">
                  <a:pos x="295" y="316"/>
                </a:cxn>
                <a:cxn ang="0">
                  <a:pos x="278" y="319"/>
                </a:cxn>
                <a:cxn ang="0">
                  <a:pos x="255" y="316"/>
                </a:cxn>
                <a:cxn ang="0">
                  <a:pos x="234" y="314"/>
                </a:cxn>
                <a:cxn ang="0">
                  <a:pos x="217" y="306"/>
                </a:cxn>
                <a:cxn ang="0">
                  <a:pos x="198" y="298"/>
                </a:cxn>
                <a:cxn ang="0">
                  <a:pos x="181" y="285"/>
                </a:cxn>
                <a:cxn ang="0">
                  <a:pos x="162" y="272"/>
                </a:cxn>
                <a:cxn ang="0">
                  <a:pos x="146" y="253"/>
                </a:cxn>
                <a:cxn ang="0">
                  <a:pos x="131" y="236"/>
                </a:cxn>
                <a:cxn ang="0">
                  <a:pos x="120" y="211"/>
                </a:cxn>
                <a:cxn ang="0">
                  <a:pos x="108" y="183"/>
                </a:cxn>
                <a:cxn ang="0">
                  <a:pos x="95" y="156"/>
                </a:cxn>
                <a:cxn ang="0">
                  <a:pos x="84" y="129"/>
                </a:cxn>
                <a:cxn ang="0">
                  <a:pos x="72" y="101"/>
                </a:cxn>
                <a:cxn ang="0">
                  <a:pos x="59" y="74"/>
                </a:cxn>
                <a:cxn ang="0">
                  <a:pos x="42" y="57"/>
                </a:cxn>
                <a:cxn ang="0">
                  <a:pos x="21" y="38"/>
                </a:cxn>
                <a:cxn ang="0">
                  <a:pos x="0" y="21"/>
                </a:cxn>
                <a:cxn ang="0">
                  <a:pos x="6" y="2"/>
                </a:cxn>
                <a:cxn ang="0">
                  <a:pos x="17" y="0"/>
                </a:cxn>
                <a:cxn ang="0">
                  <a:pos x="27" y="2"/>
                </a:cxn>
              </a:cxnLst>
              <a:rect l="0" t="0" r="r" b="b"/>
              <a:pathLst>
                <a:path w="418" h="319">
                  <a:moveTo>
                    <a:pt x="27" y="2"/>
                  </a:moveTo>
                  <a:lnTo>
                    <a:pt x="38" y="8"/>
                  </a:lnTo>
                  <a:lnTo>
                    <a:pt x="53" y="17"/>
                  </a:lnTo>
                  <a:lnTo>
                    <a:pt x="67" y="27"/>
                  </a:lnTo>
                  <a:lnTo>
                    <a:pt x="78" y="38"/>
                  </a:lnTo>
                  <a:lnTo>
                    <a:pt x="88" y="48"/>
                  </a:lnTo>
                  <a:lnTo>
                    <a:pt x="95" y="59"/>
                  </a:lnTo>
                  <a:lnTo>
                    <a:pt x="105" y="69"/>
                  </a:lnTo>
                  <a:lnTo>
                    <a:pt x="116" y="84"/>
                  </a:lnTo>
                  <a:lnTo>
                    <a:pt x="124" y="95"/>
                  </a:lnTo>
                  <a:lnTo>
                    <a:pt x="131" y="108"/>
                  </a:lnTo>
                  <a:lnTo>
                    <a:pt x="137" y="120"/>
                  </a:lnTo>
                  <a:lnTo>
                    <a:pt x="146" y="135"/>
                  </a:lnTo>
                  <a:lnTo>
                    <a:pt x="156" y="150"/>
                  </a:lnTo>
                  <a:lnTo>
                    <a:pt x="165" y="162"/>
                  </a:lnTo>
                  <a:lnTo>
                    <a:pt x="171" y="177"/>
                  </a:lnTo>
                  <a:lnTo>
                    <a:pt x="181" y="192"/>
                  </a:lnTo>
                  <a:lnTo>
                    <a:pt x="190" y="203"/>
                  </a:lnTo>
                  <a:lnTo>
                    <a:pt x="198" y="217"/>
                  </a:lnTo>
                  <a:lnTo>
                    <a:pt x="211" y="224"/>
                  </a:lnTo>
                  <a:lnTo>
                    <a:pt x="222" y="238"/>
                  </a:lnTo>
                  <a:lnTo>
                    <a:pt x="234" y="243"/>
                  </a:lnTo>
                  <a:lnTo>
                    <a:pt x="247" y="249"/>
                  </a:lnTo>
                  <a:lnTo>
                    <a:pt x="259" y="257"/>
                  </a:lnTo>
                  <a:lnTo>
                    <a:pt x="274" y="259"/>
                  </a:lnTo>
                  <a:lnTo>
                    <a:pt x="285" y="259"/>
                  </a:lnTo>
                  <a:lnTo>
                    <a:pt x="298" y="259"/>
                  </a:lnTo>
                  <a:lnTo>
                    <a:pt x="310" y="257"/>
                  </a:lnTo>
                  <a:lnTo>
                    <a:pt x="323" y="249"/>
                  </a:lnTo>
                  <a:lnTo>
                    <a:pt x="335" y="243"/>
                  </a:lnTo>
                  <a:lnTo>
                    <a:pt x="344" y="236"/>
                  </a:lnTo>
                  <a:lnTo>
                    <a:pt x="352" y="222"/>
                  </a:lnTo>
                  <a:lnTo>
                    <a:pt x="365" y="211"/>
                  </a:lnTo>
                  <a:lnTo>
                    <a:pt x="371" y="198"/>
                  </a:lnTo>
                  <a:lnTo>
                    <a:pt x="373" y="190"/>
                  </a:lnTo>
                  <a:lnTo>
                    <a:pt x="373" y="177"/>
                  </a:lnTo>
                  <a:lnTo>
                    <a:pt x="373" y="165"/>
                  </a:lnTo>
                  <a:lnTo>
                    <a:pt x="367" y="156"/>
                  </a:lnTo>
                  <a:lnTo>
                    <a:pt x="365" y="145"/>
                  </a:lnTo>
                  <a:lnTo>
                    <a:pt x="359" y="135"/>
                  </a:lnTo>
                  <a:lnTo>
                    <a:pt x="352" y="122"/>
                  </a:lnTo>
                  <a:lnTo>
                    <a:pt x="346" y="114"/>
                  </a:lnTo>
                  <a:lnTo>
                    <a:pt x="346" y="105"/>
                  </a:lnTo>
                  <a:lnTo>
                    <a:pt x="346" y="95"/>
                  </a:lnTo>
                  <a:lnTo>
                    <a:pt x="352" y="89"/>
                  </a:lnTo>
                  <a:lnTo>
                    <a:pt x="356" y="86"/>
                  </a:lnTo>
                  <a:lnTo>
                    <a:pt x="365" y="86"/>
                  </a:lnTo>
                  <a:lnTo>
                    <a:pt x="373" y="93"/>
                  </a:lnTo>
                  <a:lnTo>
                    <a:pt x="380" y="101"/>
                  </a:lnTo>
                  <a:lnTo>
                    <a:pt x="388" y="116"/>
                  </a:lnTo>
                  <a:lnTo>
                    <a:pt x="401" y="135"/>
                  </a:lnTo>
                  <a:lnTo>
                    <a:pt x="407" y="150"/>
                  </a:lnTo>
                  <a:lnTo>
                    <a:pt x="416" y="165"/>
                  </a:lnTo>
                  <a:lnTo>
                    <a:pt x="418" y="181"/>
                  </a:lnTo>
                  <a:lnTo>
                    <a:pt x="418" y="198"/>
                  </a:lnTo>
                  <a:lnTo>
                    <a:pt x="418" y="207"/>
                  </a:lnTo>
                  <a:lnTo>
                    <a:pt x="416" y="217"/>
                  </a:lnTo>
                  <a:lnTo>
                    <a:pt x="413" y="224"/>
                  </a:lnTo>
                  <a:lnTo>
                    <a:pt x="409" y="236"/>
                  </a:lnTo>
                  <a:lnTo>
                    <a:pt x="403" y="243"/>
                  </a:lnTo>
                  <a:lnTo>
                    <a:pt x="394" y="257"/>
                  </a:lnTo>
                  <a:lnTo>
                    <a:pt x="388" y="264"/>
                  </a:lnTo>
                  <a:lnTo>
                    <a:pt x="380" y="274"/>
                  </a:lnTo>
                  <a:lnTo>
                    <a:pt x="371" y="279"/>
                  </a:lnTo>
                  <a:lnTo>
                    <a:pt x="365" y="289"/>
                  </a:lnTo>
                  <a:lnTo>
                    <a:pt x="352" y="295"/>
                  </a:lnTo>
                  <a:lnTo>
                    <a:pt x="346" y="300"/>
                  </a:lnTo>
                  <a:lnTo>
                    <a:pt x="335" y="304"/>
                  </a:lnTo>
                  <a:lnTo>
                    <a:pt x="325" y="310"/>
                  </a:lnTo>
                  <a:lnTo>
                    <a:pt x="312" y="314"/>
                  </a:lnTo>
                  <a:lnTo>
                    <a:pt x="304" y="316"/>
                  </a:lnTo>
                  <a:lnTo>
                    <a:pt x="295" y="316"/>
                  </a:lnTo>
                  <a:lnTo>
                    <a:pt x="285" y="319"/>
                  </a:lnTo>
                  <a:lnTo>
                    <a:pt x="278" y="319"/>
                  </a:lnTo>
                  <a:lnTo>
                    <a:pt x="268" y="319"/>
                  </a:lnTo>
                  <a:lnTo>
                    <a:pt x="255" y="316"/>
                  </a:lnTo>
                  <a:lnTo>
                    <a:pt x="247" y="316"/>
                  </a:lnTo>
                  <a:lnTo>
                    <a:pt x="234" y="314"/>
                  </a:lnTo>
                  <a:lnTo>
                    <a:pt x="226" y="310"/>
                  </a:lnTo>
                  <a:lnTo>
                    <a:pt x="217" y="306"/>
                  </a:lnTo>
                  <a:lnTo>
                    <a:pt x="207" y="300"/>
                  </a:lnTo>
                  <a:lnTo>
                    <a:pt x="198" y="298"/>
                  </a:lnTo>
                  <a:lnTo>
                    <a:pt x="190" y="293"/>
                  </a:lnTo>
                  <a:lnTo>
                    <a:pt x="181" y="285"/>
                  </a:lnTo>
                  <a:lnTo>
                    <a:pt x="171" y="278"/>
                  </a:lnTo>
                  <a:lnTo>
                    <a:pt x="162" y="272"/>
                  </a:lnTo>
                  <a:lnTo>
                    <a:pt x="156" y="262"/>
                  </a:lnTo>
                  <a:lnTo>
                    <a:pt x="146" y="253"/>
                  </a:lnTo>
                  <a:lnTo>
                    <a:pt x="141" y="243"/>
                  </a:lnTo>
                  <a:lnTo>
                    <a:pt x="131" y="236"/>
                  </a:lnTo>
                  <a:lnTo>
                    <a:pt x="129" y="224"/>
                  </a:lnTo>
                  <a:lnTo>
                    <a:pt x="120" y="211"/>
                  </a:lnTo>
                  <a:lnTo>
                    <a:pt x="114" y="198"/>
                  </a:lnTo>
                  <a:lnTo>
                    <a:pt x="108" y="183"/>
                  </a:lnTo>
                  <a:lnTo>
                    <a:pt x="103" y="171"/>
                  </a:lnTo>
                  <a:lnTo>
                    <a:pt x="95" y="156"/>
                  </a:lnTo>
                  <a:lnTo>
                    <a:pt x="89" y="145"/>
                  </a:lnTo>
                  <a:lnTo>
                    <a:pt x="84" y="129"/>
                  </a:lnTo>
                  <a:lnTo>
                    <a:pt x="80" y="116"/>
                  </a:lnTo>
                  <a:lnTo>
                    <a:pt x="72" y="101"/>
                  </a:lnTo>
                  <a:lnTo>
                    <a:pt x="67" y="89"/>
                  </a:lnTo>
                  <a:lnTo>
                    <a:pt x="59" y="74"/>
                  </a:lnTo>
                  <a:lnTo>
                    <a:pt x="51" y="65"/>
                  </a:lnTo>
                  <a:lnTo>
                    <a:pt x="42" y="57"/>
                  </a:lnTo>
                  <a:lnTo>
                    <a:pt x="32" y="48"/>
                  </a:lnTo>
                  <a:lnTo>
                    <a:pt x="21" y="38"/>
                  </a:lnTo>
                  <a:lnTo>
                    <a:pt x="10" y="32"/>
                  </a:lnTo>
                  <a:lnTo>
                    <a:pt x="0" y="21"/>
                  </a:lnTo>
                  <a:lnTo>
                    <a:pt x="2" y="8"/>
                  </a:lnTo>
                  <a:lnTo>
                    <a:pt x="6" y="2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84" name="Freeform 16"/>
            <p:cNvSpPr>
              <a:spLocks/>
            </p:cNvSpPr>
            <p:nvPr/>
          </p:nvSpPr>
          <p:spPr bwMode="auto">
            <a:xfrm>
              <a:off x="1671638" y="3657600"/>
              <a:ext cx="654050" cy="890588"/>
            </a:xfrm>
            <a:custGeom>
              <a:avLst/>
              <a:gdLst/>
              <a:ahLst/>
              <a:cxnLst>
                <a:cxn ang="0">
                  <a:pos x="345" y="46"/>
                </a:cxn>
                <a:cxn ang="0">
                  <a:pos x="292" y="61"/>
                </a:cxn>
                <a:cxn ang="0">
                  <a:pos x="211" y="99"/>
                </a:cxn>
                <a:cxn ang="0">
                  <a:pos x="152" y="158"/>
                </a:cxn>
                <a:cxn ang="0">
                  <a:pos x="96" y="240"/>
                </a:cxn>
                <a:cxn ang="0">
                  <a:pos x="74" y="302"/>
                </a:cxn>
                <a:cxn ang="0">
                  <a:pos x="60" y="360"/>
                </a:cxn>
                <a:cxn ang="0">
                  <a:pos x="58" y="415"/>
                </a:cxn>
                <a:cxn ang="0">
                  <a:pos x="60" y="462"/>
                </a:cxn>
                <a:cxn ang="0">
                  <a:pos x="55" y="534"/>
                </a:cxn>
                <a:cxn ang="0">
                  <a:pos x="53" y="589"/>
                </a:cxn>
                <a:cxn ang="0">
                  <a:pos x="49" y="646"/>
                </a:cxn>
                <a:cxn ang="0">
                  <a:pos x="49" y="709"/>
                </a:cxn>
                <a:cxn ang="0">
                  <a:pos x="53" y="770"/>
                </a:cxn>
                <a:cxn ang="0">
                  <a:pos x="60" y="831"/>
                </a:cxn>
                <a:cxn ang="0">
                  <a:pos x="76" y="884"/>
                </a:cxn>
                <a:cxn ang="0">
                  <a:pos x="116" y="956"/>
                </a:cxn>
                <a:cxn ang="0">
                  <a:pos x="188" y="1008"/>
                </a:cxn>
                <a:cxn ang="0">
                  <a:pos x="250" y="1036"/>
                </a:cxn>
                <a:cxn ang="0">
                  <a:pos x="326" y="1048"/>
                </a:cxn>
                <a:cxn ang="0">
                  <a:pos x="402" y="1053"/>
                </a:cxn>
                <a:cxn ang="0">
                  <a:pos x="482" y="1053"/>
                </a:cxn>
                <a:cxn ang="0">
                  <a:pos x="556" y="1048"/>
                </a:cxn>
                <a:cxn ang="0">
                  <a:pos x="627" y="1042"/>
                </a:cxn>
                <a:cxn ang="0">
                  <a:pos x="695" y="1036"/>
                </a:cxn>
                <a:cxn ang="0">
                  <a:pos x="766" y="1027"/>
                </a:cxn>
                <a:cxn ang="0">
                  <a:pos x="821" y="1044"/>
                </a:cxn>
                <a:cxn ang="0">
                  <a:pos x="779" y="1084"/>
                </a:cxn>
                <a:cxn ang="0">
                  <a:pos x="716" y="1089"/>
                </a:cxn>
                <a:cxn ang="0">
                  <a:pos x="651" y="1099"/>
                </a:cxn>
                <a:cxn ang="0">
                  <a:pos x="577" y="1108"/>
                </a:cxn>
                <a:cxn ang="0">
                  <a:pos x="492" y="1116"/>
                </a:cxn>
                <a:cxn ang="0">
                  <a:pos x="402" y="1124"/>
                </a:cxn>
                <a:cxn ang="0">
                  <a:pos x="313" y="1124"/>
                </a:cxn>
                <a:cxn ang="0">
                  <a:pos x="233" y="1116"/>
                </a:cxn>
                <a:cxn ang="0">
                  <a:pos x="154" y="1095"/>
                </a:cxn>
                <a:cxn ang="0">
                  <a:pos x="95" y="1067"/>
                </a:cxn>
                <a:cxn ang="0">
                  <a:pos x="34" y="996"/>
                </a:cxn>
                <a:cxn ang="0">
                  <a:pos x="19" y="935"/>
                </a:cxn>
                <a:cxn ang="0">
                  <a:pos x="11" y="875"/>
                </a:cxn>
                <a:cxn ang="0">
                  <a:pos x="3" y="810"/>
                </a:cxn>
                <a:cxn ang="0">
                  <a:pos x="3" y="740"/>
                </a:cxn>
                <a:cxn ang="0">
                  <a:pos x="3" y="671"/>
                </a:cxn>
                <a:cxn ang="0">
                  <a:pos x="3" y="603"/>
                </a:cxn>
                <a:cxn ang="0">
                  <a:pos x="3" y="544"/>
                </a:cxn>
                <a:cxn ang="0">
                  <a:pos x="7" y="474"/>
                </a:cxn>
                <a:cxn ang="0">
                  <a:pos x="0" y="417"/>
                </a:cxn>
                <a:cxn ang="0">
                  <a:pos x="3" y="354"/>
                </a:cxn>
                <a:cxn ang="0">
                  <a:pos x="15" y="287"/>
                </a:cxn>
                <a:cxn ang="0">
                  <a:pos x="39" y="223"/>
                </a:cxn>
                <a:cxn ang="0">
                  <a:pos x="70" y="166"/>
                </a:cxn>
                <a:cxn ang="0">
                  <a:pos x="110" y="114"/>
                </a:cxn>
                <a:cxn ang="0">
                  <a:pos x="174" y="61"/>
                </a:cxn>
                <a:cxn ang="0">
                  <a:pos x="233" y="42"/>
                </a:cxn>
                <a:cxn ang="0">
                  <a:pos x="290" y="27"/>
                </a:cxn>
                <a:cxn ang="0">
                  <a:pos x="349" y="8"/>
                </a:cxn>
                <a:cxn ang="0">
                  <a:pos x="402" y="19"/>
                </a:cxn>
              </a:cxnLst>
              <a:rect l="0" t="0" r="r" b="b"/>
              <a:pathLst>
                <a:path w="823" h="1124">
                  <a:moveTo>
                    <a:pt x="393" y="27"/>
                  </a:moveTo>
                  <a:lnTo>
                    <a:pt x="383" y="31"/>
                  </a:lnTo>
                  <a:lnTo>
                    <a:pt x="372" y="33"/>
                  </a:lnTo>
                  <a:lnTo>
                    <a:pt x="363" y="40"/>
                  </a:lnTo>
                  <a:lnTo>
                    <a:pt x="353" y="42"/>
                  </a:lnTo>
                  <a:lnTo>
                    <a:pt x="345" y="46"/>
                  </a:lnTo>
                  <a:lnTo>
                    <a:pt x="336" y="48"/>
                  </a:lnTo>
                  <a:lnTo>
                    <a:pt x="326" y="52"/>
                  </a:lnTo>
                  <a:lnTo>
                    <a:pt x="321" y="55"/>
                  </a:lnTo>
                  <a:lnTo>
                    <a:pt x="311" y="57"/>
                  </a:lnTo>
                  <a:lnTo>
                    <a:pt x="300" y="61"/>
                  </a:lnTo>
                  <a:lnTo>
                    <a:pt x="292" y="61"/>
                  </a:lnTo>
                  <a:lnTo>
                    <a:pt x="285" y="67"/>
                  </a:lnTo>
                  <a:lnTo>
                    <a:pt x="269" y="69"/>
                  </a:lnTo>
                  <a:lnTo>
                    <a:pt x="254" y="78"/>
                  </a:lnTo>
                  <a:lnTo>
                    <a:pt x="239" y="84"/>
                  </a:lnTo>
                  <a:lnTo>
                    <a:pt x="228" y="93"/>
                  </a:lnTo>
                  <a:lnTo>
                    <a:pt x="211" y="99"/>
                  </a:lnTo>
                  <a:lnTo>
                    <a:pt x="199" y="112"/>
                  </a:lnTo>
                  <a:lnTo>
                    <a:pt x="186" y="120"/>
                  </a:lnTo>
                  <a:lnTo>
                    <a:pt x="173" y="137"/>
                  </a:lnTo>
                  <a:lnTo>
                    <a:pt x="163" y="143"/>
                  </a:lnTo>
                  <a:lnTo>
                    <a:pt x="161" y="149"/>
                  </a:lnTo>
                  <a:lnTo>
                    <a:pt x="152" y="158"/>
                  </a:lnTo>
                  <a:lnTo>
                    <a:pt x="146" y="166"/>
                  </a:lnTo>
                  <a:lnTo>
                    <a:pt x="133" y="179"/>
                  </a:lnTo>
                  <a:lnTo>
                    <a:pt x="125" y="194"/>
                  </a:lnTo>
                  <a:lnTo>
                    <a:pt x="116" y="207"/>
                  </a:lnTo>
                  <a:lnTo>
                    <a:pt x="106" y="223"/>
                  </a:lnTo>
                  <a:lnTo>
                    <a:pt x="96" y="240"/>
                  </a:lnTo>
                  <a:lnTo>
                    <a:pt x="89" y="257"/>
                  </a:lnTo>
                  <a:lnTo>
                    <a:pt x="85" y="266"/>
                  </a:lnTo>
                  <a:lnTo>
                    <a:pt x="81" y="276"/>
                  </a:lnTo>
                  <a:lnTo>
                    <a:pt x="79" y="283"/>
                  </a:lnTo>
                  <a:lnTo>
                    <a:pt x="76" y="297"/>
                  </a:lnTo>
                  <a:lnTo>
                    <a:pt x="74" y="302"/>
                  </a:lnTo>
                  <a:lnTo>
                    <a:pt x="70" y="310"/>
                  </a:lnTo>
                  <a:lnTo>
                    <a:pt x="68" y="320"/>
                  </a:lnTo>
                  <a:lnTo>
                    <a:pt x="68" y="329"/>
                  </a:lnTo>
                  <a:lnTo>
                    <a:pt x="64" y="339"/>
                  </a:lnTo>
                  <a:lnTo>
                    <a:pt x="60" y="350"/>
                  </a:lnTo>
                  <a:lnTo>
                    <a:pt x="60" y="360"/>
                  </a:lnTo>
                  <a:lnTo>
                    <a:pt x="60" y="369"/>
                  </a:lnTo>
                  <a:lnTo>
                    <a:pt x="58" y="375"/>
                  </a:lnTo>
                  <a:lnTo>
                    <a:pt x="58" y="382"/>
                  </a:lnTo>
                  <a:lnTo>
                    <a:pt x="58" y="392"/>
                  </a:lnTo>
                  <a:lnTo>
                    <a:pt x="58" y="405"/>
                  </a:lnTo>
                  <a:lnTo>
                    <a:pt x="58" y="415"/>
                  </a:lnTo>
                  <a:lnTo>
                    <a:pt x="58" y="422"/>
                  </a:lnTo>
                  <a:lnTo>
                    <a:pt x="60" y="432"/>
                  </a:lnTo>
                  <a:lnTo>
                    <a:pt x="60" y="441"/>
                  </a:lnTo>
                  <a:lnTo>
                    <a:pt x="60" y="447"/>
                  </a:lnTo>
                  <a:lnTo>
                    <a:pt x="60" y="453"/>
                  </a:lnTo>
                  <a:lnTo>
                    <a:pt x="60" y="462"/>
                  </a:lnTo>
                  <a:lnTo>
                    <a:pt x="60" y="474"/>
                  </a:lnTo>
                  <a:lnTo>
                    <a:pt x="58" y="483"/>
                  </a:lnTo>
                  <a:lnTo>
                    <a:pt x="58" y="498"/>
                  </a:lnTo>
                  <a:lnTo>
                    <a:pt x="58" y="513"/>
                  </a:lnTo>
                  <a:lnTo>
                    <a:pt x="58" y="529"/>
                  </a:lnTo>
                  <a:lnTo>
                    <a:pt x="55" y="534"/>
                  </a:lnTo>
                  <a:lnTo>
                    <a:pt x="55" y="544"/>
                  </a:lnTo>
                  <a:lnTo>
                    <a:pt x="53" y="553"/>
                  </a:lnTo>
                  <a:lnTo>
                    <a:pt x="53" y="561"/>
                  </a:lnTo>
                  <a:lnTo>
                    <a:pt x="53" y="570"/>
                  </a:lnTo>
                  <a:lnTo>
                    <a:pt x="53" y="580"/>
                  </a:lnTo>
                  <a:lnTo>
                    <a:pt x="53" y="589"/>
                  </a:lnTo>
                  <a:lnTo>
                    <a:pt x="53" y="597"/>
                  </a:lnTo>
                  <a:lnTo>
                    <a:pt x="49" y="610"/>
                  </a:lnTo>
                  <a:lnTo>
                    <a:pt x="49" y="618"/>
                  </a:lnTo>
                  <a:lnTo>
                    <a:pt x="49" y="627"/>
                  </a:lnTo>
                  <a:lnTo>
                    <a:pt x="49" y="637"/>
                  </a:lnTo>
                  <a:lnTo>
                    <a:pt x="49" y="646"/>
                  </a:lnTo>
                  <a:lnTo>
                    <a:pt x="49" y="658"/>
                  </a:lnTo>
                  <a:lnTo>
                    <a:pt x="49" y="671"/>
                  </a:lnTo>
                  <a:lnTo>
                    <a:pt x="49" y="679"/>
                  </a:lnTo>
                  <a:lnTo>
                    <a:pt x="49" y="688"/>
                  </a:lnTo>
                  <a:lnTo>
                    <a:pt x="49" y="698"/>
                  </a:lnTo>
                  <a:lnTo>
                    <a:pt x="49" y="709"/>
                  </a:lnTo>
                  <a:lnTo>
                    <a:pt x="49" y="721"/>
                  </a:lnTo>
                  <a:lnTo>
                    <a:pt x="49" y="730"/>
                  </a:lnTo>
                  <a:lnTo>
                    <a:pt x="49" y="740"/>
                  </a:lnTo>
                  <a:lnTo>
                    <a:pt x="49" y="749"/>
                  </a:lnTo>
                  <a:lnTo>
                    <a:pt x="53" y="761"/>
                  </a:lnTo>
                  <a:lnTo>
                    <a:pt x="53" y="770"/>
                  </a:lnTo>
                  <a:lnTo>
                    <a:pt x="53" y="781"/>
                  </a:lnTo>
                  <a:lnTo>
                    <a:pt x="53" y="791"/>
                  </a:lnTo>
                  <a:lnTo>
                    <a:pt x="55" y="800"/>
                  </a:lnTo>
                  <a:lnTo>
                    <a:pt x="55" y="812"/>
                  </a:lnTo>
                  <a:lnTo>
                    <a:pt x="58" y="821"/>
                  </a:lnTo>
                  <a:lnTo>
                    <a:pt x="60" y="831"/>
                  </a:lnTo>
                  <a:lnTo>
                    <a:pt x="64" y="842"/>
                  </a:lnTo>
                  <a:lnTo>
                    <a:pt x="64" y="848"/>
                  </a:lnTo>
                  <a:lnTo>
                    <a:pt x="68" y="859"/>
                  </a:lnTo>
                  <a:lnTo>
                    <a:pt x="70" y="869"/>
                  </a:lnTo>
                  <a:lnTo>
                    <a:pt x="74" y="878"/>
                  </a:lnTo>
                  <a:lnTo>
                    <a:pt x="76" y="884"/>
                  </a:lnTo>
                  <a:lnTo>
                    <a:pt x="79" y="894"/>
                  </a:lnTo>
                  <a:lnTo>
                    <a:pt x="81" y="903"/>
                  </a:lnTo>
                  <a:lnTo>
                    <a:pt x="89" y="913"/>
                  </a:lnTo>
                  <a:lnTo>
                    <a:pt x="95" y="926"/>
                  </a:lnTo>
                  <a:lnTo>
                    <a:pt x="106" y="941"/>
                  </a:lnTo>
                  <a:lnTo>
                    <a:pt x="116" y="956"/>
                  </a:lnTo>
                  <a:lnTo>
                    <a:pt x="131" y="971"/>
                  </a:lnTo>
                  <a:lnTo>
                    <a:pt x="142" y="985"/>
                  </a:lnTo>
                  <a:lnTo>
                    <a:pt x="161" y="996"/>
                  </a:lnTo>
                  <a:lnTo>
                    <a:pt x="169" y="998"/>
                  </a:lnTo>
                  <a:lnTo>
                    <a:pt x="178" y="1006"/>
                  </a:lnTo>
                  <a:lnTo>
                    <a:pt x="188" y="1008"/>
                  </a:lnTo>
                  <a:lnTo>
                    <a:pt x="199" y="1017"/>
                  </a:lnTo>
                  <a:lnTo>
                    <a:pt x="209" y="1019"/>
                  </a:lnTo>
                  <a:lnTo>
                    <a:pt x="220" y="1023"/>
                  </a:lnTo>
                  <a:lnTo>
                    <a:pt x="230" y="1027"/>
                  </a:lnTo>
                  <a:lnTo>
                    <a:pt x="243" y="1032"/>
                  </a:lnTo>
                  <a:lnTo>
                    <a:pt x="250" y="1036"/>
                  </a:lnTo>
                  <a:lnTo>
                    <a:pt x="266" y="1038"/>
                  </a:lnTo>
                  <a:lnTo>
                    <a:pt x="275" y="1042"/>
                  </a:lnTo>
                  <a:lnTo>
                    <a:pt x="290" y="1044"/>
                  </a:lnTo>
                  <a:lnTo>
                    <a:pt x="300" y="1044"/>
                  </a:lnTo>
                  <a:lnTo>
                    <a:pt x="313" y="1048"/>
                  </a:lnTo>
                  <a:lnTo>
                    <a:pt x="326" y="1048"/>
                  </a:lnTo>
                  <a:lnTo>
                    <a:pt x="338" y="1051"/>
                  </a:lnTo>
                  <a:lnTo>
                    <a:pt x="349" y="1051"/>
                  </a:lnTo>
                  <a:lnTo>
                    <a:pt x="366" y="1051"/>
                  </a:lnTo>
                  <a:lnTo>
                    <a:pt x="378" y="1053"/>
                  </a:lnTo>
                  <a:lnTo>
                    <a:pt x="389" y="1053"/>
                  </a:lnTo>
                  <a:lnTo>
                    <a:pt x="402" y="1053"/>
                  </a:lnTo>
                  <a:lnTo>
                    <a:pt x="414" y="1053"/>
                  </a:lnTo>
                  <a:lnTo>
                    <a:pt x="429" y="1053"/>
                  </a:lnTo>
                  <a:lnTo>
                    <a:pt x="441" y="1053"/>
                  </a:lnTo>
                  <a:lnTo>
                    <a:pt x="452" y="1053"/>
                  </a:lnTo>
                  <a:lnTo>
                    <a:pt x="467" y="1053"/>
                  </a:lnTo>
                  <a:lnTo>
                    <a:pt x="482" y="1053"/>
                  </a:lnTo>
                  <a:lnTo>
                    <a:pt x="496" y="1053"/>
                  </a:lnTo>
                  <a:lnTo>
                    <a:pt x="507" y="1053"/>
                  </a:lnTo>
                  <a:lnTo>
                    <a:pt x="518" y="1051"/>
                  </a:lnTo>
                  <a:lnTo>
                    <a:pt x="532" y="1051"/>
                  </a:lnTo>
                  <a:lnTo>
                    <a:pt x="545" y="1051"/>
                  </a:lnTo>
                  <a:lnTo>
                    <a:pt x="556" y="1048"/>
                  </a:lnTo>
                  <a:lnTo>
                    <a:pt x="570" y="1048"/>
                  </a:lnTo>
                  <a:lnTo>
                    <a:pt x="583" y="1048"/>
                  </a:lnTo>
                  <a:lnTo>
                    <a:pt x="594" y="1048"/>
                  </a:lnTo>
                  <a:lnTo>
                    <a:pt x="606" y="1044"/>
                  </a:lnTo>
                  <a:lnTo>
                    <a:pt x="615" y="1044"/>
                  </a:lnTo>
                  <a:lnTo>
                    <a:pt x="627" y="1042"/>
                  </a:lnTo>
                  <a:lnTo>
                    <a:pt x="640" y="1042"/>
                  </a:lnTo>
                  <a:lnTo>
                    <a:pt x="651" y="1038"/>
                  </a:lnTo>
                  <a:lnTo>
                    <a:pt x="661" y="1038"/>
                  </a:lnTo>
                  <a:lnTo>
                    <a:pt x="672" y="1036"/>
                  </a:lnTo>
                  <a:lnTo>
                    <a:pt x="682" y="1036"/>
                  </a:lnTo>
                  <a:lnTo>
                    <a:pt x="695" y="1036"/>
                  </a:lnTo>
                  <a:lnTo>
                    <a:pt x="703" y="1032"/>
                  </a:lnTo>
                  <a:lnTo>
                    <a:pt x="712" y="1032"/>
                  </a:lnTo>
                  <a:lnTo>
                    <a:pt x="722" y="1032"/>
                  </a:lnTo>
                  <a:lnTo>
                    <a:pt x="737" y="1030"/>
                  </a:lnTo>
                  <a:lnTo>
                    <a:pt x="754" y="1030"/>
                  </a:lnTo>
                  <a:lnTo>
                    <a:pt x="766" y="1027"/>
                  </a:lnTo>
                  <a:lnTo>
                    <a:pt x="775" y="1027"/>
                  </a:lnTo>
                  <a:lnTo>
                    <a:pt x="785" y="1027"/>
                  </a:lnTo>
                  <a:lnTo>
                    <a:pt x="796" y="1027"/>
                  </a:lnTo>
                  <a:lnTo>
                    <a:pt x="809" y="1030"/>
                  </a:lnTo>
                  <a:lnTo>
                    <a:pt x="817" y="1038"/>
                  </a:lnTo>
                  <a:lnTo>
                    <a:pt x="821" y="1044"/>
                  </a:lnTo>
                  <a:lnTo>
                    <a:pt x="823" y="1057"/>
                  </a:lnTo>
                  <a:lnTo>
                    <a:pt x="817" y="1067"/>
                  </a:lnTo>
                  <a:lnTo>
                    <a:pt x="811" y="1078"/>
                  </a:lnTo>
                  <a:lnTo>
                    <a:pt x="802" y="1084"/>
                  </a:lnTo>
                  <a:lnTo>
                    <a:pt x="788" y="1087"/>
                  </a:lnTo>
                  <a:lnTo>
                    <a:pt x="779" y="1084"/>
                  </a:lnTo>
                  <a:lnTo>
                    <a:pt x="769" y="1084"/>
                  </a:lnTo>
                  <a:lnTo>
                    <a:pt x="754" y="1084"/>
                  </a:lnTo>
                  <a:lnTo>
                    <a:pt x="743" y="1087"/>
                  </a:lnTo>
                  <a:lnTo>
                    <a:pt x="733" y="1087"/>
                  </a:lnTo>
                  <a:lnTo>
                    <a:pt x="724" y="1087"/>
                  </a:lnTo>
                  <a:lnTo>
                    <a:pt x="716" y="1089"/>
                  </a:lnTo>
                  <a:lnTo>
                    <a:pt x="707" y="1089"/>
                  </a:lnTo>
                  <a:lnTo>
                    <a:pt x="695" y="1093"/>
                  </a:lnTo>
                  <a:lnTo>
                    <a:pt x="684" y="1093"/>
                  </a:lnTo>
                  <a:lnTo>
                    <a:pt x="672" y="1095"/>
                  </a:lnTo>
                  <a:lnTo>
                    <a:pt x="663" y="1099"/>
                  </a:lnTo>
                  <a:lnTo>
                    <a:pt x="651" y="1099"/>
                  </a:lnTo>
                  <a:lnTo>
                    <a:pt x="640" y="1099"/>
                  </a:lnTo>
                  <a:lnTo>
                    <a:pt x="627" y="1101"/>
                  </a:lnTo>
                  <a:lnTo>
                    <a:pt x="615" y="1101"/>
                  </a:lnTo>
                  <a:lnTo>
                    <a:pt x="600" y="1105"/>
                  </a:lnTo>
                  <a:lnTo>
                    <a:pt x="589" y="1105"/>
                  </a:lnTo>
                  <a:lnTo>
                    <a:pt x="577" y="1108"/>
                  </a:lnTo>
                  <a:lnTo>
                    <a:pt x="564" y="1110"/>
                  </a:lnTo>
                  <a:lnTo>
                    <a:pt x="549" y="1110"/>
                  </a:lnTo>
                  <a:lnTo>
                    <a:pt x="534" y="1110"/>
                  </a:lnTo>
                  <a:lnTo>
                    <a:pt x="518" y="1114"/>
                  </a:lnTo>
                  <a:lnTo>
                    <a:pt x="507" y="1116"/>
                  </a:lnTo>
                  <a:lnTo>
                    <a:pt x="492" y="1116"/>
                  </a:lnTo>
                  <a:lnTo>
                    <a:pt x="477" y="1120"/>
                  </a:lnTo>
                  <a:lnTo>
                    <a:pt x="461" y="1120"/>
                  </a:lnTo>
                  <a:lnTo>
                    <a:pt x="450" y="1124"/>
                  </a:lnTo>
                  <a:lnTo>
                    <a:pt x="435" y="1124"/>
                  </a:lnTo>
                  <a:lnTo>
                    <a:pt x="418" y="1124"/>
                  </a:lnTo>
                  <a:lnTo>
                    <a:pt x="402" y="1124"/>
                  </a:lnTo>
                  <a:lnTo>
                    <a:pt x="389" y="1124"/>
                  </a:lnTo>
                  <a:lnTo>
                    <a:pt x="374" y="1124"/>
                  </a:lnTo>
                  <a:lnTo>
                    <a:pt x="357" y="1124"/>
                  </a:lnTo>
                  <a:lnTo>
                    <a:pt x="345" y="1124"/>
                  </a:lnTo>
                  <a:lnTo>
                    <a:pt x="328" y="1124"/>
                  </a:lnTo>
                  <a:lnTo>
                    <a:pt x="313" y="1124"/>
                  </a:lnTo>
                  <a:lnTo>
                    <a:pt x="300" y="1124"/>
                  </a:lnTo>
                  <a:lnTo>
                    <a:pt x="287" y="1120"/>
                  </a:lnTo>
                  <a:lnTo>
                    <a:pt x="271" y="1120"/>
                  </a:lnTo>
                  <a:lnTo>
                    <a:pt x="256" y="1120"/>
                  </a:lnTo>
                  <a:lnTo>
                    <a:pt x="245" y="1116"/>
                  </a:lnTo>
                  <a:lnTo>
                    <a:pt x="233" y="1116"/>
                  </a:lnTo>
                  <a:lnTo>
                    <a:pt x="220" y="1114"/>
                  </a:lnTo>
                  <a:lnTo>
                    <a:pt x="207" y="1110"/>
                  </a:lnTo>
                  <a:lnTo>
                    <a:pt x="190" y="1108"/>
                  </a:lnTo>
                  <a:lnTo>
                    <a:pt x="178" y="1105"/>
                  </a:lnTo>
                  <a:lnTo>
                    <a:pt x="169" y="1101"/>
                  </a:lnTo>
                  <a:lnTo>
                    <a:pt x="154" y="1095"/>
                  </a:lnTo>
                  <a:lnTo>
                    <a:pt x="142" y="1093"/>
                  </a:lnTo>
                  <a:lnTo>
                    <a:pt x="133" y="1089"/>
                  </a:lnTo>
                  <a:lnTo>
                    <a:pt x="125" y="1087"/>
                  </a:lnTo>
                  <a:lnTo>
                    <a:pt x="112" y="1080"/>
                  </a:lnTo>
                  <a:lnTo>
                    <a:pt x="104" y="1074"/>
                  </a:lnTo>
                  <a:lnTo>
                    <a:pt x="95" y="1067"/>
                  </a:lnTo>
                  <a:lnTo>
                    <a:pt x="85" y="1063"/>
                  </a:lnTo>
                  <a:lnTo>
                    <a:pt x="70" y="1048"/>
                  </a:lnTo>
                  <a:lnTo>
                    <a:pt x="58" y="1036"/>
                  </a:lnTo>
                  <a:lnTo>
                    <a:pt x="49" y="1023"/>
                  </a:lnTo>
                  <a:lnTo>
                    <a:pt x="43" y="1011"/>
                  </a:lnTo>
                  <a:lnTo>
                    <a:pt x="34" y="996"/>
                  </a:lnTo>
                  <a:lnTo>
                    <a:pt x="32" y="985"/>
                  </a:lnTo>
                  <a:lnTo>
                    <a:pt x="28" y="975"/>
                  </a:lnTo>
                  <a:lnTo>
                    <a:pt x="24" y="966"/>
                  </a:lnTo>
                  <a:lnTo>
                    <a:pt x="22" y="954"/>
                  </a:lnTo>
                  <a:lnTo>
                    <a:pt x="22" y="949"/>
                  </a:lnTo>
                  <a:lnTo>
                    <a:pt x="19" y="935"/>
                  </a:lnTo>
                  <a:lnTo>
                    <a:pt x="15" y="926"/>
                  </a:lnTo>
                  <a:lnTo>
                    <a:pt x="15" y="918"/>
                  </a:lnTo>
                  <a:lnTo>
                    <a:pt x="15" y="909"/>
                  </a:lnTo>
                  <a:lnTo>
                    <a:pt x="13" y="897"/>
                  </a:lnTo>
                  <a:lnTo>
                    <a:pt x="11" y="888"/>
                  </a:lnTo>
                  <a:lnTo>
                    <a:pt x="11" y="875"/>
                  </a:lnTo>
                  <a:lnTo>
                    <a:pt x="11" y="867"/>
                  </a:lnTo>
                  <a:lnTo>
                    <a:pt x="7" y="852"/>
                  </a:lnTo>
                  <a:lnTo>
                    <a:pt x="7" y="842"/>
                  </a:lnTo>
                  <a:lnTo>
                    <a:pt x="7" y="831"/>
                  </a:lnTo>
                  <a:lnTo>
                    <a:pt x="7" y="821"/>
                  </a:lnTo>
                  <a:lnTo>
                    <a:pt x="3" y="810"/>
                  </a:lnTo>
                  <a:lnTo>
                    <a:pt x="3" y="797"/>
                  </a:lnTo>
                  <a:lnTo>
                    <a:pt x="3" y="785"/>
                  </a:lnTo>
                  <a:lnTo>
                    <a:pt x="3" y="774"/>
                  </a:lnTo>
                  <a:lnTo>
                    <a:pt x="3" y="761"/>
                  </a:lnTo>
                  <a:lnTo>
                    <a:pt x="3" y="749"/>
                  </a:lnTo>
                  <a:lnTo>
                    <a:pt x="3" y="740"/>
                  </a:lnTo>
                  <a:lnTo>
                    <a:pt x="3" y="728"/>
                  </a:lnTo>
                  <a:lnTo>
                    <a:pt x="3" y="715"/>
                  </a:lnTo>
                  <a:lnTo>
                    <a:pt x="3" y="704"/>
                  </a:lnTo>
                  <a:lnTo>
                    <a:pt x="3" y="692"/>
                  </a:lnTo>
                  <a:lnTo>
                    <a:pt x="3" y="683"/>
                  </a:lnTo>
                  <a:lnTo>
                    <a:pt x="3" y="671"/>
                  </a:lnTo>
                  <a:lnTo>
                    <a:pt x="3" y="658"/>
                  </a:lnTo>
                  <a:lnTo>
                    <a:pt x="3" y="646"/>
                  </a:lnTo>
                  <a:lnTo>
                    <a:pt x="3" y="637"/>
                  </a:lnTo>
                  <a:lnTo>
                    <a:pt x="3" y="624"/>
                  </a:lnTo>
                  <a:lnTo>
                    <a:pt x="3" y="612"/>
                  </a:lnTo>
                  <a:lnTo>
                    <a:pt x="3" y="603"/>
                  </a:lnTo>
                  <a:lnTo>
                    <a:pt x="3" y="591"/>
                  </a:lnTo>
                  <a:lnTo>
                    <a:pt x="3" y="582"/>
                  </a:lnTo>
                  <a:lnTo>
                    <a:pt x="3" y="574"/>
                  </a:lnTo>
                  <a:lnTo>
                    <a:pt x="3" y="565"/>
                  </a:lnTo>
                  <a:lnTo>
                    <a:pt x="3" y="555"/>
                  </a:lnTo>
                  <a:lnTo>
                    <a:pt x="3" y="544"/>
                  </a:lnTo>
                  <a:lnTo>
                    <a:pt x="3" y="534"/>
                  </a:lnTo>
                  <a:lnTo>
                    <a:pt x="3" y="525"/>
                  </a:lnTo>
                  <a:lnTo>
                    <a:pt x="3" y="519"/>
                  </a:lnTo>
                  <a:lnTo>
                    <a:pt x="3" y="504"/>
                  </a:lnTo>
                  <a:lnTo>
                    <a:pt x="7" y="489"/>
                  </a:lnTo>
                  <a:lnTo>
                    <a:pt x="7" y="474"/>
                  </a:lnTo>
                  <a:lnTo>
                    <a:pt x="7" y="464"/>
                  </a:lnTo>
                  <a:lnTo>
                    <a:pt x="7" y="456"/>
                  </a:lnTo>
                  <a:lnTo>
                    <a:pt x="7" y="453"/>
                  </a:lnTo>
                  <a:lnTo>
                    <a:pt x="3" y="437"/>
                  </a:lnTo>
                  <a:lnTo>
                    <a:pt x="0" y="428"/>
                  </a:lnTo>
                  <a:lnTo>
                    <a:pt x="0" y="417"/>
                  </a:lnTo>
                  <a:lnTo>
                    <a:pt x="0" y="407"/>
                  </a:lnTo>
                  <a:lnTo>
                    <a:pt x="0" y="396"/>
                  </a:lnTo>
                  <a:lnTo>
                    <a:pt x="0" y="386"/>
                  </a:lnTo>
                  <a:lnTo>
                    <a:pt x="3" y="375"/>
                  </a:lnTo>
                  <a:lnTo>
                    <a:pt x="3" y="365"/>
                  </a:lnTo>
                  <a:lnTo>
                    <a:pt x="3" y="354"/>
                  </a:lnTo>
                  <a:lnTo>
                    <a:pt x="3" y="341"/>
                  </a:lnTo>
                  <a:lnTo>
                    <a:pt x="7" y="329"/>
                  </a:lnTo>
                  <a:lnTo>
                    <a:pt x="11" y="320"/>
                  </a:lnTo>
                  <a:lnTo>
                    <a:pt x="11" y="308"/>
                  </a:lnTo>
                  <a:lnTo>
                    <a:pt x="13" y="299"/>
                  </a:lnTo>
                  <a:lnTo>
                    <a:pt x="15" y="287"/>
                  </a:lnTo>
                  <a:lnTo>
                    <a:pt x="22" y="278"/>
                  </a:lnTo>
                  <a:lnTo>
                    <a:pt x="22" y="266"/>
                  </a:lnTo>
                  <a:lnTo>
                    <a:pt x="24" y="257"/>
                  </a:lnTo>
                  <a:lnTo>
                    <a:pt x="32" y="244"/>
                  </a:lnTo>
                  <a:lnTo>
                    <a:pt x="34" y="236"/>
                  </a:lnTo>
                  <a:lnTo>
                    <a:pt x="39" y="223"/>
                  </a:lnTo>
                  <a:lnTo>
                    <a:pt x="43" y="215"/>
                  </a:lnTo>
                  <a:lnTo>
                    <a:pt x="49" y="206"/>
                  </a:lnTo>
                  <a:lnTo>
                    <a:pt x="55" y="196"/>
                  </a:lnTo>
                  <a:lnTo>
                    <a:pt x="58" y="185"/>
                  </a:lnTo>
                  <a:lnTo>
                    <a:pt x="64" y="175"/>
                  </a:lnTo>
                  <a:lnTo>
                    <a:pt x="70" y="166"/>
                  </a:lnTo>
                  <a:lnTo>
                    <a:pt x="76" y="158"/>
                  </a:lnTo>
                  <a:lnTo>
                    <a:pt x="79" y="149"/>
                  </a:lnTo>
                  <a:lnTo>
                    <a:pt x="89" y="139"/>
                  </a:lnTo>
                  <a:lnTo>
                    <a:pt x="95" y="130"/>
                  </a:lnTo>
                  <a:lnTo>
                    <a:pt x="104" y="124"/>
                  </a:lnTo>
                  <a:lnTo>
                    <a:pt x="110" y="114"/>
                  </a:lnTo>
                  <a:lnTo>
                    <a:pt x="116" y="105"/>
                  </a:lnTo>
                  <a:lnTo>
                    <a:pt x="121" y="99"/>
                  </a:lnTo>
                  <a:lnTo>
                    <a:pt x="131" y="93"/>
                  </a:lnTo>
                  <a:lnTo>
                    <a:pt x="142" y="78"/>
                  </a:lnTo>
                  <a:lnTo>
                    <a:pt x="161" y="69"/>
                  </a:lnTo>
                  <a:lnTo>
                    <a:pt x="174" y="61"/>
                  </a:lnTo>
                  <a:lnTo>
                    <a:pt x="190" y="55"/>
                  </a:lnTo>
                  <a:lnTo>
                    <a:pt x="199" y="52"/>
                  </a:lnTo>
                  <a:lnTo>
                    <a:pt x="209" y="48"/>
                  </a:lnTo>
                  <a:lnTo>
                    <a:pt x="218" y="46"/>
                  </a:lnTo>
                  <a:lnTo>
                    <a:pt x="228" y="46"/>
                  </a:lnTo>
                  <a:lnTo>
                    <a:pt x="233" y="42"/>
                  </a:lnTo>
                  <a:lnTo>
                    <a:pt x="243" y="40"/>
                  </a:lnTo>
                  <a:lnTo>
                    <a:pt x="250" y="36"/>
                  </a:lnTo>
                  <a:lnTo>
                    <a:pt x="264" y="33"/>
                  </a:lnTo>
                  <a:lnTo>
                    <a:pt x="271" y="31"/>
                  </a:lnTo>
                  <a:lnTo>
                    <a:pt x="281" y="31"/>
                  </a:lnTo>
                  <a:lnTo>
                    <a:pt x="290" y="27"/>
                  </a:lnTo>
                  <a:lnTo>
                    <a:pt x="300" y="25"/>
                  </a:lnTo>
                  <a:lnTo>
                    <a:pt x="311" y="21"/>
                  </a:lnTo>
                  <a:lnTo>
                    <a:pt x="321" y="19"/>
                  </a:lnTo>
                  <a:lnTo>
                    <a:pt x="328" y="16"/>
                  </a:lnTo>
                  <a:lnTo>
                    <a:pt x="342" y="16"/>
                  </a:lnTo>
                  <a:lnTo>
                    <a:pt x="349" y="8"/>
                  </a:lnTo>
                  <a:lnTo>
                    <a:pt x="359" y="6"/>
                  </a:lnTo>
                  <a:lnTo>
                    <a:pt x="372" y="4"/>
                  </a:lnTo>
                  <a:lnTo>
                    <a:pt x="383" y="0"/>
                  </a:lnTo>
                  <a:lnTo>
                    <a:pt x="395" y="0"/>
                  </a:lnTo>
                  <a:lnTo>
                    <a:pt x="402" y="8"/>
                  </a:lnTo>
                  <a:lnTo>
                    <a:pt x="402" y="19"/>
                  </a:lnTo>
                  <a:lnTo>
                    <a:pt x="393" y="27"/>
                  </a:lnTo>
                  <a:lnTo>
                    <a:pt x="393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85" name="Freeform 17"/>
            <p:cNvSpPr>
              <a:spLocks/>
            </p:cNvSpPr>
            <p:nvPr/>
          </p:nvSpPr>
          <p:spPr bwMode="auto">
            <a:xfrm>
              <a:off x="1846263" y="3892550"/>
              <a:ext cx="573088" cy="495300"/>
            </a:xfrm>
            <a:custGeom>
              <a:avLst/>
              <a:gdLst/>
              <a:ahLst/>
              <a:cxnLst>
                <a:cxn ang="0">
                  <a:pos x="46" y="57"/>
                </a:cxn>
                <a:cxn ang="0">
                  <a:pos x="46" y="114"/>
                </a:cxn>
                <a:cxn ang="0">
                  <a:pos x="48" y="175"/>
                </a:cxn>
                <a:cxn ang="0">
                  <a:pos x="57" y="237"/>
                </a:cxn>
                <a:cxn ang="0">
                  <a:pos x="69" y="298"/>
                </a:cxn>
                <a:cxn ang="0">
                  <a:pos x="82" y="349"/>
                </a:cxn>
                <a:cxn ang="0">
                  <a:pos x="93" y="388"/>
                </a:cxn>
                <a:cxn ang="0">
                  <a:pos x="105" y="422"/>
                </a:cxn>
                <a:cxn ang="0">
                  <a:pos x="148" y="452"/>
                </a:cxn>
                <a:cxn ang="0">
                  <a:pos x="192" y="473"/>
                </a:cxn>
                <a:cxn ang="0">
                  <a:pos x="232" y="484"/>
                </a:cxn>
                <a:cxn ang="0">
                  <a:pos x="280" y="498"/>
                </a:cxn>
                <a:cxn ang="0">
                  <a:pos x="327" y="513"/>
                </a:cxn>
                <a:cxn ang="0">
                  <a:pos x="382" y="521"/>
                </a:cxn>
                <a:cxn ang="0">
                  <a:pos x="433" y="530"/>
                </a:cxn>
                <a:cxn ang="0">
                  <a:pos x="483" y="540"/>
                </a:cxn>
                <a:cxn ang="0">
                  <a:pos x="530" y="545"/>
                </a:cxn>
                <a:cxn ang="0">
                  <a:pos x="576" y="555"/>
                </a:cxn>
                <a:cxn ang="0">
                  <a:pos x="614" y="560"/>
                </a:cxn>
                <a:cxn ang="0">
                  <a:pos x="652" y="566"/>
                </a:cxn>
                <a:cxn ang="0">
                  <a:pos x="690" y="572"/>
                </a:cxn>
                <a:cxn ang="0">
                  <a:pos x="711" y="591"/>
                </a:cxn>
                <a:cxn ang="0">
                  <a:pos x="720" y="621"/>
                </a:cxn>
                <a:cxn ang="0">
                  <a:pos x="686" y="621"/>
                </a:cxn>
                <a:cxn ang="0">
                  <a:pos x="644" y="621"/>
                </a:cxn>
                <a:cxn ang="0">
                  <a:pos x="597" y="621"/>
                </a:cxn>
                <a:cxn ang="0">
                  <a:pos x="557" y="621"/>
                </a:cxn>
                <a:cxn ang="0">
                  <a:pos x="513" y="612"/>
                </a:cxn>
                <a:cxn ang="0">
                  <a:pos x="473" y="602"/>
                </a:cxn>
                <a:cxn ang="0">
                  <a:pos x="437" y="597"/>
                </a:cxn>
                <a:cxn ang="0">
                  <a:pos x="397" y="591"/>
                </a:cxn>
                <a:cxn ang="0">
                  <a:pos x="359" y="581"/>
                </a:cxn>
                <a:cxn ang="0">
                  <a:pos x="316" y="572"/>
                </a:cxn>
                <a:cxn ang="0">
                  <a:pos x="278" y="562"/>
                </a:cxn>
                <a:cxn ang="0">
                  <a:pos x="234" y="551"/>
                </a:cxn>
                <a:cxn ang="0">
                  <a:pos x="196" y="540"/>
                </a:cxn>
                <a:cxn ang="0">
                  <a:pos x="156" y="526"/>
                </a:cxn>
                <a:cxn ang="0">
                  <a:pos x="124" y="513"/>
                </a:cxn>
                <a:cxn ang="0">
                  <a:pos x="74" y="481"/>
                </a:cxn>
                <a:cxn ang="0">
                  <a:pos x="38" y="445"/>
                </a:cxn>
                <a:cxn ang="0">
                  <a:pos x="27" y="397"/>
                </a:cxn>
                <a:cxn ang="0">
                  <a:pos x="15" y="342"/>
                </a:cxn>
                <a:cxn ang="0">
                  <a:pos x="10" y="292"/>
                </a:cxn>
                <a:cxn ang="0">
                  <a:pos x="2" y="241"/>
                </a:cxn>
                <a:cxn ang="0">
                  <a:pos x="0" y="186"/>
                </a:cxn>
                <a:cxn ang="0">
                  <a:pos x="0" y="131"/>
                </a:cxn>
                <a:cxn ang="0">
                  <a:pos x="2" y="82"/>
                </a:cxn>
                <a:cxn ang="0">
                  <a:pos x="12" y="28"/>
                </a:cxn>
                <a:cxn ang="0">
                  <a:pos x="32" y="0"/>
                </a:cxn>
                <a:cxn ang="0">
                  <a:pos x="53" y="7"/>
                </a:cxn>
              </a:cxnLst>
              <a:rect l="0" t="0" r="r" b="b"/>
              <a:pathLst>
                <a:path w="722" h="623">
                  <a:moveTo>
                    <a:pt x="53" y="17"/>
                  </a:moveTo>
                  <a:lnTo>
                    <a:pt x="51" y="28"/>
                  </a:lnTo>
                  <a:lnTo>
                    <a:pt x="48" y="42"/>
                  </a:lnTo>
                  <a:lnTo>
                    <a:pt x="46" y="57"/>
                  </a:lnTo>
                  <a:lnTo>
                    <a:pt x="46" y="68"/>
                  </a:lnTo>
                  <a:lnTo>
                    <a:pt x="46" y="83"/>
                  </a:lnTo>
                  <a:lnTo>
                    <a:pt x="46" y="95"/>
                  </a:lnTo>
                  <a:lnTo>
                    <a:pt x="46" y="114"/>
                  </a:lnTo>
                  <a:lnTo>
                    <a:pt x="46" y="129"/>
                  </a:lnTo>
                  <a:lnTo>
                    <a:pt x="46" y="144"/>
                  </a:lnTo>
                  <a:lnTo>
                    <a:pt x="48" y="159"/>
                  </a:lnTo>
                  <a:lnTo>
                    <a:pt x="48" y="175"/>
                  </a:lnTo>
                  <a:lnTo>
                    <a:pt x="51" y="192"/>
                  </a:lnTo>
                  <a:lnTo>
                    <a:pt x="53" y="207"/>
                  </a:lnTo>
                  <a:lnTo>
                    <a:pt x="57" y="222"/>
                  </a:lnTo>
                  <a:lnTo>
                    <a:pt x="57" y="237"/>
                  </a:lnTo>
                  <a:lnTo>
                    <a:pt x="63" y="256"/>
                  </a:lnTo>
                  <a:lnTo>
                    <a:pt x="63" y="270"/>
                  </a:lnTo>
                  <a:lnTo>
                    <a:pt x="67" y="283"/>
                  </a:lnTo>
                  <a:lnTo>
                    <a:pt x="69" y="298"/>
                  </a:lnTo>
                  <a:lnTo>
                    <a:pt x="74" y="313"/>
                  </a:lnTo>
                  <a:lnTo>
                    <a:pt x="74" y="325"/>
                  </a:lnTo>
                  <a:lnTo>
                    <a:pt x="78" y="338"/>
                  </a:lnTo>
                  <a:lnTo>
                    <a:pt x="82" y="349"/>
                  </a:lnTo>
                  <a:lnTo>
                    <a:pt x="88" y="361"/>
                  </a:lnTo>
                  <a:lnTo>
                    <a:pt x="89" y="370"/>
                  </a:lnTo>
                  <a:lnTo>
                    <a:pt x="93" y="380"/>
                  </a:lnTo>
                  <a:lnTo>
                    <a:pt x="93" y="388"/>
                  </a:lnTo>
                  <a:lnTo>
                    <a:pt x="95" y="395"/>
                  </a:lnTo>
                  <a:lnTo>
                    <a:pt x="99" y="407"/>
                  </a:lnTo>
                  <a:lnTo>
                    <a:pt x="103" y="416"/>
                  </a:lnTo>
                  <a:lnTo>
                    <a:pt x="105" y="422"/>
                  </a:lnTo>
                  <a:lnTo>
                    <a:pt x="114" y="431"/>
                  </a:lnTo>
                  <a:lnTo>
                    <a:pt x="120" y="437"/>
                  </a:lnTo>
                  <a:lnTo>
                    <a:pt x="135" y="445"/>
                  </a:lnTo>
                  <a:lnTo>
                    <a:pt x="148" y="452"/>
                  </a:lnTo>
                  <a:lnTo>
                    <a:pt x="165" y="460"/>
                  </a:lnTo>
                  <a:lnTo>
                    <a:pt x="171" y="464"/>
                  </a:lnTo>
                  <a:lnTo>
                    <a:pt x="181" y="469"/>
                  </a:lnTo>
                  <a:lnTo>
                    <a:pt x="192" y="473"/>
                  </a:lnTo>
                  <a:lnTo>
                    <a:pt x="205" y="477"/>
                  </a:lnTo>
                  <a:lnTo>
                    <a:pt x="213" y="479"/>
                  </a:lnTo>
                  <a:lnTo>
                    <a:pt x="223" y="481"/>
                  </a:lnTo>
                  <a:lnTo>
                    <a:pt x="232" y="484"/>
                  </a:lnTo>
                  <a:lnTo>
                    <a:pt x="243" y="488"/>
                  </a:lnTo>
                  <a:lnTo>
                    <a:pt x="257" y="490"/>
                  </a:lnTo>
                  <a:lnTo>
                    <a:pt x="268" y="494"/>
                  </a:lnTo>
                  <a:lnTo>
                    <a:pt x="280" y="498"/>
                  </a:lnTo>
                  <a:lnTo>
                    <a:pt x="291" y="503"/>
                  </a:lnTo>
                  <a:lnTo>
                    <a:pt x="304" y="503"/>
                  </a:lnTo>
                  <a:lnTo>
                    <a:pt x="316" y="509"/>
                  </a:lnTo>
                  <a:lnTo>
                    <a:pt x="327" y="513"/>
                  </a:lnTo>
                  <a:lnTo>
                    <a:pt x="344" y="515"/>
                  </a:lnTo>
                  <a:lnTo>
                    <a:pt x="356" y="515"/>
                  </a:lnTo>
                  <a:lnTo>
                    <a:pt x="367" y="521"/>
                  </a:lnTo>
                  <a:lnTo>
                    <a:pt x="382" y="521"/>
                  </a:lnTo>
                  <a:lnTo>
                    <a:pt x="395" y="526"/>
                  </a:lnTo>
                  <a:lnTo>
                    <a:pt x="407" y="526"/>
                  </a:lnTo>
                  <a:lnTo>
                    <a:pt x="422" y="530"/>
                  </a:lnTo>
                  <a:lnTo>
                    <a:pt x="433" y="530"/>
                  </a:lnTo>
                  <a:lnTo>
                    <a:pt x="445" y="534"/>
                  </a:lnTo>
                  <a:lnTo>
                    <a:pt x="458" y="536"/>
                  </a:lnTo>
                  <a:lnTo>
                    <a:pt x="470" y="540"/>
                  </a:lnTo>
                  <a:lnTo>
                    <a:pt x="483" y="540"/>
                  </a:lnTo>
                  <a:lnTo>
                    <a:pt x="498" y="541"/>
                  </a:lnTo>
                  <a:lnTo>
                    <a:pt x="506" y="541"/>
                  </a:lnTo>
                  <a:lnTo>
                    <a:pt x="521" y="545"/>
                  </a:lnTo>
                  <a:lnTo>
                    <a:pt x="530" y="545"/>
                  </a:lnTo>
                  <a:lnTo>
                    <a:pt x="542" y="549"/>
                  </a:lnTo>
                  <a:lnTo>
                    <a:pt x="555" y="551"/>
                  </a:lnTo>
                  <a:lnTo>
                    <a:pt x="563" y="551"/>
                  </a:lnTo>
                  <a:lnTo>
                    <a:pt x="576" y="555"/>
                  </a:lnTo>
                  <a:lnTo>
                    <a:pt x="587" y="557"/>
                  </a:lnTo>
                  <a:lnTo>
                    <a:pt x="597" y="557"/>
                  </a:lnTo>
                  <a:lnTo>
                    <a:pt x="605" y="557"/>
                  </a:lnTo>
                  <a:lnTo>
                    <a:pt x="614" y="560"/>
                  </a:lnTo>
                  <a:lnTo>
                    <a:pt x="624" y="562"/>
                  </a:lnTo>
                  <a:lnTo>
                    <a:pt x="633" y="562"/>
                  </a:lnTo>
                  <a:lnTo>
                    <a:pt x="641" y="562"/>
                  </a:lnTo>
                  <a:lnTo>
                    <a:pt x="652" y="566"/>
                  </a:lnTo>
                  <a:lnTo>
                    <a:pt x="656" y="566"/>
                  </a:lnTo>
                  <a:lnTo>
                    <a:pt x="669" y="570"/>
                  </a:lnTo>
                  <a:lnTo>
                    <a:pt x="681" y="570"/>
                  </a:lnTo>
                  <a:lnTo>
                    <a:pt x="690" y="572"/>
                  </a:lnTo>
                  <a:lnTo>
                    <a:pt x="696" y="572"/>
                  </a:lnTo>
                  <a:lnTo>
                    <a:pt x="700" y="576"/>
                  </a:lnTo>
                  <a:lnTo>
                    <a:pt x="705" y="581"/>
                  </a:lnTo>
                  <a:lnTo>
                    <a:pt x="711" y="591"/>
                  </a:lnTo>
                  <a:lnTo>
                    <a:pt x="717" y="600"/>
                  </a:lnTo>
                  <a:lnTo>
                    <a:pt x="720" y="608"/>
                  </a:lnTo>
                  <a:lnTo>
                    <a:pt x="722" y="616"/>
                  </a:lnTo>
                  <a:lnTo>
                    <a:pt x="720" y="621"/>
                  </a:lnTo>
                  <a:lnTo>
                    <a:pt x="717" y="623"/>
                  </a:lnTo>
                  <a:lnTo>
                    <a:pt x="709" y="621"/>
                  </a:lnTo>
                  <a:lnTo>
                    <a:pt x="700" y="621"/>
                  </a:lnTo>
                  <a:lnTo>
                    <a:pt x="686" y="621"/>
                  </a:lnTo>
                  <a:lnTo>
                    <a:pt x="679" y="621"/>
                  </a:lnTo>
                  <a:lnTo>
                    <a:pt x="665" y="621"/>
                  </a:lnTo>
                  <a:lnTo>
                    <a:pt x="654" y="621"/>
                  </a:lnTo>
                  <a:lnTo>
                    <a:pt x="644" y="621"/>
                  </a:lnTo>
                  <a:lnTo>
                    <a:pt x="633" y="621"/>
                  </a:lnTo>
                  <a:lnTo>
                    <a:pt x="620" y="621"/>
                  </a:lnTo>
                  <a:lnTo>
                    <a:pt x="608" y="621"/>
                  </a:lnTo>
                  <a:lnTo>
                    <a:pt x="597" y="621"/>
                  </a:lnTo>
                  <a:lnTo>
                    <a:pt x="587" y="621"/>
                  </a:lnTo>
                  <a:lnTo>
                    <a:pt x="576" y="621"/>
                  </a:lnTo>
                  <a:lnTo>
                    <a:pt x="567" y="621"/>
                  </a:lnTo>
                  <a:lnTo>
                    <a:pt x="557" y="621"/>
                  </a:lnTo>
                  <a:lnTo>
                    <a:pt x="548" y="621"/>
                  </a:lnTo>
                  <a:lnTo>
                    <a:pt x="536" y="616"/>
                  </a:lnTo>
                  <a:lnTo>
                    <a:pt x="527" y="616"/>
                  </a:lnTo>
                  <a:lnTo>
                    <a:pt x="513" y="612"/>
                  </a:lnTo>
                  <a:lnTo>
                    <a:pt x="498" y="608"/>
                  </a:lnTo>
                  <a:lnTo>
                    <a:pt x="489" y="606"/>
                  </a:lnTo>
                  <a:lnTo>
                    <a:pt x="483" y="606"/>
                  </a:lnTo>
                  <a:lnTo>
                    <a:pt x="473" y="602"/>
                  </a:lnTo>
                  <a:lnTo>
                    <a:pt x="464" y="602"/>
                  </a:lnTo>
                  <a:lnTo>
                    <a:pt x="454" y="600"/>
                  </a:lnTo>
                  <a:lnTo>
                    <a:pt x="445" y="600"/>
                  </a:lnTo>
                  <a:lnTo>
                    <a:pt x="437" y="597"/>
                  </a:lnTo>
                  <a:lnTo>
                    <a:pt x="428" y="597"/>
                  </a:lnTo>
                  <a:lnTo>
                    <a:pt x="418" y="595"/>
                  </a:lnTo>
                  <a:lnTo>
                    <a:pt x="407" y="595"/>
                  </a:lnTo>
                  <a:lnTo>
                    <a:pt x="397" y="591"/>
                  </a:lnTo>
                  <a:lnTo>
                    <a:pt x="388" y="587"/>
                  </a:lnTo>
                  <a:lnTo>
                    <a:pt x="376" y="583"/>
                  </a:lnTo>
                  <a:lnTo>
                    <a:pt x="367" y="583"/>
                  </a:lnTo>
                  <a:lnTo>
                    <a:pt x="359" y="581"/>
                  </a:lnTo>
                  <a:lnTo>
                    <a:pt x="350" y="581"/>
                  </a:lnTo>
                  <a:lnTo>
                    <a:pt x="338" y="578"/>
                  </a:lnTo>
                  <a:lnTo>
                    <a:pt x="327" y="576"/>
                  </a:lnTo>
                  <a:lnTo>
                    <a:pt x="316" y="572"/>
                  </a:lnTo>
                  <a:lnTo>
                    <a:pt x="306" y="572"/>
                  </a:lnTo>
                  <a:lnTo>
                    <a:pt x="295" y="570"/>
                  </a:lnTo>
                  <a:lnTo>
                    <a:pt x="285" y="566"/>
                  </a:lnTo>
                  <a:lnTo>
                    <a:pt x="278" y="562"/>
                  </a:lnTo>
                  <a:lnTo>
                    <a:pt x="268" y="562"/>
                  </a:lnTo>
                  <a:lnTo>
                    <a:pt x="257" y="557"/>
                  </a:lnTo>
                  <a:lnTo>
                    <a:pt x="243" y="555"/>
                  </a:lnTo>
                  <a:lnTo>
                    <a:pt x="234" y="551"/>
                  </a:lnTo>
                  <a:lnTo>
                    <a:pt x="226" y="549"/>
                  </a:lnTo>
                  <a:lnTo>
                    <a:pt x="213" y="545"/>
                  </a:lnTo>
                  <a:lnTo>
                    <a:pt x="205" y="541"/>
                  </a:lnTo>
                  <a:lnTo>
                    <a:pt x="196" y="540"/>
                  </a:lnTo>
                  <a:lnTo>
                    <a:pt x="186" y="536"/>
                  </a:lnTo>
                  <a:lnTo>
                    <a:pt x="175" y="534"/>
                  </a:lnTo>
                  <a:lnTo>
                    <a:pt x="165" y="530"/>
                  </a:lnTo>
                  <a:lnTo>
                    <a:pt x="156" y="526"/>
                  </a:lnTo>
                  <a:lnTo>
                    <a:pt x="150" y="524"/>
                  </a:lnTo>
                  <a:lnTo>
                    <a:pt x="139" y="519"/>
                  </a:lnTo>
                  <a:lnTo>
                    <a:pt x="129" y="515"/>
                  </a:lnTo>
                  <a:lnTo>
                    <a:pt x="124" y="513"/>
                  </a:lnTo>
                  <a:lnTo>
                    <a:pt x="118" y="509"/>
                  </a:lnTo>
                  <a:lnTo>
                    <a:pt x="103" y="500"/>
                  </a:lnTo>
                  <a:lnTo>
                    <a:pt x="88" y="490"/>
                  </a:lnTo>
                  <a:lnTo>
                    <a:pt x="74" y="481"/>
                  </a:lnTo>
                  <a:lnTo>
                    <a:pt x="67" y="477"/>
                  </a:lnTo>
                  <a:lnTo>
                    <a:pt x="53" y="467"/>
                  </a:lnTo>
                  <a:lnTo>
                    <a:pt x="48" y="454"/>
                  </a:lnTo>
                  <a:lnTo>
                    <a:pt x="38" y="445"/>
                  </a:lnTo>
                  <a:lnTo>
                    <a:pt x="36" y="437"/>
                  </a:lnTo>
                  <a:lnTo>
                    <a:pt x="32" y="424"/>
                  </a:lnTo>
                  <a:lnTo>
                    <a:pt x="31" y="412"/>
                  </a:lnTo>
                  <a:lnTo>
                    <a:pt x="27" y="397"/>
                  </a:lnTo>
                  <a:lnTo>
                    <a:pt x="25" y="386"/>
                  </a:lnTo>
                  <a:lnTo>
                    <a:pt x="21" y="370"/>
                  </a:lnTo>
                  <a:lnTo>
                    <a:pt x="17" y="359"/>
                  </a:lnTo>
                  <a:lnTo>
                    <a:pt x="15" y="342"/>
                  </a:lnTo>
                  <a:lnTo>
                    <a:pt x="15" y="330"/>
                  </a:lnTo>
                  <a:lnTo>
                    <a:pt x="12" y="319"/>
                  </a:lnTo>
                  <a:lnTo>
                    <a:pt x="10" y="306"/>
                  </a:lnTo>
                  <a:lnTo>
                    <a:pt x="10" y="292"/>
                  </a:lnTo>
                  <a:lnTo>
                    <a:pt x="6" y="279"/>
                  </a:lnTo>
                  <a:lnTo>
                    <a:pt x="6" y="264"/>
                  </a:lnTo>
                  <a:lnTo>
                    <a:pt x="2" y="253"/>
                  </a:lnTo>
                  <a:lnTo>
                    <a:pt x="2" y="241"/>
                  </a:lnTo>
                  <a:lnTo>
                    <a:pt x="2" y="228"/>
                  </a:lnTo>
                  <a:lnTo>
                    <a:pt x="0" y="213"/>
                  </a:lnTo>
                  <a:lnTo>
                    <a:pt x="0" y="201"/>
                  </a:lnTo>
                  <a:lnTo>
                    <a:pt x="0" y="186"/>
                  </a:lnTo>
                  <a:lnTo>
                    <a:pt x="0" y="175"/>
                  </a:lnTo>
                  <a:lnTo>
                    <a:pt x="0" y="159"/>
                  </a:lnTo>
                  <a:lnTo>
                    <a:pt x="0" y="146"/>
                  </a:lnTo>
                  <a:lnTo>
                    <a:pt x="0" y="131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2" y="93"/>
                  </a:lnTo>
                  <a:lnTo>
                    <a:pt x="2" y="82"/>
                  </a:lnTo>
                  <a:lnTo>
                    <a:pt x="6" y="68"/>
                  </a:lnTo>
                  <a:lnTo>
                    <a:pt x="6" y="57"/>
                  </a:lnTo>
                  <a:lnTo>
                    <a:pt x="10" y="42"/>
                  </a:lnTo>
                  <a:lnTo>
                    <a:pt x="12" y="28"/>
                  </a:lnTo>
                  <a:lnTo>
                    <a:pt x="17" y="17"/>
                  </a:lnTo>
                  <a:lnTo>
                    <a:pt x="21" y="7"/>
                  </a:lnTo>
                  <a:lnTo>
                    <a:pt x="27" y="5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1" y="5"/>
                  </a:lnTo>
                  <a:lnTo>
                    <a:pt x="53" y="7"/>
                  </a:lnTo>
                  <a:lnTo>
                    <a:pt x="53" y="17"/>
                  </a:lnTo>
                  <a:lnTo>
                    <a:pt x="53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86" name="Freeform 18"/>
            <p:cNvSpPr>
              <a:spLocks/>
            </p:cNvSpPr>
            <p:nvPr/>
          </p:nvSpPr>
          <p:spPr bwMode="auto">
            <a:xfrm>
              <a:off x="2282825" y="4344988"/>
              <a:ext cx="136525" cy="188913"/>
            </a:xfrm>
            <a:custGeom>
              <a:avLst/>
              <a:gdLst/>
              <a:ahLst/>
              <a:cxnLst>
                <a:cxn ang="0">
                  <a:pos x="171" y="30"/>
                </a:cxn>
                <a:cxn ang="0">
                  <a:pos x="166" y="42"/>
                </a:cxn>
                <a:cxn ang="0">
                  <a:pos x="164" y="57"/>
                </a:cxn>
                <a:cxn ang="0">
                  <a:pos x="160" y="68"/>
                </a:cxn>
                <a:cxn ang="0">
                  <a:pos x="158" y="82"/>
                </a:cxn>
                <a:cxn ang="0">
                  <a:pos x="150" y="95"/>
                </a:cxn>
                <a:cxn ang="0">
                  <a:pos x="149" y="110"/>
                </a:cxn>
                <a:cxn ang="0">
                  <a:pos x="143" y="123"/>
                </a:cxn>
                <a:cxn ang="0">
                  <a:pos x="139" y="139"/>
                </a:cxn>
                <a:cxn ang="0">
                  <a:pos x="133" y="150"/>
                </a:cxn>
                <a:cxn ang="0">
                  <a:pos x="124" y="163"/>
                </a:cxn>
                <a:cxn ang="0">
                  <a:pos x="118" y="175"/>
                </a:cxn>
                <a:cxn ang="0">
                  <a:pos x="112" y="186"/>
                </a:cxn>
                <a:cxn ang="0">
                  <a:pos x="105" y="200"/>
                </a:cxn>
                <a:cxn ang="0">
                  <a:pos x="97" y="211"/>
                </a:cxn>
                <a:cxn ang="0">
                  <a:pos x="90" y="220"/>
                </a:cxn>
                <a:cxn ang="0">
                  <a:pos x="84" y="232"/>
                </a:cxn>
                <a:cxn ang="0">
                  <a:pos x="76" y="234"/>
                </a:cxn>
                <a:cxn ang="0">
                  <a:pos x="69" y="238"/>
                </a:cxn>
                <a:cxn ang="0">
                  <a:pos x="61" y="238"/>
                </a:cxn>
                <a:cxn ang="0">
                  <a:pos x="52" y="238"/>
                </a:cxn>
                <a:cxn ang="0">
                  <a:pos x="42" y="234"/>
                </a:cxn>
                <a:cxn ang="0">
                  <a:pos x="33" y="234"/>
                </a:cxn>
                <a:cxn ang="0">
                  <a:pos x="21" y="228"/>
                </a:cxn>
                <a:cxn ang="0">
                  <a:pos x="16" y="226"/>
                </a:cxn>
                <a:cxn ang="0">
                  <a:pos x="10" y="217"/>
                </a:cxn>
                <a:cxn ang="0">
                  <a:pos x="4" y="207"/>
                </a:cxn>
                <a:cxn ang="0">
                  <a:pos x="0" y="200"/>
                </a:cxn>
                <a:cxn ang="0">
                  <a:pos x="4" y="190"/>
                </a:cxn>
                <a:cxn ang="0">
                  <a:pos x="4" y="175"/>
                </a:cxn>
                <a:cxn ang="0">
                  <a:pos x="10" y="163"/>
                </a:cxn>
                <a:cxn ang="0">
                  <a:pos x="19" y="150"/>
                </a:cxn>
                <a:cxn ang="0">
                  <a:pos x="36" y="135"/>
                </a:cxn>
                <a:cxn ang="0">
                  <a:pos x="48" y="120"/>
                </a:cxn>
                <a:cxn ang="0">
                  <a:pos x="63" y="108"/>
                </a:cxn>
                <a:cxn ang="0">
                  <a:pos x="76" y="95"/>
                </a:cxn>
                <a:cxn ang="0">
                  <a:pos x="88" y="84"/>
                </a:cxn>
                <a:cxn ang="0">
                  <a:pos x="97" y="68"/>
                </a:cxn>
                <a:cxn ang="0">
                  <a:pos x="105" y="57"/>
                </a:cxn>
                <a:cxn ang="0">
                  <a:pos x="109" y="46"/>
                </a:cxn>
                <a:cxn ang="0">
                  <a:pos x="114" y="38"/>
                </a:cxn>
                <a:cxn ang="0">
                  <a:pos x="118" y="30"/>
                </a:cxn>
                <a:cxn ang="0">
                  <a:pos x="122" y="21"/>
                </a:cxn>
                <a:cxn ang="0">
                  <a:pos x="124" y="8"/>
                </a:cxn>
                <a:cxn ang="0">
                  <a:pos x="133" y="2"/>
                </a:cxn>
                <a:cxn ang="0">
                  <a:pos x="143" y="0"/>
                </a:cxn>
                <a:cxn ang="0">
                  <a:pos x="150" y="0"/>
                </a:cxn>
                <a:cxn ang="0">
                  <a:pos x="160" y="2"/>
                </a:cxn>
                <a:cxn ang="0">
                  <a:pos x="166" y="8"/>
                </a:cxn>
                <a:cxn ang="0">
                  <a:pos x="169" y="17"/>
                </a:cxn>
                <a:cxn ang="0">
                  <a:pos x="171" y="30"/>
                </a:cxn>
                <a:cxn ang="0">
                  <a:pos x="171" y="30"/>
                </a:cxn>
              </a:cxnLst>
              <a:rect l="0" t="0" r="r" b="b"/>
              <a:pathLst>
                <a:path w="171" h="238">
                  <a:moveTo>
                    <a:pt x="171" y="30"/>
                  </a:moveTo>
                  <a:lnTo>
                    <a:pt x="166" y="42"/>
                  </a:lnTo>
                  <a:lnTo>
                    <a:pt x="164" y="57"/>
                  </a:lnTo>
                  <a:lnTo>
                    <a:pt x="160" y="68"/>
                  </a:lnTo>
                  <a:lnTo>
                    <a:pt x="158" y="82"/>
                  </a:lnTo>
                  <a:lnTo>
                    <a:pt x="150" y="95"/>
                  </a:lnTo>
                  <a:lnTo>
                    <a:pt x="149" y="110"/>
                  </a:lnTo>
                  <a:lnTo>
                    <a:pt x="143" y="123"/>
                  </a:lnTo>
                  <a:lnTo>
                    <a:pt x="139" y="139"/>
                  </a:lnTo>
                  <a:lnTo>
                    <a:pt x="133" y="150"/>
                  </a:lnTo>
                  <a:lnTo>
                    <a:pt x="124" y="163"/>
                  </a:lnTo>
                  <a:lnTo>
                    <a:pt x="118" y="175"/>
                  </a:lnTo>
                  <a:lnTo>
                    <a:pt x="112" y="186"/>
                  </a:lnTo>
                  <a:lnTo>
                    <a:pt x="105" y="200"/>
                  </a:lnTo>
                  <a:lnTo>
                    <a:pt x="97" y="211"/>
                  </a:lnTo>
                  <a:lnTo>
                    <a:pt x="90" y="220"/>
                  </a:lnTo>
                  <a:lnTo>
                    <a:pt x="84" y="232"/>
                  </a:lnTo>
                  <a:lnTo>
                    <a:pt x="76" y="234"/>
                  </a:lnTo>
                  <a:lnTo>
                    <a:pt x="69" y="238"/>
                  </a:lnTo>
                  <a:lnTo>
                    <a:pt x="61" y="238"/>
                  </a:lnTo>
                  <a:lnTo>
                    <a:pt x="52" y="238"/>
                  </a:lnTo>
                  <a:lnTo>
                    <a:pt x="42" y="234"/>
                  </a:lnTo>
                  <a:lnTo>
                    <a:pt x="33" y="234"/>
                  </a:lnTo>
                  <a:lnTo>
                    <a:pt x="21" y="228"/>
                  </a:lnTo>
                  <a:lnTo>
                    <a:pt x="16" y="226"/>
                  </a:lnTo>
                  <a:lnTo>
                    <a:pt x="10" y="217"/>
                  </a:lnTo>
                  <a:lnTo>
                    <a:pt x="4" y="207"/>
                  </a:lnTo>
                  <a:lnTo>
                    <a:pt x="0" y="200"/>
                  </a:lnTo>
                  <a:lnTo>
                    <a:pt x="4" y="190"/>
                  </a:lnTo>
                  <a:lnTo>
                    <a:pt x="4" y="175"/>
                  </a:lnTo>
                  <a:lnTo>
                    <a:pt x="10" y="163"/>
                  </a:lnTo>
                  <a:lnTo>
                    <a:pt x="19" y="150"/>
                  </a:lnTo>
                  <a:lnTo>
                    <a:pt x="36" y="135"/>
                  </a:lnTo>
                  <a:lnTo>
                    <a:pt x="48" y="120"/>
                  </a:lnTo>
                  <a:lnTo>
                    <a:pt x="63" y="108"/>
                  </a:lnTo>
                  <a:lnTo>
                    <a:pt x="76" y="95"/>
                  </a:lnTo>
                  <a:lnTo>
                    <a:pt x="88" y="84"/>
                  </a:lnTo>
                  <a:lnTo>
                    <a:pt x="97" y="68"/>
                  </a:lnTo>
                  <a:lnTo>
                    <a:pt x="105" y="57"/>
                  </a:lnTo>
                  <a:lnTo>
                    <a:pt x="109" y="46"/>
                  </a:lnTo>
                  <a:lnTo>
                    <a:pt x="114" y="38"/>
                  </a:lnTo>
                  <a:lnTo>
                    <a:pt x="118" y="30"/>
                  </a:lnTo>
                  <a:lnTo>
                    <a:pt x="122" y="21"/>
                  </a:lnTo>
                  <a:lnTo>
                    <a:pt x="124" y="8"/>
                  </a:lnTo>
                  <a:lnTo>
                    <a:pt x="133" y="2"/>
                  </a:lnTo>
                  <a:lnTo>
                    <a:pt x="143" y="0"/>
                  </a:lnTo>
                  <a:lnTo>
                    <a:pt x="150" y="0"/>
                  </a:lnTo>
                  <a:lnTo>
                    <a:pt x="160" y="2"/>
                  </a:lnTo>
                  <a:lnTo>
                    <a:pt x="166" y="8"/>
                  </a:lnTo>
                  <a:lnTo>
                    <a:pt x="169" y="17"/>
                  </a:lnTo>
                  <a:lnTo>
                    <a:pt x="171" y="30"/>
                  </a:lnTo>
                  <a:lnTo>
                    <a:pt x="171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87" name="Freeform 19"/>
            <p:cNvSpPr>
              <a:spLocks/>
            </p:cNvSpPr>
            <p:nvPr/>
          </p:nvSpPr>
          <p:spPr bwMode="auto">
            <a:xfrm>
              <a:off x="2395538" y="4322763"/>
              <a:ext cx="325438" cy="84138"/>
            </a:xfrm>
            <a:custGeom>
              <a:avLst/>
              <a:gdLst/>
              <a:ahLst/>
              <a:cxnLst>
                <a:cxn ang="0">
                  <a:pos x="38" y="42"/>
                </a:cxn>
                <a:cxn ang="0">
                  <a:pos x="64" y="42"/>
                </a:cxn>
                <a:cxn ang="0">
                  <a:pos x="93" y="40"/>
                </a:cxn>
                <a:cxn ang="0">
                  <a:pos x="118" y="37"/>
                </a:cxn>
                <a:cxn ang="0">
                  <a:pos x="139" y="31"/>
                </a:cxn>
                <a:cxn ang="0">
                  <a:pos x="165" y="25"/>
                </a:cxn>
                <a:cxn ang="0">
                  <a:pos x="190" y="19"/>
                </a:cxn>
                <a:cxn ang="0">
                  <a:pos x="218" y="14"/>
                </a:cxn>
                <a:cxn ang="0">
                  <a:pos x="247" y="8"/>
                </a:cxn>
                <a:cxn ang="0">
                  <a:pos x="270" y="4"/>
                </a:cxn>
                <a:cxn ang="0">
                  <a:pos x="294" y="0"/>
                </a:cxn>
                <a:cxn ang="0">
                  <a:pos x="319" y="4"/>
                </a:cxn>
                <a:cxn ang="0">
                  <a:pos x="340" y="8"/>
                </a:cxn>
                <a:cxn ang="0">
                  <a:pos x="361" y="16"/>
                </a:cxn>
                <a:cxn ang="0">
                  <a:pos x="378" y="31"/>
                </a:cxn>
                <a:cxn ang="0">
                  <a:pos x="393" y="50"/>
                </a:cxn>
                <a:cxn ang="0">
                  <a:pos x="409" y="75"/>
                </a:cxn>
                <a:cxn ang="0">
                  <a:pos x="409" y="92"/>
                </a:cxn>
                <a:cxn ang="0">
                  <a:pos x="399" y="103"/>
                </a:cxn>
                <a:cxn ang="0">
                  <a:pos x="388" y="101"/>
                </a:cxn>
                <a:cxn ang="0">
                  <a:pos x="367" y="80"/>
                </a:cxn>
                <a:cxn ang="0">
                  <a:pos x="342" y="65"/>
                </a:cxn>
                <a:cxn ang="0">
                  <a:pos x="329" y="59"/>
                </a:cxn>
                <a:cxn ang="0">
                  <a:pos x="306" y="59"/>
                </a:cxn>
                <a:cxn ang="0">
                  <a:pos x="289" y="59"/>
                </a:cxn>
                <a:cxn ang="0">
                  <a:pos x="270" y="61"/>
                </a:cxn>
                <a:cxn ang="0">
                  <a:pos x="253" y="65"/>
                </a:cxn>
                <a:cxn ang="0">
                  <a:pos x="224" y="67"/>
                </a:cxn>
                <a:cxn ang="0">
                  <a:pos x="196" y="75"/>
                </a:cxn>
                <a:cxn ang="0">
                  <a:pos x="171" y="80"/>
                </a:cxn>
                <a:cxn ang="0">
                  <a:pos x="144" y="86"/>
                </a:cxn>
                <a:cxn ang="0">
                  <a:pos x="120" y="88"/>
                </a:cxn>
                <a:cxn ang="0">
                  <a:pos x="97" y="92"/>
                </a:cxn>
                <a:cxn ang="0">
                  <a:pos x="68" y="95"/>
                </a:cxn>
                <a:cxn ang="0">
                  <a:pos x="38" y="95"/>
                </a:cxn>
                <a:cxn ang="0">
                  <a:pos x="11" y="92"/>
                </a:cxn>
                <a:cxn ang="0">
                  <a:pos x="0" y="80"/>
                </a:cxn>
                <a:cxn ang="0">
                  <a:pos x="0" y="61"/>
                </a:cxn>
                <a:cxn ang="0">
                  <a:pos x="11" y="46"/>
                </a:cxn>
                <a:cxn ang="0">
                  <a:pos x="23" y="46"/>
                </a:cxn>
              </a:cxnLst>
              <a:rect l="0" t="0" r="r" b="b"/>
              <a:pathLst>
                <a:path w="409" h="107">
                  <a:moveTo>
                    <a:pt x="23" y="46"/>
                  </a:moveTo>
                  <a:lnTo>
                    <a:pt x="38" y="42"/>
                  </a:lnTo>
                  <a:lnTo>
                    <a:pt x="53" y="42"/>
                  </a:lnTo>
                  <a:lnTo>
                    <a:pt x="64" y="42"/>
                  </a:lnTo>
                  <a:lnTo>
                    <a:pt x="78" y="42"/>
                  </a:lnTo>
                  <a:lnTo>
                    <a:pt x="93" y="40"/>
                  </a:lnTo>
                  <a:lnTo>
                    <a:pt x="104" y="37"/>
                  </a:lnTo>
                  <a:lnTo>
                    <a:pt x="118" y="37"/>
                  </a:lnTo>
                  <a:lnTo>
                    <a:pt x="129" y="35"/>
                  </a:lnTo>
                  <a:lnTo>
                    <a:pt x="139" y="31"/>
                  </a:lnTo>
                  <a:lnTo>
                    <a:pt x="154" y="29"/>
                  </a:lnTo>
                  <a:lnTo>
                    <a:pt x="165" y="25"/>
                  </a:lnTo>
                  <a:lnTo>
                    <a:pt x="177" y="21"/>
                  </a:lnTo>
                  <a:lnTo>
                    <a:pt x="190" y="19"/>
                  </a:lnTo>
                  <a:lnTo>
                    <a:pt x="203" y="16"/>
                  </a:lnTo>
                  <a:lnTo>
                    <a:pt x="218" y="14"/>
                  </a:lnTo>
                  <a:lnTo>
                    <a:pt x="234" y="10"/>
                  </a:lnTo>
                  <a:lnTo>
                    <a:pt x="247" y="8"/>
                  </a:lnTo>
                  <a:lnTo>
                    <a:pt x="258" y="4"/>
                  </a:lnTo>
                  <a:lnTo>
                    <a:pt x="270" y="4"/>
                  </a:lnTo>
                  <a:lnTo>
                    <a:pt x="283" y="4"/>
                  </a:lnTo>
                  <a:lnTo>
                    <a:pt x="294" y="0"/>
                  </a:lnTo>
                  <a:lnTo>
                    <a:pt x="306" y="0"/>
                  </a:lnTo>
                  <a:lnTo>
                    <a:pt x="319" y="4"/>
                  </a:lnTo>
                  <a:lnTo>
                    <a:pt x="331" y="8"/>
                  </a:lnTo>
                  <a:lnTo>
                    <a:pt x="340" y="8"/>
                  </a:lnTo>
                  <a:lnTo>
                    <a:pt x="350" y="14"/>
                  </a:lnTo>
                  <a:lnTo>
                    <a:pt x="361" y="16"/>
                  </a:lnTo>
                  <a:lnTo>
                    <a:pt x="370" y="25"/>
                  </a:lnTo>
                  <a:lnTo>
                    <a:pt x="378" y="31"/>
                  </a:lnTo>
                  <a:lnTo>
                    <a:pt x="388" y="40"/>
                  </a:lnTo>
                  <a:lnTo>
                    <a:pt x="393" y="50"/>
                  </a:lnTo>
                  <a:lnTo>
                    <a:pt x="403" y="61"/>
                  </a:lnTo>
                  <a:lnTo>
                    <a:pt x="409" y="75"/>
                  </a:lnTo>
                  <a:lnTo>
                    <a:pt x="409" y="86"/>
                  </a:lnTo>
                  <a:lnTo>
                    <a:pt x="409" y="92"/>
                  </a:lnTo>
                  <a:lnTo>
                    <a:pt x="407" y="101"/>
                  </a:lnTo>
                  <a:lnTo>
                    <a:pt x="399" y="103"/>
                  </a:lnTo>
                  <a:lnTo>
                    <a:pt x="393" y="107"/>
                  </a:lnTo>
                  <a:lnTo>
                    <a:pt x="388" y="101"/>
                  </a:lnTo>
                  <a:lnTo>
                    <a:pt x="378" y="92"/>
                  </a:lnTo>
                  <a:lnTo>
                    <a:pt x="367" y="80"/>
                  </a:lnTo>
                  <a:lnTo>
                    <a:pt x="351" y="67"/>
                  </a:lnTo>
                  <a:lnTo>
                    <a:pt x="342" y="65"/>
                  </a:lnTo>
                  <a:lnTo>
                    <a:pt x="336" y="61"/>
                  </a:lnTo>
                  <a:lnTo>
                    <a:pt x="329" y="59"/>
                  </a:lnTo>
                  <a:lnTo>
                    <a:pt x="319" y="59"/>
                  </a:lnTo>
                  <a:lnTo>
                    <a:pt x="306" y="59"/>
                  </a:lnTo>
                  <a:lnTo>
                    <a:pt x="296" y="59"/>
                  </a:lnTo>
                  <a:lnTo>
                    <a:pt x="289" y="59"/>
                  </a:lnTo>
                  <a:lnTo>
                    <a:pt x="279" y="61"/>
                  </a:lnTo>
                  <a:lnTo>
                    <a:pt x="270" y="61"/>
                  </a:lnTo>
                  <a:lnTo>
                    <a:pt x="260" y="61"/>
                  </a:lnTo>
                  <a:lnTo>
                    <a:pt x="253" y="65"/>
                  </a:lnTo>
                  <a:lnTo>
                    <a:pt x="243" y="67"/>
                  </a:lnTo>
                  <a:lnTo>
                    <a:pt x="224" y="67"/>
                  </a:lnTo>
                  <a:lnTo>
                    <a:pt x="211" y="71"/>
                  </a:lnTo>
                  <a:lnTo>
                    <a:pt x="196" y="75"/>
                  </a:lnTo>
                  <a:lnTo>
                    <a:pt x="182" y="80"/>
                  </a:lnTo>
                  <a:lnTo>
                    <a:pt x="171" y="80"/>
                  </a:lnTo>
                  <a:lnTo>
                    <a:pt x="160" y="82"/>
                  </a:lnTo>
                  <a:lnTo>
                    <a:pt x="144" y="86"/>
                  </a:lnTo>
                  <a:lnTo>
                    <a:pt x="135" y="88"/>
                  </a:lnTo>
                  <a:lnTo>
                    <a:pt x="120" y="88"/>
                  </a:lnTo>
                  <a:lnTo>
                    <a:pt x="108" y="92"/>
                  </a:lnTo>
                  <a:lnTo>
                    <a:pt x="97" y="92"/>
                  </a:lnTo>
                  <a:lnTo>
                    <a:pt x="83" y="95"/>
                  </a:lnTo>
                  <a:lnTo>
                    <a:pt x="68" y="95"/>
                  </a:lnTo>
                  <a:lnTo>
                    <a:pt x="53" y="95"/>
                  </a:lnTo>
                  <a:lnTo>
                    <a:pt x="38" y="95"/>
                  </a:lnTo>
                  <a:lnTo>
                    <a:pt x="23" y="95"/>
                  </a:lnTo>
                  <a:lnTo>
                    <a:pt x="11" y="92"/>
                  </a:lnTo>
                  <a:lnTo>
                    <a:pt x="6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0" y="61"/>
                  </a:lnTo>
                  <a:lnTo>
                    <a:pt x="6" y="54"/>
                  </a:lnTo>
                  <a:lnTo>
                    <a:pt x="11" y="46"/>
                  </a:lnTo>
                  <a:lnTo>
                    <a:pt x="23" y="46"/>
                  </a:lnTo>
                  <a:lnTo>
                    <a:pt x="23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88" name="Freeform 20"/>
            <p:cNvSpPr>
              <a:spLocks/>
            </p:cNvSpPr>
            <p:nvPr/>
          </p:nvSpPr>
          <p:spPr bwMode="auto">
            <a:xfrm>
              <a:off x="2270125" y="3689350"/>
              <a:ext cx="215900" cy="26511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44" y="0"/>
                </a:cxn>
                <a:cxn ang="0">
                  <a:pos x="59" y="0"/>
                </a:cxn>
                <a:cxn ang="0">
                  <a:pos x="78" y="6"/>
                </a:cxn>
                <a:cxn ang="0">
                  <a:pos x="99" y="15"/>
                </a:cxn>
                <a:cxn ang="0">
                  <a:pos x="120" y="23"/>
                </a:cxn>
                <a:cxn ang="0">
                  <a:pos x="141" y="36"/>
                </a:cxn>
                <a:cxn ang="0">
                  <a:pos x="160" y="44"/>
                </a:cxn>
                <a:cxn ang="0">
                  <a:pos x="177" y="59"/>
                </a:cxn>
                <a:cxn ang="0">
                  <a:pos x="192" y="74"/>
                </a:cxn>
                <a:cxn ang="0">
                  <a:pos x="211" y="90"/>
                </a:cxn>
                <a:cxn ang="0">
                  <a:pos x="224" y="110"/>
                </a:cxn>
                <a:cxn ang="0">
                  <a:pos x="238" y="135"/>
                </a:cxn>
                <a:cxn ang="0">
                  <a:pos x="245" y="162"/>
                </a:cxn>
                <a:cxn ang="0">
                  <a:pos x="257" y="183"/>
                </a:cxn>
                <a:cxn ang="0">
                  <a:pos x="261" y="207"/>
                </a:cxn>
                <a:cxn ang="0">
                  <a:pos x="264" y="228"/>
                </a:cxn>
                <a:cxn ang="0">
                  <a:pos x="268" y="253"/>
                </a:cxn>
                <a:cxn ang="0">
                  <a:pos x="268" y="278"/>
                </a:cxn>
                <a:cxn ang="0">
                  <a:pos x="270" y="304"/>
                </a:cxn>
                <a:cxn ang="0">
                  <a:pos x="270" y="329"/>
                </a:cxn>
                <a:cxn ang="0">
                  <a:pos x="257" y="331"/>
                </a:cxn>
                <a:cxn ang="0">
                  <a:pos x="245" y="310"/>
                </a:cxn>
                <a:cxn ang="0">
                  <a:pos x="240" y="283"/>
                </a:cxn>
                <a:cxn ang="0">
                  <a:pos x="234" y="262"/>
                </a:cxn>
                <a:cxn ang="0">
                  <a:pos x="228" y="242"/>
                </a:cxn>
                <a:cxn ang="0">
                  <a:pos x="223" y="223"/>
                </a:cxn>
                <a:cxn ang="0">
                  <a:pos x="213" y="202"/>
                </a:cxn>
                <a:cxn ang="0">
                  <a:pos x="202" y="181"/>
                </a:cxn>
                <a:cxn ang="0">
                  <a:pos x="188" y="162"/>
                </a:cxn>
                <a:cxn ang="0">
                  <a:pos x="177" y="141"/>
                </a:cxn>
                <a:cxn ang="0">
                  <a:pos x="166" y="124"/>
                </a:cxn>
                <a:cxn ang="0">
                  <a:pos x="150" y="103"/>
                </a:cxn>
                <a:cxn ang="0">
                  <a:pos x="120" y="78"/>
                </a:cxn>
                <a:cxn ang="0">
                  <a:pos x="95" y="65"/>
                </a:cxn>
                <a:cxn ang="0">
                  <a:pos x="78" y="57"/>
                </a:cxn>
                <a:cxn ang="0">
                  <a:pos x="53" y="44"/>
                </a:cxn>
                <a:cxn ang="0">
                  <a:pos x="29" y="36"/>
                </a:cxn>
                <a:cxn ang="0">
                  <a:pos x="8" y="36"/>
                </a:cxn>
                <a:cxn ang="0">
                  <a:pos x="0" y="27"/>
                </a:cxn>
                <a:cxn ang="0">
                  <a:pos x="0" y="15"/>
                </a:cxn>
                <a:cxn ang="0">
                  <a:pos x="6" y="2"/>
                </a:cxn>
                <a:cxn ang="0">
                  <a:pos x="14" y="2"/>
                </a:cxn>
              </a:cxnLst>
              <a:rect l="0" t="0" r="r" b="b"/>
              <a:pathLst>
                <a:path w="274" h="335">
                  <a:moveTo>
                    <a:pt x="14" y="2"/>
                  </a:moveTo>
                  <a:lnTo>
                    <a:pt x="23" y="0"/>
                  </a:lnTo>
                  <a:lnTo>
                    <a:pt x="33" y="0"/>
                  </a:lnTo>
                  <a:lnTo>
                    <a:pt x="44" y="0"/>
                  </a:lnTo>
                  <a:lnTo>
                    <a:pt x="53" y="0"/>
                  </a:lnTo>
                  <a:lnTo>
                    <a:pt x="59" y="0"/>
                  </a:lnTo>
                  <a:lnTo>
                    <a:pt x="69" y="2"/>
                  </a:lnTo>
                  <a:lnTo>
                    <a:pt x="78" y="6"/>
                  </a:lnTo>
                  <a:lnTo>
                    <a:pt x="86" y="8"/>
                  </a:lnTo>
                  <a:lnTo>
                    <a:pt x="99" y="15"/>
                  </a:lnTo>
                  <a:lnTo>
                    <a:pt x="110" y="21"/>
                  </a:lnTo>
                  <a:lnTo>
                    <a:pt x="120" y="23"/>
                  </a:lnTo>
                  <a:lnTo>
                    <a:pt x="131" y="29"/>
                  </a:lnTo>
                  <a:lnTo>
                    <a:pt x="141" y="36"/>
                  </a:lnTo>
                  <a:lnTo>
                    <a:pt x="150" y="38"/>
                  </a:lnTo>
                  <a:lnTo>
                    <a:pt x="160" y="44"/>
                  </a:lnTo>
                  <a:lnTo>
                    <a:pt x="171" y="53"/>
                  </a:lnTo>
                  <a:lnTo>
                    <a:pt x="177" y="59"/>
                  </a:lnTo>
                  <a:lnTo>
                    <a:pt x="186" y="65"/>
                  </a:lnTo>
                  <a:lnTo>
                    <a:pt x="192" y="74"/>
                  </a:lnTo>
                  <a:lnTo>
                    <a:pt x="202" y="84"/>
                  </a:lnTo>
                  <a:lnTo>
                    <a:pt x="211" y="90"/>
                  </a:lnTo>
                  <a:lnTo>
                    <a:pt x="217" y="103"/>
                  </a:lnTo>
                  <a:lnTo>
                    <a:pt x="224" y="110"/>
                  </a:lnTo>
                  <a:lnTo>
                    <a:pt x="232" y="126"/>
                  </a:lnTo>
                  <a:lnTo>
                    <a:pt x="238" y="135"/>
                  </a:lnTo>
                  <a:lnTo>
                    <a:pt x="243" y="147"/>
                  </a:lnTo>
                  <a:lnTo>
                    <a:pt x="245" y="162"/>
                  </a:lnTo>
                  <a:lnTo>
                    <a:pt x="253" y="175"/>
                  </a:lnTo>
                  <a:lnTo>
                    <a:pt x="257" y="183"/>
                  </a:lnTo>
                  <a:lnTo>
                    <a:pt x="259" y="196"/>
                  </a:lnTo>
                  <a:lnTo>
                    <a:pt x="261" y="207"/>
                  </a:lnTo>
                  <a:lnTo>
                    <a:pt x="264" y="221"/>
                  </a:lnTo>
                  <a:lnTo>
                    <a:pt x="264" y="228"/>
                  </a:lnTo>
                  <a:lnTo>
                    <a:pt x="264" y="242"/>
                  </a:lnTo>
                  <a:lnTo>
                    <a:pt x="268" y="253"/>
                  </a:lnTo>
                  <a:lnTo>
                    <a:pt x="268" y="264"/>
                  </a:lnTo>
                  <a:lnTo>
                    <a:pt x="268" y="278"/>
                  </a:lnTo>
                  <a:lnTo>
                    <a:pt x="270" y="289"/>
                  </a:lnTo>
                  <a:lnTo>
                    <a:pt x="270" y="304"/>
                  </a:lnTo>
                  <a:lnTo>
                    <a:pt x="274" y="320"/>
                  </a:lnTo>
                  <a:lnTo>
                    <a:pt x="270" y="329"/>
                  </a:lnTo>
                  <a:lnTo>
                    <a:pt x="261" y="335"/>
                  </a:lnTo>
                  <a:lnTo>
                    <a:pt x="257" y="331"/>
                  </a:lnTo>
                  <a:lnTo>
                    <a:pt x="249" y="321"/>
                  </a:lnTo>
                  <a:lnTo>
                    <a:pt x="245" y="310"/>
                  </a:lnTo>
                  <a:lnTo>
                    <a:pt x="243" y="295"/>
                  </a:lnTo>
                  <a:lnTo>
                    <a:pt x="240" y="283"/>
                  </a:lnTo>
                  <a:lnTo>
                    <a:pt x="240" y="274"/>
                  </a:lnTo>
                  <a:lnTo>
                    <a:pt x="234" y="262"/>
                  </a:lnTo>
                  <a:lnTo>
                    <a:pt x="232" y="253"/>
                  </a:lnTo>
                  <a:lnTo>
                    <a:pt x="228" y="242"/>
                  </a:lnTo>
                  <a:lnTo>
                    <a:pt x="224" y="232"/>
                  </a:lnTo>
                  <a:lnTo>
                    <a:pt x="223" y="223"/>
                  </a:lnTo>
                  <a:lnTo>
                    <a:pt x="217" y="213"/>
                  </a:lnTo>
                  <a:lnTo>
                    <a:pt x="213" y="202"/>
                  </a:lnTo>
                  <a:lnTo>
                    <a:pt x="207" y="192"/>
                  </a:lnTo>
                  <a:lnTo>
                    <a:pt x="202" y="181"/>
                  </a:lnTo>
                  <a:lnTo>
                    <a:pt x="196" y="171"/>
                  </a:lnTo>
                  <a:lnTo>
                    <a:pt x="188" y="162"/>
                  </a:lnTo>
                  <a:lnTo>
                    <a:pt x="183" y="150"/>
                  </a:lnTo>
                  <a:lnTo>
                    <a:pt x="177" y="141"/>
                  </a:lnTo>
                  <a:lnTo>
                    <a:pt x="171" y="131"/>
                  </a:lnTo>
                  <a:lnTo>
                    <a:pt x="166" y="124"/>
                  </a:lnTo>
                  <a:lnTo>
                    <a:pt x="162" y="118"/>
                  </a:lnTo>
                  <a:lnTo>
                    <a:pt x="150" y="103"/>
                  </a:lnTo>
                  <a:lnTo>
                    <a:pt x="135" y="90"/>
                  </a:lnTo>
                  <a:lnTo>
                    <a:pt x="120" y="78"/>
                  </a:lnTo>
                  <a:lnTo>
                    <a:pt x="105" y="69"/>
                  </a:lnTo>
                  <a:lnTo>
                    <a:pt x="95" y="65"/>
                  </a:lnTo>
                  <a:lnTo>
                    <a:pt x="86" y="59"/>
                  </a:lnTo>
                  <a:lnTo>
                    <a:pt x="78" y="57"/>
                  </a:lnTo>
                  <a:lnTo>
                    <a:pt x="69" y="53"/>
                  </a:lnTo>
                  <a:lnTo>
                    <a:pt x="53" y="44"/>
                  </a:lnTo>
                  <a:lnTo>
                    <a:pt x="44" y="42"/>
                  </a:lnTo>
                  <a:lnTo>
                    <a:pt x="29" y="36"/>
                  </a:lnTo>
                  <a:lnTo>
                    <a:pt x="17" y="36"/>
                  </a:lnTo>
                  <a:lnTo>
                    <a:pt x="8" y="36"/>
                  </a:lnTo>
                  <a:lnTo>
                    <a:pt x="2" y="33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2" y="8"/>
                  </a:lnTo>
                  <a:lnTo>
                    <a:pt x="6" y="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89" name="Freeform 21"/>
            <p:cNvSpPr>
              <a:spLocks/>
            </p:cNvSpPr>
            <p:nvPr/>
          </p:nvSpPr>
          <p:spPr bwMode="auto">
            <a:xfrm>
              <a:off x="2324100" y="4430713"/>
              <a:ext cx="334963" cy="93663"/>
            </a:xfrm>
            <a:custGeom>
              <a:avLst/>
              <a:gdLst/>
              <a:ahLst/>
              <a:cxnLst>
                <a:cxn ang="0">
                  <a:pos x="21" y="82"/>
                </a:cxn>
                <a:cxn ang="0">
                  <a:pos x="49" y="69"/>
                </a:cxn>
                <a:cxn ang="0">
                  <a:pos x="72" y="57"/>
                </a:cxn>
                <a:cxn ang="0">
                  <a:pos x="98" y="52"/>
                </a:cxn>
                <a:cxn ang="0">
                  <a:pos x="123" y="52"/>
                </a:cxn>
                <a:cxn ang="0">
                  <a:pos x="144" y="52"/>
                </a:cxn>
                <a:cxn ang="0">
                  <a:pos x="163" y="48"/>
                </a:cxn>
                <a:cxn ang="0">
                  <a:pos x="184" y="48"/>
                </a:cxn>
                <a:cxn ang="0">
                  <a:pos x="199" y="48"/>
                </a:cxn>
                <a:cxn ang="0">
                  <a:pos x="216" y="44"/>
                </a:cxn>
                <a:cxn ang="0">
                  <a:pos x="232" y="42"/>
                </a:cxn>
                <a:cxn ang="0">
                  <a:pos x="252" y="38"/>
                </a:cxn>
                <a:cxn ang="0">
                  <a:pos x="277" y="33"/>
                </a:cxn>
                <a:cxn ang="0">
                  <a:pos x="302" y="27"/>
                </a:cxn>
                <a:cxn ang="0">
                  <a:pos x="319" y="23"/>
                </a:cxn>
                <a:cxn ang="0">
                  <a:pos x="334" y="17"/>
                </a:cxn>
                <a:cxn ang="0">
                  <a:pos x="355" y="12"/>
                </a:cxn>
                <a:cxn ang="0">
                  <a:pos x="374" y="6"/>
                </a:cxn>
                <a:cxn ang="0">
                  <a:pos x="391" y="0"/>
                </a:cxn>
                <a:cxn ang="0">
                  <a:pos x="416" y="0"/>
                </a:cxn>
                <a:cxn ang="0">
                  <a:pos x="422" y="17"/>
                </a:cxn>
                <a:cxn ang="0">
                  <a:pos x="401" y="31"/>
                </a:cxn>
                <a:cxn ang="0">
                  <a:pos x="380" y="36"/>
                </a:cxn>
                <a:cxn ang="0">
                  <a:pos x="361" y="44"/>
                </a:cxn>
                <a:cxn ang="0">
                  <a:pos x="344" y="52"/>
                </a:cxn>
                <a:cxn ang="0">
                  <a:pos x="325" y="61"/>
                </a:cxn>
                <a:cxn ang="0">
                  <a:pos x="308" y="67"/>
                </a:cxn>
                <a:cxn ang="0">
                  <a:pos x="281" y="76"/>
                </a:cxn>
                <a:cxn ang="0">
                  <a:pos x="256" y="84"/>
                </a:cxn>
                <a:cxn ang="0">
                  <a:pos x="237" y="88"/>
                </a:cxn>
                <a:cxn ang="0">
                  <a:pos x="220" y="93"/>
                </a:cxn>
                <a:cxn ang="0">
                  <a:pos x="205" y="99"/>
                </a:cxn>
                <a:cxn ang="0">
                  <a:pos x="188" y="103"/>
                </a:cxn>
                <a:cxn ang="0">
                  <a:pos x="165" y="105"/>
                </a:cxn>
                <a:cxn ang="0">
                  <a:pos x="148" y="105"/>
                </a:cxn>
                <a:cxn ang="0">
                  <a:pos x="123" y="105"/>
                </a:cxn>
                <a:cxn ang="0">
                  <a:pos x="102" y="105"/>
                </a:cxn>
                <a:cxn ang="0">
                  <a:pos x="78" y="105"/>
                </a:cxn>
                <a:cxn ang="0">
                  <a:pos x="57" y="105"/>
                </a:cxn>
                <a:cxn ang="0">
                  <a:pos x="36" y="112"/>
                </a:cxn>
                <a:cxn ang="0">
                  <a:pos x="9" y="118"/>
                </a:cxn>
                <a:cxn ang="0">
                  <a:pos x="0" y="99"/>
                </a:cxn>
                <a:cxn ang="0">
                  <a:pos x="9" y="92"/>
                </a:cxn>
              </a:cxnLst>
              <a:rect l="0" t="0" r="r" b="b"/>
              <a:pathLst>
                <a:path w="422" h="118">
                  <a:moveTo>
                    <a:pt x="9" y="92"/>
                  </a:moveTo>
                  <a:lnTo>
                    <a:pt x="21" y="82"/>
                  </a:lnTo>
                  <a:lnTo>
                    <a:pt x="36" y="76"/>
                  </a:lnTo>
                  <a:lnTo>
                    <a:pt x="49" y="69"/>
                  </a:lnTo>
                  <a:lnTo>
                    <a:pt x="60" y="63"/>
                  </a:lnTo>
                  <a:lnTo>
                    <a:pt x="72" y="57"/>
                  </a:lnTo>
                  <a:lnTo>
                    <a:pt x="87" y="55"/>
                  </a:lnTo>
                  <a:lnTo>
                    <a:pt x="98" y="52"/>
                  </a:lnTo>
                  <a:lnTo>
                    <a:pt x="114" y="52"/>
                  </a:lnTo>
                  <a:lnTo>
                    <a:pt x="123" y="52"/>
                  </a:lnTo>
                  <a:lnTo>
                    <a:pt x="133" y="52"/>
                  </a:lnTo>
                  <a:lnTo>
                    <a:pt x="144" y="52"/>
                  </a:lnTo>
                  <a:lnTo>
                    <a:pt x="154" y="52"/>
                  </a:lnTo>
                  <a:lnTo>
                    <a:pt x="163" y="48"/>
                  </a:lnTo>
                  <a:lnTo>
                    <a:pt x="171" y="48"/>
                  </a:lnTo>
                  <a:lnTo>
                    <a:pt x="184" y="48"/>
                  </a:lnTo>
                  <a:lnTo>
                    <a:pt x="192" y="48"/>
                  </a:lnTo>
                  <a:lnTo>
                    <a:pt x="199" y="48"/>
                  </a:lnTo>
                  <a:lnTo>
                    <a:pt x="209" y="44"/>
                  </a:lnTo>
                  <a:lnTo>
                    <a:pt x="216" y="44"/>
                  </a:lnTo>
                  <a:lnTo>
                    <a:pt x="226" y="44"/>
                  </a:lnTo>
                  <a:lnTo>
                    <a:pt x="232" y="42"/>
                  </a:lnTo>
                  <a:lnTo>
                    <a:pt x="245" y="42"/>
                  </a:lnTo>
                  <a:lnTo>
                    <a:pt x="252" y="38"/>
                  </a:lnTo>
                  <a:lnTo>
                    <a:pt x="262" y="38"/>
                  </a:lnTo>
                  <a:lnTo>
                    <a:pt x="277" y="33"/>
                  </a:lnTo>
                  <a:lnTo>
                    <a:pt x="294" y="31"/>
                  </a:lnTo>
                  <a:lnTo>
                    <a:pt x="302" y="27"/>
                  </a:lnTo>
                  <a:lnTo>
                    <a:pt x="309" y="27"/>
                  </a:lnTo>
                  <a:lnTo>
                    <a:pt x="319" y="23"/>
                  </a:lnTo>
                  <a:lnTo>
                    <a:pt x="328" y="21"/>
                  </a:lnTo>
                  <a:lnTo>
                    <a:pt x="334" y="17"/>
                  </a:lnTo>
                  <a:lnTo>
                    <a:pt x="346" y="15"/>
                  </a:lnTo>
                  <a:lnTo>
                    <a:pt x="355" y="12"/>
                  </a:lnTo>
                  <a:lnTo>
                    <a:pt x="365" y="12"/>
                  </a:lnTo>
                  <a:lnTo>
                    <a:pt x="374" y="6"/>
                  </a:lnTo>
                  <a:lnTo>
                    <a:pt x="384" y="6"/>
                  </a:lnTo>
                  <a:lnTo>
                    <a:pt x="391" y="0"/>
                  </a:lnTo>
                  <a:lnTo>
                    <a:pt x="404" y="0"/>
                  </a:lnTo>
                  <a:lnTo>
                    <a:pt x="416" y="0"/>
                  </a:lnTo>
                  <a:lnTo>
                    <a:pt x="422" y="10"/>
                  </a:lnTo>
                  <a:lnTo>
                    <a:pt x="422" y="17"/>
                  </a:lnTo>
                  <a:lnTo>
                    <a:pt x="412" y="27"/>
                  </a:lnTo>
                  <a:lnTo>
                    <a:pt x="401" y="31"/>
                  </a:lnTo>
                  <a:lnTo>
                    <a:pt x="387" y="33"/>
                  </a:lnTo>
                  <a:lnTo>
                    <a:pt x="380" y="36"/>
                  </a:lnTo>
                  <a:lnTo>
                    <a:pt x="370" y="42"/>
                  </a:lnTo>
                  <a:lnTo>
                    <a:pt x="361" y="44"/>
                  </a:lnTo>
                  <a:lnTo>
                    <a:pt x="351" y="48"/>
                  </a:lnTo>
                  <a:lnTo>
                    <a:pt x="344" y="52"/>
                  </a:lnTo>
                  <a:lnTo>
                    <a:pt x="334" y="57"/>
                  </a:lnTo>
                  <a:lnTo>
                    <a:pt x="325" y="61"/>
                  </a:lnTo>
                  <a:lnTo>
                    <a:pt x="315" y="63"/>
                  </a:lnTo>
                  <a:lnTo>
                    <a:pt x="308" y="67"/>
                  </a:lnTo>
                  <a:lnTo>
                    <a:pt x="298" y="69"/>
                  </a:lnTo>
                  <a:lnTo>
                    <a:pt x="281" y="76"/>
                  </a:lnTo>
                  <a:lnTo>
                    <a:pt x="266" y="82"/>
                  </a:lnTo>
                  <a:lnTo>
                    <a:pt x="256" y="84"/>
                  </a:lnTo>
                  <a:lnTo>
                    <a:pt x="247" y="88"/>
                  </a:lnTo>
                  <a:lnTo>
                    <a:pt x="237" y="88"/>
                  </a:lnTo>
                  <a:lnTo>
                    <a:pt x="230" y="92"/>
                  </a:lnTo>
                  <a:lnTo>
                    <a:pt x="220" y="93"/>
                  </a:lnTo>
                  <a:lnTo>
                    <a:pt x="214" y="97"/>
                  </a:lnTo>
                  <a:lnTo>
                    <a:pt x="205" y="99"/>
                  </a:lnTo>
                  <a:lnTo>
                    <a:pt x="195" y="103"/>
                  </a:lnTo>
                  <a:lnTo>
                    <a:pt x="188" y="103"/>
                  </a:lnTo>
                  <a:lnTo>
                    <a:pt x="174" y="103"/>
                  </a:lnTo>
                  <a:lnTo>
                    <a:pt x="165" y="105"/>
                  </a:lnTo>
                  <a:lnTo>
                    <a:pt x="155" y="105"/>
                  </a:lnTo>
                  <a:lnTo>
                    <a:pt x="148" y="105"/>
                  </a:lnTo>
                  <a:lnTo>
                    <a:pt x="135" y="105"/>
                  </a:lnTo>
                  <a:lnTo>
                    <a:pt x="123" y="105"/>
                  </a:lnTo>
                  <a:lnTo>
                    <a:pt x="114" y="109"/>
                  </a:lnTo>
                  <a:lnTo>
                    <a:pt x="102" y="105"/>
                  </a:lnTo>
                  <a:lnTo>
                    <a:pt x="91" y="105"/>
                  </a:lnTo>
                  <a:lnTo>
                    <a:pt x="78" y="105"/>
                  </a:lnTo>
                  <a:lnTo>
                    <a:pt x="66" y="105"/>
                  </a:lnTo>
                  <a:lnTo>
                    <a:pt x="57" y="105"/>
                  </a:lnTo>
                  <a:lnTo>
                    <a:pt x="45" y="109"/>
                  </a:lnTo>
                  <a:lnTo>
                    <a:pt x="36" y="112"/>
                  </a:lnTo>
                  <a:lnTo>
                    <a:pt x="24" y="118"/>
                  </a:lnTo>
                  <a:lnTo>
                    <a:pt x="9" y="118"/>
                  </a:lnTo>
                  <a:lnTo>
                    <a:pt x="2" y="112"/>
                  </a:lnTo>
                  <a:lnTo>
                    <a:pt x="0" y="99"/>
                  </a:lnTo>
                  <a:lnTo>
                    <a:pt x="9" y="92"/>
                  </a:lnTo>
                  <a:lnTo>
                    <a:pt x="9" y="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90" name="Freeform 37"/>
            <p:cNvSpPr>
              <a:spLocks/>
            </p:cNvSpPr>
            <p:nvPr/>
          </p:nvSpPr>
          <p:spPr bwMode="auto">
            <a:xfrm>
              <a:off x="1981200" y="4595813"/>
              <a:ext cx="1787525" cy="963613"/>
            </a:xfrm>
            <a:custGeom>
              <a:avLst/>
              <a:gdLst/>
              <a:ahLst/>
              <a:cxnLst>
                <a:cxn ang="0">
                  <a:pos x="217" y="1034"/>
                </a:cxn>
                <a:cxn ang="0">
                  <a:pos x="323" y="979"/>
                </a:cxn>
                <a:cxn ang="0">
                  <a:pos x="426" y="928"/>
                </a:cxn>
                <a:cxn ang="0">
                  <a:pos x="525" y="877"/>
                </a:cxn>
                <a:cxn ang="0">
                  <a:pos x="622" y="821"/>
                </a:cxn>
                <a:cxn ang="0">
                  <a:pos x="713" y="770"/>
                </a:cxn>
                <a:cxn ang="0">
                  <a:pos x="806" y="719"/>
                </a:cxn>
                <a:cxn ang="0">
                  <a:pos x="893" y="668"/>
                </a:cxn>
                <a:cxn ang="0">
                  <a:pos x="979" y="620"/>
                </a:cxn>
                <a:cxn ang="0">
                  <a:pos x="1070" y="569"/>
                </a:cxn>
                <a:cxn ang="0">
                  <a:pos x="1161" y="521"/>
                </a:cxn>
                <a:cxn ang="0">
                  <a:pos x="1245" y="468"/>
                </a:cxn>
                <a:cxn ang="0">
                  <a:pos x="1336" y="419"/>
                </a:cxn>
                <a:cxn ang="0">
                  <a:pos x="1426" y="369"/>
                </a:cxn>
                <a:cxn ang="0">
                  <a:pos x="1517" y="322"/>
                </a:cxn>
                <a:cxn ang="0">
                  <a:pos x="1614" y="270"/>
                </a:cxn>
                <a:cxn ang="0">
                  <a:pos x="1711" y="225"/>
                </a:cxn>
                <a:cxn ang="0">
                  <a:pos x="1810" y="173"/>
                </a:cxn>
                <a:cxn ang="0">
                  <a:pos x="1914" y="128"/>
                </a:cxn>
                <a:cxn ang="0">
                  <a:pos x="2021" y="80"/>
                </a:cxn>
                <a:cxn ang="0">
                  <a:pos x="2135" y="35"/>
                </a:cxn>
                <a:cxn ang="0">
                  <a:pos x="2228" y="0"/>
                </a:cxn>
                <a:cxn ang="0">
                  <a:pos x="2252" y="23"/>
                </a:cxn>
                <a:cxn ang="0">
                  <a:pos x="2233" y="61"/>
                </a:cxn>
                <a:cxn ang="0">
                  <a:pos x="2163" y="94"/>
                </a:cxn>
                <a:cxn ang="0">
                  <a:pos x="2072" y="133"/>
                </a:cxn>
                <a:cxn ang="0">
                  <a:pos x="1981" y="179"/>
                </a:cxn>
                <a:cxn ang="0">
                  <a:pos x="1886" y="225"/>
                </a:cxn>
                <a:cxn ang="0">
                  <a:pos x="1789" y="276"/>
                </a:cxn>
                <a:cxn ang="0">
                  <a:pos x="1688" y="327"/>
                </a:cxn>
                <a:cxn ang="0">
                  <a:pos x="1589" y="382"/>
                </a:cxn>
                <a:cxn ang="0">
                  <a:pos x="1486" y="439"/>
                </a:cxn>
                <a:cxn ang="0">
                  <a:pos x="1384" y="497"/>
                </a:cxn>
                <a:cxn ang="0">
                  <a:pos x="1281" y="554"/>
                </a:cxn>
                <a:cxn ang="0">
                  <a:pos x="1182" y="614"/>
                </a:cxn>
                <a:cxn ang="0">
                  <a:pos x="1080" y="671"/>
                </a:cxn>
                <a:cxn ang="0">
                  <a:pos x="983" y="728"/>
                </a:cxn>
                <a:cxn ang="0">
                  <a:pos x="888" y="783"/>
                </a:cxn>
                <a:cxn ang="0">
                  <a:pos x="793" y="841"/>
                </a:cxn>
                <a:cxn ang="0">
                  <a:pos x="700" y="892"/>
                </a:cxn>
                <a:cxn ang="0">
                  <a:pos x="616" y="939"/>
                </a:cxn>
                <a:cxn ang="0">
                  <a:pos x="530" y="987"/>
                </a:cxn>
                <a:cxn ang="0">
                  <a:pos x="453" y="1034"/>
                </a:cxn>
                <a:cxn ang="0">
                  <a:pos x="377" y="1072"/>
                </a:cxn>
                <a:cxn ang="0">
                  <a:pos x="312" y="1108"/>
                </a:cxn>
                <a:cxn ang="0">
                  <a:pos x="251" y="1139"/>
                </a:cxn>
                <a:cxn ang="0">
                  <a:pos x="205" y="1160"/>
                </a:cxn>
                <a:cxn ang="0">
                  <a:pos x="164" y="1179"/>
                </a:cxn>
                <a:cxn ang="0">
                  <a:pos x="124" y="1194"/>
                </a:cxn>
                <a:cxn ang="0">
                  <a:pos x="93" y="1202"/>
                </a:cxn>
                <a:cxn ang="0">
                  <a:pos x="71" y="1211"/>
                </a:cxn>
                <a:cxn ang="0">
                  <a:pos x="29" y="1215"/>
                </a:cxn>
                <a:cxn ang="0">
                  <a:pos x="6" y="1209"/>
                </a:cxn>
                <a:cxn ang="0">
                  <a:pos x="0" y="1186"/>
                </a:cxn>
                <a:cxn ang="0">
                  <a:pos x="15" y="1158"/>
                </a:cxn>
                <a:cxn ang="0">
                  <a:pos x="42" y="1129"/>
                </a:cxn>
                <a:cxn ang="0">
                  <a:pos x="82" y="1103"/>
                </a:cxn>
                <a:cxn ang="0">
                  <a:pos x="118" y="1078"/>
                </a:cxn>
                <a:cxn ang="0">
                  <a:pos x="145" y="1069"/>
                </a:cxn>
              </a:cxnLst>
              <a:rect l="0" t="0" r="r" b="b"/>
              <a:pathLst>
                <a:path w="2252" h="1215">
                  <a:moveTo>
                    <a:pt x="145" y="1069"/>
                  </a:moveTo>
                  <a:lnTo>
                    <a:pt x="181" y="1048"/>
                  </a:lnTo>
                  <a:lnTo>
                    <a:pt x="217" y="1034"/>
                  </a:lnTo>
                  <a:lnTo>
                    <a:pt x="253" y="1015"/>
                  </a:lnTo>
                  <a:lnTo>
                    <a:pt x="287" y="998"/>
                  </a:lnTo>
                  <a:lnTo>
                    <a:pt x="323" y="979"/>
                  </a:lnTo>
                  <a:lnTo>
                    <a:pt x="356" y="964"/>
                  </a:lnTo>
                  <a:lnTo>
                    <a:pt x="390" y="945"/>
                  </a:lnTo>
                  <a:lnTo>
                    <a:pt x="426" y="928"/>
                  </a:lnTo>
                  <a:lnTo>
                    <a:pt x="458" y="909"/>
                  </a:lnTo>
                  <a:lnTo>
                    <a:pt x="492" y="892"/>
                  </a:lnTo>
                  <a:lnTo>
                    <a:pt x="525" y="877"/>
                  </a:lnTo>
                  <a:lnTo>
                    <a:pt x="555" y="860"/>
                  </a:lnTo>
                  <a:lnTo>
                    <a:pt x="587" y="841"/>
                  </a:lnTo>
                  <a:lnTo>
                    <a:pt x="622" y="821"/>
                  </a:lnTo>
                  <a:lnTo>
                    <a:pt x="652" y="806"/>
                  </a:lnTo>
                  <a:lnTo>
                    <a:pt x="684" y="789"/>
                  </a:lnTo>
                  <a:lnTo>
                    <a:pt x="713" y="770"/>
                  </a:lnTo>
                  <a:lnTo>
                    <a:pt x="745" y="753"/>
                  </a:lnTo>
                  <a:lnTo>
                    <a:pt x="772" y="738"/>
                  </a:lnTo>
                  <a:lnTo>
                    <a:pt x="806" y="719"/>
                  </a:lnTo>
                  <a:lnTo>
                    <a:pt x="836" y="702"/>
                  </a:lnTo>
                  <a:lnTo>
                    <a:pt x="863" y="687"/>
                  </a:lnTo>
                  <a:lnTo>
                    <a:pt x="893" y="668"/>
                  </a:lnTo>
                  <a:lnTo>
                    <a:pt x="922" y="652"/>
                  </a:lnTo>
                  <a:lnTo>
                    <a:pt x="952" y="635"/>
                  </a:lnTo>
                  <a:lnTo>
                    <a:pt x="979" y="620"/>
                  </a:lnTo>
                  <a:lnTo>
                    <a:pt x="1011" y="603"/>
                  </a:lnTo>
                  <a:lnTo>
                    <a:pt x="1044" y="584"/>
                  </a:lnTo>
                  <a:lnTo>
                    <a:pt x="1070" y="569"/>
                  </a:lnTo>
                  <a:lnTo>
                    <a:pt x="1097" y="550"/>
                  </a:lnTo>
                  <a:lnTo>
                    <a:pt x="1127" y="535"/>
                  </a:lnTo>
                  <a:lnTo>
                    <a:pt x="1161" y="521"/>
                  </a:lnTo>
                  <a:lnTo>
                    <a:pt x="1188" y="502"/>
                  </a:lnTo>
                  <a:lnTo>
                    <a:pt x="1218" y="483"/>
                  </a:lnTo>
                  <a:lnTo>
                    <a:pt x="1245" y="468"/>
                  </a:lnTo>
                  <a:lnTo>
                    <a:pt x="1276" y="453"/>
                  </a:lnTo>
                  <a:lnTo>
                    <a:pt x="1306" y="432"/>
                  </a:lnTo>
                  <a:lnTo>
                    <a:pt x="1336" y="419"/>
                  </a:lnTo>
                  <a:lnTo>
                    <a:pt x="1363" y="403"/>
                  </a:lnTo>
                  <a:lnTo>
                    <a:pt x="1397" y="384"/>
                  </a:lnTo>
                  <a:lnTo>
                    <a:pt x="1426" y="369"/>
                  </a:lnTo>
                  <a:lnTo>
                    <a:pt x="1456" y="354"/>
                  </a:lnTo>
                  <a:lnTo>
                    <a:pt x="1486" y="337"/>
                  </a:lnTo>
                  <a:lnTo>
                    <a:pt x="1517" y="322"/>
                  </a:lnTo>
                  <a:lnTo>
                    <a:pt x="1547" y="303"/>
                  </a:lnTo>
                  <a:lnTo>
                    <a:pt x="1580" y="287"/>
                  </a:lnTo>
                  <a:lnTo>
                    <a:pt x="1614" y="270"/>
                  </a:lnTo>
                  <a:lnTo>
                    <a:pt x="1646" y="257"/>
                  </a:lnTo>
                  <a:lnTo>
                    <a:pt x="1677" y="240"/>
                  </a:lnTo>
                  <a:lnTo>
                    <a:pt x="1711" y="225"/>
                  </a:lnTo>
                  <a:lnTo>
                    <a:pt x="1743" y="208"/>
                  </a:lnTo>
                  <a:lnTo>
                    <a:pt x="1775" y="191"/>
                  </a:lnTo>
                  <a:lnTo>
                    <a:pt x="1810" y="173"/>
                  </a:lnTo>
                  <a:lnTo>
                    <a:pt x="1842" y="162"/>
                  </a:lnTo>
                  <a:lnTo>
                    <a:pt x="1876" y="143"/>
                  </a:lnTo>
                  <a:lnTo>
                    <a:pt x="1914" y="128"/>
                  </a:lnTo>
                  <a:lnTo>
                    <a:pt x="1948" y="113"/>
                  </a:lnTo>
                  <a:lnTo>
                    <a:pt x="1984" y="97"/>
                  </a:lnTo>
                  <a:lnTo>
                    <a:pt x="2021" y="80"/>
                  </a:lnTo>
                  <a:lnTo>
                    <a:pt x="2057" y="67"/>
                  </a:lnTo>
                  <a:lnTo>
                    <a:pt x="2095" y="52"/>
                  </a:lnTo>
                  <a:lnTo>
                    <a:pt x="2135" y="35"/>
                  </a:lnTo>
                  <a:lnTo>
                    <a:pt x="2175" y="19"/>
                  </a:lnTo>
                  <a:lnTo>
                    <a:pt x="2213" y="8"/>
                  </a:lnTo>
                  <a:lnTo>
                    <a:pt x="2228" y="0"/>
                  </a:lnTo>
                  <a:lnTo>
                    <a:pt x="2241" y="4"/>
                  </a:lnTo>
                  <a:lnTo>
                    <a:pt x="2247" y="10"/>
                  </a:lnTo>
                  <a:lnTo>
                    <a:pt x="2252" y="23"/>
                  </a:lnTo>
                  <a:lnTo>
                    <a:pt x="2249" y="35"/>
                  </a:lnTo>
                  <a:lnTo>
                    <a:pt x="2247" y="50"/>
                  </a:lnTo>
                  <a:lnTo>
                    <a:pt x="2233" y="61"/>
                  </a:lnTo>
                  <a:lnTo>
                    <a:pt x="2220" y="71"/>
                  </a:lnTo>
                  <a:lnTo>
                    <a:pt x="2192" y="82"/>
                  </a:lnTo>
                  <a:lnTo>
                    <a:pt x="2163" y="94"/>
                  </a:lnTo>
                  <a:lnTo>
                    <a:pt x="2131" y="107"/>
                  </a:lnTo>
                  <a:lnTo>
                    <a:pt x="2102" y="122"/>
                  </a:lnTo>
                  <a:lnTo>
                    <a:pt x="2072" y="133"/>
                  </a:lnTo>
                  <a:lnTo>
                    <a:pt x="2041" y="149"/>
                  </a:lnTo>
                  <a:lnTo>
                    <a:pt x="2011" y="164"/>
                  </a:lnTo>
                  <a:lnTo>
                    <a:pt x="1981" y="179"/>
                  </a:lnTo>
                  <a:lnTo>
                    <a:pt x="1948" y="194"/>
                  </a:lnTo>
                  <a:lnTo>
                    <a:pt x="1918" y="210"/>
                  </a:lnTo>
                  <a:lnTo>
                    <a:pt x="1886" y="225"/>
                  </a:lnTo>
                  <a:lnTo>
                    <a:pt x="1855" y="244"/>
                  </a:lnTo>
                  <a:lnTo>
                    <a:pt x="1821" y="257"/>
                  </a:lnTo>
                  <a:lnTo>
                    <a:pt x="1789" y="276"/>
                  </a:lnTo>
                  <a:lnTo>
                    <a:pt x="1754" y="293"/>
                  </a:lnTo>
                  <a:lnTo>
                    <a:pt x="1722" y="312"/>
                  </a:lnTo>
                  <a:lnTo>
                    <a:pt x="1688" y="327"/>
                  </a:lnTo>
                  <a:lnTo>
                    <a:pt x="1656" y="346"/>
                  </a:lnTo>
                  <a:lnTo>
                    <a:pt x="1620" y="363"/>
                  </a:lnTo>
                  <a:lnTo>
                    <a:pt x="1589" y="382"/>
                  </a:lnTo>
                  <a:lnTo>
                    <a:pt x="1553" y="403"/>
                  </a:lnTo>
                  <a:lnTo>
                    <a:pt x="1521" y="420"/>
                  </a:lnTo>
                  <a:lnTo>
                    <a:pt x="1486" y="439"/>
                  </a:lnTo>
                  <a:lnTo>
                    <a:pt x="1454" y="460"/>
                  </a:lnTo>
                  <a:lnTo>
                    <a:pt x="1418" y="477"/>
                  </a:lnTo>
                  <a:lnTo>
                    <a:pt x="1384" y="497"/>
                  </a:lnTo>
                  <a:lnTo>
                    <a:pt x="1348" y="514"/>
                  </a:lnTo>
                  <a:lnTo>
                    <a:pt x="1317" y="535"/>
                  </a:lnTo>
                  <a:lnTo>
                    <a:pt x="1281" y="554"/>
                  </a:lnTo>
                  <a:lnTo>
                    <a:pt x="1249" y="574"/>
                  </a:lnTo>
                  <a:lnTo>
                    <a:pt x="1215" y="593"/>
                  </a:lnTo>
                  <a:lnTo>
                    <a:pt x="1182" y="614"/>
                  </a:lnTo>
                  <a:lnTo>
                    <a:pt x="1150" y="631"/>
                  </a:lnTo>
                  <a:lnTo>
                    <a:pt x="1116" y="652"/>
                  </a:lnTo>
                  <a:lnTo>
                    <a:pt x="1080" y="671"/>
                  </a:lnTo>
                  <a:lnTo>
                    <a:pt x="1049" y="688"/>
                  </a:lnTo>
                  <a:lnTo>
                    <a:pt x="1017" y="709"/>
                  </a:lnTo>
                  <a:lnTo>
                    <a:pt x="983" y="728"/>
                  </a:lnTo>
                  <a:lnTo>
                    <a:pt x="951" y="745"/>
                  </a:lnTo>
                  <a:lnTo>
                    <a:pt x="916" y="768"/>
                  </a:lnTo>
                  <a:lnTo>
                    <a:pt x="888" y="783"/>
                  </a:lnTo>
                  <a:lnTo>
                    <a:pt x="854" y="801"/>
                  </a:lnTo>
                  <a:lnTo>
                    <a:pt x="819" y="821"/>
                  </a:lnTo>
                  <a:lnTo>
                    <a:pt x="793" y="841"/>
                  </a:lnTo>
                  <a:lnTo>
                    <a:pt x="760" y="856"/>
                  </a:lnTo>
                  <a:lnTo>
                    <a:pt x="730" y="873"/>
                  </a:lnTo>
                  <a:lnTo>
                    <a:pt x="700" y="892"/>
                  </a:lnTo>
                  <a:lnTo>
                    <a:pt x="673" y="909"/>
                  </a:lnTo>
                  <a:lnTo>
                    <a:pt x="643" y="924"/>
                  </a:lnTo>
                  <a:lnTo>
                    <a:pt x="616" y="939"/>
                  </a:lnTo>
                  <a:lnTo>
                    <a:pt x="586" y="955"/>
                  </a:lnTo>
                  <a:lnTo>
                    <a:pt x="559" y="974"/>
                  </a:lnTo>
                  <a:lnTo>
                    <a:pt x="530" y="987"/>
                  </a:lnTo>
                  <a:lnTo>
                    <a:pt x="504" y="1004"/>
                  </a:lnTo>
                  <a:lnTo>
                    <a:pt x="477" y="1019"/>
                  </a:lnTo>
                  <a:lnTo>
                    <a:pt x="453" y="1034"/>
                  </a:lnTo>
                  <a:lnTo>
                    <a:pt x="426" y="1046"/>
                  </a:lnTo>
                  <a:lnTo>
                    <a:pt x="401" y="1061"/>
                  </a:lnTo>
                  <a:lnTo>
                    <a:pt x="377" y="1072"/>
                  </a:lnTo>
                  <a:lnTo>
                    <a:pt x="356" y="1088"/>
                  </a:lnTo>
                  <a:lnTo>
                    <a:pt x="333" y="1097"/>
                  </a:lnTo>
                  <a:lnTo>
                    <a:pt x="312" y="1108"/>
                  </a:lnTo>
                  <a:lnTo>
                    <a:pt x="287" y="1122"/>
                  </a:lnTo>
                  <a:lnTo>
                    <a:pt x="268" y="1133"/>
                  </a:lnTo>
                  <a:lnTo>
                    <a:pt x="251" y="1139"/>
                  </a:lnTo>
                  <a:lnTo>
                    <a:pt x="236" y="1148"/>
                  </a:lnTo>
                  <a:lnTo>
                    <a:pt x="217" y="1154"/>
                  </a:lnTo>
                  <a:lnTo>
                    <a:pt x="205" y="1160"/>
                  </a:lnTo>
                  <a:lnTo>
                    <a:pt x="190" y="1169"/>
                  </a:lnTo>
                  <a:lnTo>
                    <a:pt x="175" y="1175"/>
                  </a:lnTo>
                  <a:lnTo>
                    <a:pt x="164" y="1179"/>
                  </a:lnTo>
                  <a:lnTo>
                    <a:pt x="152" y="1185"/>
                  </a:lnTo>
                  <a:lnTo>
                    <a:pt x="135" y="1186"/>
                  </a:lnTo>
                  <a:lnTo>
                    <a:pt x="124" y="1194"/>
                  </a:lnTo>
                  <a:lnTo>
                    <a:pt x="114" y="1196"/>
                  </a:lnTo>
                  <a:lnTo>
                    <a:pt x="107" y="1200"/>
                  </a:lnTo>
                  <a:lnTo>
                    <a:pt x="93" y="1202"/>
                  </a:lnTo>
                  <a:lnTo>
                    <a:pt x="86" y="1205"/>
                  </a:lnTo>
                  <a:lnTo>
                    <a:pt x="76" y="1209"/>
                  </a:lnTo>
                  <a:lnTo>
                    <a:pt x="71" y="1211"/>
                  </a:lnTo>
                  <a:lnTo>
                    <a:pt x="55" y="1211"/>
                  </a:lnTo>
                  <a:lnTo>
                    <a:pt x="40" y="1215"/>
                  </a:lnTo>
                  <a:lnTo>
                    <a:pt x="29" y="1215"/>
                  </a:lnTo>
                  <a:lnTo>
                    <a:pt x="21" y="1215"/>
                  </a:lnTo>
                  <a:lnTo>
                    <a:pt x="13" y="1211"/>
                  </a:lnTo>
                  <a:lnTo>
                    <a:pt x="6" y="1209"/>
                  </a:lnTo>
                  <a:lnTo>
                    <a:pt x="0" y="1205"/>
                  </a:lnTo>
                  <a:lnTo>
                    <a:pt x="0" y="1202"/>
                  </a:lnTo>
                  <a:lnTo>
                    <a:pt x="0" y="1186"/>
                  </a:lnTo>
                  <a:lnTo>
                    <a:pt x="6" y="1175"/>
                  </a:lnTo>
                  <a:lnTo>
                    <a:pt x="10" y="1164"/>
                  </a:lnTo>
                  <a:lnTo>
                    <a:pt x="15" y="1158"/>
                  </a:lnTo>
                  <a:lnTo>
                    <a:pt x="25" y="1148"/>
                  </a:lnTo>
                  <a:lnTo>
                    <a:pt x="34" y="1139"/>
                  </a:lnTo>
                  <a:lnTo>
                    <a:pt x="42" y="1129"/>
                  </a:lnTo>
                  <a:lnTo>
                    <a:pt x="55" y="1122"/>
                  </a:lnTo>
                  <a:lnTo>
                    <a:pt x="67" y="1112"/>
                  </a:lnTo>
                  <a:lnTo>
                    <a:pt x="82" y="1103"/>
                  </a:lnTo>
                  <a:lnTo>
                    <a:pt x="97" y="1093"/>
                  </a:lnTo>
                  <a:lnTo>
                    <a:pt x="112" y="1084"/>
                  </a:lnTo>
                  <a:lnTo>
                    <a:pt x="118" y="1078"/>
                  </a:lnTo>
                  <a:lnTo>
                    <a:pt x="128" y="1076"/>
                  </a:lnTo>
                  <a:lnTo>
                    <a:pt x="135" y="1072"/>
                  </a:lnTo>
                  <a:lnTo>
                    <a:pt x="145" y="1069"/>
                  </a:lnTo>
                  <a:lnTo>
                    <a:pt x="145" y="10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91" name="Freeform 38"/>
            <p:cNvSpPr>
              <a:spLocks/>
            </p:cNvSpPr>
            <p:nvPr/>
          </p:nvSpPr>
          <p:spPr bwMode="auto">
            <a:xfrm>
              <a:off x="1285875" y="4541838"/>
              <a:ext cx="755650" cy="312738"/>
            </a:xfrm>
            <a:custGeom>
              <a:avLst/>
              <a:gdLst/>
              <a:ahLst/>
              <a:cxnLst>
                <a:cxn ang="0">
                  <a:pos x="57" y="317"/>
                </a:cxn>
                <a:cxn ang="0">
                  <a:pos x="99" y="298"/>
                </a:cxn>
                <a:cxn ang="0">
                  <a:pos x="139" y="283"/>
                </a:cxn>
                <a:cxn ang="0">
                  <a:pos x="177" y="268"/>
                </a:cxn>
                <a:cxn ang="0">
                  <a:pos x="213" y="253"/>
                </a:cxn>
                <a:cxn ang="0">
                  <a:pos x="249" y="241"/>
                </a:cxn>
                <a:cxn ang="0">
                  <a:pos x="283" y="226"/>
                </a:cxn>
                <a:cxn ang="0">
                  <a:pos x="319" y="215"/>
                </a:cxn>
                <a:cxn ang="0">
                  <a:pos x="371" y="190"/>
                </a:cxn>
                <a:cxn ang="0">
                  <a:pos x="403" y="179"/>
                </a:cxn>
                <a:cxn ang="0">
                  <a:pos x="439" y="162"/>
                </a:cxn>
                <a:cxn ang="0">
                  <a:pos x="475" y="150"/>
                </a:cxn>
                <a:cxn ang="0">
                  <a:pos x="511" y="135"/>
                </a:cxn>
                <a:cxn ang="0">
                  <a:pos x="555" y="124"/>
                </a:cxn>
                <a:cxn ang="0">
                  <a:pos x="593" y="108"/>
                </a:cxn>
                <a:cxn ang="0">
                  <a:pos x="635" y="93"/>
                </a:cxn>
                <a:cxn ang="0">
                  <a:pos x="673" y="82"/>
                </a:cxn>
                <a:cxn ang="0">
                  <a:pos x="715" y="68"/>
                </a:cxn>
                <a:cxn ang="0">
                  <a:pos x="777" y="48"/>
                </a:cxn>
                <a:cxn ang="0">
                  <a:pos x="836" y="23"/>
                </a:cxn>
                <a:cxn ang="0">
                  <a:pos x="882" y="10"/>
                </a:cxn>
                <a:cxn ang="0">
                  <a:pos x="918" y="0"/>
                </a:cxn>
                <a:cxn ang="0">
                  <a:pos x="952" y="40"/>
                </a:cxn>
                <a:cxn ang="0">
                  <a:pos x="933" y="72"/>
                </a:cxn>
                <a:cxn ang="0">
                  <a:pos x="897" y="84"/>
                </a:cxn>
                <a:cxn ang="0">
                  <a:pos x="861" y="97"/>
                </a:cxn>
                <a:cxn ang="0">
                  <a:pos x="808" y="120"/>
                </a:cxn>
                <a:cxn ang="0">
                  <a:pos x="743" y="139"/>
                </a:cxn>
                <a:cxn ang="0">
                  <a:pos x="701" y="154"/>
                </a:cxn>
                <a:cxn ang="0">
                  <a:pos x="665" y="165"/>
                </a:cxn>
                <a:cxn ang="0">
                  <a:pos x="623" y="181"/>
                </a:cxn>
                <a:cxn ang="0">
                  <a:pos x="582" y="194"/>
                </a:cxn>
                <a:cxn ang="0">
                  <a:pos x="542" y="207"/>
                </a:cxn>
                <a:cxn ang="0">
                  <a:pos x="506" y="220"/>
                </a:cxn>
                <a:cxn ang="0">
                  <a:pos x="469" y="232"/>
                </a:cxn>
                <a:cxn ang="0">
                  <a:pos x="433" y="243"/>
                </a:cxn>
                <a:cxn ang="0">
                  <a:pos x="397" y="257"/>
                </a:cxn>
                <a:cxn ang="0">
                  <a:pos x="348" y="278"/>
                </a:cxn>
                <a:cxn ang="0">
                  <a:pos x="312" y="289"/>
                </a:cxn>
                <a:cxn ang="0">
                  <a:pos x="279" y="304"/>
                </a:cxn>
                <a:cxn ang="0">
                  <a:pos x="243" y="319"/>
                </a:cxn>
                <a:cxn ang="0">
                  <a:pos x="205" y="333"/>
                </a:cxn>
                <a:cxn ang="0">
                  <a:pos x="169" y="348"/>
                </a:cxn>
                <a:cxn ang="0">
                  <a:pos x="125" y="361"/>
                </a:cxn>
                <a:cxn ang="0">
                  <a:pos x="84" y="380"/>
                </a:cxn>
                <a:cxn ang="0">
                  <a:pos x="42" y="392"/>
                </a:cxn>
                <a:cxn ang="0">
                  <a:pos x="10" y="382"/>
                </a:cxn>
                <a:cxn ang="0">
                  <a:pos x="2" y="340"/>
                </a:cxn>
                <a:cxn ang="0">
                  <a:pos x="23" y="329"/>
                </a:cxn>
              </a:cxnLst>
              <a:rect l="0" t="0" r="r" b="b"/>
              <a:pathLst>
                <a:path w="952" h="395">
                  <a:moveTo>
                    <a:pt x="23" y="329"/>
                  </a:moveTo>
                  <a:lnTo>
                    <a:pt x="32" y="325"/>
                  </a:lnTo>
                  <a:lnTo>
                    <a:pt x="46" y="319"/>
                  </a:lnTo>
                  <a:lnTo>
                    <a:pt x="57" y="317"/>
                  </a:lnTo>
                  <a:lnTo>
                    <a:pt x="68" y="312"/>
                  </a:lnTo>
                  <a:lnTo>
                    <a:pt x="78" y="304"/>
                  </a:lnTo>
                  <a:lnTo>
                    <a:pt x="87" y="302"/>
                  </a:lnTo>
                  <a:lnTo>
                    <a:pt x="99" y="298"/>
                  </a:lnTo>
                  <a:lnTo>
                    <a:pt x="110" y="297"/>
                  </a:lnTo>
                  <a:lnTo>
                    <a:pt x="120" y="289"/>
                  </a:lnTo>
                  <a:lnTo>
                    <a:pt x="129" y="287"/>
                  </a:lnTo>
                  <a:lnTo>
                    <a:pt x="139" y="283"/>
                  </a:lnTo>
                  <a:lnTo>
                    <a:pt x="146" y="279"/>
                  </a:lnTo>
                  <a:lnTo>
                    <a:pt x="160" y="276"/>
                  </a:lnTo>
                  <a:lnTo>
                    <a:pt x="169" y="272"/>
                  </a:lnTo>
                  <a:lnTo>
                    <a:pt x="177" y="268"/>
                  </a:lnTo>
                  <a:lnTo>
                    <a:pt x="186" y="266"/>
                  </a:lnTo>
                  <a:lnTo>
                    <a:pt x="196" y="262"/>
                  </a:lnTo>
                  <a:lnTo>
                    <a:pt x="205" y="257"/>
                  </a:lnTo>
                  <a:lnTo>
                    <a:pt x="213" y="253"/>
                  </a:lnTo>
                  <a:lnTo>
                    <a:pt x="222" y="251"/>
                  </a:lnTo>
                  <a:lnTo>
                    <a:pt x="232" y="247"/>
                  </a:lnTo>
                  <a:lnTo>
                    <a:pt x="241" y="243"/>
                  </a:lnTo>
                  <a:lnTo>
                    <a:pt x="249" y="241"/>
                  </a:lnTo>
                  <a:lnTo>
                    <a:pt x="258" y="238"/>
                  </a:lnTo>
                  <a:lnTo>
                    <a:pt x="268" y="232"/>
                  </a:lnTo>
                  <a:lnTo>
                    <a:pt x="277" y="230"/>
                  </a:lnTo>
                  <a:lnTo>
                    <a:pt x="283" y="226"/>
                  </a:lnTo>
                  <a:lnTo>
                    <a:pt x="291" y="222"/>
                  </a:lnTo>
                  <a:lnTo>
                    <a:pt x="300" y="220"/>
                  </a:lnTo>
                  <a:lnTo>
                    <a:pt x="310" y="217"/>
                  </a:lnTo>
                  <a:lnTo>
                    <a:pt x="319" y="215"/>
                  </a:lnTo>
                  <a:lnTo>
                    <a:pt x="327" y="211"/>
                  </a:lnTo>
                  <a:lnTo>
                    <a:pt x="342" y="201"/>
                  </a:lnTo>
                  <a:lnTo>
                    <a:pt x="361" y="196"/>
                  </a:lnTo>
                  <a:lnTo>
                    <a:pt x="371" y="190"/>
                  </a:lnTo>
                  <a:lnTo>
                    <a:pt x="380" y="186"/>
                  </a:lnTo>
                  <a:lnTo>
                    <a:pt x="386" y="184"/>
                  </a:lnTo>
                  <a:lnTo>
                    <a:pt x="393" y="181"/>
                  </a:lnTo>
                  <a:lnTo>
                    <a:pt x="403" y="179"/>
                  </a:lnTo>
                  <a:lnTo>
                    <a:pt x="412" y="175"/>
                  </a:lnTo>
                  <a:lnTo>
                    <a:pt x="422" y="173"/>
                  </a:lnTo>
                  <a:lnTo>
                    <a:pt x="430" y="169"/>
                  </a:lnTo>
                  <a:lnTo>
                    <a:pt x="439" y="162"/>
                  </a:lnTo>
                  <a:lnTo>
                    <a:pt x="449" y="162"/>
                  </a:lnTo>
                  <a:lnTo>
                    <a:pt x="458" y="156"/>
                  </a:lnTo>
                  <a:lnTo>
                    <a:pt x="466" y="156"/>
                  </a:lnTo>
                  <a:lnTo>
                    <a:pt x="475" y="150"/>
                  </a:lnTo>
                  <a:lnTo>
                    <a:pt x="485" y="148"/>
                  </a:lnTo>
                  <a:lnTo>
                    <a:pt x="494" y="144"/>
                  </a:lnTo>
                  <a:lnTo>
                    <a:pt x="502" y="141"/>
                  </a:lnTo>
                  <a:lnTo>
                    <a:pt x="511" y="135"/>
                  </a:lnTo>
                  <a:lnTo>
                    <a:pt x="521" y="133"/>
                  </a:lnTo>
                  <a:lnTo>
                    <a:pt x="532" y="129"/>
                  </a:lnTo>
                  <a:lnTo>
                    <a:pt x="545" y="125"/>
                  </a:lnTo>
                  <a:lnTo>
                    <a:pt x="555" y="124"/>
                  </a:lnTo>
                  <a:lnTo>
                    <a:pt x="563" y="120"/>
                  </a:lnTo>
                  <a:lnTo>
                    <a:pt x="572" y="118"/>
                  </a:lnTo>
                  <a:lnTo>
                    <a:pt x="583" y="114"/>
                  </a:lnTo>
                  <a:lnTo>
                    <a:pt x="593" y="108"/>
                  </a:lnTo>
                  <a:lnTo>
                    <a:pt x="604" y="105"/>
                  </a:lnTo>
                  <a:lnTo>
                    <a:pt x="618" y="103"/>
                  </a:lnTo>
                  <a:lnTo>
                    <a:pt x="629" y="99"/>
                  </a:lnTo>
                  <a:lnTo>
                    <a:pt x="635" y="93"/>
                  </a:lnTo>
                  <a:lnTo>
                    <a:pt x="648" y="91"/>
                  </a:lnTo>
                  <a:lnTo>
                    <a:pt x="656" y="87"/>
                  </a:lnTo>
                  <a:lnTo>
                    <a:pt x="665" y="84"/>
                  </a:lnTo>
                  <a:lnTo>
                    <a:pt x="673" y="82"/>
                  </a:lnTo>
                  <a:lnTo>
                    <a:pt x="680" y="78"/>
                  </a:lnTo>
                  <a:lnTo>
                    <a:pt x="690" y="76"/>
                  </a:lnTo>
                  <a:lnTo>
                    <a:pt x="698" y="76"/>
                  </a:lnTo>
                  <a:lnTo>
                    <a:pt x="715" y="68"/>
                  </a:lnTo>
                  <a:lnTo>
                    <a:pt x="730" y="63"/>
                  </a:lnTo>
                  <a:lnTo>
                    <a:pt x="743" y="61"/>
                  </a:lnTo>
                  <a:lnTo>
                    <a:pt x="762" y="55"/>
                  </a:lnTo>
                  <a:lnTo>
                    <a:pt x="777" y="48"/>
                  </a:lnTo>
                  <a:lnTo>
                    <a:pt x="793" y="42"/>
                  </a:lnTo>
                  <a:lnTo>
                    <a:pt x="808" y="36"/>
                  </a:lnTo>
                  <a:lnTo>
                    <a:pt x="823" y="30"/>
                  </a:lnTo>
                  <a:lnTo>
                    <a:pt x="836" y="23"/>
                  </a:lnTo>
                  <a:lnTo>
                    <a:pt x="855" y="19"/>
                  </a:lnTo>
                  <a:lnTo>
                    <a:pt x="865" y="15"/>
                  </a:lnTo>
                  <a:lnTo>
                    <a:pt x="874" y="11"/>
                  </a:lnTo>
                  <a:lnTo>
                    <a:pt x="882" y="10"/>
                  </a:lnTo>
                  <a:lnTo>
                    <a:pt x="895" y="6"/>
                  </a:lnTo>
                  <a:lnTo>
                    <a:pt x="901" y="2"/>
                  </a:lnTo>
                  <a:lnTo>
                    <a:pt x="912" y="0"/>
                  </a:lnTo>
                  <a:lnTo>
                    <a:pt x="918" y="0"/>
                  </a:lnTo>
                  <a:lnTo>
                    <a:pt x="928" y="6"/>
                  </a:lnTo>
                  <a:lnTo>
                    <a:pt x="939" y="11"/>
                  </a:lnTo>
                  <a:lnTo>
                    <a:pt x="948" y="27"/>
                  </a:lnTo>
                  <a:lnTo>
                    <a:pt x="952" y="40"/>
                  </a:lnTo>
                  <a:lnTo>
                    <a:pt x="948" y="55"/>
                  </a:lnTo>
                  <a:lnTo>
                    <a:pt x="947" y="61"/>
                  </a:lnTo>
                  <a:lnTo>
                    <a:pt x="939" y="67"/>
                  </a:lnTo>
                  <a:lnTo>
                    <a:pt x="933" y="72"/>
                  </a:lnTo>
                  <a:lnTo>
                    <a:pt x="928" y="78"/>
                  </a:lnTo>
                  <a:lnTo>
                    <a:pt x="916" y="78"/>
                  </a:lnTo>
                  <a:lnTo>
                    <a:pt x="907" y="84"/>
                  </a:lnTo>
                  <a:lnTo>
                    <a:pt x="897" y="84"/>
                  </a:lnTo>
                  <a:lnTo>
                    <a:pt x="889" y="91"/>
                  </a:lnTo>
                  <a:lnTo>
                    <a:pt x="880" y="91"/>
                  </a:lnTo>
                  <a:lnTo>
                    <a:pt x="870" y="97"/>
                  </a:lnTo>
                  <a:lnTo>
                    <a:pt x="861" y="97"/>
                  </a:lnTo>
                  <a:lnTo>
                    <a:pt x="855" y="103"/>
                  </a:lnTo>
                  <a:lnTo>
                    <a:pt x="836" y="108"/>
                  </a:lnTo>
                  <a:lnTo>
                    <a:pt x="823" y="114"/>
                  </a:lnTo>
                  <a:lnTo>
                    <a:pt x="808" y="120"/>
                  </a:lnTo>
                  <a:lnTo>
                    <a:pt x="793" y="125"/>
                  </a:lnTo>
                  <a:lnTo>
                    <a:pt x="774" y="129"/>
                  </a:lnTo>
                  <a:lnTo>
                    <a:pt x="758" y="135"/>
                  </a:lnTo>
                  <a:lnTo>
                    <a:pt x="743" y="139"/>
                  </a:lnTo>
                  <a:lnTo>
                    <a:pt x="730" y="144"/>
                  </a:lnTo>
                  <a:lnTo>
                    <a:pt x="720" y="148"/>
                  </a:lnTo>
                  <a:lnTo>
                    <a:pt x="711" y="150"/>
                  </a:lnTo>
                  <a:lnTo>
                    <a:pt x="701" y="154"/>
                  </a:lnTo>
                  <a:lnTo>
                    <a:pt x="696" y="156"/>
                  </a:lnTo>
                  <a:lnTo>
                    <a:pt x="682" y="160"/>
                  </a:lnTo>
                  <a:lnTo>
                    <a:pt x="675" y="162"/>
                  </a:lnTo>
                  <a:lnTo>
                    <a:pt x="665" y="165"/>
                  </a:lnTo>
                  <a:lnTo>
                    <a:pt x="660" y="173"/>
                  </a:lnTo>
                  <a:lnTo>
                    <a:pt x="648" y="175"/>
                  </a:lnTo>
                  <a:lnTo>
                    <a:pt x="635" y="179"/>
                  </a:lnTo>
                  <a:lnTo>
                    <a:pt x="623" y="181"/>
                  </a:lnTo>
                  <a:lnTo>
                    <a:pt x="614" y="184"/>
                  </a:lnTo>
                  <a:lnTo>
                    <a:pt x="603" y="186"/>
                  </a:lnTo>
                  <a:lnTo>
                    <a:pt x="593" y="190"/>
                  </a:lnTo>
                  <a:lnTo>
                    <a:pt x="582" y="194"/>
                  </a:lnTo>
                  <a:lnTo>
                    <a:pt x="572" y="200"/>
                  </a:lnTo>
                  <a:lnTo>
                    <a:pt x="563" y="200"/>
                  </a:lnTo>
                  <a:lnTo>
                    <a:pt x="551" y="205"/>
                  </a:lnTo>
                  <a:lnTo>
                    <a:pt x="542" y="207"/>
                  </a:lnTo>
                  <a:lnTo>
                    <a:pt x="532" y="211"/>
                  </a:lnTo>
                  <a:lnTo>
                    <a:pt x="525" y="215"/>
                  </a:lnTo>
                  <a:lnTo>
                    <a:pt x="515" y="217"/>
                  </a:lnTo>
                  <a:lnTo>
                    <a:pt x="506" y="220"/>
                  </a:lnTo>
                  <a:lnTo>
                    <a:pt x="498" y="226"/>
                  </a:lnTo>
                  <a:lnTo>
                    <a:pt x="487" y="226"/>
                  </a:lnTo>
                  <a:lnTo>
                    <a:pt x="479" y="230"/>
                  </a:lnTo>
                  <a:lnTo>
                    <a:pt x="469" y="232"/>
                  </a:lnTo>
                  <a:lnTo>
                    <a:pt x="460" y="238"/>
                  </a:lnTo>
                  <a:lnTo>
                    <a:pt x="450" y="238"/>
                  </a:lnTo>
                  <a:lnTo>
                    <a:pt x="443" y="241"/>
                  </a:lnTo>
                  <a:lnTo>
                    <a:pt x="433" y="243"/>
                  </a:lnTo>
                  <a:lnTo>
                    <a:pt x="424" y="251"/>
                  </a:lnTo>
                  <a:lnTo>
                    <a:pt x="416" y="251"/>
                  </a:lnTo>
                  <a:lnTo>
                    <a:pt x="407" y="257"/>
                  </a:lnTo>
                  <a:lnTo>
                    <a:pt x="397" y="257"/>
                  </a:lnTo>
                  <a:lnTo>
                    <a:pt x="392" y="262"/>
                  </a:lnTo>
                  <a:lnTo>
                    <a:pt x="373" y="268"/>
                  </a:lnTo>
                  <a:lnTo>
                    <a:pt x="359" y="278"/>
                  </a:lnTo>
                  <a:lnTo>
                    <a:pt x="348" y="278"/>
                  </a:lnTo>
                  <a:lnTo>
                    <a:pt x="340" y="279"/>
                  </a:lnTo>
                  <a:lnTo>
                    <a:pt x="331" y="283"/>
                  </a:lnTo>
                  <a:lnTo>
                    <a:pt x="321" y="289"/>
                  </a:lnTo>
                  <a:lnTo>
                    <a:pt x="312" y="289"/>
                  </a:lnTo>
                  <a:lnTo>
                    <a:pt x="304" y="293"/>
                  </a:lnTo>
                  <a:lnTo>
                    <a:pt x="295" y="297"/>
                  </a:lnTo>
                  <a:lnTo>
                    <a:pt x="289" y="302"/>
                  </a:lnTo>
                  <a:lnTo>
                    <a:pt x="279" y="304"/>
                  </a:lnTo>
                  <a:lnTo>
                    <a:pt x="270" y="308"/>
                  </a:lnTo>
                  <a:lnTo>
                    <a:pt x="262" y="312"/>
                  </a:lnTo>
                  <a:lnTo>
                    <a:pt x="253" y="317"/>
                  </a:lnTo>
                  <a:lnTo>
                    <a:pt x="243" y="319"/>
                  </a:lnTo>
                  <a:lnTo>
                    <a:pt x="234" y="323"/>
                  </a:lnTo>
                  <a:lnTo>
                    <a:pt x="226" y="325"/>
                  </a:lnTo>
                  <a:lnTo>
                    <a:pt x="217" y="329"/>
                  </a:lnTo>
                  <a:lnTo>
                    <a:pt x="205" y="333"/>
                  </a:lnTo>
                  <a:lnTo>
                    <a:pt x="196" y="335"/>
                  </a:lnTo>
                  <a:lnTo>
                    <a:pt x="186" y="338"/>
                  </a:lnTo>
                  <a:lnTo>
                    <a:pt x="177" y="344"/>
                  </a:lnTo>
                  <a:lnTo>
                    <a:pt x="169" y="348"/>
                  </a:lnTo>
                  <a:lnTo>
                    <a:pt x="160" y="350"/>
                  </a:lnTo>
                  <a:lnTo>
                    <a:pt x="146" y="354"/>
                  </a:lnTo>
                  <a:lnTo>
                    <a:pt x="139" y="359"/>
                  </a:lnTo>
                  <a:lnTo>
                    <a:pt x="125" y="361"/>
                  </a:lnTo>
                  <a:lnTo>
                    <a:pt x="116" y="369"/>
                  </a:lnTo>
                  <a:lnTo>
                    <a:pt x="105" y="371"/>
                  </a:lnTo>
                  <a:lnTo>
                    <a:pt x="95" y="374"/>
                  </a:lnTo>
                  <a:lnTo>
                    <a:pt x="84" y="380"/>
                  </a:lnTo>
                  <a:lnTo>
                    <a:pt x="74" y="382"/>
                  </a:lnTo>
                  <a:lnTo>
                    <a:pt x="63" y="390"/>
                  </a:lnTo>
                  <a:lnTo>
                    <a:pt x="53" y="392"/>
                  </a:lnTo>
                  <a:lnTo>
                    <a:pt x="42" y="392"/>
                  </a:lnTo>
                  <a:lnTo>
                    <a:pt x="32" y="395"/>
                  </a:lnTo>
                  <a:lnTo>
                    <a:pt x="27" y="392"/>
                  </a:lnTo>
                  <a:lnTo>
                    <a:pt x="21" y="392"/>
                  </a:lnTo>
                  <a:lnTo>
                    <a:pt x="10" y="382"/>
                  </a:lnTo>
                  <a:lnTo>
                    <a:pt x="2" y="374"/>
                  </a:lnTo>
                  <a:lnTo>
                    <a:pt x="0" y="361"/>
                  </a:lnTo>
                  <a:lnTo>
                    <a:pt x="2" y="350"/>
                  </a:lnTo>
                  <a:lnTo>
                    <a:pt x="2" y="340"/>
                  </a:lnTo>
                  <a:lnTo>
                    <a:pt x="10" y="338"/>
                  </a:lnTo>
                  <a:lnTo>
                    <a:pt x="13" y="333"/>
                  </a:lnTo>
                  <a:lnTo>
                    <a:pt x="23" y="329"/>
                  </a:lnTo>
                  <a:lnTo>
                    <a:pt x="23" y="3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auto">
            <a:xfrm>
              <a:off x="2282825" y="3986213"/>
              <a:ext cx="111125" cy="373063"/>
            </a:xfrm>
            <a:custGeom>
              <a:avLst/>
              <a:gdLst/>
              <a:ahLst/>
              <a:cxnLst>
                <a:cxn ang="0">
                  <a:pos x="103" y="2"/>
                </a:cxn>
                <a:cxn ang="0">
                  <a:pos x="105" y="17"/>
                </a:cxn>
                <a:cxn ang="0">
                  <a:pos x="112" y="41"/>
                </a:cxn>
                <a:cxn ang="0">
                  <a:pos x="122" y="64"/>
                </a:cxn>
                <a:cxn ang="0">
                  <a:pos x="128" y="95"/>
                </a:cxn>
                <a:cxn ang="0">
                  <a:pos x="133" y="125"/>
                </a:cxn>
                <a:cxn ang="0">
                  <a:pos x="135" y="155"/>
                </a:cxn>
                <a:cxn ang="0">
                  <a:pos x="139" y="182"/>
                </a:cxn>
                <a:cxn ang="0">
                  <a:pos x="135" y="207"/>
                </a:cxn>
                <a:cxn ang="0">
                  <a:pos x="130" y="220"/>
                </a:cxn>
                <a:cxn ang="0">
                  <a:pos x="124" y="241"/>
                </a:cxn>
                <a:cxn ang="0">
                  <a:pos x="114" y="256"/>
                </a:cxn>
                <a:cxn ang="0">
                  <a:pos x="109" y="273"/>
                </a:cxn>
                <a:cxn ang="0">
                  <a:pos x="103" y="290"/>
                </a:cxn>
                <a:cxn ang="0">
                  <a:pos x="93" y="313"/>
                </a:cxn>
                <a:cxn ang="0">
                  <a:pos x="84" y="327"/>
                </a:cxn>
                <a:cxn ang="0">
                  <a:pos x="78" y="349"/>
                </a:cxn>
                <a:cxn ang="0">
                  <a:pos x="63" y="380"/>
                </a:cxn>
                <a:cxn ang="0">
                  <a:pos x="54" y="408"/>
                </a:cxn>
                <a:cxn ang="0">
                  <a:pos x="52" y="431"/>
                </a:cxn>
                <a:cxn ang="0">
                  <a:pos x="42" y="454"/>
                </a:cxn>
                <a:cxn ang="0">
                  <a:pos x="27" y="465"/>
                </a:cxn>
                <a:cxn ang="0">
                  <a:pos x="10" y="465"/>
                </a:cxn>
                <a:cxn ang="0">
                  <a:pos x="0" y="469"/>
                </a:cxn>
                <a:cxn ang="0">
                  <a:pos x="4" y="460"/>
                </a:cxn>
                <a:cxn ang="0">
                  <a:pos x="10" y="442"/>
                </a:cxn>
                <a:cxn ang="0">
                  <a:pos x="19" y="412"/>
                </a:cxn>
                <a:cxn ang="0">
                  <a:pos x="33" y="380"/>
                </a:cxn>
                <a:cxn ang="0">
                  <a:pos x="40" y="361"/>
                </a:cxn>
                <a:cxn ang="0">
                  <a:pos x="46" y="342"/>
                </a:cxn>
                <a:cxn ang="0">
                  <a:pos x="52" y="325"/>
                </a:cxn>
                <a:cxn ang="0">
                  <a:pos x="57" y="306"/>
                </a:cxn>
                <a:cxn ang="0">
                  <a:pos x="61" y="289"/>
                </a:cxn>
                <a:cxn ang="0">
                  <a:pos x="67" y="273"/>
                </a:cxn>
                <a:cxn ang="0">
                  <a:pos x="73" y="249"/>
                </a:cxn>
                <a:cxn ang="0">
                  <a:pos x="76" y="224"/>
                </a:cxn>
                <a:cxn ang="0">
                  <a:pos x="78" y="203"/>
                </a:cxn>
                <a:cxn ang="0">
                  <a:pos x="78" y="180"/>
                </a:cxn>
                <a:cxn ang="0">
                  <a:pos x="78" y="159"/>
                </a:cxn>
                <a:cxn ang="0">
                  <a:pos x="78" y="135"/>
                </a:cxn>
                <a:cxn ang="0">
                  <a:pos x="78" y="114"/>
                </a:cxn>
                <a:cxn ang="0">
                  <a:pos x="76" y="93"/>
                </a:cxn>
                <a:cxn ang="0">
                  <a:pos x="73" y="70"/>
                </a:cxn>
                <a:cxn ang="0">
                  <a:pos x="69" y="49"/>
                </a:cxn>
                <a:cxn ang="0">
                  <a:pos x="73" y="36"/>
                </a:cxn>
                <a:cxn ang="0">
                  <a:pos x="84" y="11"/>
                </a:cxn>
                <a:cxn ang="0">
                  <a:pos x="103" y="0"/>
                </a:cxn>
              </a:cxnLst>
              <a:rect l="0" t="0" r="r" b="b"/>
              <a:pathLst>
                <a:path w="139" h="469">
                  <a:moveTo>
                    <a:pt x="103" y="0"/>
                  </a:moveTo>
                  <a:lnTo>
                    <a:pt x="103" y="2"/>
                  </a:lnTo>
                  <a:lnTo>
                    <a:pt x="103" y="7"/>
                  </a:lnTo>
                  <a:lnTo>
                    <a:pt x="105" y="17"/>
                  </a:lnTo>
                  <a:lnTo>
                    <a:pt x="109" y="26"/>
                  </a:lnTo>
                  <a:lnTo>
                    <a:pt x="112" y="41"/>
                  </a:lnTo>
                  <a:lnTo>
                    <a:pt x="114" y="53"/>
                  </a:lnTo>
                  <a:lnTo>
                    <a:pt x="122" y="64"/>
                  </a:lnTo>
                  <a:lnTo>
                    <a:pt x="124" y="81"/>
                  </a:lnTo>
                  <a:lnTo>
                    <a:pt x="128" y="95"/>
                  </a:lnTo>
                  <a:lnTo>
                    <a:pt x="130" y="110"/>
                  </a:lnTo>
                  <a:lnTo>
                    <a:pt x="133" y="125"/>
                  </a:lnTo>
                  <a:lnTo>
                    <a:pt x="135" y="140"/>
                  </a:lnTo>
                  <a:lnTo>
                    <a:pt x="135" y="155"/>
                  </a:lnTo>
                  <a:lnTo>
                    <a:pt x="139" y="167"/>
                  </a:lnTo>
                  <a:lnTo>
                    <a:pt x="139" y="182"/>
                  </a:lnTo>
                  <a:lnTo>
                    <a:pt x="139" y="192"/>
                  </a:lnTo>
                  <a:lnTo>
                    <a:pt x="135" y="207"/>
                  </a:lnTo>
                  <a:lnTo>
                    <a:pt x="133" y="212"/>
                  </a:lnTo>
                  <a:lnTo>
                    <a:pt x="130" y="220"/>
                  </a:lnTo>
                  <a:lnTo>
                    <a:pt x="124" y="228"/>
                  </a:lnTo>
                  <a:lnTo>
                    <a:pt x="124" y="241"/>
                  </a:lnTo>
                  <a:lnTo>
                    <a:pt x="118" y="247"/>
                  </a:lnTo>
                  <a:lnTo>
                    <a:pt x="114" y="256"/>
                  </a:lnTo>
                  <a:lnTo>
                    <a:pt x="112" y="264"/>
                  </a:lnTo>
                  <a:lnTo>
                    <a:pt x="109" y="273"/>
                  </a:lnTo>
                  <a:lnTo>
                    <a:pt x="105" y="283"/>
                  </a:lnTo>
                  <a:lnTo>
                    <a:pt x="103" y="290"/>
                  </a:lnTo>
                  <a:lnTo>
                    <a:pt x="97" y="300"/>
                  </a:lnTo>
                  <a:lnTo>
                    <a:pt x="93" y="313"/>
                  </a:lnTo>
                  <a:lnTo>
                    <a:pt x="90" y="319"/>
                  </a:lnTo>
                  <a:lnTo>
                    <a:pt x="84" y="327"/>
                  </a:lnTo>
                  <a:lnTo>
                    <a:pt x="82" y="336"/>
                  </a:lnTo>
                  <a:lnTo>
                    <a:pt x="78" y="349"/>
                  </a:lnTo>
                  <a:lnTo>
                    <a:pt x="69" y="363"/>
                  </a:lnTo>
                  <a:lnTo>
                    <a:pt x="63" y="380"/>
                  </a:lnTo>
                  <a:lnTo>
                    <a:pt x="57" y="395"/>
                  </a:lnTo>
                  <a:lnTo>
                    <a:pt x="54" y="408"/>
                  </a:lnTo>
                  <a:lnTo>
                    <a:pt x="52" y="418"/>
                  </a:lnTo>
                  <a:lnTo>
                    <a:pt x="52" y="431"/>
                  </a:lnTo>
                  <a:lnTo>
                    <a:pt x="48" y="444"/>
                  </a:lnTo>
                  <a:lnTo>
                    <a:pt x="42" y="454"/>
                  </a:lnTo>
                  <a:lnTo>
                    <a:pt x="33" y="460"/>
                  </a:lnTo>
                  <a:lnTo>
                    <a:pt x="27" y="465"/>
                  </a:lnTo>
                  <a:lnTo>
                    <a:pt x="16" y="465"/>
                  </a:lnTo>
                  <a:lnTo>
                    <a:pt x="10" y="465"/>
                  </a:lnTo>
                  <a:lnTo>
                    <a:pt x="4" y="465"/>
                  </a:lnTo>
                  <a:lnTo>
                    <a:pt x="0" y="469"/>
                  </a:lnTo>
                  <a:lnTo>
                    <a:pt x="0" y="465"/>
                  </a:lnTo>
                  <a:lnTo>
                    <a:pt x="4" y="460"/>
                  </a:lnTo>
                  <a:lnTo>
                    <a:pt x="6" y="452"/>
                  </a:lnTo>
                  <a:lnTo>
                    <a:pt x="10" y="442"/>
                  </a:lnTo>
                  <a:lnTo>
                    <a:pt x="16" y="427"/>
                  </a:lnTo>
                  <a:lnTo>
                    <a:pt x="19" y="412"/>
                  </a:lnTo>
                  <a:lnTo>
                    <a:pt x="27" y="397"/>
                  </a:lnTo>
                  <a:lnTo>
                    <a:pt x="33" y="380"/>
                  </a:lnTo>
                  <a:lnTo>
                    <a:pt x="36" y="370"/>
                  </a:lnTo>
                  <a:lnTo>
                    <a:pt x="40" y="361"/>
                  </a:lnTo>
                  <a:lnTo>
                    <a:pt x="42" y="351"/>
                  </a:lnTo>
                  <a:lnTo>
                    <a:pt x="46" y="342"/>
                  </a:lnTo>
                  <a:lnTo>
                    <a:pt x="48" y="334"/>
                  </a:lnTo>
                  <a:lnTo>
                    <a:pt x="52" y="325"/>
                  </a:lnTo>
                  <a:lnTo>
                    <a:pt x="54" y="315"/>
                  </a:lnTo>
                  <a:lnTo>
                    <a:pt x="57" y="306"/>
                  </a:lnTo>
                  <a:lnTo>
                    <a:pt x="61" y="298"/>
                  </a:lnTo>
                  <a:lnTo>
                    <a:pt x="61" y="289"/>
                  </a:lnTo>
                  <a:lnTo>
                    <a:pt x="63" y="279"/>
                  </a:lnTo>
                  <a:lnTo>
                    <a:pt x="67" y="273"/>
                  </a:lnTo>
                  <a:lnTo>
                    <a:pt x="69" y="258"/>
                  </a:lnTo>
                  <a:lnTo>
                    <a:pt x="73" y="249"/>
                  </a:lnTo>
                  <a:lnTo>
                    <a:pt x="73" y="237"/>
                  </a:lnTo>
                  <a:lnTo>
                    <a:pt x="76" y="224"/>
                  </a:lnTo>
                  <a:lnTo>
                    <a:pt x="76" y="212"/>
                  </a:lnTo>
                  <a:lnTo>
                    <a:pt x="78" y="203"/>
                  </a:lnTo>
                  <a:lnTo>
                    <a:pt x="78" y="192"/>
                  </a:lnTo>
                  <a:lnTo>
                    <a:pt x="78" y="180"/>
                  </a:lnTo>
                  <a:lnTo>
                    <a:pt x="78" y="167"/>
                  </a:lnTo>
                  <a:lnTo>
                    <a:pt x="78" y="159"/>
                  </a:lnTo>
                  <a:lnTo>
                    <a:pt x="78" y="146"/>
                  </a:lnTo>
                  <a:lnTo>
                    <a:pt x="78" y="135"/>
                  </a:lnTo>
                  <a:lnTo>
                    <a:pt x="78" y="125"/>
                  </a:lnTo>
                  <a:lnTo>
                    <a:pt x="78" y="114"/>
                  </a:lnTo>
                  <a:lnTo>
                    <a:pt x="76" y="102"/>
                  </a:lnTo>
                  <a:lnTo>
                    <a:pt x="76" y="93"/>
                  </a:lnTo>
                  <a:lnTo>
                    <a:pt x="73" y="81"/>
                  </a:lnTo>
                  <a:lnTo>
                    <a:pt x="73" y="70"/>
                  </a:lnTo>
                  <a:lnTo>
                    <a:pt x="69" y="59"/>
                  </a:lnTo>
                  <a:lnTo>
                    <a:pt x="69" y="49"/>
                  </a:lnTo>
                  <a:lnTo>
                    <a:pt x="73" y="41"/>
                  </a:lnTo>
                  <a:lnTo>
                    <a:pt x="73" y="36"/>
                  </a:lnTo>
                  <a:lnTo>
                    <a:pt x="78" y="21"/>
                  </a:lnTo>
                  <a:lnTo>
                    <a:pt x="84" y="11"/>
                  </a:lnTo>
                  <a:lnTo>
                    <a:pt x="97" y="0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auto">
            <a:xfrm>
              <a:off x="2328863" y="4206875"/>
              <a:ext cx="227013" cy="1524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2"/>
                </a:cxn>
                <a:cxn ang="0">
                  <a:pos x="44" y="17"/>
                </a:cxn>
                <a:cxn ang="0">
                  <a:pos x="46" y="23"/>
                </a:cxn>
                <a:cxn ang="0">
                  <a:pos x="52" y="32"/>
                </a:cxn>
                <a:cxn ang="0">
                  <a:pos x="55" y="44"/>
                </a:cxn>
                <a:cxn ang="0">
                  <a:pos x="65" y="53"/>
                </a:cxn>
                <a:cxn ang="0">
                  <a:pos x="67" y="63"/>
                </a:cxn>
                <a:cxn ang="0">
                  <a:pos x="76" y="74"/>
                </a:cxn>
                <a:cxn ang="0">
                  <a:pos x="82" y="84"/>
                </a:cxn>
                <a:cxn ang="0">
                  <a:pos x="92" y="95"/>
                </a:cxn>
                <a:cxn ang="0">
                  <a:pos x="101" y="103"/>
                </a:cxn>
                <a:cxn ang="0">
                  <a:pos x="109" y="108"/>
                </a:cxn>
                <a:cxn ang="0">
                  <a:pos x="118" y="114"/>
                </a:cxn>
                <a:cxn ang="0">
                  <a:pos x="133" y="118"/>
                </a:cxn>
                <a:cxn ang="0">
                  <a:pos x="143" y="118"/>
                </a:cxn>
                <a:cxn ang="0">
                  <a:pos x="154" y="120"/>
                </a:cxn>
                <a:cxn ang="0">
                  <a:pos x="166" y="124"/>
                </a:cxn>
                <a:cxn ang="0">
                  <a:pos x="183" y="126"/>
                </a:cxn>
                <a:cxn ang="0">
                  <a:pos x="194" y="131"/>
                </a:cxn>
                <a:cxn ang="0">
                  <a:pos x="206" y="135"/>
                </a:cxn>
                <a:cxn ang="0">
                  <a:pos x="219" y="141"/>
                </a:cxn>
                <a:cxn ang="0">
                  <a:pos x="230" y="145"/>
                </a:cxn>
                <a:cxn ang="0">
                  <a:pos x="242" y="146"/>
                </a:cxn>
                <a:cxn ang="0">
                  <a:pos x="253" y="154"/>
                </a:cxn>
                <a:cxn ang="0">
                  <a:pos x="261" y="156"/>
                </a:cxn>
                <a:cxn ang="0">
                  <a:pos x="268" y="160"/>
                </a:cxn>
                <a:cxn ang="0">
                  <a:pos x="282" y="165"/>
                </a:cxn>
                <a:cxn ang="0">
                  <a:pos x="287" y="167"/>
                </a:cxn>
                <a:cxn ang="0">
                  <a:pos x="221" y="192"/>
                </a:cxn>
                <a:cxn ang="0">
                  <a:pos x="215" y="188"/>
                </a:cxn>
                <a:cxn ang="0">
                  <a:pos x="209" y="186"/>
                </a:cxn>
                <a:cxn ang="0">
                  <a:pos x="200" y="183"/>
                </a:cxn>
                <a:cxn ang="0">
                  <a:pos x="194" y="181"/>
                </a:cxn>
                <a:cxn ang="0">
                  <a:pos x="185" y="177"/>
                </a:cxn>
                <a:cxn ang="0">
                  <a:pos x="179" y="175"/>
                </a:cxn>
                <a:cxn ang="0">
                  <a:pos x="166" y="171"/>
                </a:cxn>
                <a:cxn ang="0">
                  <a:pos x="154" y="165"/>
                </a:cxn>
                <a:cxn ang="0">
                  <a:pos x="145" y="160"/>
                </a:cxn>
                <a:cxn ang="0">
                  <a:pos x="133" y="156"/>
                </a:cxn>
                <a:cxn ang="0">
                  <a:pos x="122" y="154"/>
                </a:cxn>
                <a:cxn ang="0">
                  <a:pos x="109" y="146"/>
                </a:cxn>
                <a:cxn ang="0">
                  <a:pos x="97" y="145"/>
                </a:cxn>
                <a:cxn ang="0">
                  <a:pos x="88" y="139"/>
                </a:cxn>
                <a:cxn ang="0">
                  <a:pos x="76" y="131"/>
                </a:cxn>
                <a:cxn ang="0">
                  <a:pos x="65" y="129"/>
                </a:cxn>
                <a:cxn ang="0">
                  <a:pos x="55" y="124"/>
                </a:cxn>
                <a:cxn ang="0">
                  <a:pos x="46" y="120"/>
                </a:cxn>
                <a:cxn ang="0">
                  <a:pos x="36" y="114"/>
                </a:cxn>
                <a:cxn ang="0">
                  <a:pos x="27" y="108"/>
                </a:cxn>
                <a:cxn ang="0">
                  <a:pos x="19" y="105"/>
                </a:cxn>
                <a:cxn ang="0">
                  <a:pos x="12" y="103"/>
                </a:cxn>
                <a:cxn ang="0">
                  <a:pos x="4" y="95"/>
                </a:cxn>
                <a:cxn ang="0">
                  <a:pos x="0" y="89"/>
                </a:cxn>
                <a:cxn ang="0">
                  <a:pos x="4" y="86"/>
                </a:cxn>
                <a:cxn ang="0">
                  <a:pos x="16" y="86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287" h="192">
                  <a:moveTo>
                    <a:pt x="40" y="0"/>
                  </a:moveTo>
                  <a:lnTo>
                    <a:pt x="40" y="2"/>
                  </a:lnTo>
                  <a:lnTo>
                    <a:pt x="44" y="17"/>
                  </a:lnTo>
                  <a:lnTo>
                    <a:pt x="46" y="23"/>
                  </a:lnTo>
                  <a:lnTo>
                    <a:pt x="52" y="32"/>
                  </a:lnTo>
                  <a:lnTo>
                    <a:pt x="55" y="44"/>
                  </a:lnTo>
                  <a:lnTo>
                    <a:pt x="65" y="53"/>
                  </a:lnTo>
                  <a:lnTo>
                    <a:pt x="67" y="63"/>
                  </a:lnTo>
                  <a:lnTo>
                    <a:pt x="76" y="74"/>
                  </a:lnTo>
                  <a:lnTo>
                    <a:pt x="82" y="84"/>
                  </a:lnTo>
                  <a:lnTo>
                    <a:pt x="92" y="95"/>
                  </a:lnTo>
                  <a:lnTo>
                    <a:pt x="101" y="103"/>
                  </a:lnTo>
                  <a:lnTo>
                    <a:pt x="109" y="108"/>
                  </a:lnTo>
                  <a:lnTo>
                    <a:pt x="118" y="114"/>
                  </a:lnTo>
                  <a:lnTo>
                    <a:pt x="133" y="118"/>
                  </a:lnTo>
                  <a:lnTo>
                    <a:pt x="143" y="118"/>
                  </a:lnTo>
                  <a:lnTo>
                    <a:pt x="154" y="120"/>
                  </a:lnTo>
                  <a:lnTo>
                    <a:pt x="166" y="124"/>
                  </a:lnTo>
                  <a:lnTo>
                    <a:pt x="183" y="126"/>
                  </a:lnTo>
                  <a:lnTo>
                    <a:pt x="194" y="131"/>
                  </a:lnTo>
                  <a:lnTo>
                    <a:pt x="206" y="135"/>
                  </a:lnTo>
                  <a:lnTo>
                    <a:pt x="219" y="141"/>
                  </a:lnTo>
                  <a:lnTo>
                    <a:pt x="230" y="145"/>
                  </a:lnTo>
                  <a:lnTo>
                    <a:pt x="242" y="146"/>
                  </a:lnTo>
                  <a:lnTo>
                    <a:pt x="253" y="154"/>
                  </a:lnTo>
                  <a:lnTo>
                    <a:pt x="261" y="156"/>
                  </a:lnTo>
                  <a:lnTo>
                    <a:pt x="268" y="160"/>
                  </a:lnTo>
                  <a:lnTo>
                    <a:pt x="282" y="165"/>
                  </a:lnTo>
                  <a:lnTo>
                    <a:pt x="287" y="167"/>
                  </a:lnTo>
                  <a:lnTo>
                    <a:pt x="221" y="192"/>
                  </a:lnTo>
                  <a:lnTo>
                    <a:pt x="215" y="188"/>
                  </a:lnTo>
                  <a:lnTo>
                    <a:pt x="209" y="186"/>
                  </a:lnTo>
                  <a:lnTo>
                    <a:pt x="200" y="183"/>
                  </a:lnTo>
                  <a:lnTo>
                    <a:pt x="194" y="181"/>
                  </a:lnTo>
                  <a:lnTo>
                    <a:pt x="185" y="177"/>
                  </a:lnTo>
                  <a:lnTo>
                    <a:pt x="179" y="175"/>
                  </a:lnTo>
                  <a:lnTo>
                    <a:pt x="166" y="171"/>
                  </a:lnTo>
                  <a:lnTo>
                    <a:pt x="154" y="165"/>
                  </a:lnTo>
                  <a:lnTo>
                    <a:pt x="145" y="160"/>
                  </a:lnTo>
                  <a:lnTo>
                    <a:pt x="133" y="156"/>
                  </a:lnTo>
                  <a:lnTo>
                    <a:pt x="122" y="154"/>
                  </a:lnTo>
                  <a:lnTo>
                    <a:pt x="109" y="146"/>
                  </a:lnTo>
                  <a:lnTo>
                    <a:pt x="97" y="145"/>
                  </a:lnTo>
                  <a:lnTo>
                    <a:pt x="88" y="139"/>
                  </a:lnTo>
                  <a:lnTo>
                    <a:pt x="76" y="131"/>
                  </a:lnTo>
                  <a:lnTo>
                    <a:pt x="65" y="129"/>
                  </a:lnTo>
                  <a:lnTo>
                    <a:pt x="55" y="124"/>
                  </a:lnTo>
                  <a:lnTo>
                    <a:pt x="46" y="120"/>
                  </a:lnTo>
                  <a:lnTo>
                    <a:pt x="36" y="114"/>
                  </a:lnTo>
                  <a:lnTo>
                    <a:pt x="27" y="108"/>
                  </a:lnTo>
                  <a:lnTo>
                    <a:pt x="19" y="105"/>
                  </a:lnTo>
                  <a:lnTo>
                    <a:pt x="12" y="103"/>
                  </a:lnTo>
                  <a:lnTo>
                    <a:pt x="4" y="95"/>
                  </a:lnTo>
                  <a:lnTo>
                    <a:pt x="0" y="89"/>
                  </a:lnTo>
                  <a:lnTo>
                    <a:pt x="4" y="86"/>
                  </a:lnTo>
                  <a:lnTo>
                    <a:pt x="16" y="86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94" name="Freeform 44"/>
            <p:cNvSpPr>
              <a:spLocks/>
            </p:cNvSpPr>
            <p:nvPr/>
          </p:nvSpPr>
          <p:spPr bwMode="auto">
            <a:xfrm>
              <a:off x="2519363" y="3165475"/>
              <a:ext cx="225425" cy="7143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0" y="91"/>
                </a:cxn>
                <a:cxn ang="0">
                  <a:pos x="283" y="45"/>
                </a:cxn>
                <a:cxn ang="0">
                  <a:pos x="268" y="0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83" h="91">
                  <a:moveTo>
                    <a:pt x="0" y="28"/>
                  </a:moveTo>
                  <a:lnTo>
                    <a:pt x="0" y="91"/>
                  </a:lnTo>
                  <a:lnTo>
                    <a:pt x="283" y="45"/>
                  </a:lnTo>
                  <a:lnTo>
                    <a:pt x="268" y="0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95" name="Freeform 45"/>
            <p:cNvSpPr>
              <a:spLocks/>
            </p:cNvSpPr>
            <p:nvPr/>
          </p:nvSpPr>
          <p:spPr bwMode="auto">
            <a:xfrm>
              <a:off x="1301750" y="2857500"/>
              <a:ext cx="1487488" cy="1736725"/>
            </a:xfrm>
            <a:custGeom>
              <a:avLst/>
              <a:gdLst/>
              <a:ahLst/>
              <a:cxnLst>
                <a:cxn ang="0">
                  <a:pos x="344" y="593"/>
                </a:cxn>
                <a:cxn ang="0">
                  <a:pos x="32" y="2176"/>
                </a:cxn>
                <a:cxn ang="0">
                  <a:pos x="51" y="2188"/>
                </a:cxn>
                <a:cxn ang="0">
                  <a:pos x="63" y="2188"/>
                </a:cxn>
                <a:cxn ang="0">
                  <a:pos x="68" y="2176"/>
                </a:cxn>
                <a:cxn ang="0">
                  <a:pos x="72" y="2161"/>
                </a:cxn>
                <a:cxn ang="0">
                  <a:pos x="72" y="2148"/>
                </a:cxn>
                <a:cxn ang="0">
                  <a:pos x="72" y="2132"/>
                </a:cxn>
                <a:cxn ang="0">
                  <a:pos x="72" y="2106"/>
                </a:cxn>
                <a:cxn ang="0">
                  <a:pos x="72" y="2075"/>
                </a:cxn>
                <a:cxn ang="0">
                  <a:pos x="72" y="2037"/>
                </a:cxn>
                <a:cxn ang="0">
                  <a:pos x="72" y="1994"/>
                </a:cxn>
                <a:cxn ang="0">
                  <a:pos x="72" y="1946"/>
                </a:cxn>
                <a:cxn ang="0">
                  <a:pos x="74" y="1895"/>
                </a:cxn>
                <a:cxn ang="0">
                  <a:pos x="72" y="1838"/>
                </a:cxn>
                <a:cxn ang="0">
                  <a:pos x="72" y="1781"/>
                </a:cxn>
                <a:cxn ang="0">
                  <a:pos x="72" y="1716"/>
                </a:cxn>
                <a:cxn ang="0">
                  <a:pos x="72" y="1650"/>
                </a:cxn>
                <a:cxn ang="0">
                  <a:pos x="72" y="1583"/>
                </a:cxn>
                <a:cxn ang="0">
                  <a:pos x="72" y="1515"/>
                </a:cxn>
                <a:cxn ang="0">
                  <a:pos x="72" y="1444"/>
                </a:cxn>
                <a:cxn ang="0">
                  <a:pos x="72" y="1376"/>
                </a:cxn>
                <a:cxn ang="0">
                  <a:pos x="68" y="1306"/>
                </a:cxn>
                <a:cxn ang="0">
                  <a:pos x="68" y="1235"/>
                </a:cxn>
                <a:cxn ang="0">
                  <a:pos x="68" y="1167"/>
                </a:cxn>
                <a:cxn ang="0">
                  <a:pos x="68" y="1104"/>
                </a:cxn>
                <a:cxn ang="0">
                  <a:pos x="68" y="1038"/>
                </a:cxn>
                <a:cxn ang="0">
                  <a:pos x="68" y="977"/>
                </a:cxn>
                <a:cxn ang="0">
                  <a:pos x="68" y="920"/>
                </a:cxn>
                <a:cxn ang="0">
                  <a:pos x="68" y="865"/>
                </a:cxn>
                <a:cxn ang="0">
                  <a:pos x="66" y="813"/>
                </a:cxn>
                <a:cxn ang="0">
                  <a:pos x="66" y="772"/>
                </a:cxn>
                <a:cxn ang="0">
                  <a:pos x="66" y="730"/>
                </a:cxn>
                <a:cxn ang="0">
                  <a:pos x="66" y="699"/>
                </a:cxn>
                <a:cxn ang="0">
                  <a:pos x="66" y="673"/>
                </a:cxn>
                <a:cxn ang="0">
                  <a:pos x="66" y="654"/>
                </a:cxn>
                <a:cxn ang="0">
                  <a:pos x="66" y="639"/>
                </a:cxn>
                <a:cxn ang="0">
                  <a:pos x="372" y="213"/>
                </a:cxn>
                <a:cxn ang="0">
                  <a:pos x="1328" y="274"/>
                </a:cxn>
                <a:cxn ang="0">
                  <a:pos x="1868" y="89"/>
                </a:cxn>
                <a:cxn ang="0">
                  <a:pos x="1811" y="0"/>
                </a:cxn>
                <a:cxn ang="0">
                  <a:pos x="1395" y="219"/>
                </a:cxn>
                <a:cxn ang="0">
                  <a:pos x="291" y="171"/>
                </a:cxn>
                <a:cxn ang="0">
                  <a:pos x="334" y="412"/>
                </a:cxn>
              </a:cxnLst>
              <a:rect l="0" t="0" r="r" b="b"/>
              <a:pathLst>
                <a:path w="1874" h="2188">
                  <a:moveTo>
                    <a:pt x="334" y="412"/>
                  </a:moveTo>
                  <a:lnTo>
                    <a:pt x="344" y="593"/>
                  </a:lnTo>
                  <a:lnTo>
                    <a:pt x="0" y="587"/>
                  </a:lnTo>
                  <a:lnTo>
                    <a:pt x="32" y="2176"/>
                  </a:lnTo>
                  <a:lnTo>
                    <a:pt x="36" y="2178"/>
                  </a:lnTo>
                  <a:lnTo>
                    <a:pt x="51" y="2188"/>
                  </a:lnTo>
                  <a:lnTo>
                    <a:pt x="57" y="2188"/>
                  </a:lnTo>
                  <a:lnTo>
                    <a:pt x="63" y="2188"/>
                  </a:lnTo>
                  <a:lnTo>
                    <a:pt x="66" y="2182"/>
                  </a:lnTo>
                  <a:lnTo>
                    <a:pt x="68" y="2176"/>
                  </a:lnTo>
                  <a:lnTo>
                    <a:pt x="68" y="2167"/>
                  </a:lnTo>
                  <a:lnTo>
                    <a:pt x="72" y="2161"/>
                  </a:lnTo>
                  <a:lnTo>
                    <a:pt x="72" y="2155"/>
                  </a:lnTo>
                  <a:lnTo>
                    <a:pt x="72" y="2148"/>
                  </a:lnTo>
                  <a:lnTo>
                    <a:pt x="72" y="2140"/>
                  </a:lnTo>
                  <a:lnTo>
                    <a:pt x="72" y="2132"/>
                  </a:lnTo>
                  <a:lnTo>
                    <a:pt x="72" y="2117"/>
                  </a:lnTo>
                  <a:lnTo>
                    <a:pt x="72" y="2106"/>
                  </a:lnTo>
                  <a:lnTo>
                    <a:pt x="72" y="2091"/>
                  </a:lnTo>
                  <a:lnTo>
                    <a:pt x="72" y="2075"/>
                  </a:lnTo>
                  <a:lnTo>
                    <a:pt x="72" y="2055"/>
                  </a:lnTo>
                  <a:lnTo>
                    <a:pt x="72" y="2037"/>
                  </a:lnTo>
                  <a:lnTo>
                    <a:pt x="72" y="2015"/>
                  </a:lnTo>
                  <a:lnTo>
                    <a:pt x="72" y="1994"/>
                  </a:lnTo>
                  <a:lnTo>
                    <a:pt x="72" y="1969"/>
                  </a:lnTo>
                  <a:lnTo>
                    <a:pt x="72" y="1946"/>
                  </a:lnTo>
                  <a:lnTo>
                    <a:pt x="72" y="1920"/>
                  </a:lnTo>
                  <a:lnTo>
                    <a:pt x="74" y="1895"/>
                  </a:lnTo>
                  <a:lnTo>
                    <a:pt x="72" y="1866"/>
                  </a:lnTo>
                  <a:lnTo>
                    <a:pt x="72" y="1838"/>
                  </a:lnTo>
                  <a:lnTo>
                    <a:pt x="72" y="1807"/>
                  </a:lnTo>
                  <a:lnTo>
                    <a:pt x="72" y="1781"/>
                  </a:lnTo>
                  <a:lnTo>
                    <a:pt x="72" y="1747"/>
                  </a:lnTo>
                  <a:lnTo>
                    <a:pt x="72" y="1716"/>
                  </a:lnTo>
                  <a:lnTo>
                    <a:pt x="72" y="1684"/>
                  </a:lnTo>
                  <a:lnTo>
                    <a:pt x="72" y="1650"/>
                  </a:lnTo>
                  <a:lnTo>
                    <a:pt x="72" y="1617"/>
                  </a:lnTo>
                  <a:lnTo>
                    <a:pt x="72" y="1583"/>
                  </a:lnTo>
                  <a:lnTo>
                    <a:pt x="72" y="1547"/>
                  </a:lnTo>
                  <a:lnTo>
                    <a:pt x="72" y="1515"/>
                  </a:lnTo>
                  <a:lnTo>
                    <a:pt x="72" y="1479"/>
                  </a:lnTo>
                  <a:lnTo>
                    <a:pt x="72" y="1444"/>
                  </a:lnTo>
                  <a:lnTo>
                    <a:pt x="72" y="1412"/>
                  </a:lnTo>
                  <a:lnTo>
                    <a:pt x="72" y="1376"/>
                  </a:lnTo>
                  <a:lnTo>
                    <a:pt x="68" y="1340"/>
                  </a:lnTo>
                  <a:lnTo>
                    <a:pt x="68" y="1306"/>
                  </a:lnTo>
                  <a:lnTo>
                    <a:pt x="68" y="1270"/>
                  </a:lnTo>
                  <a:lnTo>
                    <a:pt x="68" y="1235"/>
                  </a:lnTo>
                  <a:lnTo>
                    <a:pt x="68" y="1203"/>
                  </a:lnTo>
                  <a:lnTo>
                    <a:pt x="68" y="1167"/>
                  </a:lnTo>
                  <a:lnTo>
                    <a:pt x="68" y="1133"/>
                  </a:lnTo>
                  <a:lnTo>
                    <a:pt x="68" y="1104"/>
                  </a:lnTo>
                  <a:lnTo>
                    <a:pt x="68" y="1070"/>
                  </a:lnTo>
                  <a:lnTo>
                    <a:pt x="68" y="1038"/>
                  </a:lnTo>
                  <a:lnTo>
                    <a:pt x="68" y="1007"/>
                  </a:lnTo>
                  <a:lnTo>
                    <a:pt x="68" y="977"/>
                  </a:lnTo>
                  <a:lnTo>
                    <a:pt x="68" y="946"/>
                  </a:lnTo>
                  <a:lnTo>
                    <a:pt x="68" y="920"/>
                  </a:lnTo>
                  <a:lnTo>
                    <a:pt x="68" y="891"/>
                  </a:lnTo>
                  <a:lnTo>
                    <a:pt x="68" y="865"/>
                  </a:lnTo>
                  <a:lnTo>
                    <a:pt x="66" y="838"/>
                  </a:lnTo>
                  <a:lnTo>
                    <a:pt x="66" y="813"/>
                  </a:lnTo>
                  <a:lnTo>
                    <a:pt x="66" y="793"/>
                  </a:lnTo>
                  <a:lnTo>
                    <a:pt x="66" y="772"/>
                  </a:lnTo>
                  <a:lnTo>
                    <a:pt x="66" y="751"/>
                  </a:lnTo>
                  <a:lnTo>
                    <a:pt x="66" y="730"/>
                  </a:lnTo>
                  <a:lnTo>
                    <a:pt x="66" y="715"/>
                  </a:lnTo>
                  <a:lnTo>
                    <a:pt x="66" y="699"/>
                  </a:lnTo>
                  <a:lnTo>
                    <a:pt x="66" y="684"/>
                  </a:lnTo>
                  <a:lnTo>
                    <a:pt x="66" y="673"/>
                  </a:lnTo>
                  <a:lnTo>
                    <a:pt x="66" y="659"/>
                  </a:lnTo>
                  <a:lnTo>
                    <a:pt x="66" y="654"/>
                  </a:lnTo>
                  <a:lnTo>
                    <a:pt x="66" y="642"/>
                  </a:lnTo>
                  <a:lnTo>
                    <a:pt x="66" y="639"/>
                  </a:lnTo>
                  <a:lnTo>
                    <a:pt x="382" y="652"/>
                  </a:lnTo>
                  <a:lnTo>
                    <a:pt x="372" y="213"/>
                  </a:lnTo>
                  <a:lnTo>
                    <a:pt x="1241" y="120"/>
                  </a:lnTo>
                  <a:lnTo>
                    <a:pt x="1328" y="274"/>
                  </a:lnTo>
                  <a:lnTo>
                    <a:pt x="1868" y="219"/>
                  </a:lnTo>
                  <a:lnTo>
                    <a:pt x="1868" y="89"/>
                  </a:lnTo>
                  <a:lnTo>
                    <a:pt x="1874" y="0"/>
                  </a:lnTo>
                  <a:lnTo>
                    <a:pt x="1811" y="0"/>
                  </a:lnTo>
                  <a:lnTo>
                    <a:pt x="1826" y="177"/>
                  </a:lnTo>
                  <a:lnTo>
                    <a:pt x="1395" y="219"/>
                  </a:lnTo>
                  <a:lnTo>
                    <a:pt x="1302" y="80"/>
                  </a:lnTo>
                  <a:lnTo>
                    <a:pt x="291" y="171"/>
                  </a:lnTo>
                  <a:lnTo>
                    <a:pt x="334" y="412"/>
                  </a:lnTo>
                  <a:lnTo>
                    <a:pt x="334" y="4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96" name="Freeform 46"/>
            <p:cNvSpPr>
              <a:spLocks/>
            </p:cNvSpPr>
            <p:nvPr/>
          </p:nvSpPr>
          <p:spPr bwMode="auto">
            <a:xfrm>
              <a:off x="2951163" y="2967038"/>
              <a:ext cx="225425" cy="7143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89"/>
                </a:cxn>
                <a:cxn ang="0">
                  <a:pos x="283" y="47"/>
                </a:cxn>
                <a:cxn ang="0">
                  <a:pos x="268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283" h="89">
                  <a:moveTo>
                    <a:pt x="0" y="32"/>
                  </a:moveTo>
                  <a:lnTo>
                    <a:pt x="0" y="89"/>
                  </a:lnTo>
                  <a:lnTo>
                    <a:pt x="283" y="47"/>
                  </a:lnTo>
                  <a:lnTo>
                    <a:pt x="268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97" name="Freeform 47"/>
            <p:cNvSpPr>
              <a:spLocks/>
            </p:cNvSpPr>
            <p:nvPr/>
          </p:nvSpPr>
          <p:spPr bwMode="auto">
            <a:xfrm>
              <a:off x="2451100" y="3892550"/>
              <a:ext cx="793750" cy="646113"/>
            </a:xfrm>
            <a:custGeom>
              <a:avLst/>
              <a:gdLst/>
              <a:ahLst/>
              <a:cxnLst>
                <a:cxn ang="0">
                  <a:pos x="914" y="289"/>
                </a:cxn>
                <a:cxn ang="0">
                  <a:pos x="871" y="243"/>
                </a:cxn>
                <a:cxn ang="0">
                  <a:pos x="827" y="201"/>
                </a:cxn>
                <a:cxn ang="0">
                  <a:pos x="762" y="159"/>
                </a:cxn>
                <a:cxn ang="0">
                  <a:pos x="721" y="135"/>
                </a:cxn>
                <a:cxn ang="0">
                  <a:pos x="681" y="120"/>
                </a:cxn>
                <a:cxn ang="0">
                  <a:pos x="637" y="108"/>
                </a:cxn>
                <a:cxn ang="0">
                  <a:pos x="595" y="99"/>
                </a:cxn>
                <a:cxn ang="0">
                  <a:pos x="542" y="99"/>
                </a:cxn>
                <a:cxn ang="0">
                  <a:pos x="494" y="104"/>
                </a:cxn>
                <a:cxn ang="0">
                  <a:pos x="441" y="114"/>
                </a:cxn>
                <a:cxn ang="0">
                  <a:pos x="392" y="139"/>
                </a:cxn>
                <a:cxn ang="0">
                  <a:pos x="344" y="171"/>
                </a:cxn>
                <a:cxn ang="0">
                  <a:pos x="308" y="216"/>
                </a:cxn>
                <a:cxn ang="0">
                  <a:pos x="268" y="268"/>
                </a:cxn>
                <a:cxn ang="0">
                  <a:pos x="232" y="321"/>
                </a:cxn>
                <a:cxn ang="0">
                  <a:pos x="202" y="382"/>
                </a:cxn>
                <a:cxn ang="0">
                  <a:pos x="175" y="443"/>
                </a:cxn>
                <a:cxn ang="0">
                  <a:pos x="150" y="503"/>
                </a:cxn>
                <a:cxn ang="0">
                  <a:pos x="130" y="566"/>
                </a:cxn>
                <a:cxn ang="0">
                  <a:pos x="112" y="621"/>
                </a:cxn>
                <a:cxn ang="0">
                  <a:pos x="99" y="673"/>
                </a:cxn>
                <a:cxn ang="0">
                  <a:pos x="88" y="714"/>
                </a:cxn>
                <a:cxn ang="0">
                  <a:pos x="78" y="751"/>
                </a:cxn>
                <a:cxn ang="0">
                  <a:pos x="73" y="783"/>
                </a:cxn>
                <a:cxn ang="0">
                  <a:pos x="0" y="811"/>
                </a:cxn>
                <a:cxn ang="0">
                  <a:pos x="0" y="775"/>
                </a:cxn>
                <a:cxn ang="0">
                  <a:pos x="4" y="733"/>
                </a:cxn>
                <a:cxn ang="0">
                  <a:pos x="6" y="695"/>
                </a:cxn>
                <a:cxn ang="0">
                  <a:pos x="12" y="654"/>
                </a:cxn>
                <a:cxn ang="0">
                  <a:pos x="21" y="612"/>
                </a:cxn>
                <a:cxn ang="0">
                  <a:pos x="31" y="566"/>
                </a:cxn>
                <a:cxn ang="0">
                  <a:pos x="40" y="515"/>
                </a:cxn>
                <a:cxn ang="0">
                  <a:pos x="55" y="467"/>
                </a:cxn>
                <a:cxn ang="0">
                  <a:pos x="73" y="416"/>
                </a:cxn>
                <a:cxn ang="0">
                  <a:pos x="93" y="367"/>
                </a:cxn>
                <a:cxn ang="0">
                  <a:pos x="114" y="319"/>
                </a:cxn>
                <a:cxn ang="0">
                  <a:pos x="145" y="273"/>
                </a:cxn>
                <a:cxn ang="0">
                  <a:pos x="175" y="232"/>
                </a:cxn>
                <a:cxn ang="0">
                  <a:pos x="211" y="192"/>
                </a:cxn>
                <a:cxn ang="0">
                  <a:pos x="247" y="156"/>
                </a:cxn>
                <a:cxn ang="0">
                  <a:pos x="283" y="123"/>
                </a:cxn>
                <a:cxn ang="0">
                  <a:pos x="323" y="93"/>
                </a:cxn>
                <a:cxn ang="0">
                  <a:pos x="360" y="68"/>
                </a:cxn>
                <a:cxn ang="0">
                  <a:pos x="396" y="44"/>
                </a:cxn>
                <a:cxn ang="0">
                  <a:pos x="436" y="26"/>
                </a:cxn>
                <a:cxn ang="0">
                  <a:pos x="477" y="13"/>
                </a:cxn>
                <a:cxn ang="0">
                  <a:pos x="515" y="5"/>
                </a:cxn>
                <a:cxn ang="0">
                  <a:pos x="555" y="0"/>
                </a:cxn>
                <a:cxn ang="0">
                  <a:pos x="595" y="0"/>
                </a:cxn>
                <a:cxn ang="0">
                  <a:pos x="633" y="2"/>
                </a:cxn>
                <a:cxn ang="0">
                  <a:pos x="673" y="11"/>
                </a:cxn>
                <a:cxn ang="0">
                  <a:pos x="711" y="26"/>
                </a:cxn>
                <a:cxn ang="0">
                  <a:pos x="755" y="44"/>
                </a:cxn>
                <a:cxn ang="0">
                  <a:pos x="793" y="72"/>
                </a:cxn>
                <a:cxn ang="0">
                  <a:pos x="833" y="102"/>
                </a:cxn>
                <a:cxn ang="0">
                  <a:pos x="884" y="144"/>
                </a:cxn>
                <a:cxn ang="0">
                  <a:pos x="932" y="192"/>
                </a:cxn>
                <a:cxn ang="0">
                  <a:pos x="966" y="228"/>
                </a:cxn>
                <a:cxn ang="0">
                  <a:pos x="989" y="262"/>
                </a:cxn>
                <a:cxn ang="0">
                  <a:pos x="1002" y="294"/>
                </a:cxn>
                <a:cxn ang="0">
                  <a:pos x="932" y="313"/>
                </a:cxn>
              </a:cxnLst>
              <a:rect l="0" t="0" r="r" b="b"/>
              <a:pathLst>
                <a:path w="1002" h="813">
                  <a:moveTo>
                    <a:pt x="932" y="313"/>
                  </a:moveTo>
                  <a:lnTo>
                    <a:pt x="930" y="310"/>
                  </a:lnTo>
                  <a:lnTo>
                    <a:pt x="922" y="300"/>
                  </a:lnTo>
                  <a:lnTo>
                    <a:pt x="914" y="289"/>
                  </a:lnTo>
                  <a:lnTo>
                    <a:pt x="901" y="273"/>
                  </a:lnTo>
                  <a:lnTo>
                    <a:pt x="892" y="264"/>
                  </a:lnTo>
                  <a:lnTo>
                    <a:pt x="884" y="253"/>
                  </a:lnTo>
                  <a:lnTo>
                    <a:pt x="871" y="243"/>
                  </a:lnTo>
                  <a:lnTo>
                    <a:pt x="863" y="235"/>
                  </a:lnTo>
                  <a:lnTo>
                    <a:pt x="850" y="222"/>
                  </a:lnTo>
                  <a:lnTo>
                    <a:pt x="838" y="213"/>
                  </a:lnTo>
                  <a:lnTo>
                    <a:pt x="827" y="201"/>
                  </a:lnTo>
                  <a:lnTo>
                    <a:pt x="814" y="192"/>
                  </a:lnTo>
                  <a:lnTo>
                    <a:pt x="797" y="180"/>
                  </a:lnTo>
                  <a:lnTo>
                    <a:pt x="781" y="167"/>
                  </a:lnTo>
                  <a:lnTo>
                    <a:pt x="762" y="159"/>
                  </a:lnTo>
                  <a:lnTo>
                    <a:pt x="749" y="150"/>
                  </a:lnTo>
                  <a:lnTo>
                    <a:pt x="738" y="144"/>
                  </a:lnTo>
                  <a:lnTo>
                    <a:pt x="730" y="140"/>
                  </a:lnTo>
                  <a:lnTo>
                    <a:pt x="721" y="135"/>
                  </a:lnTo>
                  <a:lnTo>
                    <a:pt x="709" y="131"/>
                  </a:lnTo>
                  <a:lnTo>
                    <a:pt x="700" y="125"/>
                  </a:lnTo>
                  <a:lnTo>
                    <a:pt x="690" y="123"/>
                  </a:lnTo>
                  <a:lnTo>
                    <a:pt x="681" y="120"/>
                  </a:lnTo>
                  <a:lnTo>
                    <a:pt x="669" y="120"/>
                  </a:lnTo>
                  <a:lnTo>
                    <a:pt x="658" y="114"/>
                  </a:lnTo>
                  <a:lnTo>
                    <a:pt x="648" y="110"/>
                  </a:lnTo>
                  <a:lnTo>
                    <a:pt x="637" y="108"/>
                  </a:lnTo>
                  <a:lnTo>
                    <a:pt x="627" y="108"/>
                  </a:lnTo>
                  <a:lnTo>
                    <a:pt x="616" y="104"/>
                  </a:lnTo>
                  <a:lnTo>
                    <a:pt x="603" y="102"/>
                  </a:lnTo>
                  <a:lnTo>
                    <a:pt x="595" y="99"/>
                  </a:lnTo>
                  <a:lnTo>
                    <a:pt x="582" y="99"/>
                  </a:lnTo>
                  <a:lnTo>
                    <a:pt x="570" y="99"/>
                  </a:lnTo>
                  <a:lnTo>
                    <a:pt x="559" y="99"/>
                  </a:lnTo>
                  <a:lnTo>
                    <a:pt x="542" y="99"/>
                  </a:lnTo>
                  <a:lnTo>
                    <a:pt x="534" y="99"/>
                  </a:lnTo>
                  <a:lnTo>
                    <a:pt x="519" y="99"/>
                  </a:lnTo>
                  <a:lnTo>
                    <a:pt x="506" y="102"/>
                  </a:lnTo>
                  <a:lnTo>
                    <a:pt x="494" y="104"/>
                  </a:lnTo>
                  <a:lnTo>
                    <a:pt x="483" y="108"/>
                  </a:lnTo>
                  <a:lnTo>
                    <a:pt x="468" y="108"/>
                  </a:lnTo>
                  <a:lnTo>
                    <a:pt x="456" y="110"/>
                  </a:lnTo>
                  <a:lnTo>
                    <a:pt x="441" y="114"/>
                  </a:lnTo>
                  <a:lnTo>
                    <a:pt x="428" y="120"/>
                  </a:lnTo>
                  <a:lnTo>
                    <a:pt x="417" y="123"/>
                  </a:lnTo>
                  <a:lnTo>
                    <a:pt x="403" y="131"/>
                  </a:lnTo>
                  <a:lnTo>
                    <a:pt x="392" y="139"/>
                  </a:lnTo>
                  <a:lnTo>
                    <a:pt x="380" y="146"/>
                  </a:lnTo>
                  <a:lnTo>
                    <a:pt x="367" y="154"/>
                  </a:lnTo>
                  <a:lnTo>
                    <a:pt x="360" y="161"/>
                  </a:lnTo>
                  <a:lnTo>
                    <a:pt x="344" y="171"/>
                  </a:lnTo>
                  <a:lnTo>
                    <a:pt x="335" y="182"/>
                  </a:lnTo>
                  <a:lnTo>
                    <a:pt x="325" y="192"/>
                  </a:lnTo>
                  <a:lnTo>
                    <a:pt x="318" y="205"/>
                  </a:lnTo>
                  <a:lnTo>
                    <a:pt x="308" y="216"/>
                  </a:lnTo>
                  <a:lnTo>
                    <a:pt x="299" y="228"/>
                  </a:lnTo>
                  <a:lnTo>
                    <a:pt x="287" y="241"/>
                  </a:lnTo>
                  <a:lnTo>
                    <a:pt x="278" y="253"/>
                  </a:lnTo>
                  <a:lnTo>
                    <a:pt x="268" y="268"/>
                  </a:lnTo>
                  <a:lnTo>
                    <a:pt x="261" y="279"/>
                  </a:lnTo>
                  <a:lnTo>
                    <a:pt x="251" y="294"/>
                  </a:lnTo>
                  <a:lnTo>
                    <a:pt x="238" y="310"/>
                  </a:lnTo>
                  <a:lnTo>
                    <a:pt x="232" y="321"/>
                  </a:lnTo>
                  <a:lnTo>
                    <a:pt x="226" y="338"/>
                  </a:lnTo>
                  <a:lnTo>
                    <a:pt x="217" y="351"/>
                  </a:lnTo>
                  <a:lnTo>
                    <a:pt x="207" y="367"/>
                  </a:lnTo>
                  <a:lnTo>
                    <a:pt x="202" y="382"/>
                  </a:lnTo>
                  <a:lnTo>
                    <a:pt x="196" y="397"/>
                  </a:lnTo>
                  <a:lnTo>
                    <a:pt x="187" y="412"/>
                  </a:lnTo>
                  <a:lnTo>
                    <a:pt x="181" y="427"/>
                  </a:lnTo>
                  <a:lnTo>
                    <a:pt x="175" y="443"/>
                  </a:lnTo>
                  <a:lnTo>
                    <a:pt x="169" y="460"/>
                  </a:lnTo>
                  <a:lnTo>
                    <a:pt x="164" y="477"/>
                  </a:lnTo>
                  <a:lnTo>
                    <a:pt x="156" y="490"/>
                  </a:lnTo>
                  <a:lnTo>
                    <a:pt x="150" y="503"/>
                  </a:lnTo>
                  <a:lnTo>
                    <a:pt x="145" y="521"/>
                  </a:lnTo>
                  <a:lnTo>
                    <a:pt x="143" y="534"/>
                  </a:lnTo>
                  <a:lnTo>
                    <a:pt x="135" y="549"/>
                  </a:lnTo>
                  <a:lnTo>
                    <a:pt x="130" y="566"/>
                  </a:lnTo>
                  <a:lnTo>
                    <a:pt x="128" y="581"/>
                  </a:lnTo>
                  <a:lnTo>
                    <a:pt x="122" y="595"/>
                  </a:lnTo>
                  <a:lnTo>
                    <a:pt x="118" y="606"/>
                  </a:lnTo>
                  <a:lnTo>
                    <a:pt x="112" y="621"/>
                  </a:lnTo>
                  <a:lnTo>
                    <a:pt x="109" y="636"/>
                  </a:lnTo>
                  <a:lnTo>
                    <a:pt x="107" y="648"/>
                  </a:lnTo>
                  <a:lnTo>
                    <a:pt x="103" y="659"/>
                  </a:lnTo>
                  <a:lnTo>
                    <a:pt x="99" y="673"/>
                  </a:lnTo>
                  <a:lnTo>
                    <a:pt x="97" y="684"/>
                  </a:lnTo>
                  <a:lnTo>
                    <a:pt x="93" y="693"/>
                  </a:lnTo>
                  <a:lnTo>
                    <a:pt x="92" y="705"/>
                  </a:lnTo>
                  <a:lnTo>
                    <a:pt x="88" y="714"/>
                  </a:lnTo>
                  <a:lnTo>
                    <a:pt x="88" y="726"/>
                  </a:lnTo>
                  <a:lnTo>
                    <a:pt x="86" y="733"/>
                  </a:lnTo>
                  <a:lnTo>
                    <a:pt x="82" y="741"/>
                  </a:lnTo>
                  <a:lnTo>
                    <a:pt x="78" y="751"/>
                  </a:lnTo>
                  <a:lnTo>
                    <a:pt x="78" y="756"/>
                  </a:lnTo>
                  <a:lnTo>
                    <a:pt x="76" y="770"/>
                  </a:lnTo>
                  <a:lnTo>
                    <a:pt x="73" y="777"/>
                  </a:lnTo>
                  <a:lnTo>
                    <a:pt x="73" y="783"/>
                  </a:lnTo>
                  <a:lnTo>
                    <a:pt x="73" y="787"/>
                  </a:lnTo>
                  <a:lnTo>
                    <a:pt x="0" y="813"/>
                  </a:lnTo>
                  <a:lnTo>
                    <a:pt x="0" y="813"/>
                  </a:lnTo>
                  <a:lnTo>
                    <a:pt x="0" y="811"/>
                  </a:lnTo>
                  <a:lnTo>
                    <a:pt x="0" y="804"/>
                  </a:lnTo>
                  <a:lnTo>
                    <a:pt x="0" y="796"/>
                  </a:lnTo>
                  <a:lnTo>
                    <a:pt x="0" y="787"/>
                  </a:lnTo>
                  <a:lnTo>
                    <a:pt x="0" y="775"/>
                  </a:lnTo>
                  <a:lnTo>
                    <a:pt x="4" y="760"/>
                  </a:lnTo>
                  <a:lnTo>
                    <a:pt x="4" y="747"/>
                  </a:lnTo>
                  <a:lnTo>
                    <a:pt x="4" y="739"/>
                  </a:lnTo>
                  <a:lnTo>
                    <a:pt x="4" y="733"/>
                  </a:lnTo>
                  <a:lnTo>
                    <a:pt x="4" y="722"/>
                  </a:lnTo>
                  <a:lnTo>
                    <a:pt x="6" y="714"/>
                  </a:lnTo>
                  <a:lnTo>
                    <a:pt x="6" y="705"/>
                  </a:lnTo>
                  <a:lnTo>
                    <a:pt x="6" y="695"/>
                  </a:lnTo>
                  <a:lnTo>
                    <a:pt x="10" y="688"/>
                  </a:lnTo>
                  <a:lnTo>
                    <a:pt x="10" y="678"/>
                  </a:lnTo>
                  <a:lnTo>
                    <a:pt x="10" y="665"/>
                  </a:lnTo>
                  <a:lnTo>
                    <a:pt x="12" y="654"/>
                  </a:lnTo>
                  <a:lnTo>
                    <a:pt x="12" y="644"/>
                  </a:lnTo>
                  <a:lnTo>
                    <a:pt x="15" y="636"/>
                  </a:lnTo>
                  <a:lnTo>
                    <a:pt x="17" y="623"/>
                  </a:lnTo>
                  <a:lnTo>
                    <a:pt x="21" y="612"/>
                  </a:lnTo>
                  <a:lnTo>
                    <a:pt x="25" y="600"/>
                  </a:lnTo>
                  <a:lnTo>
                    <a:pt x="29" y="591"/>
                  </a:lnTo>
                  <a:lnTo>
                    <a:pt x="29" y="578"/>
                  </a:lnTo>
                  <a:lnTo>
                    <a:pt x="31" y="566"/>
                  </a:lnTo>
                  <a:lnTo>
                    <a:pt x="33" y="551"/>
                  </a:lnTo>
                  <a:lnTo>
                    <a:pt x="36" y="540"/>
                  </a:lnTo>
                  <a:lnTo>
                    <a:pt x="36" y="526"/>
                  </a:lnTo>
                  <a:lnTo>
                    <a:pt x="40" y="515"/>
                  </a:lnTo>
                  <a:lnTo>
                    <a:pt x="42" y="503"/>
                  </a:lnTo>
                  <a:lnTo>
                    <a:pt x="50" y="490"/>
                  </a:lnTo>
                  <a:lnTo>
                    <a:pt x="52" y="479"/>
                  </a:lnTo>
                  <a:lnTo>
                    <a:pt x="55" y="467"/>
                  </a:lnTo>
                  <a:lnTo>
                    <a:pt x="57" y="452"/>
                  </a:lnTo>
                  <a:lnTo>
                    <a:pt x="65" y="439"/>
                  </a:lnTo>
                  <a:lnTo>
                    <a:pt x="67" y="427"/>
                  </a:lnTo>
                  <a:lnTo>
                    <a:pt x="73" y="416"/>
                  </a:lnTo>
                  <a:lnTo>
                    <a:pt x="76" y="403"/>
                  </a:lnTo>
                  <a:lnTo>
                    <a:pt x="86" y="391"/>
                  </a:lnTo>
                  <a:lnTo>
                    <a:pt x="88" y="380"/>
                  </a:lnTo>
                  <a:lnTo>
                    <a:pt x="93" y="367"/>
                  </a:lnTo>
                  <a:lnTo>
                    <a:pt x="97" y="355"/>
                  </a:lnTo>
                  <a:lnTo>
                    <a:pt x="103" y="340"/>
                  </a:lnTo>
                  <a:lnTo>
                    <a:pt x="109" y="327"/>
                  </a:lnTo>
                  <a:lnTo>
                    <a:pt x="114" y="319"/>
                  </a:lnTo>
                  <a:lnTo>
                    <a:pt x="122" y="306"/>
                  </a:lnTo>
                  <a:lnTo>
                    <a:pt x="130" y="294"/>
                  </a:lnTo>
                  <a:lnTo>
                    <a:pt x="135" y="283"/>
                  </a:lnTo>
                  <a:lnTo>
                    <a:pt x="145" y="273"/>
                  </a:lnTo>
                  <a:lnTo>
                    <a:pt x="150" y="262"/>
                  </a:lnTo>
                  <a:lnTo>
                    <a:pt x="160" y="249"/>
                  </a:lnTo>
                  <a:lnTo>
                    <a:pt x="166" y="241"/>
                  </a:lnTo>
                  <a:lnTo>
                    <a:pt x="175" y="232"/>
                  </a:lnTo>
                  <a:lnTo>
                    <a:pt x="187" y="222"/>
                  </a:lnTo>
                  <a:lnTo>
                    <a:pt x="196" y="213"/>
                  </a:lnTo>
                  <a:lnTo>
                    <a:pt x="202" y="201"/>
                  </a:lnTo>
                  <a:lnTo>
                    <a:pt x="211" y="192"/>
                  </a:lnTo>
                  <a:lnTo>
                    <a:pt x="221" y="182"/>
                  </a:lnTo>
                  <a:lnTo>
                    <a:pt x="228" y="175"/>
                  </a:lnTo>
                  <a:lnTo>
                    <a:pt x="238" y="165"/>
                  </a:lnTo>
                  <a:lnTo>
                    <a:pt x="247" y="156"/>
                  </a:lnTo>
                  <a:lnTo>
                    <a:pt x="257" y="146"/>
                  </a:lnTo>
                  <a:lnTo>
                    <a:pt x="266" y="139"/>
                  </a:lnTo>
                  <a:lnTo>
                    <a:pt x="274" y="129"/>
                  </a:lnTo>
                  <a:lnTo>
                    <a:pt x="283" y="123"/>
                  </a:lnTo>
                  <a:lnTo>
                    <a:pt x="297" y="114"/>
                  </a:lnTo>
                  <a:lnTo>
                    <a:pt x="304" y="108"/>
                  </a:lnTo>
                  <a:lnTo>
                    <a:pt x="314" y="99"/>
                  </a:lnTo>
                  <a:lnTo>
                    <a:pt x="323" y="93"/>
                  </a:lnTo>
                  <a:lnTo>
                    <a:pt x="331" y="85"/>
                  </a:lnTo>
                  <a:lnTo>
                    <a:pt x="341" y="82"/>
                  </a:lnTo>
                  <a:lnTo>
                    <a:pt x="350" y="74"/>
                  </a:lnTo>
                  <a:lnTo>
                    <a:pt x="360" y="68"/>
                  </a:lnTo>
                  <a:lnTo>
                    <a:pt x="367" y="63"/>
                  </a:lnTo>
                  <a:lnTo>
                    <a:pt x="377" y="57"/>
                  </a:lnTo>
                  <a:lnTo>
                    <a:pt x="386" y="49"/>
                  </a:lnTo>
                  <a:lnTo>
                    <a:pt x="396" y="44"/>
                  </a:lnTo>
                  <a:lnTo>
                    <a:pt x="407" y="42"/>
                  </a:lnTo>
                  <a:lnTo>
                    <a:pt x="417" y="36"/>
                  </a:lnTo>
                  <a:lnTo>
                    <a:pt x="426" y="32"/>
                  </a:lnTo>
                  <a:lnTo>
                    <a:pt x="436" y="26"/>
                  </a:lnTo>
                  <a:lnTo>
                    <a:pt x="443" y="23"/>
                  </a:lnTo>
                  <a:lnTo>
                    <a:pt x="456" y="21"/>
                  </a:lnTo>
                  <a:lnTo>
                    <a:pt x="464" y="17"/>
                  </a:lnTo>
                  <a:lnTo>
                    <a:pt x="477" y="13"/>
                  </a:lnTo>
                  <a:lnTo>
                    <a:pt x="485" y="11"/>
                  </a:lnTo>
                  <a:lnTo>
                    <a:pt x="494" y="11"/>
                  </a:lnTo>
                  <a:lnTo>
                    <a:pt x="504" y="5"/>
                  </a:lnTo>
                  <a:lnTo>
                    <a:pt x="515" y="5"/>
                  </a:lnTo>
                  <a:lnTo>
                    <a:pt x="525" y="2"/>
                  </a:lnTo>
                  <a:lnTo>
                    <a:pt x="534" y="2"/>
                  </a:lnTo>
                  <a:lnTo>
                    <a:pt x="542" y="0"/>
                  </a:lnTo>
                  <a:lnTo>
                    <a:pt x="555" y="0"/>
                  </a:lnTo>
                  <a:lnTo>
                    <a:pt x="563" y="0"/>
                  </a:lnTo>
                  <a:lnTo>
                    <a:pt x="576" y="0"/>
                  </a:lnTo>
                  <a:lnTo>
                    <a:pt x="586" y="0"/>
                  </a:lnTo>
                  <a:lnTo>
                    <a:pt x="595" y="0"/>
                  </a:lnTo>
                  <a:lnTo>
                    <a:pt x="603" y="0"/>
                  </a:lnTo>
                  <a:lnTo>
                    <a:pt x="616" y="0"/>
                  </a:lnTo>
                  <a:lnTo>
                    <a:pt x="624" y="0"/>
                  </a:lnTo>
                  <a:lnTo>
                    <a:pt x="633" y="2"/>
                  </a:lnTo>
                  <a:lnTo>
                    <a:pt x="643" y="5"/>
                  </a:lnTo>
                  <a:lnTo>
                    <a:pt x="654" y="7"/>
                  </a:lnTo>
                  <a:lnTo>
                    <a:pt x="664" y="7"/>
                  </a:lnTo>
                  <a:lnTo>
                    <a:pt x="673" y="11"/>
                  </a:lnTo>
                  <a:lnTo>
                    <a:pt x="681" y="13"/>
                  </a:lnTo>
                  <a:lnTo>
                    <a:pt x="694" y="17"/>
                  </a:lnTo>
                  <a:lnTo>
                    <a:pt x="702" y="21"/>
                  </a:lnTo>
                  <a:lnTo>
                    <a:pt x="711" y="26"/>
                  </a:lnTo>
                  <a:lnTo>
                    <a:pt x="724" y="28"/>
                  </a:lnTo>
                  <a:lnTo>
                    <a:pt x="736" y="36"/>
                  </a:lnTo>
                  <a:lnTo>
                    <a:pt x="745" y="38"/>
                  </a:lnTo>
                  <a:lnTo>
                    <a:pt x="755" y="44"/>
                  </a:lnTo>
                  <a:lnTo>
                    <a:pt x="762" y="49"/>
                  </a:lnTo>
                  <a:lnTo>
                    <a:pt x="772" y="59"/>
                  </a:lnTo>
                  <a:lnTo>
                    <a:pt x="783" y="63"/>
                  </a:lnTo>
                  <a:lnTo>
                    <a:pt x="793" y="72"/>
                  </a:lnTo>
                  <a:lnTo>
                    <a:pt x="806" y="78"/>
                  </a:lnTo>
                  <a:lnTo>
                    <a:pt x="814" y="85"/>
                  </a:lnTo>
                  <a:lnTo>
                    <a:pt x="823" y="93"/>
                  </a:lnTo>
                  <a:lnTo>
                    <a:pt x="833" y="102"/>
                  </a:lnTo>
                  <a:lnTo>
                    <a:pt x="840" y="108"/>
                  </a:lnTo>
                  <a:lnTo>
                    <a:pt x="850" y="118"/>
                  </a:lnTo>
                  <a:lnTo>
                    <a:pt x="865" y="129"/>
                  </a:lnTo>
                  <a:lnTo>
                    <a:pt x="884" y="144"/>
                  </a:lnTo>
                  <a:lnTo>
                    <a:pt x="895" y="156"/>
                  </a:lnTo>
                  <a:lnTo>
                    <a:pt x="911" y="167"/>
                  </a:lnTo>
                  <a:lnTo>
                    <a:pt x="920" y="180"/>
                  </a:lnTo>
                  <a:lnTo>
                    <a:pt x="932" y="192"/>
                  </a:lnTo>
                  <a:lnTo>
                    <a:pt x="941" y="201"/>
                  </a:lnTo>
                  <a:lnTo>
                    <a:pt x="951" y="211"/>
                  </a:lnTo>
                  <a:lnTo>
                    <a:pt x="958" y="220"/>
                  </a:lnTo>
                  <a:lnTo>
                    <a:pt x="966" y="228"/>
                  </a:lnTo>
                  <a:lnTo>
                    <a:pt x="972" y="237"/>
                  </a:lnTo>
                  <a:lnTo>
                    <a:pt x="977" y="243"/>
                  </a:lnTo>
                  <a:lnTo>
                    <a:pt x="981" y="253"/>
                  </a:lnTo>
                  <a:lnTo>
                    <a:pt x="989" y="262"/>
                  </a:lnTo>
                  <a:lnTo>
                    <a:pt x="992" y="270"/>
                  </a:lnTo>
                  <a:lnTo>
                    <a:pt x="998" y="279"/>
                  </a:lnTo>
                  <a:lnTo>
                    <a:pt x="998" y="289"/>
                  </a:lnTo>
                  <a:lnTo>
                    <a:pt x="1002" y="294"/>
                  </a:lnTo>
                  <a:lnTo>
                    <a:pt x="1002" y="304"/>
                  </a:lnTo>
                  <a:lnTo>
                    <a:pt x="1002" y="310"/>
                  </a:lnTo>
                  <a:lnTo>
                    <a:pt x="932" y="313"/>
                  </a:lnTo>
                  <a:lnTo>
                    <a:pt x="932" y="3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298" name="群組 119"/>
          <p:cNvGrpSpPr/>
          <p:nvPr/>
        </p:nvGrpSpPr>
        <p:grpSpPr>
          <a:xfrm>
            <a:off x="4198209" y="4929198"/>
            <a:ext cx="1088171" cy="1643056"/>
            <a:chOff x="5259382" y="2860675"/>
            <a:chExt cx="2079625" cy="3140077"/>
          </a:xfrm>
        </p:grpSpPr>
        <p:sp>
          <p:nvSpPr>
            <p:cNvPr id="299" name="Freeform 55"/>
            <p:cNvSpPr>
              <a:spLocks/>
            </p:cNvSpPr>
            <p:nvPr/>
          </p:nvSpPr>
          <p:spPr bwMode="auto">
            <a:xfrm>
              <a:off x="6645269" y="3200400"/>
              <a:ext cx="401637" cy="388939"/>
            </a:xfrm>
            <a:custGeom>
              <a:avLst/>
              <a:gdLst/>
              <a:ahLst/>
              <a:cxnLst>
                <a:cxn ang="0">
                  <a:pos x="15" y="13"/>
                </a:cxn>
                <a:cxn ang="0">
                  <a:pos x="40" y="34"/>
                </a:cxn>
                <a:cxn ang="0">
                  <a:pos x="57" y="49"/>
                </a:cxn>
                <a:cxn ang="0">
                  <a:pos x="76" y="60"/>
                </a:cxn>
                <a:cxn ang="0">
                  <a:pos x="93" y="72"/>
                </a:cxn>
                <a:cxn ang="0">
                  <a:pos x="114" y="87"/>
                </a:cxn>
                <a:cxn ang="0">
                  <a:pos x="135" y="102"/>
                </a:cxn>
                <a:cxn ang="0">
                  <a:pos x="157" y="115"/>
                </a:cxn>
                <a:cxn ang="0">
                  <a:pos x="175" y="127"/>
                </a:cxn>
                <a:cxn ang="0">
                  <a:pos x="195" y="138"/>
                </a:cxn>
                <a:cxn ang="0">
                  <a:pos x="216" y="153"/>
                </a:cxn>
                <a:cxn ang="0">
                  <a:pos x="237" y="169"/>
                </a:cxn>
                <a:cxn ang="0">
                  <a:pos x="262" y="180"/>
                </a:cxn>
                <a:cxn ang="0">
                  <a:pos x="281" y="193"/>
                </a:cxn>
                <a:cxn ang="0">
                  <a:pos x="304" y="209"/>
                </a:cxn>
                <a:cxn ang="0">
                  <a:pos x="323" y="220"/>
                </a:cxn>
                <a:cxn ang="0">
                  <a:pos x="340" y="235"/>
                </a:cxn>
                <a:cxn ang="0">
                  <a:pos x="361" y="247"/>
                </a:cxn>
                <a:cxn ang="0">
                  <a:pos x="380" y="262"/>
                </a:cxn>
                <a:cxn ang="0">
                  <a:pos x="403" y="283"/>
                </a:cxn>
                <a:cxn ang="0">
                  <a:pos x="433" y="311"/>
                </a:cxn>
                <a:cxn ang="0">
                  <a:pos x="460" y="340"/>
                </a:cxn>
                <a:cxn ang="0">
                  <a:pos x="482" y="372"/>
                </a:cxn>
                <a:cxn ang="0">
                  <a:pos x="498" y="401"/>
                </a:cxn>
                <a:cxn ang="0">
                  <a:pos x="503" y="425"/>
                </a:cxn>
                <a:cxn ang="0">
                  <a:pos x="505" y="442"/>
                </a:cxn>
                <a:cxn ang="0">
                  <a:pos x="503" y="461"/>
                </a:cxn>
                <a:cxn ang="0">
                  <a:pos x="484" y="475"/>
                </a:cxn>
                <a:cxn ang="0">
                  <a:pos x="463" y="482"/>
                </a:cxn>
                <a:cxn ang="0">
                  <a:pos x="446" y="486"/>
                </a:cxn>
                <a:cxn ang="0">
                  <a:pos x="437" y="475"/>
                </a:cxn>
                <a:cxn ang="0">
                  <a:pos x="424" y="446"/>
                </a:cxn>
                <a:cxn ang="0">
                  <a:pos x="410" y="420"/>
                </a:cxn>
                <a:cxn ang="0">
                  <a:pos x="389" y="393"/>
                </a:cxn>
                <a:cxn ang="0">
                  <a:pos x="367" y="368"/>
                </a:cxn>
                <a:cxn ang="0">
                  <a:pos x="344" y="340"/>
                </a:cxn>
                <a:cxn ang="0">
                  <a:pos x="317" y="313"/>
                </a:cxn>
                <a:cxn ang="0">
                  <a:pos x="285" y="290"/>
                </a:cxn>
                <a:cxn ang="0">
                  <a:pos x="256" y="262"/>
                </a:cxn>
                <a:cxn ang="0">
                  <a:pos x="226" y="235"/>
                </a:cxn>
                <a:cxn ang="0">
                  <a:pos x="192" y="210"/>
                </a:cxn>
                <a:cxn ang="0">
                  <a:pos x="163" y="184"/>
                </a:cxn>
                <a:cxn ang="0">
                  <a:pos x="133" y="159"/>
                </a:cxn>
                <a:cxn ang="0">
                  <a:pos x="102" y="133"/>
                </a:cxn>
                <a:cxn ang="0">
                  <a:pos x="72" y="106"/>
                </a:cxn>
                <a:cxn ang="0">
                  <a:pos x="45" y="81"/>
                </a:cxn>
                <a:cxn ang="0">
                  <a:pos x="0" y="0"/>
                </a:cxn>
              </a:cxnLst>
              <a:rect l="0" t="0" r="r" b="b"/>
              <a:pathLst>
                <a:path w="505" h="490">
                  <a:moveTo>
                    <a:pt x="0" y="0"/>
                  </a:moveTo>
                  <a:lnTo>
                    <a:pt x="15" y="13"/>
                  </a:lnTo>
                  <a:lnTo>
                    <a:pt x="30" y="26"/>
                  </a:lnTo>
                  <a:lnTo>
                    <a:pt x="40" y="34"/>
                  </a:lnTo>
                  <a:lnTo>
                    <a:pt x="47" y="39"/>
                  </a:lnTo>
                  <a:lnTo>
                    <a:pt x="57" y="49"/>
                  </a:lnTo>
                  <a:lnTo>
                    <a:pt x="66" y="55"/>
                  </a:lnTo>
                  <a:lnTo>
                    <a:pt x="76" y="60"/>
                  </a:lnTo>
                  <a:lnTo>
                    <a:pt x="83" y="66"/>
                  </a:lnTo>
                  <a:lnTo>
                    <a:pt x="93" y="72"/>
                  </a:lnTo>
                  <a:lnTo>
                    <a:pt x="104" y="81"/>
                  </a:lnTo>
                  <a:lnTo>
                    <a:pt x="114" y="87"/>
                  </a:lnTo>
                  <a:lnTo>
                    <a:pt x="123" y="95"/>
                  </a:lnTo>
                  <a:lnTo>
                    <a:pt x="135" y="102"/>
                  </a:lnTo>
                  <a:lnTo>
                    <a:pt x="148" y="108"/>
                  </a:lnTo>
                  <a:lnTo>
                    <a:pt x="157" y="115"/>
                  </a:lnTo>
                  <a:lnTo>
                    <a:pt x="165" y="121"/>
                  </a:lnTo>
                  <a:lnTo>
                    <a:pt x="175" y="127"/>
                  </a:lnTo>
                  <a:lnTo>
                    <a:pt x="186" y="136"/>
                  </a:lnTo>
                  <a:lnTo>
                    <a:pt x="195" y="138"/>
                  </a:lnTo>
                  <a:lnTo>
                    <a:pt x="207" y="148"/>
                  </a:lnTo>
                  <a:lnTo>
                    <a:pt x="216" y="153"/>
                  </a:lnTo>
                  <a:lnTo>
                    <a:pt x="228" y="163"/>
                  </a:lnTo>
                  <a:lnTo>
                    <a:pt x="237" y="169"/>
                  </a:lnTo>
                  <a:lnTo>
                    <a:pt x="251" y="174"/>
                  </a:lnTo>
                  <a:lnTo>
                    <a:pt x="262" y="180"/>
                  </a:lnTo>
                  <a:lnTo>
                    <a:pt x="271" y="188"/>
                  </a:lnTo>
                  <a:lnTo>
                    <a:pt x="281" y="193"/>
                  </a:lnTo>
                  <a:lnTo>
                    <a:pt x="292" y="201"/>
                  </a:lnTo>
                  <a:lnTo>
                    <a:pt x="304" y="209"/>
                  </a:lnTo>
                  <a:lnTo>
                    <a:pt x="313" y="218"/>
                  </a:lnTo>
                  <a:lnTo>
                    <a:pt x="323" y="220"/>
                  </a:lnTo>
                  <a:lnTo>
                    <a:pt x="330" y="230"/>
                  </a:lnTo>
                  <a:lnTo>
                    <a:pt x="340" y="235"/>
                  </a:lnTo>
                  <a:lnTo>
                    <a:pt x="349" y="241"/>
                  </a:lnTo>
                  <a:lnTo>
                    <a:pt x="361" y="247"/>
                  </a:lnTo>
                  <a:lnTo>
                    <a:pt x="370" y="256"/>
                  </a:lnTo>
                  <a:lnTo>
                    <a:pt x="380" y="262"/>
                  </a:lnTo>
                  <a:lnTo>
                    <a:pt x="389" y="269"/>
                  </a:lnTo>
                  <a:lnTo>
                    <a:pt x="403" y="283"/>
                  </a:lnTo>
                  <a:lnTo>
                    <a:pt x="422" y="296"/>
                  </a:lnTo>
                  <a:lnTo>
                    <a:pt x="433" y="311"/>
                  </a:lnTo>
                  <a:lnTo>
                    <a:pt x="448" y="326"/>
                  </a:lnTo>
                  <a:lnTo>
                    <a:pt x="460" y="340"/>
                  </a:lnTo>
                  <a:lnTo>
                    <a:pt x="473" y="357"/>
                  </a:lnTo>
                  <a:lnTo>
                    <a:pt x="482" y="372"/>
                  </a:lnTo>
                  <a:lnTo>
                    <a:pt x="492" y="385"/>
                  </a:lnTo>
                  <a:lnTo>
                    <a:pt x="498" y="401"/>
                  </a:lnTo>
                  <a:lnTo>
                    <a:pt x="503" y="420"/>
                  </a:lnTo>
                  <a:lnTo>
                    <a:pt x="503" y="425"/>
                  </a:lnTo>
                  <a:lnTo>
                    <a:pt x="505" y="435"/>
                  </a:lnTo>
                  <a:lnTo>
                    <a:pt x="505" y="442"/>
                  </a:lnTo>
                  <a:lnTo>
                    <a:pt x="505" y="454"/>
                  </a:lnTo>
                  <a:lnTo>
                    <a:pt x="503" y="461"/>
                  </a:lnTo>
                  <a:lnTo>
                    <a:pt x="498" y="467"/>
                  </a:lnTo>
                  <a:lnTo>
                    <a:pt x="484" y="475"/>
                  </a:lnTo>
                  <a:lnTo>
                    <a:pt x="475" y="480"/>
                  </a:lnTo>
                  <a:lnTo>
                    <a:pt x="463" y="482"/>
                  </a:lnTo>
                  <a:lnTo>
                    <a:pt x="452" y="486"/>
                  </a:lnTo>
                  <a:lnTo>
                    <a:pt x="446" y="486"/>
                  </a:lnTo>
                  <a:lnTo>
                    <a:pt x="443" y="490"/>
                  </a:lnTo>
                  <a:lnTo>
                    <a:pt x="437" y="475"/>
                  </a:lnTo>
                  <a:lnTo>
                    <a:pt x="433" y="461"/>
                  </a:lnTo>
                  <a:lnTo>
                    <a:pt x="424" y="446"/>
                  </a:lnTo>
                  <a:lnTo>
                    <a:pt x="418" y="435"/>
                  </a:lnTo>
                  <a:lnTo>
                    <a:pt x="410" y="420"/>
                  </a:lnTo>
                  <a:lnTo>
                    <a:pt x="401" y="408"/>
                  </a:lnTo>
                  <a:lnTo>
                    <a:pt x="389" y="393"/>
                  </a:lnTo>
                  <a:lnTo>
                    <a:pt x="380" y="380"/>
                  </a:lnTo>
                  <a:lnTo>
                    <a:pt x="367" y="368"/>
                  </a:lnTo>
                  <a:lnTo>
                    <a:pt x="355" y="357"/>
                  </a:lnTo>
                  <a:lnTo>
                    <a:pt x="344" y="340"/>
                  </a:lnTo>
                  <a:lnTo>
                    <a:pt x="330" y="328"/>
                  </a:lnTo>
                  <a:lnTo>
                    <a:pt x="317" y="313"/>
                  </a:lnTo>
                  <a:lnTo>
                    <a:pt x="302" y="302"/>
                  </a:lnTo>
                  <a:lnTo>
                    <a:pt x="285" y="290"/>
                  </a:lnTo>
                  <a:lnTo>
                    <a:pt x="273" y="277"/>
                  </a:lnTo>
                  <a:lnTo>
                    <a:pt x="256" y="262"/>
                  </a:lnTo>
                  <a:lnTo>
                    <a:pt x="241" y="247"/>
                  </a:lnTo>
                  <a:lnTo>
                    <a:pt x="226" y="235"/>
                  </a:lnTo>
                  <a:lnTo>
                    <a:pt x="211" y="222"/>
                  </a:lnTo>
                  <a:lnTo>
                    <a:pt x="192" y="210"/>
                  </a:lnTo>
                  <a:lnTo>
                    <a:pt x="178" y="199"/>
                  </a:lnTo>
                  <a:lnTo>
                    <a:pt x="163" y="184"/>
                  </a:lnTo>
                  <a:lnTo>
                    <a:pt x="148" y="172"/>
                  </a:lnTo>
                  <a:lnTo>
                    <a:pt x="133" y="159"/>
                  </a:lnTo>
                  <a:lnTo>
                    <a:pt x="118" y="144"/>
                  </a:lnTo>
                  <a:lnTo>
                    <a:pt x="102" y="133"/>
                  </a:lnTo>
                  <a:lnTo>
                    <a:pt x="87" y="121"/>
                  </a:lnTo>
                  <a:lnTo>
                    <a:pt x="72" y="106"/>
                  </a:lnTo>
                  <a:lnTo>
                    <a:pt x="61" y="95"/>
                  </a:lnTo>
                  <a:lnTo>
                    <a:pt x="45" y="81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00" name="Freeform 69"/>
            <p:cNvSpPr>
              <a:spLocks/>
            </p:cNvSpPr>
            <p:nvPr/>
          </p:nvSpPr>
          <p:spPr bwMode="auto">
            <a:xfrm>
              <a:off x="6016619" y="2860675"/>
              <a:ext cx="220662" cy="474663"/>
            </a:xfrm>
            <a:custGeom>
              <a:avLst/>
              <a:gdLst/>
              <a:ahLst/>
              <a:cxnLst>
                <a:cxn ang="0">
                  <a:pos x="243" y="63"/>
                </a:cxn>
                <a:cxn ang="0">
                  <a:pos x="217" y="66"/>
                </a:cxn>
                <a:cxn ang="0">
                  <a:pos x="192" y="74"/>
                </a:cxn>
                <a:cxn ang="0">
                  <a:pos x="148" y="103"/>
                </a:cxn>
                <a:cxn ang="0">
                  <a:pos x="108" y="144"/>
                </a:cxn>
                <a:cxn ang="0">
                  <a:pos x="93" y="171"/>
                </a:cxn>
                <a:cxn ang="0">
                  <a:pos x="80" y="198"/>
                </a:cxn>
                <a:cxn ang="0">
                  <a:pos x="69" y="226"/>
                </a:cxn>
                <a:cxn ang="0">
                  <a:pos x="63" y="258"/>
                </a:cxn>
                <a:cxn ang="0">
                  <a:pos x="53" y="289"/>
                </a:cxn>
                <a:cxn ang="0">
                  <a:pos x="51" y="319"/>
                </a:cxn>
                <a:cxn ang="0">
                  <a:pos x="48" y="352"/>
                </a:cxn>
                <a:cxn ang="0">
                  <a:pos x="51" y="386"/>
                </a:cxn>
                <a:cxn ang="0">
                  <a:pos x="53" y="416"/>
                </a:cxn>
                <a:cxn ang="0">
                  <a:pos x="59" y="447"/>
                </a:cxn>
                <a:cxn ang="0">
                  <a:pos x="72" y="473"/>
                </a:cxn>
                <a:cxn ang="0">
                  <a:pos x="84" y="500"/>
                </a:cxn>
                <a:cxn ang="0">
                  <a:pos x="118" y="543"/>
                </a:cxn>
                <a:cxn ang="0">
                  <a:pos x="162" y="564"/>
                </a:cxn>
                <a:cxn ang="0">
                  <a:pos x="198" y="543"/>
                </a:cxn>
                <a:cxn ang="0">
                  <a:pos x="217" y="519"/>
                </a:cxn>
                <a:cxn ang="0">
                  <a:pos x="238" y="490"/>
                </a:cxn>
                <a:cxn ang="0">
                  <a:pos x="257" y="469"/>
                </a:cxn>
                <a:cxn ang="0">
                  <a:pos x="272" y="473"/>
                </a:cxn>
                <a:cxn ang="0">
                  <a:pos x="272" y="504"/>
                </a:cxn>
                <a:cxn ang="0">
                  <a:pos x="257" y="530"/>
                </a:cxn>
                <a:cxn ang="0">
                  <a:pos x="223" y="566"/>
                </a:cxn>
                <a:cxn ang="0">
                  <a:pos x="196" y="585"/>
                </a:cxn>
                <a:cxn ang="0">
                  <a:pos x="165" y="593"/>
                </a:cxn>
                <a:cxn ang="0">
                  <a:pos x="139" y="597"/>
                </a:cxn>
                <a:cxn ang="0">
                  <a:pos x="114" y="591"/>
                </a:cxn>
                <a:cxn ang="0">
                  <a:pos x="72" y="564"/>
                </a:cxn>
                <a:cxn ang="0">
                  <a:pos x="44" y="524"/>
                </a:cxn>
                <a:cxn ang="0">
                  <a:pos x="21" y="483"/>
                </a:cxn>
                <a:cxn ang="0">
                  <a:pos x="15" y="454"/>
                </a:cxn>
                <a:cxn ang="0">
                  <a:pos x="10" y="428"/>
                </a:cxn>
                <a:cxn ang="0">
                  <a:pos x="6" y="401"/>
                </a:cxn>
                <a:cxn ang="0">
                  <a:pos x="2" y="376"/>
                </a:cxn>
                <a:cxn ang="0">
                  <a:pos x="0" y="350"/>
                </a:cxn>
                <a:cxn ang="0">
                  <a:pos x="0" y="308"/>
                </a:cxn>
                <a:cxn ang="0">
                  <a:pos x="0" y="283"/>
                </a:cxn>
                <a:cxn ang="0">
                  <a:pos x="2" y="241"/>
                </a:cxn>
                <a:cxn ang="0">
                  <a:pos x="6" y="213"/>
                </a:cxn>
                <a:cxn ang="0">
                  <a:pos x="17" y="169"/>
                </a:cxn>
                <a:cxn ang="0">
                  <a:pos x="36" y="123"/>
                </a:cxn>
                <a:cxn ang="0">
                  <a:pos x="57" y="82"/>
                </a:cxn>
                <a:cxn ang="0">
                  <a:pos x="91" y="47"/>
                </a:cxn>
                <a:cxn ang="0">
                  <a:pos x="129" y="23"/>
                </a:cxn>
                <a:cxn ang="0">
                  <a:pos x="160" y="9"/>
                </a:cxn>
                <a:cxn ang="0">
                  <a:pos x="190" y="2"/>
                </a:cxn>
                <a:cxn ang="0">
                  <a:pos x="217" y="2"/>
                </a:cxn>
                <a:cxn ang="0">
                  <a:pos x="251" y="0"/>
                </a:cxn>
                <a:cxn ang="0">
                  <a:pos x="278" y="11"/>
                </a:cxn>
                <a:cxn ang="0">
                  <a:pos x="280" y="46"/>
                </a:cxn>
                <a:cxn ang="0">
                  <a:pos x="266" y="66"/>
                </a:cxn>
              </a:cxnLst>
              <a:rect l="0" t="0" r="r" b="b"/>
              <a:pathLst>
                <a:path w="280" h="597">
                  <a:moveTo>
                    <a:pt x="266" y="66"/>
                  </a:moveTo>
                  <a:lnTo>
                    <a:pt x="253" y="63"/>
                  </a:lnTo>
                  <a:lnTo>
                    <a:pt x="243" y="63"/>
                  </a:lnTo>
                  <a:lnTo>
                    <a:pt x="236" y="63"/>
                  </a:lnTo>
                  <a:lnTo>
                    <a:pt x="226" y="66"/>
                  </a:lnTo>
                  <a:lnTo>
                    <a:pt x="217" y="66"/>
                  </a:lnTo>
                  <a:lnTo>
                    <a:pt x="207" y="68"/>
                  </a:lnTo>
                  <a:lnTo>
                    <a:pt x="198" y="72"/>
                  </a:lnTo>
                  <a:lnTo>
                    <a:pt x="192" y="74"/>
                  </a:lnTo>
                  <a:lnTo>
                    <a:pt x="175" y="82"/>
                  </a:lnTo>
                  <a:lnTo>
                    <a:pt x="160" y="93"/>
                  </a:lnTo>
                  <a:lnTo>
                    <a:pt x="148" y="103"/>
                  </a:lnTo>
                  <a:lnTo>
                    <a:pt x="135" y="116"/>
                  </a:lnTo>
                  <a:lnTo>
                    <a:pt x="120" y="129"/>
                  </a:lnTo>
                  <a:lnTo>
                    <a:pt x="108" y="144"/>
                  </a:lnTo>
                  <a:lnTo>
                    <a:pt x="103" y="154"/>
                  </a:lnTo>
                  <a:lnTo>
                    <a:pt x="99" y="163"/>
                  </a:lnTo>
                  <a:lnTo>
                    <a:pt x="93" y="171"/>
                  </a:lnTo>
                  <a:lnTo>
                    <a:pt x="91" y="180"/>
                  </a:lnTo>
                  <a:lnTo>
                    <a:pt x="84" y="190"/>
                  </a:lnTo>
                  <a:lnTo>
                    <a:pt x="80" y="198"/>
                  </a:lnTo>
                  <a:lnTo>
                    <a:pt x="78" y="207"/>
                  </a:lnTo>
                  <a:lnTo>
                    <a:pt x="76" y="217"/>
                  </a:lnTo>
                  <a:lnTo>
                    <a:pt x="69" y="226"/>
                  </a:lnTo>
                  <a:lnTo>
                    <a:pt x="67" y="237"/>
                  </a:lnTo>
                  <a:lnTo>
                    <a:pt x="63" y="247"/>
                  </a:lnTo>
                  <a:lnTo>
                    <a:pt x="63" y="258"/>
                  </a:lnTo>
                  <a:lnTo>
                    <a:pt x="57" y="268"/>
                  </a:lnTo>
                  <a:lnTo>
                    <a:pt x="57" y="277"/>
                  </a:lnTo>
                  <a:lnTo>
                    <a:pt x="53" y="289"/>
                  </a:lnTo>
                  <a:lnTo>
                    <a:pt x="53" y="298"/>
                  </a:lnTo>
                  <a:lnTo>
                    <a:pt x="51" y="308"/>
                  </a:lnTo>
                  <a:lnTo>
                    <a:pt x="51" y="319"/>
                  </a:lnTo>
                  <a:lnTo>
                    <a:pt x="51" y="331"/>
                  </a:lnTo>
                  <a:lnTo>
                    <a:pt x="51" y="344"/>
                  </a:lnTo>
                  <a:lnTo>
                    <a:pt x="48" y="352"/>
                  </a:lnTo>
                  <a:lnTo>
                    <a:pt x="48" y="361"/>
                  </a:lnTo>
                  <a:lnTo>
                    <a:pt x="48" y="372"/>
                  </a:lnTo>
                  <a:lnTo>
                    <a:pt x="51" y="386"/>
                  </a:lnTo>
                  <a:lnTo>
                    <a:pt x="51" y="395"/>
                  </a:lnTo>
                  <a:lnTo>
                    <a:pt x="51" y="405"/>
                  </a:lnTo>
                  <a:lnTo>
                    <a:pt x="53" y="416"/>
                  </a:lnTo>
                  <a:lnTo>
                    <a:pt x="57" y="428"/>
                  </a:lnTo>
                  <a:lnTo>
                    <a:pt x="57" y="437"/>
                  </a:lnTo>
                  <a:lnTo>
                    <a:pt x="59" y="447"/>
                  </a:lnTo>
                  <a:lnTo>
                    <a:pt x="63" y="454"/>
                  </a:lnTo>
                  <a:lnTo>
                    <a:pt x="67" y="464"/>
                  </a:lnTo>
                  <a:lnTo>
                    <a:pt x="72" y="473"/>
                  </a:lnTo>
                  <a:lnTo>
                    <a:pt x="76" y="483"/>
                  </a:lnTo>
                  <a:lnTo>
                    <a:pt x="80" y="490"/>
                  </a:lnTo>
                  <a:lnTo>
                    <a:pt x="84" y="500"/>
                  </a:lnTo>
                  <a:lnTo>
                    <a:pt x="93" y="515"/>
                  </a:lnTo>
                  <a:lnTo>
                    <a:pt x="105" y="530"/>
                  </a:lnTo>
                  <a:lnTo>
                    <a:pt x="118" y="543"/>
                  </a:lnTo>
                  <a:lnTo>
                    <a:pt x="135" y="559"/>
                  </a:lnTo>
                  <a:lnTo>
                    <a:pt x="148" y="564"/>
                  </a:lnTo>
                  <a:lnTo>
                    <a:pt x="162" y="564"/>
                  </a:lnTo>
                  <a:lnTo>
                    <a:pt x="175" y="559"/>
                  </a:lnTo>
                  <a:lnTo>
                    <a:pt x="192" y="549"/>
                  </a:lnTo>
                  <a:lnTo>
                    <a:pt x="198" y="543"/>
                  </a:lnTo>
                  <a:lnTo>
                    <a:pt x="205" y="536"/>
                  </a:lnTo>
                  <a:lnTo>
                    <a:pt x="211" y="526"/>
                  </a:lnTo>
                  <a:lnTo>
                    <a:pt x="217" y="519"/>
                  </a:lnTo>
                  <a:lnTo>
                    <a:pt x="223" y="509"/>
                  </a:lnTo>
                  <a:lnTo>
                    <a:pt x="230" y="500"/>
                  </a:lnTo>
                  <a:lnTo>
                    <a:pt x="238" y="490"/>
                  </a:lnTo>
                  <a:lnTo>
                    <a:pt x="243" y="485"/>
                  </a:lnTo>
                  <a:lnTo>
                    <a:pt x="247" y="477"/>
                  </a:lnTo>
                  <a:lnTo>
                    <a:pt x="257" y="469"/>
                  </a:lnTo>
                  <a:lnTo>
                    <a:pt x="262" y="467"/>
                  </a:lnTo>
                  <a:lnTo>
                    <a:pt x="268" y="467"/>
                  </a:lnTo>
                  <a:lnTo>
                    <a:pt x="272" y="473"/>
                  </a:lnTo>
                  <a:lnTo>
                    <a:pt x="274" y="479"/>
                  </a:lnTo>
                  <a:lnTo>
                    <a:pt x="274" y="488"/>
                  </a:lnTo>
                  <a:lnTo>
                    <a:pt x="272" y="504"/>
                  </a:lnTo>
                  <a:lnTo>
                    <a:pt x="266" y="511"/>
                  </a:lnTo>
                  <a:lnTo>
                    <a:pt x="262" y="523"/>
                  </a:lnTo>
                  <a:lnTo>
                    <a:pt x="257" y="530"/>
                  </a:lnTo>
                  <a:lnTo>
                    <a:pt x="251" y="540"/>
                  </a:lnTo>
                  <a:lnTo>
                    <a:pt x="238" y="551"/>
                  </a:lnTo>
                  <a:lnTo>
                    <a:pt x="223" y="566"/>
                  </a:lnTo>
                  <a:lnTo>
                    <a:pt x="213" y="572"/>
                  </a:lnTo>
                  <a:lnTo>
                    <a:pt x="205" y="580"/>
                  </a:lnTo>
                  <a:lnTo>
                    <a:pt x="196" y="585"/>
                  </a:lnTo>
                  <a:lnTo>
                    <a:pt x="186" y="587"/>
                  </a:lnTo>
                  <a:lnTo>
                    <a:pt x="175" y="591"/>
                  </a:lnTo>
                  <a:lnTo>
                    <a:pt x="165" y="593"/>
                  </a:lnTo>
                  <a:lnTo>
                    <a:pt x="156" y="597"/>
                  </a:lnTo>
                  <a:lnTo>
                    <a:pt x="148" y="597"/>
                  </a:lnTo>
                  <a:lnTo>
                    <a:pt x="139" y="597"/>
                  </a:lnTo>
                  <a:lnTo>
                    <a:pt x="129" y="593"/>
                  </a:lnTo>
                  <a:lnTo>
                    <a:pt x="120" y="593"/>
                  </a:lnTo>
                  <a:lnTo>
                    <a:pt x="114" y="591"/>
                  </a:lnTo>
                  <a:lnTo>
                    <a:pt x="99" y="585"/>
                  </a:lnTo>
                  <a:lnTo>
                    <a:pt x="88" y="576"/>
                  </a:lnTo>
                  <a:lnTo>
                    <a:pt x="72" y="564"/>
                  </a:lnTo>
                  <a:lnTo>
                    <a:pt x="63" y="551"/>
                  </a:lnTo>
                  <a:lnTo>
                    <a:pt x="51" y="540"/>
                  </a:lnTo>
                  <a:lnTo>
                    <a:pt x="44" y="524"/>
                  </a:lnTo>
                  <a:lnTo>
                    <a:pt x="36" y="505"/>
                  </a:lnTo>
                  <a:lnTo>
                    <a:pt x="27" y="490"/>
                  </a:lnTo>
                  <a:lnTo>
                    <a:pt x="21" y="483"/>
                  </a:lnTo>
                  <a:lnTo>
                    <a:pt x="21" y="473"/>
                  </a:lnTo>
                  <a:lnTo>
                    <a:pt x="17" y="464"/>
                  </a:lnTo>
                  <a:lnTo>
                    <a:pt x="15" y="454"/>
                  </a:lnTo>
                  <a:lnTo>
                    <a:pt x="12" y="447"/>
                  </a:lnTo>
                  <a:lnTo>
                    <a:pt x="12" y="437"/>
                  </a:lnTo>
                  <a:lnTo>
                    <a:pt x="10" y="428"/>
                  </a:lnTo>
                  <a:lnTo>
                    <a:pt x="10" y="422"/>
                  </a:lnTo>
                  <a:lnTo>
                    <a:pt x="6" y="410"/>
                  </a:lnTo>
                  <a:lnTo>
                    <a:pt x="6" y="401"/>
                  </a:lnTo>
                  <a:lnTo>
                    <a:pt x="6" y="395"/>
                  </a:lnTo>
                  <a:lnTo>
                    <a:pt x="6" y="386"/>
                  </a:lnTo>
                  <a:lnTo>
                    <a:pt x="2" y="376"/>
                  </a:lnTo>
                  <a:lnTo>
                    <a:pt x="2" y="367"/>
                  </a:lnTo>
                  <a:lnTo>
                    <a:pt x="0" y="359"/>
                  </a:lnTo>
                  <a:lnTo>
                    <a:pt x="0" y="350"/>
                  </a:lnTo>
                  <a:lnTo>
                    <a:pt x="0" y="334"/>
                  </a:lnTo>
                  <a:lnTo>
                    <a:pt x="0" y="319"/>
                  </a:lnTo>
                  <a:lnTo>
                    <a:pt x="0" y="308"/>
                  </a:lnTo>
                  <a:lnTo>
                    <a:pt x="0" y="298"/>
                  </a:lnTo>
                  <a:lnTo>
                    <a:pt x="0" y="289"/>
                  </a:lnTo>
                  <a:lnTo>
                    <a:pt x="0" y="283"/>
                  </a:lnTo>
                  <a:lnTo>
                    <a:pt x="0" y="266"/>
                  </a:lnTo>
                  <a:lnTo>
                    <a:pt x="2" y="251"/>
                  </a:lnTo>
                  <a:lnTo>
                    <a:pt x="2" y="241"/>
                  </a:lnTo>
                  <a:lnTo>
                    <a:pt x="2" y="232"/>
                  </a:lnTo>
                  <a:lnTo>
                    <a:pt x="6" y="222"/>
                  </a:lnTo>
                  <a:lnTo>
                    <a:pt x="6" y="213"/>
                  </a:lnTo>
                  <a:lnTo>
                    <a:pt x="10" y="198"/>
                  </a:lnTo>
                  <a:lnTo>
                    <a:pt x="15" y="184"/>
                  </a:lnTo>
                  <a:lnTo>
                    <a:pt x="17" y="169"/>
                  </a:lnTo>
                  <a:lnTo>
                    <a:pt x="21" y="150"/>
                  </a:lnTo>
                  <a:lnTo>
                    <a:pt x="31" y="139"/>
                  </a:lnTo>
                  <a:lnTo>
                    <a:pt x="36" y="123"/>
                  </a:lnTo>
                  <a:lnTo>
                    <a:pt x="42" y="108"/>
                  </a:lnTo>
                  <a:lnTo>
                    <a:pt x="51" y="93"/>
                  </a:lnTo>
                  <a:lnTo>
                    <a:pt x="57" y="82"/>
                  </a:lnTo>
                  <a:lnTo>
                    <a:pt x="69" y="72"/>
                  </a:lnTo>
                  <a:lnTo>
                    <a:pt x="78" y="57"/>
                  </a:lnTo>
                  <a:lnTo>
                    <a:pt x="91" y="47"/>
                  </a:lnTo>
                  <a:lnTo>
                    <a:pt x="103" y="38"/>
                  </a:lnTo>
                  <a:lnTo>
                    <a:pt x="118" y="32"/>
                  </a:lnTo>
                  <a:lnTo>
                    <a:pt x="129" y="23"/>
                  </a:lnTo>
                  <a:lnTo>
                    <a:pt x="145" y="17"/>
                  </a:lnTo>
                  <a:lnTo>
                    <a:pt x="154" y="11"/>
                  </a:lnTo>
                  <a:lnTo>
                    <a:pt x="160" y="9"/>
                  </a:lnTo>
                  <a:lnTo>
                    <a:pt x="169" y="6"/>
                  </a:lnTo>
                  <a:lnTo>
                    <a:pt x="177" y="6"/>
                  </a:lnTo>
                  <a:lnTo>
                    <a:pt x="190" y="2"/>
                  </a:lnTo>
                  <a:lnTo>
                    <a:pt x="198" y="2"/>
                  </a:lnTo>
                  <a:lnTo>
                    <a:pt x="207" y="2"/>
                  </a:lnTo>
                  <a:lnTo>
                    <a:pt x="217" y="2"/>
                  </a:lnTo>
                  <a:lnTo>
                    <a:pt x="226" y="0"/>
                  </a:lnTo>
                  <a:lnTo>
                    <a:pt x="242" y="0"/>
                  </a:lnTo>
                  <a:lnTo>
                    <a:pt x="251" y="0"/>
                  </a:lnTo>
                  <a:lnTo>
                    <a:pt x="262" y="2"/>
                  </a:lnTo>
                  <a:lnTo>
                    <a:pt x="272" y="2"/>
                  </a:lnTo>
                  <a:lnTo>
                    <a:pt x="278" y="11"/>
                  </a:lnTo>
                  <a:lnTo>
                    <a:pt x="280" y="21"/>
                  </a:lnTo>
                  <a:lnTo>
                    <a:pt x="280" y="32"/>
                  </a:lnTo>
                  <a:lnTo>
                    <a:pt x="280" y="46"/>
                  </a:lnTo>
                  <a:lnTo>
                    <a:pt x="278" y="53"/>
                  </a:lnTo>
                  <a:lnTo>
                    <a:pt x="272" y="59"/>
                  </a:lnTo>
                  <a:lnTo>
                    <a:pt x="266" y="66"/>
                  </a:lnTo>
                  <a:lnTo>
                    <a:pt x="266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01" name="Freeform 70"/>
            <p:cNvSpPr>
              <a:spLocks/>
            </p:cNvSpPr>
            <p:nvPr/>
          </p:nvSpPr>
          <p:spPr bwMode="auto">
            <a:xfrm>
              <a:off x="6203944" y="2862264"/>
              <a:ext cx="246062" cy="322263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66" y="0"/>
                </a:cxn>
                <a:cxn ang="0">
                  <a:pos x="81" y="7"/>
                </a:cxn>
                <a:cxn ang="0">
                  <a:pos x="106" y="15"/>
                </a:cxn>
                <a:cxn ang="0">
                  <a:pos x="135" y="34"/>
                </a:cxn>
                <a:cxn ang="0">
                  <a:pos x="159" y="55"/>
                </a:cxn>
                <a:cxn ang="0">
                  <a:pos x="180" y="80"/>
                </a:cxn>
                <a:cxn ang="0">
                  <a:pos x="199" y="108"/>
                </a:cxn>
                <a:cxn ang="0">
                  <a:pos x="211" y="139"/>
                </a:cxn>
                <a:cxn ang="0">
                  <a:pos x="220" y="173"/>
                </a:cxn>
                <a:cxn ang="0">
                  <a:pos x="220" y="203"/>
                </a:cxn>
                <a:cxn ang="0">
                  <a:pos x="220" y="235"/>
                </a:cxn>
                <a:cxn ang="0">
                  <a:pos x="226" y="266"/>
                </a:cxn>
                <a:cxn ang="0">
                  <a:pos x="241" y="287"/>
                </a:cxn>
                <a:cxn ang="0">
                  <a:pos x="256" y="306"/>
                </a:cxn>
                <a:cxn ang="0">
                  <a:pos x="272" y="321"/>
                </a:cxn>
                <a:cxn ang="0">
                  <a:pos x="289" y="334"/>
                </a:cxn>
                <a:cxn ang="0">
                  <a:pos x="308" y="357"/>
                </a:cxn>
                <a:cxn ang="0">
                  <a:pos x="308" y="382"/>
                </a:cxn>
                <a:cxn ang="0">
                  <a:pos x="289" y="403"/>
                </a:cxn>
                <a:cxn ang="0">
                  <a:pos x="262" y="403"/>
                </a:cxn>
                <a:cxn ang="0">
                  <a:pos x="235" y="388"/>
                </a:cxn>
                <a:cxn ang="0">
                  <a:pos x="214" y="370"/>
                </a:cxn>
                <a:cxn ang="0">
                  <a:pos x="194" y="359"/>
                </a:cxn>
                <a:cxn ang="0">
                  <a:pos x="175" y="342"/>
                </a:cxn>
                <a:cxn ang="0">
                  <a:pos x="156" y="323"/>
                </a:cxn>
                <a:cxn ang="0">
                  <a:pos x="148" y="306"/>
                </a:cxn>
                <a:cxn ang="0">
                  <a:pos x="142" y="287"/>
                </a:cxn>
                <a:cxn ang="0">
                  <a:pos x="142" y="270"/>
                </a:cxn>
                <a:cxn ang="0">
                  <a:pos x="142" y="249"/>
                </a:cxn>
                <a:cxn ang="0">
                  <a:pos x="142" y="226"/>
                </a:cxn>
                <a:cxn ang="0">
                  <a:pos x="142" y="205"/>
                </a:cxn>
                <a:cxn ang="0">
                  <a:pos x="142" y="184"/>
                </a:cxn>
                <a:cxn ang="0">
                  <a:pos x="135" y="163"/>
                </a:cxn>
                <a:cxn ang="0">
                  <a:pos x="127" y="139"/>
                </a:cxn>
                <a:cxn ang="0">
                  <a:pos x="118" y="121"/>
                </a:cxn>
                <a:cxn ang="0">
                  <a:pos x="106" y="101"/>
                </a:cxn>
                <a:cxn ang="0">
                  <a:pos x="91" y="85"/>
                </a:cxn>
                <a:cxn ang="0">
                  <a:pos x="72" y="72"/>
                </a:cxn>
                <a:cxn ang="0">
                  <a:pos x="55" y="64"/>
                </a:cxn>
                <a:cxn ang="0">
                  <a:pos x="34" y="61"/>
                </a:cxn>
                <a:cxn ang="0">
                  <a:pos x="13" y="57"/>
                </a:cxn>
                <a:cxn ang="0">
                  <a:pos x="0" y="40"/>
                </a:cxn>
                <a:cxn ang="0">
                  <a:pos x="0" y="19"/>
                </a:cxn>
                <a:cxn ang="0">
                  <a:pos x="15" y="0"/>
                </a:cxn>
                <a:cxn ang="0">
                  <a:pos x="24" y="0"/>
                </a:cxn>
              </a:cxnLst>
              <a:rect l="0" t="0" r="r" b="b"/>
              <a:pathLst>
                <a:path w="310" h="405">
                  <a:moveTo>
                    <a:pt x="24" y="0"/>
                  </a:moveTo>
                  <a:lnTo>
                    <a:pt x="40" y="0"/>
                  </a:lnTo>
                  <a:lnTo>
                    <a:pt x="57" y="0"/>
                  </a:lnTo>
                  <a:lnTo>
                    <a:pt x="66" y="0"/>
                  </a:lnTo>
                  <a:lnTo>
                    <a:pt x="76" y="4"/>
                  </a:lnTo>
                  <a:lnTo>
                    <a:pt x="81" y="7"/>
                  </a:lnTo>
                  <a:lnTo>
                    <a:pt x="91" y="13"/>
                  </a:lnTo>
                  <a:lnTo>
                    <a:pt x="106" y="15"/>
                  </a:lnTo>
                  <a:lnTo>
                    <a:pt x="119" y="25"/>
                  </a:lnTo>
                  <a:lnTo>
                    <a:pt x="135" y="34"/>
                  </a:lnTo>
                  <a:lnTo>
                    <a:pt x="148" y="45"/>
                  </a:lnTo>
                  <a:lnTo>
                    <a:pt x="159" y="55"/>
                  </a:lnTo>
                  <a:lnTo>
                    <a:pt x="171" y="66"/>
                  </a:lnTo>
                  <a:lnTo>
                    <a:pt x="180" y="80"/>
                  </a:lnTo>
                  <a:lnTo>
                    <a:pt x="194" y="93"/>
                  </a:lnTo>
                  <a:lnTo>
                    <a:pt x="199" y="108"/>
                  </a:lnTo>
                  <a:lnTo>
                    <a:pt x="205" y="125"/>
                  </a:lnTo>
                  <a:lnTo>
                    <a:pt x="211" y="139"/>
                  </a:lnTo>
                  <a:lnTo>
                    <a:pt x="220" y="154"/>
                  </a:lnTo>
                  <a:lnTo>
                    <a:pt x="220" y="173"/>
                  </a:lnTo>
                  <a:lnTo>
                    <a:pt x="224" y="188"/>
                  </a:lnTo>
                  <a:lnTo>
                    <a:pt x="220" y="203"/>
                  </a:lnTo>
                  <a:lnTo>
                    <a:pt x="220" y="220"/>
                  </a:lnTo>
                  <a:lnTo>
                    <a:pt x="220" y="235"/>
                  </a:lnTo>
                  <a:lnTo>
                    <a:pt x="220" y="251"/>
                  </a:lnTo>
                  <a:lnTo>
                    <a:pt x="226" y="266"/>
                  </a:lnTo>
                  <a:lnTo>
                    <a:pt x="235" y="281"/>
                  </a:lnTo>
                  <a:lnTo>
                    <a:pt x="241" y="287"/>
                  </a:lnTo>
                  <a:lnTo>
                    <a:pt x="251" y="296"/>
                  </a:lnTo>
                  <a:lnTo>
                    <a:pt x="256" y="306"/>
                  </a:lnTo>
                  <a:lnTo>
                    <a:pt x="266" y="312"/>
                  </a:lnTo>
                  <a:lnTo>
                    <a:pt x="272" y="321"/>
                  </a:lnTo>
                  <a:lnTo>
                    <a:pt x="281" y="327"/>
                  </a:lnTo>
                  <a:lnTo>
                    <a:pt x="289" y="334"/>
                  </a:lnTo>
                  <a:lnTo>
                    <a:pt x="298" y="344"/>
                  </a:lnTo>
                  <a:lnTo>
                    <a:pt x="308" y="357"/>
                  </a:lnTo>
                  <a:lnTo>
                    <a:pt x="310" y="369"/>
                  </a:lnTo>
                  <a:lnTo>
                    <a:pt x="308" y="382"/>
                  </a:lnTo>
                  <a:lnTo>
                    <a:pt x="302" y="393"/>
                  </a:lnTo>
                  <a:lnTo>
                    <a:pt x="289" y="403"/>
                  </a:lnTo>
                  <a:lnTo>
                    <a:pt x="277" y="405"/>
                  </a:lnTo>
                  <a:lnTo>
                    <a:pt x="262" y="403"/>
                  </a:lnTo>
                  <a:lnTo>
                    <a:pt x="247" y="395"/>
                  </a:lnTo>
                  <a:lnTo>
                    <a:pt x="235" y="388"/>
                  </a:lnTo>
                  <a:lnTo>
                    <a:pt x="226" y="382"/>
                  </a:lnTo>
                  <a:lnTo>
                    <a:pt x="214" y="370"/>
                  </a:lnTo>
                  <a:lnTo>
                    <a:pt x="205" y="365"/>
                  </a:lnTo>
                  <a:lnTo>
                    <a:pt x="194" y="359"/>
                  </a:lnTo>
                  <a:lnTo>
                    <a:pt x="184" y="350"/>
                  </a:lnTo>
                  <a:lnTo>
                    <a:pt x="175" y="342"/>
                  </a:lnTo>
                  <a:lnTo>
                    <a:pt x="167" y="332"/>
                  </a:lnTo>
                  <a:lnTo>
                    <a:pt x="156" y="323"/>
                  </a:lnTo>
                  <a:lnTo>
                    <a:pt x="150" y="313"/>
                  </a:lnTo>
                  <a:lnTo>
                    <a:pt x="148" y="306"/>
                  </a:lnTo>
                  <a:lnTo>
                    <a:pt x="144" y="296"/>
                  </a:lnTo>
                  <a:lnTo>
                    <a:pt x="142" y="287"/>
                  </a:lnTo>
                  <a:lnTo>
                    <a:pt x="142" y="277"/>
                  </a:lnTo>
                  <a:lnTo>
                    <a:pt x="142" y="270"/>
                  </a:lnTo>
                  <a:lnTo>
                    <a:pt x="142" y="256"/>
                  </a:lnTo>
                  <a:lnTo>
                    <a:pt x="142" y="249"/>
                  </a:lnTo>
                  <a:lnTo>
                    <a:pt x="142" y="235"/>
                  </a:lnTo>
                  <a:lnTo>
                    <a:pt x="142" y="226"/>
                  </a:lnTo>
                  <a:lnTo>
                    <a:pt x="144" y="215"/>
                  </a:lnTo>
                  <a:lnTo>
                    <a:pt x="142" y="205"/>
                  </a:lnTo>
                  <a:lnTo>
                    <a:pt x="142" y="194"/>
                  </a:lnTo>
                  <a:lnTo>
                    <a:pt x="142" y="184"/>
                  </a:lnTo>
                  <a:lnTo>
                    <a:pt x="138" y="175"/>
                  </a:lnTo>
                  <a:lnTo>
                    <a:pt x="135" y="163"/>
                  </a:lnTo>
                  <a:lnTo>
                    <a:pt x="133" y="152"/>
                  </a:lnTo>
                  <a:lnTo>
                    <a:pt x="127" y="139"/>
                  </a:lnTo>
                  <a:lnTo>
                    <a:pt x="123" y="129"/>
                  </a:lnTo>
                  <a:lnTo>
                    <a:pt x="118" y="121"/>
                  </a:lnTo>
                  <a:lnTo>
                    <a:pt x="112" y="112"/>
                  </a:lnTo>
                  <a:lnTo>
                    <a:pt x="106" y="101"/>
                  </a:lnTo>
                  <a:lnTo>
                    <a:pt x="99" y="93"/>
                  </a:lnTo>
                  <a:lnTo>
                    <a:pt x="91" y="85"/>
                  </a:lnTo>
                  <a:lnTo>
                    <a:pt x="81" y="80"/>
                  </a:lnTo>
                  <a:lnTo>
                    <a:pt x="72" y="72"/>
                  </a:lnTo>
                  <a:lnTo>
                    <a:pt x="66" y="70"/>
                  </a:lnTo>
                  <a:lnTo>
                    <a:pt x="55" y="64"/>
                  </a:lnTo>
                  <a:lnTo>
                    <a:pt x="42" y="64"/>
                  </a:lnTo>
                  <a:lnTo>
                    <a:pt x="34" y="61"/>
                  </a:lnTo>
                  <a:lnTo>
                    <a:pt x="21" y="61"/>
                  </a:lnTo>
                  <a:lnTo>
                    <a:pt x="13" y="57"/>
                  </a:lnTo>
                  <a:lnTo>
                    <a:pt x="4" y="49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5" y="7"/>
                  </a:lnTo>
                  <a:lnTo>
                    <a:pt x="15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02" name="Freeform 71"/>
            <p:cNvSpPr>
              <a:spLocks/>
            </p:cNvSpPr>
            <p:nvPr/>
          </p:nvSpPr>
          <p:spPr bwMode="auto">
            <a:xfrm>
              <a:off x="6215058" y="3098801"/>
              <a:ext cx="355599" cy="461964"/>
            </a:xfrm>
            <a:custGeom>
              <a:avLst/>
              <a:gdLst/>
              <a:ahLst/>
              <a:cxnLst>
                <a:cxn ang="0">
                  <a:pos x="403" y="57"/>
                </a:cxn>
                <a:cxn ang="0">
                  <a:pos x="378" y="57"/>
                </a:cxn>
                <a:cxn ang="0">
                  <a:pos x="352" y="61"/>
                </a:cxn>
                <a:cxn ang="0">
                  <a:pos x="325" y="63"/>
                </a:cxn>
                <a:cxn ang="0">
                  <a:pos x="285" y="78"/>
                </a:cxn>
                <a:cxn ang="0">
                  <a:pos x="259" y="92"/>
                </a:cxn>
                <a:cxn ang="0">
                  <a:pos x="232" y="112"/>
                </a:cxn>
                <a:cxn ang="0">
                  <a:pos x="201" y="139"/>
                </a:cxn>
                <a:cxn ang="0">
                  <a:pos x="175" y="175"/>
                </a:cxn>
                <a:cxn ang="0">
                  <a:pos x="141" y="213"/>
                </a:cxn>
                <a:cxn ang="0">
                  <a:pos x="114" y="261"/>
                </a:cxn>
                <a:cxn ang="0">
                  <a:pos x="101" y="287"/>
                </a:cxn>
                <a:cxn ang="0">
                  <a:pos x="89" y="314"/>
                </a:cxn>
                <a:cxn ang="0">
                  <a:pos x="74" y="340"/>
                </a:cxn>
                <a:cxn ang="0">
                  <a:pos x="68" y="371"/>
                </a:cxn>
                <a:cxn ang="0">
                  <a:pos x="59" y="405"/>
                </a:cxn>
                <a:cxn ang="0">
                  <a:pos x="53" y="437"/>
                </a:cxn>
                <a:cxn ang="0">
                  <a:pos x="48" y="464"/>
                </a:cxn>
                <a:cxn ang="0">
                  <a:pos x="44" y="494"/>
                </a:cxn>
                <a:cxn ang="0">
                  <a:pos x="36" y="531"/>
                </a:cxn>
                <a:cxn ang="0">
                  <a:pos x="27" y="567"/>
                </a:cxn>
                <a:cxn ang="0">
                  <a:pos x="15" y="584"/>
                </a:cxn>
                <a:cxn ang="0">
                  <a:pos x="6" y="567"/>
                </a:cxn>
                <a:cxn ang="0">
                  <a:pos x="0" y="525"/>
                </a:cxn>
                <a:cxn ang="0">
                  <a:pos x="2" y="498"/>
                </a:cxn>
                <a:cxn ang="0">
                  <a:pos x="2" y="468"/>
                </a:cxn>
                <a:cxn ang="0">
                  <a:pos x="8" y="437"/>
                </a:cxn>
                <a:cxn ang="0">
                  <a:pos x="11" y="405"/>
                </a:cxn>
                <a:cxn ang="0">
                  <a:pos x="21" y="375"/>
                </a:cxn>
                <a:cxn ang="0">
                  <a:pos x="29" y="340"/>
                </a:cxn>
                <a:cxn ang="0">
                  <a:pos x="42" y="304"/>
                </a:cxn>
                <a:cxn ang="0">
                  <a:pos x="53" y="272"/>
                </a:cxn>
                <a:cxn ang="0">
                  <a:pos x="68" y="242"/>
                </a:cxn>
                <a:cxn ang="0">
                  <a:pos x="84" y="207"/>
                </a:cxn>
                <a:cxn ang="0">
                  <a:pos x="101" y="175"/>
                </a:cxn>
                <a:cxn ang="0">
                  <a:pos x="116" y="149"/>
                </a:cxn>
                <a:cxn ang="0">
                  <a:pos x="137" y="118"/>
                </a:cxn>
                <a:cxn ang="0">
                  <a:pos x="158" y="93"/>
                </a:cxn>
                <a:cxn ang="0">
                  <a:pos x="196" y="54"/>
                </a:cxn>
                <a:cxn ang="0">
                  <a:pos x="238" y="27"/>
                </a:cxn>
                <a:cxn ang="0">
                  <a:pos x="264" y="12"/>
                </a:cxn>
                <a:cxn ang="0">
                  <a:pos x="293" y="4"/>
                </a:cxn>
                <a:cxn ang="0">
                  <a:pos x="329" y="4"/>
                </a:cxn>
                <a:cxn ang="0">
                  <a:pos x="352" y="4"/>
                </a:cxn>
                <a:cxn ang="0">
                  <a:pos x="378" y="10"/>
                </a:cxn>
                <a:cxn ang="0">
                  <a:pos x="409" y="16"/>
                </a:cxn>
                <a:cxn ang="0">
                  <a:pos x="439" y="31"/>
                </a:cxn>
                <a:cxn ang="0">
                  <a:pos x="445" y="54"/>
                </a:cxn>
                <a:cxn ang="0">
                  <a:pos x="428" y="61"/>
                </a:cxn>
              </a:cxnLst>
              <a:rect l="0" t="0" r="r" b="b"/>
              <a:pathLst>
                <a:path w="449" h="584">
                  <a:moveTo>
                    <a:pt x="428" y="61"/>
                  </a:moveTo>
                  <a:lnTo>
                    <a:pt x="418" y="57"/>
                  </a:lnTo>
                  <a:lnTo>
                    <a:pt x="403" y="57"/>
                  </a:lnTo>
                  <a:lnTo>
                    <a:pt x="393" y="57"/>
                  </a:lnTo>
                  <a:lnTo>
                    <a:pt x="388" y="57"/>
                  </a:lnTo>
                  <a:lnTo>
                    <a:pt x="378" y="57"/>
                  </a:lnTo>
                  <a:lnTo>
                    <a:pt x="373" y="61"/>
                  </a:lnTo>
                  <a:lnTo>
                    <a:pt x="363" y="61"/>
                  </a:lnTo>
                  <a:lnTo>
                    <a:pt x="352" y="61"/>
                  </a:lnTo>
                  <a:lnTo>
                    <a:pt x="346" y="61"/>
                  </a:lnTo>
                  <a:lnTo>
                    <a:pt x="336" y="63"/>
                  </a:lnTo>
                  <a:lnTo>
                    <a:pt x="325" y="63"/>
                  </a:lnTo>
                  <a:lnTo>
                    <a:pt x="316" y="67"/>
                  </a:lnTo>
                  <a:lnTo>
                    <a:pt x="300" y="69"/>
                  </a:lnTo>
                  <a:lnTo>
                    <a:pt x="285" y="78"/>
                  </a:lnTo>
                  <a:lnTo>
                    <a:pt x="276" y="82"/>
                  </a:lnTo>
                  <a:lnTo>
                    <a:pt x="268" y="86"/>
                  </a:lnTo>
                  <a:lnTo>
                    <a:pt x="259" y="92"/>
                  </a:lnTo>
                  <a:lnTo>
                    <a:pt x="253" y="99"/>
                  </a:lnTo>
                  <a:lnTo>
                    <a:pt x="239" y="103"/>
                  </a:lnTo>
                  <a:lnTo>
                    <a:pt x="232" y="112"/>
                  </a:lnTo>
                  <a:lnTo>
                    <a:pt x="222" y="120"/>
                  </a:lnTo>
                  <a:lnTo>
                    <a:pt x="213" y="130"/>
                  </a:lnTo>
                  <a:lnTo>
                    <a:pt x="201" y="139"/>
                  </a:lnTo>
                  <a:lnTo>
                    <a:pt x="192" y="150"/>
                  </a:lnTo>
                  <a:lnTo>
                    <a:pt x="182" y="160"/>
                  </a:lnTo>
                  <a:lnTo>
                    <a:pt x="175" y="175"/>
                  </a:lnTo>
                  <a:lnTo>
                    <a:pt x="162" y="187"/>
                  </a:lnTo>
                  <a:lnTo>
                    <a:pt x="154" y="200"/>
                  </a:lnTo>
                  <a:lnTo>
                    <a:pt x="141" y="213"/>
                  </a:lnTo>
                  <a:lnTo>
                    <a:pt x="131" y="228"/>
                  </a:lnTo>
                  <a:lnTo>
                    <a:pt x="122" y="245"/>
                  </a:lnTo>
                  <a:lnTo>
                    <a:pt x="114" y="261"/>
                  </a:lnTo>
                  <a:lnTo>
                    <a:pt x="106" y="268"/>
                  </a:lnTo>
                  <a:lnTo>
                    <a:pt x="105" y="278"/>
                  </a:lnTo>
                  <a:lnTo>
                    <a:pt x="101" y="287"/>
                  </a:lnTo>
                  <a:lnTo>
                    <a:pt x="99" y="295"/>
                  </a:lnTo>
                  <a:lnTo>
                    <a:pt x="93" y="304"/>
                  </a:lnTo>
                  <a:lnTo>
                    <a:pt x="89" y="314"/>
                  </a:lnTo>
                  <a:lnTo>
                    <a:pt x="84" y="323"/>
                  </a:lnTo>
                  <a:lnTo>
                    <a:pt x="80" y="331"/>
                  </a:lnTo>
                  <a:lnTo>
                    <a:pt x="74" y="340"/>
                  </a:lnTo>
                  <a:lnTo>
                    <a:pt x="72" y="350"/>
                  </a:lnTo>
                  <a:lnTo>
                    <a:pt x="68" y="363"/>
                  </a:lnTo>
                  <a:lnTo>
                    <a:pt x="68" y="371"/>
                  </a:lnTo>
                  <a:lnTo>
                    <a:pt x="63" y="384"/>
                  </a:lnTo>
                  <a:lnTo>
                    <a:pt x="63" y="392"/>
                  </a:lnTo>
                  <a:lnTo>
                    <a:pt x="59" y="405"/>
                  </a:lnTo>
                  <a:lnTo>
                    <a:pt x="57" y="413"/>
                  </a:lnTo>
                  <a:lnTo>
                    <a:pt x="53" y="426"/>
                  </a:lnTo>
                  <a:lnTo>
                    <a:pt x="53" y="437"/>
                  </a:lnTo>
                  <a:lnTo>
                    <a:pt x="49" y="449"/>
                  </a:lnTo>
                  <a:lnTo>
                    <a:pt x="49" y="462"/>
                  </a:lnTo>
                  <a:lnTo>
                    <a:pt x="48" y="464"/>
                  </a:lnTo>
                  <a:lnTo>
                    <a:pt x="48" y="470"/>
                  </a:lnTo>
                  <a:lnTo>
                    <a:pt x="44" y="481"/>
                  </a:lnTo>
                  <a:lnTo>
                    <a:pt x="44" y="494"/>
                  </a:lnTo>
                  <a:lnTo>
                    <a:pt x="38" y="504"/>
                  </a:lnTo>
                  <a:lnTo>
                    <a:pt x="38" y="519"/>
                  </a:lnTo>
                  <a:lnTo>
                    <a:pt x="36" y="531"/>
                  </a:lnTo>
                  <a:lnTo>
                    <a:pt x="32" y="546"/>
                  </a:lnTo>
                  <a:lnTo>
                    <a:pt x="29" y="555"/>
                  </a:lnTo>
                  <a:lnTo>
                    <a:pt x="27" y="567"/>
                  </a:lnTo>
                  <a:lnTo>
                    <a:pt x="23" y="572"/>
                  </a:lnTo>
                  <a:lnTo>
                    <a:pt x="21" y="584"/>
                  </a:lnTo>
                  <a:lnTo>
                    <a:pt x="15" y="584"/>
                  </a:lnTo>
                  <a:lnTo>
                    <a:pt x="11" y="584"/>
                  </a:lnTo>
                  <a:lnTo>
                    <a:pt x="8" y="576"/>
                  </a:lnTo>
                  <a:lnTo>
                    <a:pt x="6" y="567"/>
                  </a:lnTo>
                  <a:lnTo>
                    <a:pt x="2" y="550"/>
                  </a:lnTo>
                  <a:lnTo>
                    <a:pt x="2" y="534"/>
                  </a:lnTo>
                  <a:lnTo>
                    <a:pt x="0" y="525"/>
                  </a:lnTo>
                  <a:lnTo>
                    <a:pt x="0" y="515"/>
                  </a:lnTo>
                  <a:lnTo>
                    <a:pt x="0" y="508"/>
                  </a:lnTo>
                  <a:lnTo>
                    <a:pt x="2" y="498"/>
                  </a:lnTo>
                  <a:lnTo>
                    <a:pt x="2" y="489"/>
                  </a:lnTo>
                  <a:lnTo>
                    <a:pt x="2" y="481"/>
                  </a:lnTo>
                  <a:lnTo>
                    <a:pt x="2" y="468"/>
                  </a:lnTo>
                  <a:lnTo>
                    <a:pt x="6" y="458"/>
                  </a:lnTo>
                  <a:lnTo>
                    <a:pt x="6" y="447"/>
                  </a:lnTo>
                  <a:lnTo>
                    <a:pt x="8" y="437"/>
                  </a:lnTo>
                  <a:lnTo>
                    <a:pt x="8" y="426"/>
                  </a:lnTo>
                  <a:lnTo>
                    <a:pt x="11" y="417"/>
                  </a:lnTo>
                  <a:lnTo>
                    <a:pt x="11" y="405"/>
                  </a:lnTo>
                  <a:lnTo>
                    <a:pt x="15" y="396"/>
                  </a:lnTo>
                  <a:lnTo>
                    <a:pt x="17" y="384"/>
                  </a:lnTo>
                  <a:lnTo>
                    <a:pt x="21" y="375"/>
                  </a:lnTo>
                  <a:lnTo>
                    <a:pt x="23" y="363"/>
                  </a:lnTo>
                  <a:lnTo>
                    <a:pt x="27" y="350"/>
                  </a:lnTo>
                  <a:lnTo>
                    <a:pt x="29" y="340"/>
                  </a:lnTo>
                  <a:lnTo>
                    <a:pt x="32" y="329"/>
                  </a:lnTo>
                  <a:lnTo>
                    <a:pt x="36" y="318"/>
                  </a:lnTo>
                  <a:lnTo>
                    <a:pt x="42" y="304"/>
                  </a:lnTo>
                  <a:lnTo>
                    <a:pt x="44" y="295"/>
                  </a:lnTo>
                  <a:lnTo>
                    <a:pt x="49" y="283"/>
                  </a:lnTo>
                  <a:lnTo>
                    <a:pt x="53" y="272"/>
                  </a:lnTo>
                  <a:lnTo>
                    <a:pt x="59" y="263"/>
                  </a:lnTo>
                  <a:lnTo>
                    <a:pt x="63" y="251"/>
                  </a:lnTo>
                  <a:lnTo>
                    <a:pt x="68" y="242"/>
                  </a:lnTo>
                  <a:lnTo>
                    <a:pt x="74" y="228"/>
                  </a:lnTo>
                  <a:lnTo>
                    <a:pt x="78" y="217"/>
                  </a:lnTo>
                  <a:lnTo>
                    <a:pt x="84" y="207"/>
                  </a:lnTo>
                  <a:lnTo>
                    <a:pt x="89" y="196"/>
                  </a:lnTo>
                  <a:lnTo>
                    <a:pt x="95" y="187"/>
                  </a:lnTo>
                  <a:lnTo>
                    <a:pt x="101" y="175"/>
                  </a:lnTo>
                  <a:lnTo>
                    <a:pt x="106" y="166"/>
                  </a:lnTo>
                  <a:lnTo>
                    <a:pt x="114" y="156"/>
                  </a:lnTo>
                  <a:lnTo>
                    <a:pt x="116" y="149"/>
                  </a:lnTo>
                  <a:lnTo>
                    <a:pt x="125" y="139"/>
                  </a:lnTo>
                  <a:lnTo>
                    <a:pt x="129" y="130"/>
                  </a:lnTo>
                  <a:lnTo>
                    <a:pt x="137" y="118"/>
                  </a:lnTo>
                  <a:lnTo>
                    <a:pt x="143" y="109"/>
                  </a:lnTo>
                  <a:lnTo>
                    <a:pt x="154" y="99"/>
                  </a:lnTo>
                  <a:lnTo>
                    <a:pt x="158" y="93"/>
                  </a:lnTo>
                  <a:lnTo>
                    <a:pt x="167" y="88"/>
                  </a:lnTo>
                  <a:lnTo>
                    <a:pt x="181" y="69"/>
                  </a:lnTo>
                  <a:lnTo>
                    <a:pt x="196" y="54"/>
                  </a:lnTo>
                  <a:lnTo>
                    <a:pt x="213" y="42"/>
                  </a:lnTo>
                  <a:lnTo>
                    <a:pt x="228" y="33"/>
                  </a:lnTo>
                  <a:lnTo>
                    <a:pt x="238" y="27"/>
                  </a:lnTo>
                  <a:lnTo>
                    <a:pt x="243" y="21"/>
                  </a:lnTo>
                  <a:lnTo>
                    <a:pt x="255" y="16"/>
                  </a:lnTo>
                  <a:lnTo>
                    <a:pt x="264" y="12"/>
                  </a:lnTo>
                  <a:lnTo>
                    <a:pt x="274" y="10"/>
                  </a:lnTo>
                  <a:lnTo>
                    <a:pt x="281" y="6"/>
                  </a:lnTo>
                  <a:lnTo>
                    <a:pt x="293" y="4"/>
                  </a:lnTo>
                  <a:lnTo>
                    <a:pt x="300" y="4"/>
                  </a:lnTo>
                  <a:lnTo>
                    <a:pt x="314" y="0"/>
                  </a:lnTo>
                  <a:lnTo>
                    <a:pt x="329" y="4"/>
                  </a:lnTo>
                  <a:lnTo>
                    <a:pt x="335" y="4"/>
                  </a:lnTo>
                  <a:lnTo>
                    <a:pt x="342" y="4"/>
                  </a:lnTo>
                  <a:lnTo>
                    <a:pt x="352" y="4"/>
                  </a:lnTo>
                  <a:lnTo>
                    <a:pt x="361" y="6"/>
                  </a:lnTo>
                  <a:lnTo>
                    <a:pt x="371" y="6"/>
                  </a:lnTo>
                  <a:lnTo>
                    <a:pt x="378" y="10"/>
                  </a:lnTo>
                  <a:lnTo>
                    <a:pt x="386" y="10"/>
                  </a:lnTo>
                  <a:lnTo>
                    <a:pt x="393" y="12"/>
                  </a:lnTo>
                  <a:lnTo>
                    <a:pt x="409" y="16"/>
                  </a:lnTo>
                  <a:lnTo>
                    <a:pt x="420" y="21"/>
                  </a:lnTo>
                  <a:lnTo>
                    <a:pt x="430" y="25"/>
                  </a:lnTo>
                  <a:lnTo>
                    <a:pt x="439" y="31"/>
                  </a:lnTo>
                  <a:lnTo>
                    <a:pt x="445" y="38"/>
                  </a:lnTo>
                  <a:lnTo>
                    <a:pt x="449" y="48"/>
                  </a:lnTo>
                  <a:lnTo>
                    <a:pt x="445" y="54"/>
                  </a:lnTo>
                  <a:lnTo>
                    <a:pt x="443" y="61"/>
                  </a:lnTo>
                  <a:lnTo>
                    <a:pt x="435" y="61"/>
                  </a:lnTo>
                  <a:lnTo>
                    <a:pt x="428" y="61"/>
                  </a:lnTo>
                  <a:lnTo>
                    <a:pt x="42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03" name="Freeform 72"/>
            <p:cNvSpPr>
              <a:spLocks/>
            </p:cNvSpPr>
            <p:nvPr/>
          </p:nvSpPr>
          <p:spPr bwMode="auto">
            <a:xfrm>
              <a:off x="6291258" y="3978276"/>
              <a:ext cx="155575" cy="574676"/>
            </a:xfrm>
            <a:custGeom>
              <a:avLst/>
              <a:gdLst/>
              <a:ahLst/>
              <a:cxnLst>
                <a:cxn ang="0">
                  <a:pos x="80" y="59"/>
                </a:cxn>
                <a:cxn ang="0">
                  <a:pos x="93" y="90"/>
                </a:cxn>
                <a:cxn ang="0">
                  <a:pos x="112" y="130"/>
                </a:cxn>
                <a:cxn ang="0">
                  <a:pos x="127" y="169"/>
                </a:cxn>
                <a:cxn ang="0">
                  <a:pos x="144" y="207"/>
                </a:cxn>
                <a:cxn ang="0">
                  <a:pos x="160" y="242"/>
                </a:cxn>
                <a:cxn ang="0">
                  <a:pos x="175" y="284"/>
                </a:cxn>
                <a:cxn ang="0">
                  <a:pos x="181" y="316"/>
                </a:cxn>
                <a:cxn ang="0">
                  <a:pos x="186" y="344"/>
                </a:cxn>
                <a:cxn ang="0">
                  <a:pos x="190" y="380"/>
                </a:cxn>
                <a:cxn ang="0">
                  <a:pos x="194" y="418"/>
                </a:cxn>
                <a:cxn ang="0">
                  <a:pos x="198" y="453"/>
                </a:cxn>
                <a:cxn ang="0">
                  <a:pos x="198" y="485"/>
                </a:cxn>
                <a:cxn ang="0">
                  <a:pos x="194" y="519"/>
                </a:cxn>
                <a:cxn ang="0">
                  <a:pos x="186" y="550"/>
                </a:cxn>
                <a:cxn ang="0">
                  <a:pos x="181" y="582"/>
                </a:cxn>
                <a:cxn ang="0">
                  <a:pos x="175" y="616"/>
                </a:cxn>
                <a:cxn ang="0">
                  <a:pos x="164" y="648"/>
                </a:cxn>
                <a:cxn ang="0">
                  <a:pos x="152" y="685"/>
                </a:cxn>
                <a:cxn ang="0">
                  <a:pos x="137" y="719"/>
                </a:cxn>
                <a:cxn ang="0">
                  <a:pos x="116" y="724"/>
                </a:cxn>
                <a:cxn ang="0">
                  <a:pos x="101" y="705"/>
                </a:cxn>
                <a:cxn ang="0">
                  <a:pos x="108" y="673"/>
                </a:cxn>
                <a:cxn ang="0">
                  <a:pos x="118" y="639"/>
                </a:cxn>
                <a:cxn ang="0">
                  <a:pos x="127" y="607"/>
                </a:cxn>
                <a:cxn ang="0">
                  <a:pos x="129" y="576"/>
                </a:cxn>
                <a:cxn ang="0">
                  <a:pos x="133" y="546"/>
                </a:cxn>
                <a:cxn ang="0">
                  <a:pos x="133" y="519"/>
                </a:cxn>
                <a:cxn ang="0">
                  <a:pos x="133" y="485"/>
                </a:cxn>
                <a:cxn ang="0">
                  <a:pos x="129" y="455"/>
                </a:cxn>
                <a:cxn ang="0">
                  <a:pos x="127" y="422"/>
                </a:cxn>
                <a:cxn ang="0">
                  <a:pos x="122" y="390"/>
                </a:cxn>
                <a:cxn ang="0">
                  <a:pos x="118" y="356"/>
                </a:cxn>
                <a:cxn ang="0">
                  <a:pos x="106" y="310"/>
                </a:cxn>
                <a:cxn ang="0">
                  <a:pos x="91" y="274"/>
                </a:cxn>
                <a:cxn ang="0">
                  <a:pos x="72" y="244"/>
                </a:cxn>
                <a:cxn ang="0">
                  <a:pos x="55" y="211"/>
                </a:cxn>
                <a:cxn ang="0">
                  <a:pos x="36" y="175"/>
                </a:cxn>
                <a:cxn ang="0">
                  <a:pos x="25" y="141"/>
                </a:cxn>
                <a:cxn ang="0">
                  <a:pos x="15" y="114"/>
                </a:cxn>
                <a:cxn ang="0">
                  <a:pos x="4" y="73"/>
                </a:cxn>
                <a:cxn ang="0">
                  <a:pos x="0" y="31"/>
                </a:cxn>
                <a:cxn ang="0">
                  <a:pos x="10" y="12"/>
                </a:cxn>
                <a:cxn ang="0">
                  <a:pos x="46" y="0"/>
                </a:cxn>
                <a:cxn ang="0">
                  <a:pos x="70" y="17"/>
                </a:cxn>
                <a:cxn ang="0">
                  <a:pos x="76" y="36"/>
                </a:cxn>
              </a:cxnLst>
              <a:rect l="0" t="0" r="r" b="b"/>
              <a:pathLst>
                <a:path w="198" h="724">
                  <a:moveTo>
                    <a:pt x="76" y="36"/>
                  </a:moveTo>
                  <a:lnTo>
                    <a:pt x="76" y="48"/>
                  </a:lnTo>
                  <a:lnTo>
                    <a:pt x="80" y="59"/>
                  </a:lnTo>
                  <a:lnTo>
                    <a:pt x="86" y="73"/>
                  </a:lnTo>
                  <a:lnTo>
                    <a:pt x="87" y="82"/>
                  </a:lnTo>
                  <a:lnTo>
                    <a:pt x="93" y="90"/>
                  </a:lnTo>
                  <a:lnTo>
                    <a:pt x="101" y="103"/>
                  </a:lnTo>
                  <a:lnTo>
                    <a:pt x="106" y="114"/>
                  </a:lnTo>
                  <a:lnTo>
                    <a:pt x="112" y="130"/>
                  </a:lnTo>
                  <a:lnTo>
                    <a:pt x="118" y="141"/>
                  </a:lnTo>
                  <a:lnTo>
                    <a:pt x="124" y="156"/>
                  </a:lnTo>
                  <a:lnTo>
                    <a:pt x="127" y="169"/>
                  </a:lnTo>
                  <a:lnTo>
                    <a:pt x="133" y="185"/>
                  </a:lnTo>
                  <a:lnTo>
                    <a:pt x="139" y="196"/>
                  </a:lnTo>
                  <a:lnTo>
                    <a:pt x="144" y="207"/>
                  </a:lnTo>
                  <a:lnTo>
                    <a:pt x="152" y="221"/>
                  </a:lnTo>
                  <a:lnTo>
                    <a:pt x="158" y="232"/>
                  </a:lnTo>
                  <a:lnTo>
                    <a:pt x="160" y="242"/>
                  </a:lnTo>
                  <a:lnTo>
                    <a:pt x="165" y="255"/>
                  </a:lnTo>
                  <a:lnTo>
                    <a:pt x="169" y="268"/>
                  </a:lnTo>
                  <a:lnTo>
                    <a:pt x="175" y="284"/>
                  </a:lnTo>
                  <a:lnTo>
                    <a:pt x="179" y="295"/>
                  </a:lnTo>
                  <a:lnTo>
                    <a:pt x="181" y="310"/>
                  </a:lnTo>
                  <a:lnTo>
                    <a:pt x="181" y="316"/>
                  </a:lnTo>
                  <a:lnTo>
                    <a:pt x="184" y="325"/>
                  </a:lnTo>
                  <a:lnTo>
                    <a:pt x="184" y="335"/>
                  </a:lnTo>
                  <a:lnTo>
                    <a:pt x="186" y="344"/>
                  </a:lnTo>
                  <a:lnTo>
                    <a:pt x="186" y="356"/>
                  </a:lnTo>
                  <a:lnTo>
                    <a:pt x="190" y="369"/>
                  </a:lnTo>
                  <a:lnTo>
                    <a:pt x="190" y="380"/>
                  </a:lnTo>
                  <a:lnTo>
                    <a:pt x="194" y="396"/>
                  </a:lnTo>
                  <a:lnTo>
                    <a:pt x="194" y="407"/>
                  </a:lnTo>
                  <a:lnTo>
                    <a:pt x="194" y="418"/>
                  </a:lnTo>
                  <a:lnTo>
                    <a:pt x="198" y="428"/>
                  </a:lnTo>
                  <a:lnTo>
                    <a:pt x="198" y="441"/>
                  </a:lnTo>
                  <a:lnTo>
                    <a:pt x="198" y="453"/>
                  </a:lnTo>
                  <a:lnTo>
                    <a:pt x="198" y="464"/>
                  </a:lnTo>
                  <a:lnTo>
                    <a:pt x="198" y="474"/>
                  </a:lnTo>
                  <a:lnTo>
                    <a:pt x="198" y="485"/>
                  </a:lnTo>
                  <a:lnTo>
                    <a:pt x="194" y="494"/>
                  </a:lnTo>
                  <a:lnTo>
                    <a:pt x="194" y="510"/>
                  </a:lnTo>
                  <a:lnTo>
                    <a:pt x="194" y="519"/>
                  </a:lnTo>
                  <a:lnTo>
                    <a:pt x="194" y="531"/>
                  </a:lnTo>
                  <a:lnTo>
                    <a:pt x="190" y="540"/>
                  </a:lnTo>
                  <a:lnTo>
                    <a:pt x="186" y="550"/>
                  </a:lnTo>
                  <a:lnTo>
                    <a:pt x="184" y="561"/>
                  </a:lnTo>
                  <a:lnTo>
                    <a:pt x="184" y="572"/>
                  </a:lnTo>
                  <a:lnTo>
                    <a:pt x="181" y="582"/>
                  </a:lnTo>
                  <a:lnTo>
                    <a:pt x="179" y="591"/>
                  </a:lnTo>
                  <a:lnTo>
                    <a:pt x="175" y="603"/>
                  </a:lnTo>
                  <a:lnTo>
                    <a:pt x="175" y="616"/>
                  </a:lnTo>
                  <a:lnTo>
                    <a:pt x="169" y="626"/>
                  </a:lnTo>
                  <a:lnTo>
                    <a:pt x="165" y="637"/>
                  </a:lnTo>
                  <a:lnTo>
                    <a:pt x="164" y="648"/>
                  </a:lnTo>
                  <a:lnTo>
                    <a:pt x="160" y="662"/>
                  </a:lnTo>
                  <a:lnTo>
                    <a:pt x="154" y="673"/>
                  </a:lnTo>
                  <a:lnTo>
                    <a:pt x="152" y="685"/>
                  </a:lnTo>
                  <a:lnTo>
                    <a:pt x="144" y="698"/>
                  </a:lnTo>
                  <a:lnTo>
                    <a:pt x="143" y="711"/>
                  </a:lnTo>
                  <a:lnTo>
                    <a:pt x="137" y="719"/>
                  </a:lnTo>
                  <a:lnTo>
                    <a:pt x="129" y="724"/>
                  </a:lnTo>
                  <a:lnTo>
                    <a:pt x="122" y="724"/>
                  </a:lnTo>
                  <a:lnTo>
                    <a:pt x="116" y="724"/>
                  </a:lnTo>
                  <a:lnTo>
                    <a:pt x="106" y="719"/>
                  </a:lnTo>
                  <a:lnTo>
                    <a:pt x="101" y="715"/>
                  </a:lnTo>
                  <a:lnTo>
                    <a:pt x="101" y="705"/>
                  </a:lnTo>
                  <a:lnTo>
                    <a:pt x="103" y="698"/>
                  </a:lnTo>
                  <a:lnTo>
                    <a:pt x="106" y="685"/>
                  </a:lnTo>
                  <a:lnTo>
                    <a:pt x="108" y="673"/>
                  </a:lnTo>
                  <a:lnTo>
                    <a:pt x="112" y="662"/>
                  </a:lnTo>
                  <a:lnTo>
                    <a:pt x="118" y="648"/>
                  </a:lnTo>
                  <a:lnTo>
                    <a:pt x="118" y="639"/>
                  </a:lnTo>
                  <a:lnTo>
                    <a:pt x="122" y="628"/>
                  </a:lnTo>
                  <a:lnTo>
                    <a:pt x="124" y="618"/>
                  </a:lnTo>
                  <a:lnTo>
                    <a:pt x="127" y="607"/>
                  </a:lnTo>
                  <a:lnTo>
                    <a:pt x="127" y="597"/>
                  </a:lnTo>
                  <a:lnTo>
                    <a:pt x="129" y="588"/>
                  </a:lnTo>
                  <a:lnTo>
                    <a:pt x="129" y="576"/>
                  </a:lnTo>
                  <a:lnTo>
                    <a:pt x="133" y="567"/>
                  </a:lnTo>
                  <a:lnTo>
                    <a:pt x="133" y="557"/>
                  </a:lnTo>
                  <a:lnTo>
                    <a:pt x="133" y="546"/>
                  </a:lnTo>
                  <a:lnTo>
                    <a:pt x="133" y="536"/>
                  </a:lnTo>
                  <a:lnTo>
                    <a:pt x="137" y="529"/>
                  </a:lnTo>
                  <a:lnTo>
                    <a:pt x="133" y="519"/>
                  </a:lnTo>
                  <a:lnTo>
                    <a:pt x="133" y="506"/>
                  </a:lnTo>
                  <a:lnTo>
                    <a:pt x="133" y="494"/>
                  </a:lnTo>
                  <a:lnTo>
                    <a:pt x="133" y="485"/>
                  </a:lnTo>
                  <a:lnTo>
                    <a:pt x="129" y="475"/>
                  </a:lnTo>
                  <a:lnTo>
                    <a:pt x="129" y="468"/>
                  </a:lnTo>
                  <a:lnTo>
                    <a:pt x="129" y="455"/>
                  </a:lnTo>
                  <a:lnTo>
                    <a:pt x="129" y="447"/>
                  </a:lnTo>
                  <a:lnTo>
                    <a:pt x="127" y="434"/>
                  </a:lnTo>
                  <a:lnTo>
                    <a:pt x="127" y="422"/>
                  </a:lnTo>
                  <a:lnTo>
                    <a:pt x="124" y="413"/>
                  </a:lnTo>
                  <a:lnTo>
                    <a:pt x="124" y="401"/>
                  </a:lnTo>
                  <a:lnTo>
                    <a:pt x="122" y="390"/>
                  </a:lnTo>
                  <a:lnTo>
                    <a:pt x="122" y="377"/>
                  </a:lnTo>
                  <a:lnTo>
                    <a:pt x="118" y="365"/>
                  </a:lnTo>
                  <a:lnTo>
                    <a:pt x="118" y="356"/>
                  </a:lnTo>
                  <a:lnTo>
                    <a:pt x="116" y="337"/>
                  </a:lnTo>
                  <a:lnTo>
                    <a:pt x="112" y="323"/>
                  </a:lnTo>
                  <a:lnTo>
                    <a:pt x="106" y="310"/>
                  </a:lnTo>
                  <a:lnTo>
                    <a:pt x="101" y="299"/>
                  </a:lnTo>
                  <a:lnTo>
                    <a:pt x="93" y="287"/>
                  </a:lnTo>
                  <a:lnTo>
                    <a:pt x="91" y="274"/>
                  </a:lnTo>
                  <a:lnTo>
                    <a:pt x="86" y="266"/>
                  </a:lnTo>
                  <a:lnTo>
                    <a:pt x="82" y="255"/>
                  </a:lnTo>
                  <a:lnTo>
                    <a:pt x="72" y="244"/>
                  </a:lnTo>
                  <a:lnTo>
                    <a:pt x="67" y="232"/>
                  </a:lnTo>
                  <a:lnTo>
                    <a:pt x="61" y="223"/>
                  </a:lnTo>
                  <a:lnTo>
                    <a:pt x="55" y="211"/>
                  </a:lnTo>
                  <a:lnTo>
                    <a:pt x="48" y="198"/>
                  </a:lnTo>
                  <a:lnTo>
                    <a:pt x="42" y="187"/>
                  </a:lnTo>
                  <a:lnTo>
                    <a:pt x="36" y="175"/>
                  </a:lnTo>
                  <a:lnTo>
                    <a:pt x="30" y="162"/>
                  </a:lnTo>
                  <a:lnTo>
                    <a:pt x="27" y="154"/>
                  </a:lnTo>
                  <a:lnTo>
                    <a:pt x="25" y="141"/>
                  </a:lnTo>
                  <a:lnTo>
                    <a:pt x="21" y="135"/>
                  </a:lnTo>
                  <a:lnTo>
                    <a:pt x="19" y="130"/>
                  </a:lnTo>
                  <a:lnTo>
                    <a:pt x="15" y="114"/>
                  </a:lnTo>
                  <a:lnTo>
                    <a:pt x="10" y="103"/>
                  </a:lnTo>
                  <a:lnTo>
                    <a:pt x="6" y="84"/>
                  </a:lnTo>
                  <a:lnTo>
                    <a:pt x="4" y="73"/>
                  </a:lnTo>
                  <a:lnTo>
                    <a:pt x="4" y="57"/>
                  </a:lnTo>
                  <a:lnTo>
                    <a:pt x="4" y="42"/>
                  </a:lnTo>
                  <a:lnTo>
                    <a:pt x="0" y="31"/>
                  </a:lnTo>
                  <a:lnTo>
                    <a:pt x="4" y="23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21" y="2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61" y="6"/>
                  </a:lnTo>
                  <a:lnTo>
                    <a:pt x="67" y="12"/>
                  </a:lnTo>
                  <a:lnTo>
                    <a:pt x="70" y="17"/>
                  </a:lnTo>
                  <a:lnTo>
                    <a:pt x="72" y="23"/>
                  </a:lnTo>
                  <a:lnTo>
                    <a:pt x="76" y="36"/>
                  </a:lnTo>
                  <a:lnTo>
                    <a:pt x="76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04" name="Freeform 73"/>
            <p:cNvSpPr>
              <a:spLocks/>
            </p:cNvSpPr>
            <p:nvPr/>
          </p:nvSpPr>
          <p:spPr bwMode="auto">
            <a:xfrm>
              <a:off x="6370632" y="4198939"/>
              <a:ext cx="744537" cy="365126"/>
            </a:xfrm>
            <a:custGeom>
              <a:avLst/>
              <a:gdLst/>
              <a:ahLst/>
              <a:cxnLst>
                <a:cxn ang="0">
                  <a:pos x="43" y="387"/>
                </a:cxn>
                <a:cxn ang="0">
                  <a:pos x="83" y="393"/>
                </a:cxn>
                <a:cxn ang="0">
                  <a:pos x="133" y="393"/>
                </a:cxn>
                <a:cxn ang="0">
                  <a:pos x="156" y="389"/>
                </a:cxn>
                <a:cxn ang="0">
                  <a:pos x="182" y="387"/>
                </a:cxn>
                <a:cxn ang="0">
                  <a:pos x="211" y="384"/>
                </a:cxn>
                <a:cxn ang="0">
                  <a:pos x="239" y="378"/>
                </a:cxn>
                <a:cxn ang="0">
                  <a:pos x="270" y="372"/>
                </a:cxn>
                <a:cxn ang="0">
                  <a:pos x="300" y="368"/>
                </a:cxn>
                <a:cxn ang="0">
                  <a:pos x="330" y="359"/>
                </a:cxn>
                <a:cxn ang="0">
                  <a:pos x="361" y="353"/>
                </a:cxn>
                <a:cxn ang="0">
                  <a:pos x="388" y="346"/>
                </a:cxn>
                <a:cxn ang="0">
                  <a:pos x="414" y="338"/>
                </a:cxn>
                <a:cxn ang="0">
                  <a:pos x="445" y="329"/>
                </a:cxn>
                <a:cxn ang="0">
                  <a:pos x="469" y="323"/>
                </a:cxn>
                <a:cxn ang="0">
                  <a:pos x="496" y="313"/>
                </a:cxn>
                <a:cxn ang="0">
                  <a:pos x="532" y="306"/>
                </a:cxn>
                <a:cxn ang="0">
                  <a:pos x="572" y="290"/>
                </a:cxn>
                <a:cxn ang="0">
                  <a:pos x="617" y="270"/>
                </a:cxn>
                <a:cxn ang="0">
                  <a:pos x="659" y="251"/>
                </a:cxn>
                <a:cxn ang="0">
                  <a:pos x="695" y="232"/>
                </a:cxn>
                <a:cxn ang="0">
                  <a:pos x="735" y="209"/>
                </a:cxn>
                <a:cxn ang="0">
                  <a:pos x="770" y="188"/>
                </a:cxn>
                <a:cxn ang="0">
                  <a:pos x="800" y="161"/>
                </a:cxn>
                <a:cxn ang="0">
                  <a:pos x="830" y="133"/>
                </a:cxn>
                <a:cxn ang="0">
                  <a:pos x="859" y="100"/>
                </a:cxn>
                <a:cxn ang="0">
                  <a:pos x="885" y="64"/>
                </a:cxn>
                <a:cxn ang="0">
                  <a:pos x="906" y="23"/>
                </a:cxn>
                <a:cxn ang="0">
                  <a:pos x="933" y="0"/>
                </a:cxn>
                <a:cxn ang="0">
                  <a:pos x="931" y="36"/>
                </a:cxn>
                <a:cxn ang="0">
                  <a:pos x="906" y="81"/>
                </a:cxn>
                <a:cxn ang="0">
                  <a:pos x="882" y="125"/>
                </a:cxn>
                <a:cxn ang="0">
                  <a:pos x="855" y="163"/>
                </a:cxn>
                <a:cxn ang="0">
                  <a:pos x="828" y="199"/>
                </a:cxn>
                <a:cxn ang="0">
                  <a:pos x="800" y="235"/>
                </a:cxn>
                <a:cxn ang="0">
                  <a:pos x="768" y="264"/>
                </a:cxn>
                <a:cxn ang="0">
                  <a:pos x="732" y="292"/>
                </a:cxn>
                <a:cxn ang="0">
                  <a:pos x="692" y="321"/>
                </a:cxn>
                <a:cxn ang="0">
                  <a:pos x="650" y="346"/>
                </a:cxn>
                <a:cxn ang="0">
                  <a:pos x="604" y="367"/>
                </a:cxn>
                <a:cxn ang="0">
                  <a:pos x="562" y="384"/>
                </a:cxn>
                <a:cxn ang="0">
                  <a:pos x="530" y="395"/>
                </a:cxn>
                <a:cxn ang="0">
                  <a:pos x="500" y="408"/>
                </a:cxn>
                <a:cxn ang="0">
                  <a:pos x="465" y="418"/>
                </a:cxn>
                <a:cxn ang="0">
                  <a:pos x="439" y="429"/>
                </a:cxn>
                <a:cxn ang="0">
                  <a:pos x="408" y="435"/>
                </a:cxn>
                <a:cxn ang="0">
                  <a:pos x="376" y="441"/>
                </a:cxn>
                <a:cxn ang="0">
                  <a:pos x="346" y="446"/>
                </a:cxn>
                <a:cxn ang="0">
                  <a:pos x="313" y="450"/>
                </a:cxn>
                <a:cxn ang="0">
                  <a:pos x="275" y="456"/>
                </a:cxn>
                <a:cxn ang="0">
                  <a:pos x="239" y="460"/>
                </a:cxn>
                <a:cxn ang="0">
                  <a:pos x="213" y="460"/>
                </a:cxn>
                <a:cxn ang="0">
                  <a:pos x="177" y="460"/>
                </a:cxn>
                <a:cxn ang="0">
                  <a:pos x="135" y="456"/>
                </a:cxn>
                <a:cxn ang="0">
                  <a:pos x="97" y="446"/>
                </a:cxn>
                <a:cxn ang="0">
                  <a:pos x="53" y="435"/>
                </a:cxn>
                <a:cxn ang="0">
                  <a:pos x="11" y="414"/>
                </a:cxn>
                <a:cxn ang="0">
                  <a:pos x="0" y="395"/>
                </a:cxn>
                <a:cxn ang="0">
                  <a:pos x="11" y="378"/>
                </a:cxn>
                <a:cxn ang="0">
                  <a:pos x="26" y="384"/>
                </a:cxn>
              </a:cxnLst>
              <a:rect l="0" t="0" r="r" b="b"/>
              <a:pathLst>
                <a:path w="939" h="460">
                  <a:moveTo>
                    <a:pt x="26" y="384"/>
                  </a:moveTo>
                  <a:lnTo>
                    <a:pt x="36" y="384"/>
                  </a:lnTo>
                  <a:lnTo>
                    <a:pt x="43" y="387"/>
                  </a:lnTo>
                  <a:lnTo>
                    <a:pt x="57" y="389"/>
                  </a:lnTo>
                  <a:lnTo>
                    <a:pt x="72" y="393"/>
                  </a:lnTo>
                  <a:lnTo>
                    <a:pt x="83" y="393"/>
                  </a:lnTo>
                  <a:lnTo>
                    <a:pt x="99" y="393"/>
                  </a:lnTo>
                  <a:lnTo>
                    <a:pt x="114" y="393"/>
                  </a:lnTo>
                  <a:lnTo>
                    <a:pt x="133" y="393"/>
                  </a:lnTo>
                  <a:lnTo>
                    <a:pt x="139" y="393"/>
                  </a:lnTo>
                  <a:lnTo>
                    <a:pt x="146" y="393"/>
                  </a:lnTo>
                  <a:lnTo>
                    <a:pt x="156" y="389"/>
                  </a:lnTo>
                  <a:lnTo>
                    <a:pt x="165" y="389"/>
                  </a:lnTo>
                  <a:lnTo>
                    <a:pt x="175" y="389"/>
                  </a:lnTo>
                  <a:lnTo>
                    <a:pt x="182" y="387"/>
                  </a:lnTo>
                  <a:lnTo>
                    <a:pt x="192" y="387"/>
                  </a:lnTo>
                  <a:lnTo>
                    <a:pt x="201" y="387"/>
                  </a:lnTo>
                  <a:lnTo>
                    <a:pt x="211" y="384"/>
                  </a:lnTo>
                  <a:lnTo>
                    <a:pt x="222" y="384"/>
                  </a:lnTo>
                  <a:lnTo>
                    <a:pt x="232" y="378"/>
                  </a:lnTo>
                  <a:lnTo>
                    <a:pt x="239" y="378"/>
                  </a:lnTo>
                  <a:lnTo>
                    <a:pt x="249" y="374"/>
                  </a:lnTo>
                  <a:lnTo>
                    <a:pt x="260" y="374"/>
                  </a:lnTo>
                  <a:lnTo>
                    <a:pt x="270" y="372"/>
                  </a:lnTo>
                  <a:lnTo>
                    <a:pt x="283" y="372"/>
                  </a:lnTo>
                  <a:lnTo>
                    <a:pt x="292" y="368"/>
                  </a:lnTo>
                  <a:lnTo>
                    <a:pt x="300" y="368"/>
                  </a:lnTo>
                  <a:lnTo>
                    <a:pt x="310" y="367"/>
                  </a:lnTo>
                  <a:lnTo>
                    <a:pt x="321" y="363"/>
                  </a:lnTo>
                  <a:lnTo>
                    <a:pt x="330" y="359"/>
                  </a:lnTo>
                  <a:lnTo>
                    <a:pt x="340" y="359"/>
                  </a:lnTo>
                  <a:lnTo>
                    <a:pt x="349" y="357"/>
                  </a:lnTo>
                  <a:lnTo>
                    <a:pt x="361" y="353"/>
                  </a:lnTo>
                  <a:lnTo>
                    <a:pt x="370" y="349"/>
                  </a:lnTo>
                  <a:lnTo>
                    <a:pt x="378" y="348"/>
                  </a:lnTo>
                  <a:lnTo>
                    <a:pt x="388" y="346"/>
                  </a:lnTo>
                  <a:lnTo>
                    <a:pt x="397" y="346"/>
                  </a:lnTo>
                  <a:lnTo>
                    <a:pt x="407" y="342"/>
                  </a:lnTo>
                  <a:lnTo>
                    <a:pt x="414" y="338"/>
                  </a:lnTo>
                  <a:lnTo>
                    <a:pt x="424" y="336"/>
                  </a:lnTo>
                  <a:lnTo>
                    <a:pt x="435" y="336"/>
                  </a:lnTo>
                  <a:lnTo>
                    <a:pt x="445" y="329"/>
                  </a:lnTo>
                  <a:lnTo>
                    <a:pt x="454" y="327"/>
                  </a:lnTo>
                  <a:lnTo>
                    <a:pt x="460" y="323"/>
                  </a:lnTo>
                  <a:lnTo>
                    <a:pt x="469" y="323"/>
                  </a:lnTo>
                  <a:lnTo>
                    <a:pt x="479" y="321"/>
                  </a:lnTo>
                  <a:lnTo>
                    <a:pt x="488" y="317"/>
                  </a:lnTo>
                  <a:lnTo>
                    <a:pt x="496" y="313"/>
                  </a:lnTo>
                  <a:lnTo>
                    <a:pt x="505" y="313"/>
                  </a:lnTo>
                  <a:lnTo>
                    <a:pt x="517" y="308"/>
                  </a:lnTo>
                  <a:lnTo>
                    <a:pt x="532" y="306"/>
                  </a:lnTo>
                  <a:lnTo>
                    <a:pt x="545" y="300"/>
                  </a:lnTo>
                  <a:lnTo>
                    <a:pt x="560" y="296"/>
                  </a:lnTo>
                  <a:lnTo>
                    <a:pt x="572" y="290"/>
                  </a:lnTo>
                  <a:lnTo>
                    <a:pt x="589" y="285"/>
                  </a:lnTo>
                  <a:lnTo>
                    <a:pt x="602" y="277"/>
                  </a:lnTo>
                  <a:lnTo>
                    <a:pt x="617" y="270"/>
                  </a:lnTo>
                  <a:lnTo>
                    <a:pt x="629" y="264"/>
                  </a:lnTo>
                  <a:lnTo>
                    <a:pt x="644" y="256"/>
                  </a:lnTo>
                  <a:lnTo>
                    <a:pt x="659" y="251"/>
                  </a:lnTo>
                  <a:lnTo>
                    <a:pt x="671" y="245"/>
                  </a:lnTo>
                  <a:lnTo>
                    <a:pt x="684" y="239"/>
                  </a:lnTo>
                  <a:lnTo>
                    <a:pt x="695" y="232"/>
                  </a:lnTo>
                  <a:lnTo>
                    <a:pt x="711" y="224"/>
                  </a:lnTo>
                  <a:lnTo>
                    <a:pt x="722" y="218"/>
                  </a:lnTo>
                  <a:lnTo>
                    <a:pt x="735" y="209"/>
                  </a:lnTo>
                  <a:lnTo>
                    <a:pt x="747" y="203"/>
                  </a:lnTo>
                  <a:lnTo>
                    <a:pt x="758" y="194"/>
                  </a:lnTo>
                  <a:lnTo>
                    <a:pt x="770" y="188"/>
                  </a:lnTo>
                  <a:lnTo>
                    <a:pt x="779" y="178"/>
                  </a:lnTo>
                  <a:lnTo>
                    <a:pt x="789" y="169"/>
                  </a:lnTo>
                  <a:lnTo>
                    <a:pt x="800" y="161"/>
                  </a:lnTo>
                  <a:lnTo>
                    <a:pt x="813" y="152"/>
                  </a:lnTo>
                  <a:lnTo>
                    <a:pt x="821" y="142"/>
                  </a:lnTo>
                  <a:lnTo>
                    <a:pt x="830" y="133"/>
                  </a:lnTo>
                  <a:lnTo>
                    <a:pt x="840" y="121"/>
                  </a:lnTo>
                  <a:lnTo>
                    <a:pt x="849" y="112"/>
                  </a:lnTo>
                  <a:lnTo>
                    <a:pt x="859" y="100"/>
                  </a:lnTo>
                  <a:lnTo>
                    <a:pt x="866" y="89"/>
                  </a:lnTo>
                  <a:lnTo>
                    <a:pt x="876" y="76"/>
                  </a:lnTo>
                  <a:lnTo>
                    <a:pt x="885" y="64"/>
                  </a:lnTo>
                  <a:lnTo>
                    <a:pt x="891" y="49"/>
                  </a:lnTo>
                  <a:lnTo>
                    <a:pt x="901" y="36"/>
                  </a:lnTo>
                  <a:lnTo>
                    <a:pt x="906" y="23"/>
                  </a:lnTo>
                  <a:lnTo>
                    <a:pt x="918" y="7"/>
                  </a:lnTo>
                  <a:lnTo>
                    <a:pt x="923" y="0"/>
                  </a:lnTo>
                  <a:lnTo>
                    <a:pt x="933" y="0"/>
                  </a:lnTo>
                  <a:lnTo>
                    <a:pt x="939" y="9"/>
                  </a:lnTo>
                  <a:lnTo>
                    <a:pt x="939" y="23"/>
                  </a:lnTo>
                  <a:lnTo>
                    <a:pt x="931" y="36"/>
                  </a:lnTo>
                  <a:lnTo>
                    <a:pt x="922" y="51"/>
                  </a:lnTo>
                  <a:lnTo>
                    <a:pt x="916" y="66"/>
                  </a:lnTo>
                  <a:lnTo>
                    <a:pt x="906" y="81"/>
                  </a:lnTo>
                  <a:lnTo>
                    <a:pt x="897" y="97"/>
                  </a:lnTo>
                  <a:lnTo>
                    <a:pt x="887" y="110"/>
                  </a:lnTo>
                  <a:lnTo>
                    <a:pt x="882" y="125"/>
                  </a:lnTo>
                  <a:lnTo>
                    <a:pt x="874" y="138"/>
                  </a:lnTo>
                  <a:lnTo>
                    <a:pt x="865" y="152"/>
                  </a:lnTo>
                  <a:lnTo>
                    <a:pt x="855" y="163"/>
                  </a:lnTo>
                  <a:lnTo>
                    <a:pt x="846" y="178"/>
                  </a:lnTo>
                  <a:lnTo>
                    <a:pt x="838" y="190"/>
                  </a:lnTo>
                  <a:lnTo>
                    <a:pt x="828" y="199"/>
                  </a:lnTo>
                  <a:lnTo>
                    <a:pt x="819" y="211"/>
                  </a:lnTo>
                  <a:lnTo>
                    <a:pt x="809" y="224"/>
                  </a:lnTo>
                  <a:lnTo>
                    <a:pt x="800" y="235"/>
                  </a:lnTo>
                  <a:lnTo>
                    <a:pt x="789" y="245"/>
                  </a:lnTo>
                  <a:lnTo>
                    <a:pt x="777" y="254"/>
                  </a:lnTo>
                  <a:lnTo>
                    <a:pt x="768" y="264"/>
                  </a:lnTo>
                  <a:lnTo>
                    <a:pt x="756" y="275"/>
                  </a:lnTo>
                  <a:lnTo>
                    <a:pt x="743" y="285"/>
                  </a:lnTo>
                  <a:lnTo>
                    <a:pt x="732" y="292"/>
                  </a:lnTo>
                  <a:lnTo>
                    <a:pt x="720" y="302"/>
                  </a:lnTo>
                  <a:lnTo>
                    <a:pt x="707" y="311"/>
                  </a:lnTo>
                  <a:lnTo>
                    <a:pt x="692" y="321"/>
                  </a:lnTo>
                  <a:lnTo>
                    <a:pt x="676" y="327"/>
                  </a:lnTo>
                  <a:lnTo>
                    <a:pt x="665" y="336"/>
                  </a:lnTo>
                  <a:lnTo>
                    <a:pt x="650" y="346"/>
                  </a:lnTo>
                  <a:lnTo>
                    <a:pt x="635" y="349"/>
                  </a:lnTo>
                  <a:lnTo>
                    <a:pt x="619" y="359"/>
                  </a:lnTo>
                  <a:lnTo>
                    <a:pt x="604" y="367"/>
                  </a:lnTo>
                  <a:lnTo>
                    <a:pt x="589" y="374"/>
                  </a:lnTo>
                  <a:lnTo>
                    <a:pt x="574" y="378"/>
                  </a:lnTo>
                  <a:lnTo>
                    <a:pt x="562" y="384"/>
                  </a:lnTo>
                  <a:lnTo>
                    <a:pt x="551" y="387"/>
                  </a:lnTo>
                  <a:lnTo>
                    <a:pt x="541" y="393"/>
                  </a:lnTo>
                  <a:lnTo>
                    <a:pt x="530" y="395"/>
                  </a:lnTo>
                  <a:lnTo>
                    <a:pt x="521" y="399"/>
                  </a:lnTo>
                  <a:lnTo>
                    <a:pt x="509" y="405"/>
                  </a:lnTo>
                  <a:lnTo>
                    <a:pt x="500" y="408"/>
                  </a:lnTo>
                  <a:lnTo>
                    <a:pt x="490" y="410"/>
                  </a:lnTo>
                  <a:lnTo>
                    <a:pt x="479" y="414"/>
                  </a:lnTo>
                  <a:lnTo>
                    <a:pt x="465" y="418"/>
                  </a:lnTo>
                  <a:lnTo>
                    <a:pt x="456" y="420"/>
                  </a:lnTo>
                  <a:lnTo>
                    <a:pt x="448" y="424"/>
                  </a:lnTo>
                  <a:lnTo>
                    <a:pt x="439" y="429"/>
                  </a:lnTo>
                  <a:lnTo>
                    <a:pt x="427" y="429"/>
                  </a:lnTo>
                  <a:lnTo>
                    <a:pt x="418" y="435"/>
                  </a:lnTo>
                  <a:lnTo>
                    <a:pt x="408" y="435"/>
                  </a:lnTo>
                  <a:lnTo>
                    <a:pt x="397" y="439"/>
                  </a:lnTo>
                  <a:lnTo>
                    <a:pt x="388" y="439"/>
                  </a:lnTo>
                  <a:lnTo>
                    <a:pt x="376" y="441"/>
                  </a:lnTo>
                  <a:lnTo>
                    <a:pt x="367" y="444"/>
                  </a:lnTo>
                  <a:lnTo>
                    <a:pt x="355" y="444"/>
                  </a:lnTo>
                  <a:lnTo>
                    <a:pt x="346" y="446"/>
                  </a:lnTo>
                  <a:lnTo>
                    <a:pt x="336" y="450"/>
                  </a:lnTo>
                  <a:lnTo>
                    <a:pt x="325" y="450"/>
                  </a:lnTo>
                  <a:lnTo>
                    <a:pt x="313" y="450"/>
                  </a:lnTo>
                  <a:lnTo>
                    <a:pt x="300" y="452"/>
                  </a:lnTo>
                  <a:lnTo>
                    <a:pt x="289" y="452"/>
                  </a:lnTo>
                  <a:lnTo>
                    <a:pt x="275" y="456"/>
                  </a:lnTo>
                  <a:lnTo>
                    <a:pt x="264" y="456"/>
                  </a:lnTo>
                  <a:lnTo>
                    <a:pt x="253" y="460"/>
                  </a:lnTo>
                  <a:lnTo>
                    <a:pt x="239" y="460"/>
                  </a:lnTo>
                  <a:lnTo>
                    <a:pt x="232" y="460"/>
                  </a:lnTo>
                  <a:lnTo>
                    <a:pt x="222" y="460"/>
                  </a:lnTo>
                  <a:lnTo>
                    <a:pt x="213" y="460"/>
                  </a:lnTo>
                  <a:lnTo>
                    <a:pt x="207" y="460"/>
                  </a:lnTo>
                  <a:lnTo>
                    <a:pt x="192" y="460"/>
                  </a:lnTo>
                  <a:lnTo>
                    <a:pt x="177" y="460"/>
                  </a:lnTo>
                  <a:lnTo>
                    <a:pt x="165" y="456"/>
                  </a:lnTo>
                  <a:lnTo>
                    <a:pt x="150" y="456"/>
                  </a:lnTo>
                  <a:lnTo>
                    <a:pt x="135" y="456"/>
                  </a:lnTo>
                  <a:lnTo>
                    <a:pt x="123" y="452"/>
                  </a:lnTo>
                  <a:lnTo>
                    <a:pt x="108" y="450"/>
                  </a:lnTo>
                  <a:lnTo>
                    <a:pt x="97" y="446"/>
                  </a:lnTo>
                  <a:lnTo>
                    <a:pt x="80" y="444"/>
                  </a:lnTo>
                  <a:lnTo>
                    <a:pt x="68" y="441"/>
                  </a:lnTo>
                  <a:lnTo>
                    <a:pt x="53" y="435"/>
                  </a:lnTo>
                  <a:lnTo>
                    <a:pt x="38" y="429"/>
                  </a:lnTo>
                  <a:lnTo>
                    <a:pt x="26" y="420"/>
                  </a:lnTo>
                  <a:lnTo>
                    <a:pt x="11" y="414"/>
                  </a:lnTo>
                  <a:lnTo>
                    <a:pt x="2" y="408"/>
                  </a:lnTo>
                  <a:lnTo>
                    <a:pt x="0" y="403"/>
                  </a:lnTo>
                  <a:lnTo>
                    <a:pt x="0" y="395"/>
                  </a:lnTo>
                  <a:lnTo>
                    <a:pt x="2" y="389"/>
                  </a:lnTo>
                  <a:lnTo>
                    <a:pt x="5" y="384"/>
                  </a:lnTo>
                  <a:lnTo>
                    <a:pt x="11" y="378"/>
                  </a:lnTo>
                  <a:lnTo>
                    <a:pt x="17" y="378"/>
                  </a:lnTo>
                  <a:lnTo>
                    <a:pt x="26" y="384"/>
                  </a:lnTo>
                  <a:lnTo>
                    <a:pt x="26" y="3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05" name="Freeform 74"/>
            <p:cNvSpPr>
              <a:spLocks/>
            </p:cNvSpPr>
            <p:nvPr/>
          </p:nvSpPr>
          <p:spPr bwMode="auto">
            <a:xfrm>
              <a:off x="5632445" y="3309939"/>
              <a:ext cx="788987" cy="579438"/>
            </a:xfrm>
            <a:custGeom>
              <a:avLst/>
              <a:gdLst/>
              <a:ahLst/>
              <a:cxnLst>
                <a:cxn ang="0">
                  <a:pos x="937" y="105"/>
                </a:cxn>
                <a:cxn ang="0">
                  <a:pos x="896" y="160"/>
                </a:cxn>
                <a:cxn ang="0">
                  <a:pos x="875" y="192"/>
                </a:cxn>
                <a:cxn ang="0">
                  <a:pos x="850" y="232"/>
                </a:cxn>
                <a:cxn ang="0">
                  <a:pos x="833" y="272"/>
                </a:cxn>
                <a:cxn ang="0">
                  <a:pos x="812" y="306"/>
                </a:cxn>
                <a:cxn ang="0">
                  <a:pos x="793" y="350"/>
                </a:cxn>
                <a:cxn ang="0">
                  <a:pos x="772" y="392"/>
                </a:cxn>
                <a:cxn ang="0">
                  <a:pos x="751" y="432"/>
                </a:cxn>
                <a:cxn ang="0">
                  <a:pos x="734" y="470"/>
                </a:cxn>
                <a:cxn ang="0">
                  <a:pos x="713" y="506"/>
                </a:cxn>
                <a:cxn ang="0">
                  <a:pos x="690" y="542"/>
                </a:cxn>
                <a:cxn ang="0">
                  <a:pos x="667" y="588"/>
                </a:cxn>
                <a:cxn ang="0">
                  <a:pos x="624" y="643"/>
                </a:cxn>
                <a:cxn ang="0">
                  <a:pos x="586" y="673"/>
                </a:cxn>
                <a:cxn ang="0">
                  <a:pos x="542" y="694"/>
                </a:cxn>
                <a:cxn ang="0">
                  <a:pos x="498" y="709"/>
                </a:cxn>
                <a:cxn ang="0">
                  <a:pos x="447" y="721"/>
                </a:cxn>
                <a:cxn ang="0">
                  <a:pos x="400" y="724"/>
                </a:cxn>
                <a:cxn ang="0">
                  <a:pos x="335" y="730"/>
                </a:cxn>
                <a:cxn ang="0">
                  <a:pos x="278" y="730"/>
                </a:cxn>
                <a:cxn ang="0">
                  <a:pos x="236" y="730"/>
                </a:cxn>
                <a:cxn ang="0">
                  <a:pos x="196" y="726"/>
                </a:cxn>
                <a:cxn ang="0">
                  <a:pos x="139" y="724"/>
                </a:cxn>
                <a:cxn ang="0">
                  <a:pos x="82" y="717"/>
                </a:cxn>
                <a:cxn ang="0">
                  <a:pos x="36" y="715"/>
                </a:cxn>
                <a:cxn ang="0">
                  <a:pos x="6" y="705"/>
                </a:cxn>
                <a:cxn ang="0">
                  <a:pos x="0" y="669"/>
                </a:cxn>
                <a:cxn ang="0">
                  <a:pos x="25" y="660"/>
                </a:cxn>
                <a:cxn ang="0">
                  <a:pos x="67" y="669"/>
                </a:cxn>
                <a:cxn ang="0">
                  <a:pos x="109" y="675"/>
                </a:cxn>
                <a:cxn ang="0">
                  <a:pos x="149" y="679"/>
                </a:cxn>
                <a:cxn ang="0">
                  <a:pos x="196" y="681"/>
                </a:cxn>
                <a:cxn ang="0">
                  <a:pos x="246" y="675"/>
                </a:cxn>
                <a:cxn ang="0">
                  <a:pos x="303" y="667"/>
                </a:cxn>
                <a:cxn ang="0">
                  <a:pos x="365" y="654"/>
                </a:cxn>
                <a:cxn ang="0">
                  <a:pos x="428" y="637"/>
                </a:cxn>
                <a:cxn ang="0">
                  <a:pos x="485" y="612"/>
                </a:cxn>
                <a:cxn ang="0">
                  <a:pos x="540" y="591"/>
                </a:cxn>
                <a:cxn ang="0">
                  <a:pos x="586" y="567"/>
                </a:cxn>
                <a:cxn ang="0">
                  <a:pos x="631" y="514"/>
                </a:cxn>
                <a:cxn ang="0">
                  <a:pos x="654" y="470"/>
                </a:cxn>
                <a:cxn ang="0">
                  <a:pos x="675" y="434"/>
                </a:cxn>
                <a:cxn ang="0">
                  <a:pos x="694" y="398"/>
                </a:cxn>
                <a:cxn ang="0">
                  <a:pos x="713" y="360"/>
                </a:cxn>
                <a:cxn ang="0">
                  <a:pos x="734" y="320"/>
                </a:cxn>
                <a:cxn ang="0">
                  <a:pos x="751" y="280"/>
                </a:cxn>
                <a:cxn ang="0">
                  <a:pos x="766" y="242"/>
                </a:cxn>
                <a:cxn ang="0">
                  <a:pos x="787" y="202"/>
                </a:cxn>
                <a:cxn ang="0">
                  <a:pos x="806" y="166"/>
                </a:cxn>
                <a:cxn ang="0">
                  <a:pos x="827" y="130"/>
                </a:cxn>
                <a:cxn ang="0">
                  <a:pos x="848" y="97"/>
                </a:cxn>
                <a:cxn ang="0">
                  <a:pos x="890" y="44"/>
                </a:cxn>
                <a:cxn ang="0">
                  <a:pos x="947" y="0"/>
                </a:cxn>
                <a:cxn ang="0">
                  <a:pos x="993" y="29"/>
                </a:cxn>
                <a:cxn ang="0">
                  <a:pos x="981" y="73"/>
                </a:cxn>
              </a:cxnLst>
              <a:rect l="0" t="0" r="r" b="b"/>
              <a:pathLst>
                <a:path w="994" h="730">
                  <a:moveTo>
                    <a:pt x="981" y="73"/>
                  </a:moveTo>
                  <a:lnTo>
                    <a:pt x="966" y="82"/>
                  </a:lnTo>
                  <a:lnTo>
                    <a:pt x="953" y="94"/>
                  </a:lnTo>
                  <a:lnTo>
                    <a:pt x="937" y="105"/>
                  </a:lnTo>
                  <a:lnTo>
                    <a:pt x="926" y="120"/>
                  </a:lnTo>
                  <a:lnTo>
                    <a:pt x="915" y="135"/>
                  </a:lnTo>
                  <a:lnTo>
                    <a:pt x="901" y="151"/>
                  </a:lnTo>
                  <a:lnTo>
                    <a:pt x="896" y="160"/>
                  </a:lnTo>
                  <a:lnTo>
                    <a:pt x="890" y="168"/>
                  </a:lnTo>
                  <a:lnTo>
                    <a:pt x="888" y="177"/>
                  </a:lnTo>
                  <a:lnTo>
                    <a:pt x="880" y="187"/>
                  </a:lnTo>
                  <a:lnTo>
                    <a:pt x="875" y="192"/>
                  </a:lnTo>
                  <a:lnTo>
                    <a:pt x="869" y="202"/>
                  </a:lnTo>
                  <a:lnTo>
                    <a:pt x="863" y="215"/>
                  </a:lnTo>
                  <a:lnTo>
                    <a:pt x="856" y="223"/>
                  </a:lnTo>
                  <a:lnTo>
                    <a:pt x="850" y="232"/>
                  </a:lnTo>
                  <a:lnTo>
                    <a:pt x="848" y="242"/>
                  </a:lnTo>
                  <a:lnTo>
                    <a:pt x="840" y="249"/>
                  </a:lnTo>
                  <a:lnTo>
                    <a:pt x="839" y="259"/>
                  </a:lnTo>
                  <a:lnTo>
                    <a:pt x="833" y="272"/>
                  </a:lnTo>
                  <a:lnTo>
                    <a:pt x="827" y="280"/>
                  </a:lnTo>
                  <a:lnTo>
                    <a:pt x="823" y="289"/>
                  </a:lnTo>
                  <a:lnTo>
                    <a:pt x="818" y="299"/>
                  </a:lnTo>
                  <a:lnTo>
                    <a:pt x="812" y="306"/>
                  </a:lnTo>
                  <a:lnTo>
                    <a:pt x="808" y="320"/>
                  </a:lnTo>
                  <a:lnTo>
                    <a:pt x="802" y="331"/>
                  </a:lnTo>
                  <a:lnTo>
                    <a:pt x="799" y="341"/>
                  </a:lnTo>
                  <a:lnTo>
                    <a:pt x="793" y="350"/>
                  </a:lnTo>
                  <a:lnTo>
                    <a:pt x="787" y="360"/>
                  </a:lnTo>
                  <a:lnTo>
                    <a:pt x="783" y="371"/>
                  </a:lnTo>
                  <a:lnTo>
                    <a:pt x="778" y="382"/>
                  </a:lnTo>
                  <a:lnTo>
                    <a:pt x="772" y="392"/>
                  </a:lnTo>
                  <a:lnTo>
                    <a:pt x="766" y="401"/>
                  </a:lnTo>
                  <a:lnTo>
                    <a:pt x="763" y="411"/>
                  </a:lnTo>
                  <a:lnTo>
                    <a:pt x="757" y="422"/>
                  </a:lnTo>
                  <a:lnTo>
                    <a:pt x="751" y="432"/>
                  </a:lnTo>
                  <a:lnTo>
                    <a:pt x="749" y="439"/>
                  </a:lnTo>
                  <a:lnTo>
                    <a:pt x="742" y="449"/>
                  </a:lnTo>
                  <a:lnTo>
                    <a:pt x="740" y="460"/>
                  </a:lnTo>
                  <a:lnTo>
                    <a:pt x="734" y="470"/>
                  </a:lnTo>
                  <a:lnTo>
                    <a:pt x="730" y="479"/>
                  </a:lnTo>
                  <a:lnTo>
                    <a:pt x="725" y="489"/>
                  </a:lnTo>
                  <a:lnTo>
                    <a:pt x="721" y="500"/>
                  </a:lnTo>
                  <a:lnTo>
                    <a:pt x="713" y="506"/>
                  </a:lnTo>
                  <a:lnTo>
                    <a:pt x="709" y="515"/>
                  </a:lnTo>
                  <a:lnTo>
                    <a:pt x="702" y="529"/>
                  </a:lnTo>
                  <a:lnTo>
                    <a:pt x="696" y="536"/>
                  </a:lnTo>
                  <a:lnTo>
                    <a:pt x="690" y="542"/>
                  </a:lnTo>
                  <a:lnTo>
                    <a:pt x="688" y="552"/>
                  </a:lnTo>
                  <a:lnTo>
                    <a:pt x="681" y="561"/>
                  </a:lnTo>
                  <a:lnTo>
                    <a:pt x="679" y="571"/>
                  </a:lnTo>
                  <a:lnTo>
                    <a:pt x="667" y="588"/>
                  </a:lnTo>
                  <a:lnTo>
                    <a:pt x="654" y="603"/>
                  </a:lnTo>
                  <a:lnTo>
                    <a:pt x="645" y="616"/>
                  </a:lnTo>
                  <a:lnTo>
                    <a:pt x="633" y="633"/>
                  </a:lnTo>
                  <a:lnTo>
                    <a:pt x="624" y="643"/>
                  </a:lnTo>
                  <a:lnTo>
                    <a:pt x="616" y="652"/>
                  </a:lnTo>
                  <a:lnTo>
                    <a:pt x="603" y="658"/>
                  </a:lnTo>
                  <a:lnTo>
                    <a:pt x="595" y="667"/>
                  </a:lnTo>
                  <a:lnTo>
                    <a:pt x="586" y="673"/>
                  </a:lnTo>
                  <a:lnTo>
                    <a:pt x="576" y="679"/>
                  </a:lnTo>
                  <a:lnTo>
                    <a:pt x="567" y="685"/>
                  </a:lnTo>
                  <a:lnTo>
                    <a:pt x="559" y="690"/>
                  </a:lnTo>
                  <a:lnTo>
                    <a:pt x="542" y="694"/>
                  </a:lnTo>
                  <a:lnTo>
                    <a:pt x="534" y="700"/>
                  </a:lnTo>
                  <a:lnTo>
                    <a:pt x="521" y="702"/>
                  </a:lnTo>
                  <a:lnTo>
                    <a:pt x="514" y="705"/>
                  </a:lnTo>
                  <a:lnTo>
                    <a:pt x="498" y="709"/>
                  </a:lnTo>
                  <a:lnTo>
                    <a:pt x="485" y="713"/>
                  </a:lnTo>
                  <a:lnTo>
                    <a:pt x="474" y="715"/>
                  </a:lnTo>
                  <a:lnTo>
                    <a:pt x="462" y="721"/>
                  </a:lnTo>
                  <a:lnTo>
                    <a:pt x="447" y="721"/>
                  </a:lnTo>
                  <a:lnTo>
                    <a:pt x="438" y="721"/>
                  </a:lnTo>
                  <a:lnTo>
                    <a:pt x="422" y="724"/>
                  </a:lnTo>
                  <a:lnTo>
                    <a:pt x="411" y="724"/>
                  </a:lnTo>
                  <a:lnTo>
                    <a:pt x="400" y="724"/>
                  </a:lnTo>
                  <a:lnTo>
                    <a:pt x="384" y="726"/>
                  </a:lnTo>
                  <a:lnTo>
                    <a:pt x="367" y="726"/>
                  </a:lnTo>
                  <a:lnTo>
                    <a:pt x="354" y="730"/>
                  </a:lnTo>
                  <a:lnTo>
                    <a:pt x="335" y="730"/>
                  </a:lnTo>
                  <a:lnTo>
                    <a:pt x="320" y="730"/>
                  </a:lnTo>
                  <a:lnTo>
                    <a:pt x="304" y="730"/>
                  </a:lnTo>
                  <a:lnTo>
                    <a:pt x="289" y="730"/>
                  </a:lnTo>
                  <a:lnTo>
                    <a:pt x="278" y="730"/>
                  </a:lnTo>
                  <a:lnTo>
                    <a:pt x="272" y="730"/>
                  </a:lnTo>
                  <a:lnTo>
                    <a:pt x="263" y="730"/>
                  </a:lnTo>
                  <a:lnTo>
                    <a:pt x="253" y="730"/>
                  </a:lnTo>
                  <a:lnTo>
                    <a:pt x="236" y="730"/>
                  </a:lnTo>
                  <a:lnTo>
                    <a:pt x="221" y="730"/>
                  </a:lnTo>
                  <a:lnTo>
                    <a:pt x="211" y="726"/>
                  </a:lnTo>
                  <a:lnTo>
                    <a:pt x="204" y="726"/>
                  </a:lnTo>
                  <a:lnTo>
                    <a:pt x="196" y="726"/>
                  </a:lnTo>
                  <a:lnTo>
                    <a:pt x="187" y="726"/>
                  </a:lnTo>
                  <a:lnTo>
                    <a:pt x="170" y="724"/>
                  </a:lnTo>
                  <a:lnTo>
                    <a:pt x="154" y="724"/>
                  </a:lnTo>
                  <a:lnTo>
                    <a:pt x="139" y="724"/>
                  </a:lnTo>
                  <a:lnTo>
                    <a:pt x="124" y="724"/>
                  </a:lnTo>
                  <a:lnTo>
                    <a:pt x="109" y="721"/>
                  </a:lnTo>
                  <a:lnTo>
                    <a:pt x="97" y="721"/>
                  </a:lnTo>
                  <a:lnTo>
                    <a:pt x="82" y="717"/>
                  </a:lnTo>
                  <a:lnTo>
                    <a:pt x="67" y="717"/>
                  </a:lnTo>
                  <a:lnTo>
                    <a:pt x="55" y="715"/>
                  </a:lnTo>
                  <a:lnTo>
                    <a:pt x="46" y="715"/>
                  </a:lnTo>
                  <a:lnTo>
                    <a:pt x="36" y="715"/>
                  </a:lnTo>
                  <a:lnTo>
                    <a:pt x="29" y="713"/>
                  </a:lnTo>
                  <a:lnTo>
                    <a:pt x="16" y="713"/>
                  </a:lnTo>
                  <a:lnTo>
                    <a:pt x="12" y="713"/>
                  </a:lnTo>
                  <a:lnTo>
                    <a:pt x="6" y="705"/>
                  </a:lnTo>
                  <a:lnTo>
                    <a:pt x="4" y="700"/>
                  </a:lnTo>
                  <a:lnTo>
                    <a:pt x="0" y="690"/>
                  </a:lnTo>
                  <a:lnTo>
                    <a:pt x="0" y="681"/>
                  </a:lnTo>
                  <a:lnTo>
                    <a:pt x="0" y="669"/>
                  </a:lnTo>
                  <a:lnTo>
                    <a:pt x="4" y="664"/>
                  </a:lnTo>
                  <a:lnTo>
                    <a:pt x="6" y="658"/>
                  </a:lnTo>
                  <a:lnTo>
                    <a:pt x="12" y="660"/>
                  </a:lnTo>
                  <a:lnTo>
                    <a:pt x="25" y="660"/>
                  </a:lnTo>
                  <a:lnTo>
                    <a:pt x="36" y="664"/>
                  </a:lnTo>
                  <a:lnTo>
                    <a:pt x="46" y="667"/>
                  </a:lnTo>
                  <a:lnTo>
                    <a:pt x="57" y="669"/>
                  </a:lnTo>
                  <a:lnTo>
                    <a:pt x="67" y="669"/>
                  </a:lnTo>
                  <a:lnTo>
                    <a:pt x="76" y="673"/>
                  </a:lnTo>
                  <a:lnTo>
                    <a:pt x="88" y="673"/>
                  </a:lnTo>
                  <a:lnTo>
                    <a:pt x="99" y="675"/>
                  </a:lnTo>
                  <a:lnTo>
                    <a:pt x="109" y="675"/>
                  </a:lnTo>
                  <a:lnTo>
                    <a:pt x="118" y="675"/>
                  </a:lnTo>
                  <a:lnTo>
                    <a:pt x="130" y="675"/>
                  </a:lnTo>
                  <a:lnTo>
                    <a:pt x="139" y="679"/>
                  </a:lnTo>
                  <a:lnTo>
                    <a:pt x="149" y="679"/>
                  </a:lnTo>
                  <a:lnTo>
                    <a:pt x="160" y="681"/>
                  </a:lnTo>
                  <a:lnTo>
                    <a:pt x="171" y="681"/>
                  </a:lnTo>
                  <a:lnTo>
                    <a:pt x="187" y="685"/>
                  </a:lnTo>
                  <a:lnTo>
                    <a:pt x="196" y="681"/>
                  </a:lnTo>
                  <a:lnTo>
                    <a:pt x="206" y="681"/>
                  </a:lnTo>
                  <a:lnTo>
                    <a:pt x="217" y="681"/>
                  </a:lnTo>
                  <a:lnTo>
                    <a:pt x="228" y="681"/>
                  </a:lnTo>
                  <a:lnTo>
                    <a:pt x="246" y="675"/>
                  </a:lnTo>
                  <a:lnTo>
                    <a:pt x="257" y="675"/>
                  </a:lnTo>
                  <a:lnTo>
                    <a:pt x="272" y="673"/>
                  </a:lnTo>
                  <a:lnTo>
                    <a:pt x="289" y="673"/>
                  </a:lnTo>
                  <a:lnTo>
                    <a:pt x="303" y="667"/>
                  </a:lnTo>
                  <a:lnTo>
                    <a:pt x="318" y="664"/>
                  </a:lnTo>
                  <a:lnTo>
                    <a:pt x="331" y="660"/>
                  </a:lnTo>
                  <a:lnTo>
                    <a:pt x="350" y="658"/>
                  </a:lnTo>
                  <a:lnTo>
                    <a:pt x="365" y="654"/>
                  </a:lnTo>
                  <a:lnTo>
                    <a:pt x="380" y="648"/>
                  </a:lnTo>
                  <a:lnTo>
                    <a:pt x="400" y="645"/>
                  </a:lnTo>
                  <a:lnTo>
                    <a:pt x="413" y="643"/>
                  </a:lnTo>
                  <a:lnTo>
                    <a:pt x="428" y="637"/>
                  </a:lnTo>
                  <a:lnTo>
                    <a:pt x="443" y="631"/>
                  </a:lnTo>
                  <a:lnTo>
                    <a:pt x="458" y="624"/>
                  </a:lnTo>
                  <a:lnTo>
                    <a:pt x="474" y="618"/>
                  </a:lnTo>
                  <a:lnTo>
                    <a:pt x="485" y="612"/>
                  </a:lnTo>
                  <a:lnTo>
                    <a:pt x="500" y="610"/>
                  </a:lnTo>
                  <a:lnTo>
                    <a:pt x="515" y="603"/>
                  </a:lnTo>
                  <a:lnTo>
                    <a:pt x="527" y="597"/>
                  </a:lnTo>
                  <a:lnTo>
                    <a:pt x="540" y="591"/>
                  </a:lnTo>
                  <a:lnTo>
                    <a:pt x="550" y="588"/>
                  </a:lnTo>
                  <a:lnTo>
                    <a:pt x="561" y="582"/>
                  </a:lnTo>
                  <a:lnTo>
                    <a:pt x="571" y="576"/>
                  </a:lnTo>
                  <a:lnTo>
                    <a:pt x="586" y="567"/>
                  </a:lnTo>
                  <a:lnTo>
                    <a:pt x="597" y="557"/>
                  </a:lnTo>
                  <a:lnTo>
                    <a:pt x="607" y="542"/>
                  </a:lnTo>
                  <a:lnTo>
                    <a:pt x="618" y="529"/>
                  </a:lnTo>
                  <a:lnTo>
                    <a:pt x="631" y="514"/>
                  </a:lnTo>
                  <a:lnTo>
                    <a:pt x="643" y="498"/>
                  </a:lnTo>
                  <a:lnTo>
                    <a:pt x="645" y="489"/>
                  </a:lnTo>
                  <a:lnTo>
                    <a:pt x="652" y="479"/>
                  </a:lnTo>
                  <a:lnTo>
                    <a:pt x="654" y="470"/>
                  </a:lnTo>
                  <a:lnTo>
                    <a:pt x="660" y="460"/>
                  </a:lnTo>
                  <a:lnTo>
                    <a:pt x="667" y="453"/>
                  </a:lnTo>
                  <a:lnTo>
                    <a:pt x="673" y="443"/>
                  </a:lnTo>
                  <a:lnTo>
                    <a:pt x="675" y="434"/>
                  </a:lnTo>
                  <a:lnTo>
                    <a:pt x="681" y="428"/>
                  </a:lnTo>
                  <a:lnTo>
                    <a:pt x="685" y="417"/>
                  </a:lnTo>
                  <a:lnTo>
                    <a:pt x="690" y="407"/>
                  </a:lnTo>
                  <a:lnTo>
                    <a:pt x="694" y="398"/>
                  </a:lnTo>
                  <a:lnTo>
                    <a:pt x="700" y="388"/>
                  </a:lnTo>
                  <a:lnTo>
                    <a:pt x="702" y="377"/>
                  </a:lnTo>
                  <a:lnTo>
                    <a:pt x="709" y="367"/>
                  </a:lnTo>
                  <a:lnTo>
                    <a:pt x="713" y="360"/>
                  </a:lnTo>
                  <a:lnTo>
                    <a:pt x="719" y="350"/>
                  </a:lnTo>
                  <a:lnTo>
                    <a:pt x="725" y="339"/>
                  </a:lnTo>
                  <a:lnTo>
                    <a:pt x="726" y="329"/>
                  </a:lnTo>
                  <a:lnTo>
                    <a:pt x="734" y="320"/>
                  </a:lnTo>
                  <a:lnTo>
                    <a:pt x="736" y="310"/>
                  </a:lnTo>
                  <a:lnTo>
                    <a:pt x="742" y="299"/>
                  </a:lnTo>
                  <a:lnTo>
                    <a:pt x="745" y="289"/>
                  </a:lnTo>
                  <a:lnTo>
                    <a:pt x="751" y="280"/>
                  </a:lnTo>
                  <a:lnTo>
                    <a:pt x="755" y="272"/>
                  </a:lnTo>
                  <a:lnTo>
                    <a:pt x="757" y="259"/>
                  </a:lnTo>
                  <a:lnTo>
                    <a:pt x="763" y="249"/>
                  </a:lnTo>
                  <a:lnTo>
                    <a:pt x="766" y="242"/>
                  </a:lnTo>
                  <a:lnTo>
                    <a:pt x="772" y="232"/>
                  </a:lnTo>
                  <a:lnTo>
                    <a:pt x="778" y="223"/>
                  </a:lnTo>
                  <a:lnTo>
                    <a:pt x="782" y="215"/>
                  </a:lnTo>
                  <a:lnTo>
                    <a:pt x="787" y="202"/>
                  </a:lnTo>
                  <a:lnTo>
                    <a:pt x="791" y="192"/>
                  </a:lnTo>
                  <a:lnTo>
                    <a:pt x="797" y="183"/>
                  </a:lnTo>
                  <a:lnTo>
                    <a:pt x="799" y="175"/>
                  </a:lnTo>
                  <a:lnTo>
                    <a:pt x="806" y="166"/>
                  </a:lnTo>
                  <a:lnTo>
                    <a:pt x="808" y="156"/>
                  </a:lnTo>
                  <a:lnTo>
                    <a:pt x="814" y="147"/>
                  </a:lnTo>
                  <a:lnTo>
                    <a:pt x="820" y="139"/>
                  </a:lnTo>
                  <a:lnTo>
                    <a:pt x="827" y="130"/>
                  </a:lnTo>
                  <a:lnTo>
                    <a:pt x="833" y="124"/>
                  </a:lnTo>
                  <a:lnTo>
                    <a:pt x="835" y="111"/>
                  </a:lnTo>
                  <a:lnTo>
                    <a:pt x="840" y="103"/>
                  </a:lnTo>
                  <a:lnTo>
                    <a:pt x="848" y="97"/>
                  </a:lnTo>
                  <a:lnTo>
                    <a:pt x="854" y="86"/>
                  </a:lnTo>
                  <a:lnTo>
                    <a:pt x="863" y="73"/>
                  </a:lnTo>
                  <a:lnTo>
                    <a:pt x="877" y="57"/>
                  </a:lnTo>
                  <a:lnTo>
                    <a:pt x="890" y="44"/>
                  </a:lnTo>
                  <a:lnTo>
                    <a:pt x="901" y="29"/>
                  </a:lnTo>
                  <a:lnTo>
                    <a:pt x="916" y="17"/>
                  </a:lnTo>
                  <a:lnTo>
                    <a:pt x="932" y="8"/>
                  </a:lnTo>
                  <a:lnTo>
                    <a:pt x="947" y="0"/>
                  </a:lnTo>
                  <a:lnTo>
                    <a:pt x="962" y="0"/>
                  </a:lnTo>
                  <a:lnTo>
                    <a:pt x="973" y="6"/>
                  </a:lnTo>
                  <a:lnTo>
                    <a:pt x="987" y="17"/>
                  </a:lnTo>
                  <a:lnTo>
                    <a:pt x="993" y="29"/>
                  </a:lnTo>
                  <a:lnTo>
                    <a:pt x="994" y="44"/>
                  </a:lnTo>
                  <a:lnTo>
                    <a:pt x="989" y="57"/>
                  </a:lnTo>
                  <a:lnTo>
                    <a:pt x="981" y="73"/>
                  </a:lnTo>
                  <a:lnTo>
                    <a:pt x="981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06" name="Freeform 75"/>
            <p:cNvSpPr>
              <a:spLocks/>
            </p:cNvSpPr>
            <p:nvPr/>
          </p:nvSpPr>
          <p:spPr bwMode="auto">
            <a:xfrm>
              <a:off x="5668958" y="3611564"/>
              <a:ext cx="841374" cy="477839"/>
            </a:xfrm>
            <a:custGeom>
              <a:avLst/>
              <a:gdLst/>
              <a:ahLst/>
              <a:cxnLst>
                <a:cxn ang="0">
                  <a:pos x="1049" y="44"/>
                </a:cxn>
                <a:cxn ang="0">
                  <a:pos x="1038" y="84"/>
                </a:cxn>
                <a:cxn ang="0">
                  <a:pos x="1028" y="118"/>
                </a:cxn>
                <a:cxn ang="0">
                  <a:pos x="1019" y="156"/>
                </a:cxn>
                <a:cxn ang="0">
                  <a:pos x="1007" y="196"/>
                </a:cxn>
                <a:cxn ang="0">
                  <a:pos x="992" y="238"/>
                </a:cxn>
                <a:cxn ang="0">
                  <a:pos x="973" y="284"/>
                </a:cxn>
                <a:cxn ang="0">
                  <a:pos x="952" y="333"/>
                </a:cxn>
                <a:cxn ang="0">
                  <a:pos x="927" y="377"/>
                </a:cxn>
                <a:cxn ang="0">
                  <a:pos x="901" y="419"/>
                </a:cxn>
                <a:cxn ang="0">
                  <a:pos x="869" y="464"/>
                </a:cxn>
                <a:cxn ang="0">
                  <a:pos x="829" y="500"/>
                </a:cxn>
                <a:cxn ang="0">
                  <a:pos x="787" y="535"/>
                </a:cxn>
                <a:cxn ang="0">
                  <a:pos x="737" y="565"/>
                </a:cxn>
                <a:cxn ang="0">
                  <a:pos x="688" y="586"/>
                </a:cxn>
                <a:cxn ang="0">
                  <a:pos x="642" y="595"/>
                </a:cxn>
                <a:cxn ang="0">
                  <a:pos x="606" y="597"/>
                </a:cxn>
                <a:cxn ang="0">
                  <a:pos x="563" y="603"/>
                </a:cxn>
                <a:cxn ang="0">
                  <a:pos x="517" y="603"/>
                </a:cxn>
                <a:cxn ang="0">
                  <a:pos x="473" y="603"/>
                </a:cxn>
                <a:cxn ang="0">
                  <a:pos x="422" y="603"/>
                </a:cxn>
                <a:cxn ang="0">
                  <a:pos x="374" y="601"/>
                </a:cxn>
                <a:cxn ang="0">
                  <a:pos x="325" y="597"/>
                </a:cxn>
                <a:cxn ang="0">
                  <a:pos x="274" y="592"/>
                </a:cxn>
                <a:cxn ang="0">
                  <a:pos x="222" y="590"/>
                </a:cxn>
                <a:cxn ang="0">
                  <a:pos x="179" y="586"/>
                </a:cxn>
                <a:cxn ang="0">
                  <a:pos x="133" y="578"/>
                </a:cxn>
                <a:cxn ang="0">
                  <a:pos x="93" y="576"/>
                </a:cxn>
                <a:cxn ang="0">
                  <a:pos x="53" y="571"/>
                </a:cxn>
                <a:cxn ang="0">
                  <a:pos x="6" y="565"/>
                </a:cxn>
                <a:cxn ang="0">
                  <a:pos x="0" y="531"/>
                </a:cxn>
                <a:cxn ang="0">
                  <a:pos x="17" y="519"/>
                </a:cxn>
                <a:cxn ang="0">
                  <a:pos x="51" y="519"/>
                </a:cxn>
                <a:cxn ang="0">
                  <a:pos x="87" y="521"/>
                </a:cxn>
                <a:cxn ang="0">
                  <a:pos x="125" y="525"/>
                </a:cxn>
                <a:cxn ang="0">
                  <a:pos x="167" y="529"/>
                </a:cxn>
                <a:cxn ang="0">
                  <a:pos x="217" y="531"/>
                </a:cxn>
                <a:cxn ang="0">
                  <a:pos x="262" y="531"/>
                </a:cxn>
                <a:cxn ang="0">
                  <a:pos x="310" y="535"/>
                </a:cxn>
                <a:cxn ang="0">
                  <a:pos x="359" y="535"/>
                </a:cxn>
                <a:cxn ang="0">
                  <a:pos x="407" y="535"/>
                </a:cxn>
                <a:cxn ang="0">
                  <a:pos x="452" y="531"/>
                </a:cxn>
                <a:cxn ang="0">
                  <a:pos x="496" y="529"/>
                </a:cxn>
                <a:cxn ang="0">
                  <a:pos x="540" y="525"/>
                </a:cxn>
                <a:cxn ang="0">
                  <a:pos x="578" y="519"/>
                </a:cxn>
                <a:cxn ang="0">
                  <a:pos x="623" y="514"/>
                </a:cxn>
                <a:cxn ang="0">
                  <a:pos x="680" y="495"/>
                </a:cxn>
                <a:cxn ang="0">
                  <a:pos x="730" y="472"/>
                </a:cxn>
                <a:cxn ang="0">
                  <a:pos x="772" y="443"/>
                </a:cxn>
                <a:cxn ang="0">
                  <a:pos x="813" y="417"/>
                </a:cxn>
                <a:cxn ang="0">
                  <a:pos x="846" y="383"/>
                </a:cxn>
                <a:cxn ang="0">
                  <a:pos x="876" y="346"/>
                </a:cxn>
                <a:cxn ang="0">
                  <a:pos x="907" y="305"/>
                </a:cxn>
                <a:cxn ang="0">
                  <a:pos x="935" y="259"/>
                </a:cxn>
                <a:cxn ang="0">
                  <a:pos x="958" y="215"/>
                </a:cxn>
                <a:cxn ang="0">
                  <a:pos x="973" y="160"/>
                </a:cxn>
                <a:cxn ang="0">
                  <a:pos x="988" y="103"/>
                </a:cxn>
                <a:cxn ang="0">
                  <a:pos x="1004" y="63"/>
                </a:cxn>
                <a:cxn ang="0">
                  <a:pos x="1023" y="16"/>
                </a:cxn>
                <a:cxn ang="0">
                  <a:pos x="1061" y="12"/>
                </a:cxn>
              </a:cxnLst>
              <a:rect l="0" t="0" r="r" b="b"/>
              <a:pathLst>
                <a:path w="1061" h="603">
                  <a:moveTo>
                    <a:pt x="1059" y="27"/>
                  </a:moveTo>
                  <a:lnTo>
                    <a:pt x="1055" y="31"/>
                  </a:lnTo>
                  <a:lnTo>
                    <a:pt x="1051" y="37"/>
                  </a:lnTo>
                  <a:lnTo>
                    <a:pt x="1049" y="44"/>
                  </a:lnTo>
                  <a:lnTo>
                    <a:pt x="1045" y="54"/>
                  </a:lnTo>
                  <a:lnTo>
                    <a:pt x="1043" y="63"/>
                  </a:lnTo>
                  <a:lnTo>
                    <a:pt x="1040" y="78"/>
                  </a:lnTo>
                  <a:lnTo>
                    <a:pt x="1038" y="84"/>
                  </a:lnTo>
                  <a:lnTo>
                    <a:pt x="1034" y="90"/>
                  </a:lnTo>
                  <a:lnTo>
                    <a:pt x="1034" y="103"/>
                  </a:lnTo>
                  <a:lnTo>
                    <a:pt x="1030" y="113"/>
                  </a:lnTo>
                  <a:lnTo>
                    <a:pt x="1028" y="118"/>
                  </a:lnTo>
                  <a:lnTo>
                    <a:pt x="1024" y="126"/>
                  </a:lnTo>
                  <a:lnTo>
                    <a:pt x="1023" y="135"/>
                  </a:lnTo>
                  <a:lnTo>
                    <a:pt x="1023" y="149"/>
                  </a:lnTo>
                  <a:lnTo>
                    <a:pt x="1019" y="156"/>
                  </a:lnTo>
                  <a:lnTo>
                    <a:pt x="1017" y="166"/>
                  </a:lnTo>
                  <a:lnTo>
                    <a:pt x="1013" y="175"/>
                  </a:lnTo>
                  <a:lnTo>
                    <a:pt x="1009" y="187"/>
                  </a:lnTo>
                  <a:lnTo>
                    <a:pt x="1007" y="196"/>
                  </a:lnTo>
                  <a:lnTo>
                    <a:pt x="1004" y="208"/>
                  </a:lnTo>
                  <a:lnTo>
                    <a:pt x="1002" y="217"/>
                  </a:lnTo>
                  <a:lnTo>
                    <a:pt x="998" y="230"/>
                  </a:lnTo>
                  <a:lnTo>
                    <a:pt x="992" y="238"/>
                  </a:lnTo>
                  <a:lnTo>
                    <a:pt x="988" y="253"/>
                  </a:lnTo>
                  <a:lnTo>
                    <a:pt x="983" y="263"/>
                  </a:lnTo>
                  <a:lnTo>
                    <a:pt x="981" y="274"/>
                  </a:lnTo>
                  <a:lnTo>
                    <a:pt x="973" y="284"/>
                  </a:lnTo>
                  <a:lnTo>
                    <a:pt x="969" y="295"/>
                  </a:lnTo>
                  <a:lnTo>
                    <a:pt x="964" y="308"/>
                  </a:lnTo>
                  <a:lnTo>
                    <a:pt x="958" y="320"/>
                  </a:lnTo>
                  <a:lnTo>
                    <a:pt x="952" y="333"/>
                  </a:lnTo>
                  <a:lnTo>
                    <a:pt x="947" y="344"/>
                  </a:lnTo>
                  <a:lnTo>
                    <a:pt x="941" y="356"/>
                  </a:lnTo>
                  <a:lnTo>
                    <a:pt x="935" y="369"/>
                  </a:lnTo>
                  <a:lnTo>
                    <a:pt x="927" y="377"/>
                  </a:lnTo>
                  <a:lnTo>
                    <a:pt x="922" y="390"/>
                  </a:lnTo>
                  <a:lnTo>
                    <a:pt x="916" y="398"/>
                  </a:lnTo>
                  <a:lnTo>
                    <a:pt x="910" y="411"/>
                  </a:lnTo>
                  <a:lnTo>
                    <a:pt x="901" y="419"/>
                  </a:lnTo>
                  <a:lnTo>
                    <a:pt x="895" y="432"/>
                  </a:lnTo>
                  <a:lnTo>
                    <a:pt x="884" y="440"/>
                  </a:lnTo>
                  <a:lnTo>
                    <a:pt x="876" y="453"/>
                  </a:lnTo>
                  <a:lnTo>
                    <a:pt x="869" y="464"/>
                  </a:lnTo>
                  <a:lnTo>
                    <a:pt x="859" y="474"/>
                  </a:lnTo>
                  <a:lnTo>
                    <a:pt x="850" y="483"/>
                  </a:lnTo>
                  <a:lnTo>
                    <a:pt x="842" y="493"/>
                  </a:lnTo>
                  <a:lnTo>
                    <a:pt x="829" y="500"/>
                  </a:lnTo>
                  <a:lnTo>
                    <a:pt x="819" y="510"/>
                  </a:lnTo>
                  <a:lnTo>
                    <a:pt x="808" y="519"/>
                  </a:lnTo>
                  <a:lnTo>
                    <a:pt x="798" y="529"/>
                  </a:lnTo>
                  <a:lnTo>
                    <a:pt x="787" y="535"/>
                  </a:lnTo>
                  <a:lnTo>
                    <a:pt x="777" y="544"/>
                  </a:lnTo>
                  <a:lnTo>
                    <a:pt x="762" y="550"/>
                  </a:lnTo>
                  <a:lnTo>
                    <a:pt x="753" y="557"/>
                  </a:lnTo>
                  <a:lnTo>
                    <a:pt x="737" y="565"/>
                  </a:lnTo>
                  <a:lnTo>
                    <a:pt x="726" y="571"/>
                  </a:lnTo>
                  <a:lnTo>
                    <a:pt x="715" y="576"/>
                  </a:lnTo>
                  <a:lnTo>
                    <a:pt x="703" y="582"/>
                  </a:lnTo>
                  <a:lnTo>
                    <a:pt x="688" y="586"/>
                  </a:lnTo>
                  <a:lnTo>
                    <a:pt x="673" y="592"/>
                  </a:lnTo>
                  <a:lnTo>
                    <a:pt x="660" y="592"/>
                  </a:lnTo>
                  <a:lnTo>
                    <a:pt x="650" y="595"/>
                  </a:lnTo>
                  <a:lnTo>
                    <a:pt x="642" y="595"/>
                  </a:lnTo>
                  <a:lnTo>
                    <a:pt x="635" y="597"/>
                  </a:lnTo>
                  <a:lnTo>
                    <a:pt x="623" y="597"/>
                  </a:lnTo>
                  <a:lnTo>
                    <a:pt x="614" y="597"/>
                  </a:lnTo>
                  <a:lnTo>
                    <a:pt x="606" y="597"/>
                  </a:lnTo>
                  <a:lnTo>
                    <a:pt x="597" y="601"/>
                  </a:lnTo>
                  <a:lnTo>
                    <a:pt x="585" y="601"/>
                  </a:lnTo>
                  <a:lnTo>
                    <a:pt x="576" y="601"/>
                  </a:lnTo>
                  <a:lnTo>
                    <a:pt x="563" y="603"/>
                  </a:lnTo>
                  <a:lnTo>
                    <a:pt x="555" y="603"/>
                  </a:lnTo>
                  <a:lnTo>
                    <a:pt x="542" y="603"/>
                  </a:lnTo>
                  <a:lnTo>
                    <a:pt x="530" y="603"/>
                  </a:lnTo>
                  <a:lnTo>
                    <a:pt x="517" y="603"/>
                  </a:lnTo>
                  <a:lnTo>
                    <a:pt x="509" y="603"/>
                  </a:lnTo>
                  <a:lnTo>
                    <a:pt x="494" y="603"/>
                  </a:lnTo>
                  <a:lnTo>
                    <a:pt x="485" y="603"/>
                  </a:lnTo>
                  <a:lnTo>
                    <a:pt x="473" y="603"/>
                  </a:lnTo>
                  <a:lnTo>
                    <a:pt x="460" y="603"/>
                  </a:lnTo>
                  <a:lnTo>
                    <a:pt x="447" y="603"/>
                  </a:lnTo>
                  <a:lnTo>
                    <a:pt x="437" y="603"/>
                  </a:lnTo>
                  <a:lnTo>
                    <a:pt x="422" y="603"/>
                  </a:lnTo>
                  <a:lnTo>
                    <a:pt x="412" y="603"/>
                  </a:lnTo>
                  <a:lnTo>
                    <a:pt x="397" y="601"/>
                  </a:lnTo>
                  <a:lnTo>
                    <a:pt x="386" y="601"/>
                  </a:lnTo>
                  <a:lnTo>
                    <a:pt x="374" y="601"/>
                  </a:lnTo>
                  <a:lnTo>
                    <a:pt x="365" y="601"/>
                  </a:lnTo>
                  <a:lnTo>
                    <a:pt x="350" y="601"/>
                  </a:lnTo>
                  <a:lnTo>
                    <a:pt x="338" y="597"/>
                  </a:lnTo>
                  <a:lnTo>
                    <a:pt x="325" y="597"/>
                  </a:lnTo>
                  <a:lnTo>
                    <a:pt x="314" y="597"/>
                  </a:lnTo>
                  <a:lnTo>
                    <a:pt x="298" y="595"/>
                  </a:lnTo>
                  <a:lnTo>
                    <a:pt x="285" y="595"/>
                  </a:lnTo>
                  <a:lnTo>
                    <a:pt x="274" y="592"/>
                  </a:lnTo>
                  <a:lnTo>
                    <a:pt x="262" y="592"/>
                  </a:lnTo>
                  <a:lnTo>
                    <a:pt x="249" y="592"/>
                  </a:lnTo>
                  <a:lnTo>
                    <a:pt x="238" y="590"/>
                  </a:lnTo>
                  <a:lnTo>
                    <a:pt x="222" y="590"/>
                  </a:lnTo>
                  <a:lnTo>
                    <a:pt x="215" y="590"/>
                  </a:lnTo>
                  <a:lnTo>
                    <a:pt x="201" y="586"/>
                  </a:lnTo>
                  <a:lnTo>
                    <a:pt x="190" y="586"/>
                  </a:lnTo>
                  <a:lnTo>
                    <a:pt x="179" y="586"/>
                  </a:lnTo>
                  <a:lnTo>
                    <a:pt x="167" y="586"/>
                  </a:lnTo>
                  <a:lnTo>
                    <a:pt x="158" y="582"/>
                  </a:lnTo>
                  <a:lnTo>
                    <a:pt x="144" y="582"/>
                  </a:lnTo>
                  <a:lnTo>
                    <a:pt x="133" y="578"/>
                  </a:lnTo>
                  <a:lnTo>
                    <a:pt x="124" y="578"/>
                  </a:lnTo>
                  <a:lnTo>
                    <a:pt x="110" y="578"/>
                  </a:lnTo>
                  <a:lnTo>
                    <a:pt x="103" y="576"/>
                  </a:lnTo>
                  <a:lnTo>
                    <a:pt x="93" y="576"/>
                  </a:lnTo>
                  <a:lnTo>
                    <a:pt x="84" y="576"/>
                  </a:lnTo>
                  <a:lnTo>
                    <a:pt x="72" y="573"/>
                  </a:lnTo>
                  <a:lnTo>
                    <a:pt x="63" y="573"/>
                  </a:lnTo>
                  <a:lnTo>
                    <a:pt x="53" y="571"/>
                  </a:lnTo>
                  <a:lnTo>
                    <a:pt x="46" y="571"/>
                  </a:lnTo>
                  <a:lnTo>
                    <a:pt x="27" y="567"/>
                  </a:lnTo>
                  <a:lnTo>
                    <a:pt x="15" y="567"/>
                  </a:lnTo>
                  <a:lnTo>
                    <a:pt x="6" y="565"/>
                  </a:lnTo>
                  <a:lnTo>
                    <a:pt x="4" y="557"/>
                  </a:lnTo>
                  <a:lnTo>
                    <a:pt x="0" y="550"/>
                  </a:lnTo>
                  <a:lnTo>
                    <a:pt x="0" y="540"/>
                  </a:lnTo>
                  <a:lnTo>
                    <a:pt x="0" y="531"/>
                  </a:lnTo>
                  <a:lnTo>
                    <a:pt x="0" y="521"/>
                  </a:lnTo>
                  <a:lnTo>
                    <a:pt x="6" y="519"/>
                  </a:lnTo>
                  <a:lnTo>
                    <a:pt x="11" y="519"/>
                  </a:lnTo>
                  <a:lnTo>
                    <a:pt x="17" y="519"/>
                  </a:lnTo>
                  <a:lnTo>
                    <a:pt x="25" y="519"/>
                  </a:lnTo>
                  <a:lnTo>
                    <a:pt x="32" y="519"/>
                  </a:lnTo>
                  <a:lnTo>
                    <a:pt x="42" y="519"/>
                  </a:lnTo>
                  <a:lnTo>
                    <a:pt x="51" y="519"/>
                  </a:lnTo>
                  <a:lnTo>
                    <a:pt x="61" y="521"/>
                  </a:lnTo>
                  <a:lnTo>
                    <a:pt x="68" y="521"/>
                  </a:lnTo>
                  <a:lnTo>
                    <a:pt x="78" y="521"/>
                  </a:lnTo>
                  <a:lnTo>
                    <a:pt x="87" y="521"/>
                  </a:lnTo>
                  <a:lnTo>
                    <a:pt x="97" y="521"/>
                  </a:lnTo>
                  <a:lnTo>
                    <a:pt x="105" y="525"/>
                  </a:lnTo>
                  <a:lnTo>
                    <a:pt x="118" y="525"/>
                  </a:lnTo>
                  <a:lnTo>
                    <a:pt x="125" y="525"/>
                  </a:lnTo>
                  <a:lnTo>
                    <a:pt x="139" y="525"/>
                  </a:lnTo>
                  <a:lnTo>
                    <a:pt x="146" y="529"/>
                  </a:lnTo>
                  <a:lnTo>
                    <a:pt x="160" y="529"/>
                  </a:lnTo>
                  <a:lnTo>
                    <a:pt x="167" y="529"/>
                  </a:lnTo>
                  <a:lnTo>
                    <a:pt x="181" y="529"/>
                  </a:lnTo>
                  <a:lnTo>
                    <a:pt x="192" y="529"/>
                  </a:lnTo>
                  <a:lnTo>
                    <a:pt x="205" y="531"/>
                  </a:lnTo>
                  <a:lnTo>
                    <a:pt x="217" y="531"/>
                  </a:lnTo>
                  <a:lnTo>
                    <a:pt x="228" y="531"/>
                  </a:lnTo>
                  <a:lnTo>
                    <a:pt x="238" y="531"/>
                  </a:lnTo>
                  <a:lnTo>
                    <a:pt x="253" y="531"/>
                  </a:lnTo>
                  <a:lnTo>
                    <a:pt x="262" y="531"/>
                  </a:lnTo>
                  <a:lnTo>
                    <a:pt x="274" y="531"/>
                  </a:lnTo>
                  <a:lnTo>
                    <a:pt x="285" y="531"/>
                  </a:lnTo>
                  <a:lnTo>
                    <a:pt x="298" y="535"/>
                  </a:lnTo>
                  <a:lnTo>
                    <a:pt x="310" y="535"/>
                  </a:lnTo>
                  <a:lnTo>
                    <a:pt x="321" y="535"/>
                  </a:lnTo>
                  <a:lnTo>
                    <a:pt x="334" y="535"/>
                  </a:lnTo>
                  <a:lnTo>
                    <a:pt x="346" y="535"/>
                  </a:lnTo>
                  <a:lnTo>
                    <a:pt x="359" y="535"/>
                  </a:lnTo>
                  <a:lnTo>
                    <a:pt x="371" y="535"/>
                  </a:lnTo>
                  <a:lnTo>
                    <a:pt x="382" y="535"/>
                  </a:lnTo>
                  <a:lnTo>
                    <a:pt x="395" y="535"/>
                  </a:lnTo>
                  <a:lnTo>
                    <a:pt x="407" y="535"/>
                  </a:lnTo>
                  <a:lnTo>
                    <a:pt x="418" y="535"/>
                  </a:lnTo>
                  <a:lnTo>
                    <a:pt x="428" y="535"/>
                  </a:lnTo>
                  <a:lnTo>
                    <a:pt x="439" y="535"/>
                  </a:lnTo>
                  <a:lnTo>
                    <a:pt x="452" y="531"/>
                  </a:lnTo>
                  <a:lnTo>
                    <a:pt x="464" y="531"/>
                  </a:lnTo>
                  <a:lnTo>
                    <a:pt x="473" y="531"/>
                  </a:lnTo>
                  <a:lnTo>
                    <a:pt x="485" y="531"/>
                  </a:lnTo>
                  <a:lnTo>
                    <a:pt x="496" y="529"/>
                  </a:lnTo>
                  <a:lnTo>
                    <a:pt x="509" y="529"/>
                  </a:lnTo>
                  <a:lnTo>
                    <a:pt x="517" y="529"/>
                  </a:lnTo>
                  <a:lnTo>
                    <a:pt x="530" y="529"/>
                  </a:lnTo>
                  <a:lnTo>
                    <a:pt x="540" y="525"/>
                  </a:lnTo>
                  <a:lnTo>
                    <a:pt x="549" y="525"/>
                  </a:lnTo>
                  <a:lnTo>
                    <a:pt x="557" y="521"/>
                  </a:lnTo>
                  <a:lnTo>
                    <a:pt x="570" y="521"/>
                  </a:lnTo>
                  <a:lnTo>
                    <a:pt x="578" y="519"/>
                  </a:lnTo>
                  <a:lnTo>
                    <a:pt x="587" y="519"/>
                  </a:lnTo>
                  <a:lnTo>
                    <a:pt x="597" y="516"/>
                  </a:lnTo>
                  <a:lnTo>
                    <a:pt x="606" y="516"/>
                  </a:lnTo>
                  <a:lnTo>
                    <a:pt x="623" y="514"/>
                  </a:lnTo>
                  <a:lnTo>
                    <a:pt x="639" y="510"/>
                  </a:lnTo>
                  <a:lnTo>
                    <a:pt x="654" y="504"/>
                  </a:lnTo>
                  <a:lnTo>
                    <a:pt x="669" y="500"/>
                  </a:lnTo>
                  <a:lnTo>
                    <a:pt x="680" y="495"/>
                  </a:lnTo>
                  <a:lnTo>
                    <a:pt x="694" y="489"/>
                  </a:lnTo>
                  <a:lnTo>
                    <a:pt x="705" y="483"/>
                  </a:lnTo>
                  <a:lnTo>
                    <a:pt x="717" y="476"/>
                  </a:lnTo>
                  <a:lnTo>
                    <a:pt x="730" y="472"/>
                  </a:lnTo>
                  <a:lnTo>
                    <a:pt x="741" y="464"/>
                  </a:lnTo>
                  <a:lnTo>
                    <a:pt x="751" y="459"/>
                  </a:lnTo>
                  <a:lnTo>
                    <a:pt x="762" y="453"/>
                  </a:lnTo>
                  <a:lnTo>
                    <a:pt x="772" y="443"/>
                  </a:lnTo>
                  <a:lnTo>
                    <a:pt x="783" y="438"/>
                  </a:lnTo>
                  <a:lnTo>
                    <a:pt x="793" y="432"/>
                  </a:lnTo>
                  <a:lnTo>
                    <a:pt x="804" y="426"/>
                  </a:lnTo>
                  <a:lnTo>
                    <a:pt x="813" y="417"/>
                  </a:lnTo>
                  <a:lnTo>
                    <a:pt x="823" y="411"/>
                  </a:lnTo>
                  <a:lnTo>
                    <a:pt x="831" y="398"/>
                  </a:lnTo>
                  <a:lnTo>
                    <a:pt x="842" y="392"/>
                  </a:lnTo>
                  <a:lnTo>
                    <a:pt x="846" y="383"/>
                  </a:lnTo>
                  <a:lnTo>
                    <a:pt x="855" y="375"/>
                  </a:lnTo>
                  <a:lnTo>
                    <a:pt x="863" y="365"/>
                  </a:lnTo>
                  <a:lnTo>
                    <a:pt x="870" y="360"/>
                  </a:lnTo>
                  <a:lnTo>
                    <a:pt x="876" y="346"/>
                  </a:lnTo>
                  <a:lnTo>
                    <a:pt x="886" y="337"/>
                  </a:lnTo>
                  <a:lnTo>
                    <a:pt x="895" y="325"/>
                  </a:lnTo>
                  <a:lnTo>
                    <a:pt x="901" y="316"/>
                  </a:lnTo>
                  <a:lnTo>
                    <a:pt x="907" y="305"/>
                  </a:lnTo>
                  <a:lnTo>
                    <a:pt x="912" y="293"/>
                  </a:lnTo>
                  <a:lnTo>
                    <a:pt x="920" y="284"/>
                  </a:lnTo>
                  <a:lnTo>
                    <a:pt x="927" y="272"/>
                  </a:lnTo>
                  <a:lnTo>
                    <a:pt x="935" y="259"/>
                  </a:lnTo>
                  <a:lnTo>
                    <a:pt x="941" y="248"/>
                  </a:lnTo>
                  <a:lnTo>
                    <a:pt x="947" y="236"/>
                  </a:lnTo>
                  <a:lnTo>
                    <a:pt x="956" y="223"/>
                  </a:lnTo>
                  <a:lnTo>
                    <a:pt x="958" y="215"/>
                  </a:lnTo>
                  <a:lnTo>
                    <a:pt x="962" y="202"/>
                  </a:lnTo>
                  <a:lnTo>
                    <a:pt x="964" y="187"/>
                  </a:lnTo>
                  <a:lnTo>
                    <a:pt x="969" y="175"/>
                  </a:lnTo>
                  <a:lnTo>
                    <a:pt x="973" y="160"/>
                  </a:lnTo>
                  <a:lnTo>
                    <a:pt x="981" y="145"/>
                  </a:lnTo>
                  <a:lnTo>
                    <a:pt x="983" y="126"/>
                  </a:lnTo>
                  <a:lnTo>
                    <a:pt x="988" y="113"/>
                  </a:lnTo>
                  <a:lnTo>
                    <a:pt x="988" y="103"/>
                  </a:lnTo>
                  <a:lnTo>
                    <a:pt x="992" y="94"/>
                  </a:lnTo>
                  <a:lnTo>
                    <a:pt x="994" y="84"/>
                  </a:lnTo>
                  <a:lnTo>
                    <a:pt x="998" y="78"/>
                  </a:lnTo>
                  <a:lnTo>
                    <a:pt x="1004" y="63"/>
                  </a:lnTo>
                  <a:lnTo>
                    <a:pt x="1009" y="48"/>
                  </a:lnTo>
                  <a:lnTo>
                    <a:pt x="1013" y="33"/>
                  </a:lnTo>
                  <a:lnTo>
                    <a:pt x="1019" y="23"/>
                  </a:lnTo>
                  <a:lnTo>
                    <a:pt x="1023" y="16"/>
                  </a:lnTo>
                  <a:lnTo>
                    <a:pt x="1028" y="8"/>
                  </a:lnTo>
                  <a:lnTo>
                    <a:pt x="1040" y="0"/>
                  </a:lnTo>
                  <a:lnTo>
                    <a:pt x="1055" y="2"/>
                  </a:lnTo>
                  <a:lnTo>
                    <a:pt x="1061" y="12"/>
                  </a:lnTo>
                  <a:lnTo>
                    <a:pt x="1059" y="27"/>
                  </a:lnTo>
                  <a:lnTo>
                    <a:pt x="1059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07" name="Freeform 76"/>
            <p:cNvSpPr>
              <a:spLocks/>
            </p:cNvSpPr>
            <p:nvPr/>
          </p:nvSpPr>
          <p:spPr bwMode="auto">
            <a:xfrm>
              <a:off x="5603870" y="3814764"/>
              <a:ext cx="84136" cy="244476"/>
            </a:xfrm>
            <a:custGeom>
              <a:avLst/>
              <a:gdLst/>
              <a:ahLst/>
              <a:cxnLst>
                <a:cxn ang="0">
                  <a:pos x="69" y="32"/>
                </a:cxn>
                <a:cxn ang="0">
                  <a:pos x="67" y="48"/>
                </a:cxn>
                <a:cxn ang="0">
                  <a:pos x="67" y="63"/>
                </a:cxn>
                <a:cxn ang="0">
                  <a:pos x="69" y="76"/>
                </a:cxn>
                <a:cxn ang="0">
                  <a:pos x="72" y="87"/>
                </a:cxn>
                <a:cxn ang="0">
                  <a:pos x="76" y="99"/>
                </a:cxn>
                <a:cxn ang="0">
                  <a:pos x="82" y="112"/>
                </a:cxn>
                <a:cxn ang="0">
                  <a:pos x="86" y="126"/>
                </a:cxn>
                <a:cxn ang="0">
                  <a:pos x="88" y="141"/>
                </a:cxn>
                <a:cxn ang="0">
                  <a:pos x="88" y="156"/>
                </a:cxn>
                <a:cxn ang="0">
                  <a:pos x="91" y="171"/>
                </a:cxn>
                <a:cxn ang="0">
                  <a:pos x="91" y="183"/>
                </a:cxn>
                <a:cxn ang="0">
                  <a:pos x="93" y="196"/>
                </a:cxn>
                <a:cxn ang="0">
                  <a:pos x="93" y="211"/>
                </a:cxn>
                <a:cxn ang="0">
                  <a:pos x="97" y="222"/>
                </a:cxn>
                <a:cxn ang="0">
                  <a:pos x="99" y="238"/>
                </a:cxn>
                <a:cxn ang="0">
                  <a:pos x="107" y="253"/>
                </a:cxn>
                <a:cxn ang="0">
                  <a:pos x="107" y="268"/>
                </a:cxn>
                <a:cxn ang="0">
                  <a:pos x="103" y="283"/>
                </a:cxn>
                <a:cxn ang="0">
                  <a:pos x="97" y="295"/>
                </a:cxn>
                <a:cxn ang="0">
                  <a:pos x="86" y="304"/>
                </a:cxn>
                <a:cxn ang="0">
                  <a:pos x="69" y="308"/>
                </a:cxn>
                <a:cxn ang="0">
                  <a:pos x="57" y="304"/>
                </a:cxn>
                <a:cxn ang="0">
                  <a:pos x="42" y="295"/>
                </a:cxn>
                <a:cxn ang="0">
                  <a:pos x="36" y="283"/>
                </a:cxn>
                <a:cxn ang="0">
                  <a:pos x="31" y="274"/>
                </a:cxn>
                <a:cxn ang="0">
                  <a:pos x="27" y="264"/>
                </a:cxn>
                <a:cxn ang="0">
                  <a:pos x="25" y="259"/>
                </a:cxn>
                <a:cxn ang="0">
                  <a:pos x="25" y="251"/>
                </a:cxn>
                <a:cxn ang="0">
                  <a:pos x="17" y="236"/>
                </a:cxn>
                <a:cxn ang="0">
                  <a:pos x="17" y="222"/>
                </a:cxn>
                <a:cxn ang="0">
                  <a:pos x="15" y="207"/>
                </a:cxn>
                <a:cxn ang="0">
                  <a:pos x="12" y="190"/>
                </a:cxn>
                <a:cxn ang="0">
                  <a:pos x="12" y="181"/>
                </a:cxn>
                <a:cxn ang="0">
                  <a:pos x="10" y="175"/>
                </a:cxn>
                <a:cxn ang="0">
                  <a:pos x="10" y="165"/>
                </a:cxn>
                <a:cxn ang="0">
                  <a:pos x="10" y="156"/>
                </a:cxn>
                <a:cxn ang="0">
                  <a:pos x="4" y="146"/>
                </a:cxn>
                <a:cxn ang="0">
                  <a:pos x="4" y="139"/>
                </a:cxn>
                <a:cxn ang="0">
                  <a:pos x="0" y="129"/>
                </a:cxn>
                <a:cxn ang="0">
                  <a:pos x="0" y="120"/>
                </a:cxn>
                <a:cxn ang="0">
                  <a:pos x="0" y="105"/>
                </a:cxn>
                <a:cxn ang="0">
                  <a:pos x="4" y="89"/>
                </a:cxn>
                <a:cxn ang="0">
                  <a:pos x="4" y="76"/>
                </a:cxn>
                <a:cxn ang="0">
                  <a:pos x="10" y="59"/>
                </a:cxn>
                <a:cxn ang="0">
                  <a:pos x="10" y="51"/>
                </a:cxn>
                <a:cxn ang="0">
                  <a:pos x="12" y="38"/>
                </a:cxn>
                <a:cxn ang="0">
                  <a:pos x="15" y="30"/>
                </a:cxn>
                <a:cxn ang="0">
                  <a:pos x="17" y="23"/>
                </a:cxn>
                <a:cxn ang="0">
                  <a:pos x="21" y="11"/>
                </a:cxn>
                <a:cxn ang="0">
                  <a:pos x="27" y="2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7" y="6"/>
                </a:cxn>
                <a:cxn ang="0">
                  <a:pos x="67" y="11"/>
                </a:cxn>
                <a:cxn ang="0">
                  <a:pos x="69" y="21"/>
                </a:cxn>
                <a:cxn ang="0">
                  <a:pos x="69" y="32"/>
                </a:cxn>
                <a:cxn ang="0">
                  <a:pos x="69" y="32"/>
                </a:cxn>
              </a:cxnLst>
              <a:rect l="0" t="0" r="r" b="b"/>
              <a:pathLst>
                <a:path w="107" h="308">
                  <a:moveTo>
                    <a:pt x="69" y="32"/>
                  </a:moveTo>
                  <a:lnTo>
                    <a:pt x="67" y="48"/>
                  </a:lnTo>
                  <a:lnTo>
                    <a:pt x="67" y="63"/>
                  </a:lnTo>
                  <a:lnTo>
                    <a:pt x="69" y="76"/>
                  </a:lnTo>
                  <a:lnTo>
                    <a:pt x="72" y="87"/>
                  </a:lnTo>
                  <a:lnTo>
                    <a:pt x="76" y="99"/>
                  </a:lnTo>
                  <a:lnTo>
                    <a:pt x="82" y="112"/>
                  </a:lnTo>
                  <a:lnTo>
                    <a:pt x="86" y="126"/>
                  </a:lnTo>
                  <a:lnTo>
                    <a:pt x="88" y="141"/>
                  </a:lnTo>
                  <a:lnTo>
                    <a:pt x="88" y="156"/>
                  </a:lnTo>
                  <a:lnTo>
                    <a:pt x="91" y="171"/>
                  </a:lnTo>
                  <a:lnTo>
                    <a:pt x="91" y="183"/>
                  </a:lnTo>
                  <a:lnTo>
                    <a:pt x="93" y="196"/>
                  </a:lnTo>
                  <a:lnTo>
                    <a:pt x="93" y="211"/>
                  </a:lnTo>
                  <a:lnTo>
                    <a:pt x="97" y="222"/>
                  </a:lnTo>
                  <a:lnTo>
                    <a:pt x="99" y="238"/>
                  </a:lnTo>
                  <a:lnTo>
                    <a:pt x="107" y="253"/>
                  </a:lnTo>
                  <a:lnTo>
                    <a:pt x="107" y="268"/>
                  </a:lnTo>
                  <a:lnTo>
                    <a:pt x="103" y="283"/>
                  </a:lnTo>
                  <a:lnTo>
                    <a:pt x="97" y="295"/>
                  </a:lnTo>
                  <a:lnTo>
                    <a:pt x="86" y="304"/>
                  </a:lnTo>
                  <a:lnTo>
                    <a:pt x="69" y="308"/>
                  </a:lnTo>
                  <a:lnTo>
                    <a:pt x="57" y="304"/>
                  </a:lnTo>
                  <a:lnTo>
                    <a:pt x="42" y="295"/>
                  </a:lnTo>
                  <a:lnTo>
                    <a:pt x="36" y="283"/>
                  </a:lnTo>
                  <a:lnTo>
                    <a:pt x="31" y="274"/>
                  </a:lnTo>
                  <a:lnTo>
                    <a:pt x="27" y="264"/>
                  </a:lnTo>
                  <a:lnTo>
                    <a:pt x="25" y="259"/>
                  </a:lnTo>
                  <a:lnTo>
                    <a:pt x="25" y="251"/>
                  </a:lnTo>
                  <a:lnTo>
                    <a:pt x="17" y="236"/>
                  </a:lnTo>
                  <a:lnTo>
                    <a:pt x="17" y="222"/>
                  </a:lnTo>
                  <a:lnTo>
                    <a:pt x="15" y="207"/>
                  </a:lnTo>
                  <a:lnTo>
                    <a:pt x="12" y="190"/>
                  </a:lnTo>
                  <a:lnTo>
                    <a:pt x="12" y="181"/>
                  </a:lnTo>
                  <a:lnTo>
                    <a:pt x="10" y="175"/>
                  </a:lnTo>
                  <a:lnTo>
                    <a:pt x="10" y="165"/>
                  </a:lnTo>
                  <a:lnTo>
                    <a:pt x="10" y="156"/>
                  </a:lnTo>
                  <a:lnTo>
                    <a:pt x="4" y="146"/>
                  </a:lnTo>
                  <a:lnTo>
                    <a:pt x="4" y="139"/>
                  </a:lnTo>
                  <a:lnTo>
                    <a:pt x="0" y="129"/>
                  </a:lnTo>
                  <a:lnTo>
                    <a:pt x="0" y="120"/>
                  </a:lnTo>
                  <a:lnTo>
                    <a:pt x="0" y="105"/>
                  </a:lnTo>
                  <a:lnTo>
                    <a:pt x="4" y="89"/>
                  </a:lnTo>
                  <a:lnTo>
                    <a:pt x="4" y="76"/>
                  </a:lnTo>
                  <a:lnTo>
                    <a:pt x="10" y="59"/>
                  </a:lnTo>
                  <a:lnTo>
                    <a:pt x="10" y="51"/>
                  </a:lnTo>
                  <a:lnTo>
                    <a:pt x="12" y="38"/>
                  </a:lnTo>
                  <a:lnTo>
                    <a:pt x="15" y="30"/>
                  </a:lnTo>
                  <a:lnTo>
                    <a:pt x="17" y="23"/>
                  </a:lnTo>
                  <a:lnTo>
                    <a:pt x="21" y="11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8" y="2"/>
                  </a:lnTo>
                  <a:lnTo>
                    <a:pt x="57" y="6"/>
                  </a:lnTo>
                  <a:lnTo>
                    <a:pt x="67" y="11"/>
                  </a:lnTo>
                  <a:lnTo>
                    <a:pt x="69" y="21"/>
                  </a:lnTo>
                  <a:lnTo>
                    <a:pt x="69" y="32"/>
                  </a:lnTo>
                  <a:lnTo>
                    <a:pt x="69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08" name="Freeform 77"/>
            <p:cNvSpPr>
              <a:spLocks/>
            </p:cNvSpPr>
            <p:nvPr/>
          </p:nvSpPr>
          <p:spPr bwMode="auto">
            <a:xfrm>
              <a:off x="5330821" y="3868739"/>
              <a:ext cx="334962" cy="163514"/>
            </a:xfrm>
            <a:custGeom>
              <a:avLst/>
              <a:gdLst/>
              <a:ahLst/>
              <a:cxnLst>
                <a:cxn ang="0">
                  <a:pos x="359" y="61"/>
                </a:cxn>
                <a:cxn ang="0">
                  <a:pos x="333" y="61"/>
                </a:cxn>
                <a:cxn ang="0">
                  <a:pos x="308" y="61"/>
                </a:cxn>
                <a:cxn ang="0">
                  <a:pos x="282" y="61"/>
                </a:cxn>
                <a:cxn ang="0">
                  <a:pos x="257" y="61"/>
                </a:cxn>
                <a:cxn ang="0">
                  <a:pos x="230" y="61"/>
                </a:cxn>
                <a:cxn ang="0">
                  <a:pos x="206" y="65"/>
                </a:cxn>
                <a:cxn ang="0">
                  <a:pos x="179" y="71"/>
                </a:cxn>
                <a:cxn ang="0">
                  <a:pos x="158" y="78"/>
                </a:cxn>
                <a:cxn ang="0">
                  <a:pos x="137" y="88"/>
                </a:cxn>
                <a:cxn ang="0">
                  <a:pos x="118" y="97"/>
                </a:cxn>
                <a:cxn ang="0">
                  <a:pos x="103" y="109"/>
                </a:cxn>
                <a:cxn ang="0">
                  <a:pos x="84" y="122"/>
                </a:cxn>
                <a:cxn ang="0">
                  <a:pos x="71" y="139"/>
                </a:cxn>
                <a:cxn ang="0">
                  <a:pos x="52" y="158"/>
                </a:cxn>
                <a:cxn ang="0">
                  <a:pos x="34" y="185"/>
                </a:cxn>
                <a:cxn ang="0">
                  <a:pos x="15" y="204"/>
                </a:cxn>
                <a:cxn ang="0">
                  <a:pos x="6" y="204"/>
                </a:cxn>
                <a:cxn ang="0">
                  <a:pos x="0" y="189"/>
                </a:cxn>
                <a:cxn ang="0">
                  <a:pos x="0" y="164"/>
                </a:cxn>
                <a:cxn ang="0">
                  <a:pos x="10" y="147"/>
                </a:cxn>
                <a:cxn ang="0">
                  <a:pos x="19" y="122"/>
                </a:cxn>
                <a:cxn ang="0">
                  <a:pos x="27" y="103"/>
                </a:cxn>
                <a:cxn ang="0">
                  <a:pos x="46" y="77"/>
                </a:cxn>
                <a:cxn ang="0">
                  <a:pos x="72" y="52"/>
                </a:cxn>
                <a:cxn ang="0">
                  <a:pos x="101" y="37"/>
                </a:cxn>
                <a:cxn ang="0">
                  <a:pos x="118" y="31"/>
                </a:cxn>
                <a:cxn ang="0">
                  <a:pos x="143" y="21"/>
                </a:cxn>
                <a:cxn ang="0">
                  <a:pos x="164" y="12"/>
                </a:cxn>
                <a:cxn ang="0">
                  <a:pos x="181" y="8"/>
                </a:cxn>
                <a:cxn ang="0">
                  <a:pos x="202" y="4"/>
                </a:cxn>
                <a:cxn ang="0">
                  <a:pos x="226" y="0"/>
                </a:cxn>
                <a:cxn ang="0">
                  <a:pos x="259" y="4"/>
                </a:cxn>
                <a:cxn ang="0">
                  <a:pos x="291" y="4"/>
                </a:cxn>
                <a:cxn ang="0">
                  <a:pos x="320" y="10"/>
                </a:cxn>
                <a:cxn ang="0">
                  <a:pos x="344" y="12"/>
                </a:cxn>
                <a:cxn ang="0">
                  <a:pos x="361" y="16"/>
                </a:cxn>
                <a:cxn ang="0">
                  <a:pos x="377" y="16"/>
                </a:cxn>
                <a:cxn ang="0">
                  <a:pos x="397" y="19"/>
                </a:cxn>
                <a:cxn ang="0">
                  <a:pos x="420" y="19"/>
                </a:cxn>
                <a:cxn ang="0">
                  <a:pos x="422" y="31"/>
                </a:cxn>
                <a:cxn ang="0">
                  <a:pos x="411" y="46"/>
                </a:cxn>
                <a:cxn ang="0">
                  <a:pos x="386" y="58"/>
                </a:cxn>
                <a:cxn ang="0">
                  <a:pos x="371" y="65"/>
                </a:cxn>
              </a:cxnLst>
              <a:rect l="0" t="0" r="r" b="b"/>
              <a:pathLst>
                <a:path w="422" h="206">
                  <a:moveTo>
                    <a:pt x="371" y="65"/>
                  </a:moveTo>
                  <a:lnTo>
                    <a:pt x="359" y="61"/>
                  </a:lnTo>
                  <a:lnTo>
                    <a:pt x="344" y="61"/>
                  </a:lnTo>
                  <a:lnTo>
                    <a:pt x="333" y="61"/>
                  </a:lnTo>
                  <a:lnTo>
                    <a:pt x="320" y="61"/>
                  </a:lnTo>
                  <a:lnTo>
                    <a:pt x="308" y="61"/>
                  </a:lnTo>
                  <a:lnTo>
                    <a:pt x="293" y="61"/>
                  </a:lnTo>
                  <a:lnTo>
                    <a:pt x="282" y="61"/>
                  </a:lnTo>
                  <a:lnTo>
                    <a:pt x="270" y="61"/>
                  </a:lnTo>
                  <a:lnTo>
                    <a:pt x="257" y="61"/>
                  </a:lnTo>
                  <a:lnTo>
                    <a:pt x="245" y="61"/>
                  </a:lnTo>
                  <a:lnTo>
                    <a:pt x="230" y="61"/>
                  </a:lnTo>
                  <a:lnTo>
                    <a:pt x="217" y="65"/>
                  </a:lnTo>
                  <a:lnTo>
                    <a:pt x="206" y="65"/>
                  </a:lnTo>
                  <a:lnTo>
                    <a:pt x="190" y="67"/>
                  </a:lnTo>
                  <a:lnTo>
                    <a:pt x="179" y="71"/>
                  </a:lnTo>
                  <a:lnTo>
                    <a:pt x="166" y="77"/>
                  </a:lnTo>
                  <a:lnTo>
                    <a:pt x="158" y="78"/>
                  </a:lnTo>
                  <a:lnTo>
                    <a:pt x="145" y="82"/>
                  </a:lnTo>
                  <a:lnTo>
                    <a:pt x="137" y="88"/>
                  </a:lnTo>
                  <a:lnTo>
                    <a:pt x="128" y="92"/>
                  </a:lnTo>
                  <a:lnTo>
                    <a:pt x="118" y="97"/>
                  </a:lnTo>
                  <a:lnTo>
                    <a:pt x="109" y="103"/>
                  </a:lnTo>
                  <a:lnTo>
                    <a:pt x="103" y="109"/>
                  </a:lnTo>
                  <a:lnTo>
                    <a:pt x="95" y="115"/>
                  </a:lnTo>
                  <a:lnTo>
                    <a:pt x="84" y="122"/>
                  </a:lnTo>
                  <a:lnTo>
                    <a:pt x="76" y="130"/>
                  </a:lnTo>
                  <a:lnTo>
                    <a:pt x="71" y="139"/>
                  </a:lnTo>
                  <a:lnTo>
                    <a:pt x="61" y="149"/>
                  </a:lnTo>
                  <a:lnTo>
                    <a:pt x="52" y="158"/>
                  </a:lnTo>
                  <a:lnTo>
                    <a:pt x="42" y="170"/>
                  </a:lnTo>
                  <a:lnTo>
                    <a:pt x="34" y="185"/>
                  </a:lnTo>
                  <a:lnTo>
                    <a:pt x="25" y="196"/>
                  </a:lnTo>
                  <a:lnTo>
                    <a:pt x="15" y="204"/>
                  </a:lnTo>
                  <a:lnTo>
                    <a:pt x="10" y="206"/>
                  </a:lnTo>
                  <a:lnTo>
                    <a:pt x="6" y="204"/>
                  </a:lnTo>
                  <a:lnTo>
                    <a:pt x="4" y="200"/>
                  </a:lnTo>
                  <a:lnTo>
                    <a:pt x="0" y="189"/>
                  </a:lnTo>
                  <a:lnTo>
                    <a:pt x="0" y="173"/>
                  </a:lnTo>
                  <a:lnTo>
                    <a:pt x="0" y="164"/>
                  </a:lnTo>
                  <a:lnTo>
                    <a:pt x="4" y="154"/>
                  </a:lnTo>
                  <a:lnTo>
                    <a:pt x="10" y="147"/>
                  </a:lnTo>
                  <a:lnTo>
                    <a:pt x="14" y="137"/>
                  </a:lnTo>
                  <a:lnTo>
                    <a:pt x="19" y="122"/>
                  </a:lnTo>
                  <a:lnTo>
                    <a:pt x="21" y="113"/>
                  </a:lnTo>
                  <a:lnTo>
                    <a:pt x="27" y="103"/>
                  </a:lnTo>
                  <a:lnTo>
                    <a:pt x="34" y="94"/>
                  </a:lnTo>
                  <a:lnTo>
                    <a:pt x="46" y="77"/>
                  </a:lnTo>
                  <a:lnTo>
                    <a:pt x="61" y="65"/>
                  </a:lnTo>
                  <a:lnTo>
                    <a:pt x="72" y="52"/>
                  </a:lnTo>
                  <a:lnTo>
                    <a:pt x="91" y="44"/>
                  </a:lnTo>
                  <a:lnTo>
                    <a:pt x="101" y="37"/>
                  </a:lnTo>
                  <a:lnTo>
                    <a:pt x="109" y="35"/>
                  </a:lnTo>
                  <a:lnTo>
                    <a:pt x="118" y="31"/>
                  </a:lnTo>
                  <a:lnTo>
                    <a:pt x="129" y="29"/>
                  </a:lnTo>
                  <a:lnTo>
                    <a:pt x="143" y="21"/>
                  </a:lnTo>
                  <a:lnTo>
                    <a:pt x="154" y="16"/>
                  </a:lnTo>
                  <a:lnTo>
                    <a:pt x="164" y="12"/>
                  </a:lnTo>
                  <a:lnTo>
                    <a:pt x="173" y="10"/>
                  </a:lnTo>
                  <a:lnTo>
                    <a:pt x="181" y="8"/>
                  </a:lnTo>
                  <a:lnTo>
                    <a:pt x="190" y="8"/>
                  </a:lnTo>
                  <a:lnTo>
                    <a:pt x="202" y="4"/>
                  </a:lnTo>
                  <a:lnTo>
                    <a:pt x="211" y="4"/>
                  </a:lnTo>
                  <a:lnTo>
                    <a:pt x="226" y="0"/>
                  </a:lnTo>
                  <a:lnTo>
                    <a:pt x="245" y="0"/>
                  </a:lnTo>
                  <a:lnTo>
                    <a:pt x="259" y="4"/>
                  </a:lnTo>
                  <a:lnTo>
                    <a:pt x="278" y="4"/>
                  </a:lnTo>
                  <a:lnTo>
                    <a:pt x="291" y="4"/>
                  </a:lnTo>
                  <a:lnTo>
                    <a:pt x="304" y="8"/>
                  </a:lnTo>
                  <a:lnTo>
                    <a:pt x="320" y="10"/>
                  </a:lnTo>
                  <a:lnTo>
                    <a:pt x="335" y="12"/>
                  </a:lnTo>
                  <a:lnTo>
                    <a:pt x="344" y="12"/>
                  </a:lnTo>
                  <a:lnTo>
                    <a:pt x="354" y="16"/>
                  </a:lnTo>
                  <a:lnTo>
                    <a:pt x="361" y="16"/>
                  </a:lnTo>
                  <a:lnTo>
                    <a:pt x="371" y="16"/>
                  </a:lnTo>
                  <a:lnTo>
                    <a:pt x="377" y="16"/>
                  </a:lnTo>
                  <a:lnTo>
                    <a:pt x="386" y="19"/>
                  </a:lnTo>
                  <a:lnTo>
                    <a:pt x="397" y="19"/>
                  </a:lnTo>
                  <a:lnTo>
                    <a:pt x="411" y="19"/>
                  </a:lnTo>
                  <a:lnTo>
                    <a:pt x="420" y="19"/>
                  </a:lnTo>
                  <a:lnTo>
                    <a:pt x="422" y="25"/>
                  </a:lnTo>
                  <a:lnTo>
                    <a:pt x="422" y="31"/>
                  </a:lnTo>
                  <a:lnTo>
                    <a:pt x="420" y="40"/>
                  </a:lnTo>
                  <a:lnTo>
                    <a:pt x="411" y="46"/>
                  </a:lnTo>
                  <a:lnTo>
                    <a:pt x="401" y="52"/>
                  </a:lnTo>
                  <a:lnTo>
                    <a:pt x="386" y="58"/>
                  </a:lnTo>
                  <a:lnTo>
                    <a:pt x="371" y="65"/>
                  </a:lnTo>
                  <a:lnTo>
                    <a:pt x="371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09" name="Freeform 78"/>
            <p:cNvSpPr>
              <a:spLocks/>
            </p:cNvSpPr>
            <p:nvPr/>
          </p:nvSpPr>
          <p:spPr bwMode="auto">
            <a:xfrm>
              <a:off x="5383209" y="3987801"/>
              <a:ext cx="274637" cy="112713"/>
            </a:xfrm>
            <a:custGeom>
              <a:avLst/>
              <a:gdLst/>
              <a:ahLst/>
              <a:cxnLst>
                <a:cxn ang="0">
                  <a:pos x="319" y="53"/>
                </a:cxn>
                <a:cxn ang="0">
                  <a:pos x="294" y="59"/>
                </a:cxn>
                <a:cxn ang="0">
                  <a:pos x="273" y="60"/>
                </a:cxn>
                <a:cxn ang="0">
                  <a:pos x="253" y="64"/>
                </a:cxn>
                <a:cxn ang="0">
                  <a:pos x="232" y="70"/>
                </a:cxn>
                <a:cxn ang="0">
                  <a:pos x="209" y="74"/>
                </a:cxn>
                <a:cxn ang="0">
                  <a:pos x="186" y="85"/>
                </a:cxn>
                <a:cxn ang="0">
                  <a:pos x="159" y="97"/>
                </a:cxn>
                <a:cxn ang="0">
                  <a:pos x="133" y="114"/>
                </a:cxn>
                <a:cxn ang="0">
                  <a:pos x="102" y="119"/>
                </a:cxn>
                <a:cxn ang="0">
                  <a:pos x="76" y="125"/>
                </a:cxn>
                <a:cxn ang="0">
                  <a:pos x="45" y="135"/>
                </a:cxn>
                <a:cxn ang="0">
                  <a:pos x="21" y="140"/>
                </a:cxn>
                <a:cxn ang="0">
                  <a:pos x="4" y="131"/>
                </a:cxn>
                <a:cxn ang="0">
                  <a:pos x="0" y="119"/>
                </a:cxn>
                <a:cxn ang="0">
                  <a:pos x="9" y="106"/>
                </a:cxn>
                <a:cxn ang="0">
                  <a:pos x="34" y="97"/>
                </a:cxn>
                <a:cxn ang="0">
                  <a:pos x="57" y="81"/>
                </a:cxn>
                <a:cxn ang="0">
                  <a:pos x="81" y="68"/>
                </a:cxn>
                <a:cxn ang="0">
                  <a:pos x="102" y="53"/>
                </a:cxn>
                <a:cxn ang="0">
                  <a:pos x="129" y="38"/>
                </a:cxn>
                <a:cxn ang="0">
                  <a:pos x="154" y="28"/>
                </a:cxn>
                <a:cxn ang="0">
                  <a:pos x="180" y="19"/>
                </a:cxn>
                <a:cxn ang="0">
                  <a:pos x="209" y="17"/>
                </a:cxn>
                <a:cxn ang="0">
                  <a:pos x="232" y="17"/>
                </a:cxn>
                <a:cxn ang="0">
                  <a:pos x="256" y="13"/>
                </a:cxn>
                <a:cxn ang="0">
                  <a:pos x="281" y="9"/>
                </a:cxn>
                <a:cxn ang="0">
                  <a:pos x="304" y="7"/>
                </a:cxn>
                <a:cxn ang="0">
                  <a:pos x="325" y="0"/>
                </a:cxn>
                <a:cxn ang="0">
                  <a:pos x="342" y="7"/>
                </a:cxn>
                <a:cxn ang="0">
                  <a:pos x="346" y="24"/>
                </a:cxn>
                <a:cxn ang="0">
                  <a:pos x="342" y="43"/>
                </a:cxn>
                <a:cxn ang="0">
                  <a:pos x="334" y="49"/>
                </a:cxn>
              </a:cxnLst>
              <a:rect l="0" t="0" r="r" b="b"/>
              <a:pathLst>
                <a:path w="346" h="140">
                  <a:moveTo>
                    <a:pt x="334" y="49"/>
                  </a:moveTo>
                  <a:lnTo>
                    <a:pt x="319" y="53"/>
                  </a:lnTo>
                  <a:lnTo>
                    <a:pt x="308" y="55"/>
                  </a:lnTo>
                  <a:lnTo>
                    <a:pt x="294" y="59"/>
                  </a:lnTo>
                  <a:lnTo>
                    <a:pt x="287" y="60"/>
                  </a:lnTo>
                  <a:lnTo>
                    <a:pt x="273" y="60"/>
                  </a:lnTo>
                  <a:lnTo>
                    <a:pt x="262" y="64"/>
                  </a:lnTo>
                  <a:lnTo>
                    <a:pt x="253" y="64"/>
                  </a:lnTo>
                  <a:lnTo>
                    <a:pt x="245" y="68"/>
                  </a:lnTo>
                  <a:lnTo>
                    <a:pt x="232" y="70"/>
                  </a:lnTo>
                  <a:lnTo>
                    <a:pt x="220" y="74"/>
                  </a:lnTo>
                  <a:lnTo>
                    <a:pt x="209" y="74"/>
                  </a:lnTo>
                  <a:lnTo>
                    <a:pt x="199" y="79"/>
                  </a:lnTo>
                  <a:lnTo>
                    <a:pt x="186" y="85"/>
                  </a:lnTo>
                  <a:lnTo>
                    <a:pt x="175" y="91"/>
                  </a:lnTo>
                  <a:lnTo>
                    <a:pt x="159" y="97"/>
                  </a:lnTo>
                  <a:lnTo>
                    <a:pt x="148" y="106"/>
                  </a:lnTo>
                  <a:lnTo>
                    <a:pt x="133" y="114"/>
                  </a:lnTo>
                  <a:lnTo>
                    <a:pt x="118" y="116"/>
                  </a:lnTo>
                  <a:lnTo>
                    <a:pt x="102" y="119"/>
                  </a:lnTo>
                  <a:lnTo>
                    <a:pt x="91" y="125"/>
                  </a:lnTo>
                  <a:lnTo>
                    <a:pt x="76" y="125"/>
                  </a:lnTo>
                  <a:lnTo>
                    <a:pt x="61" y="131"/>
                  </a:lnTo>
                  <a:lnTo>
                    <a:pt x="45" y="135"/>
                  </a:lnTo>
                  <a:lnTo>
                    <a:pt x="34" y="140"/>
                  </a:lnTo>
                  <a:lnTo>
                    <a:pt x="21" y="140"/>
                  </a:lnTo>
                  <a:lnTo>
                    <a:pt x="9" y="136"/>
                  </a:lnTo>
                  <a:lnTo>
                    <a:pt x="4" y="131"/>
                  </a:lnTo>
                  <a:lnTo>
                    <a:pt x="4" y="125"/>
                  </a:lnTo>
                  <a:lnTo>
                    <a:pt x="0" y="119"/>
                  </a:lnTo>
                  <a:lnTo>
                    <a:pt x="4" y="114"/>
                  </a:lnTo>
                  <a:lnTo>
                    <a:pt x="9" y="106"/>
                  </a:lnTo>
                  <a:lnTo>
                    <a:pt x="21" y="102"/>
                  </a:lnTo>
                  <a:lnTo>
                    <a:pt x="34" y="97"/>
                  </a:lnTo>
                  <a:lnTo>
                    <a:pt x="49" y="91"/>
                  </a:lnTo>
                  <a:lnTo>
                    <a:pt x="57" y="81"/>
                  </a:lnTo>
                  <a:lnTo>
                    <a:pt x="72" y="76"/>
                  </a:lnTo>
                  <a:lnTo>
                    <a:pt x="81" y="68"/>
                  </a:lnTo>
                  <a:lnTo>
                    <a:pt x="91" y="60"/>
                  </a:lnTo>
                  <a:lnTo>
                    <a:pt x="102" y="53"/>
                  </a:lnTo>
                  <a:lnTo>
                    <a:pt x="118" y="45"/>
                  </a:lnTo>
                  <a:lnTo>
                    <a:pt x="129" y="38"/>
                  </a:lnTo>
                  <a:lnTo>
                    <a:pt x="142" y="32"/>
                  </a:lnTo>
                  <a:lnTo>
                    <a:pt x="154" y="28"/>
                  </a:lnTo>
                  <a:lnTo>
                    <a:pt x="169" y="22"/>
                  </a:lnTo>
                  <a:lnTo>
                    <a:pt x="180" y="19"/>
                  </a:lnTo>
                  <a:lnTo>
                    <a:pt x="196" y="17"/>
                  </a:lnTo>
                  <a:lnTo>
                    <a:pt x="209" y="17"/>
                  </a:lnTo>
                  <a:lnTo>
                    <a:pt x="220" y="17"/>
                  </a:lnTo>
                  <a:lnTo>
                    <a:pt x="232" y="17"/>
                  </a:lnTo>
                  <a:lnTo>
                    <a:pt x="245" y="13"/>
                  </a:lnTo>
                  <a:lnTo>
                    <a:pt x="256" y="13"/>
                  </a:lnTo>
                  <a:lnTo>
                    <a:pt x="268" y="13"/>
                  </a:lnTo>
                  <a:lnTo>
                    <a:pt x="281" y="9"/>
                  </a:lnTo>
                  <a:lnTo>
                    <a:pt x="292" y="9"/>
                  </a:lnTo>
                  <a:lnTo>
                    <a:pt x="304" y="7"/>
                  </a:lnTo>
                  <a:lnTo>
                    <a:pt x="317" y="3"/>
                  </a:lnTo>
                  <a:lnTo>
                    <a:pt x="325" y="0"/>
                  </a:lnTo>
                  <a:lnTo>
                    <a:pt x="334" y="3"/>
                  </a:lnTo>
                  <a:lnTo>
                    <a:pt x="342" y="7"/>
                  </a:lnTo>
                  <a:lnTo>
                    <a:pt x="346" y="17"/>
                  </a:lnTo>
                  <a:lnTo>
                    <a:pt x="346" y="24"/>
                  </a:lnTo>
                  <a:lnTo>
                    <a:pt x="346" y="34"/>
                  </a:lnTo>
                  <a:lnTo>
                    <a:pt x="342" y="43"/>
                  </a:lnTo>
                  <a:lnTo>
                    <a:pt x="334" y="49"/>
                  </a:lnTo>
                  <a:lnTo>
                    <a:pt x="334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10" name="Freeform 79"/>
            <p:cNvSpPr>
              <a:spLocks/>
            </p:cNvSpPr>
            <p:nvPr/>
          </p:nvSpPr>
          <p:spPr bwMode="auto">
            <a:xfrm>
              <a:off x="5259382" y="4117977"/>
              <a:ext cx="214312" cy="144463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101" y="61"/>
                </a:cxn>
                <a:cxn ang="0">
                  <a:pos x="89" y="89"/>
                </a:cxn>
                <a:cxn ang="0">
                  <a:pos x="74" y="110"/>
                </a:cxn>
                <a:cxn ang="0">
                  <a:pos x="74" y="122"/>
                </a:cxn>
                <a:cxn ang="0">
                  <a:pos x="89" y="122"/>
                </a:cxn>
                <a:cxn ang="0">
                  <a:pos x="106" y="118"/>
                </a:cxn>
                <a:cxn ang="0">
                  <a:pos x="125" y="118"/>
                </a:cxn>
                <a:cxn ang="0">
                  <a:pos x="143" y="118"/>
                </a:cxn>
                <a:cxn ang="0">
                  <a:pos x="162" y="116"/>
                </a:cxn>
                <a:cxn ang="0">
                  <a:pos x="179" y="116"/>
                </a:cxn>
                <a:cxn ang="0">
                  <a:pos x="200" y="118"/>
                </a:cxn>
                <a:cxn ang="0">
                  <a:pos x="228" y="127"/>
                </a:cxn>
                <a:cxn ang="0">
                  <a:pos x="249" y="137"/>
                </a:cxn>
                <a:cxn ang="0">
                  <a:pos x="270" y="154"/>
                </a:cxn>
                <a:cxn ang="0">
                  <a:pos x="270" y="175"/>
                </a:cxn>
                <a:cxn ang="0">
                  <a:pos x="249" y="183"/>
                </a:cxn>
                <a:cxn ang="0">
                  <a:pos x="228" y="179"/>
                </a:cxn>
                <a:cxn ang="0">
                  <a:pos x="198" y="173"/>
                </a:cxn>
                <a:cxn ang="0">
                  <a:pos x="171" y="167"/>
                </a:cxn>
                <a:cxn ang="0">
                  <a:pos x="146" y="167"/>
                </a:cxn>
                <a:cxn ang="0">
                  <a:pos x="125" y="167"/>
                </a:cxn>
                <a:cxn ang="0">
                  <a:pos x="101" y="164"/>
                </a:cxn>
                <a:cxn ang="0">
                  <a:pos x="80" y="160"/>
                </a:cxn>
                <a:cxn ang="0">
                  <a:pos x="55" y="158"/>
                </a:cxn>
                <a:cxn ang="0">
                  <a:pos x="32" y="152"/>
                </a:cxn>
                <a:cxn ang="0">
                  <a:pos x="8" y="139"/>
                </a:cxn>
                <a:cxn ang="0">
                  <a:pos x="0" y="118"/>
                </a:cxn>
                <a:cxn ang="0">
                  <a:pos x="23" y="95"/>
                </a:cxn>
                <a:cxn ang="0">
                  <a:pos x="40" y="72"/>
                </a:cxn>
                <a:cxn ang="0">
                  <a:pos x="53" y="55"/>
                </a:cxn>
                <a:cxn ang="0">
                  <a:pos x="68" y="40"/>
                </a:cxn>
                <a:cxn ang="0">
                  <a:pos x="76" y="21"/>
                </a:cxn>
                <a:cxn ang="0">
                  <a:pos x="86" y="0"/>
                </a:cxn>
                <a:cxn ang="0">
                  <a:pos x="106" y="10"/>
                </a:cxn>
                <a:cxn ang="0">
                  <a:pos x="112" y="25"/>
                </a:cxn>
              </a:cxnLst>
              <a:rect l="0" t="0" r="r" b="b"/>
              <a:pathLst>
                <a:path w="272" h="183">
                  <a:moveTo>
                    <a:pt x="112" y="25"/>
                  </a:moveTo>
                  <a:lnTo>
                    <a:pt x="110" y="36"/>
                  </a:lnTo>
                  <a:lnTo>
                    <a:pt x="106" y="49"/>
                  </a:lnTo>
                  <a:lnTo>
                    <a:pt x="101" y="61"/>
                  </a:lnTo>
                  <a:lnTo>
                    <a:pt x="97" y="76"/>
                  </a:lnTo>
                  <a:lnTo>
                    <a:pt x="89" y="89"/>
                  </a:lnTo>
                  <a:lnTo>
                    <a:pt x="82" y="97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74" y="122"/>
                  </a:lnTo>
                  <a:lnTo>
                    <a:pt x="82" y="122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106" y="118"/>
                  </a:lnTo>
                  <a:lnTo>
                    <a:pt x="116" y="118"/>
                  </a:lnTo>
                  <a:lnTo>
                    <a:pt x="125" y="118"/>
                  </a:lnTo>
                  <a:lnTo>
                    <a:pt x="133" y="118"/>
                  </a:lnTo>
                  <a:lnTo>
                    <a:pt x="143" y="118"/>
                  </a:lnTo>
                  <a:lnTo>
                    <a:pt x="152" y="116"/>
                  </a:lnTo>
                  <a:lnTo>
                    <a:pt x="162" y="116"/>
                  </a:lnTo>
                  <a:lnTo>
                    <a:pt x="171" y="116"/>
                  </a:lnTo>
                  <a:lnTo>
                    <a:pt x="179" y="116"/>
                  </a:lnTo>
                  <a:lnTo>
                    <a:pt x="192" y="118"/>
                  </a:lnTo>
                  <a:lnTo>
                    <a:pt x="200" y="118"/>
                  </a:lnTo>
                  <a:lnTo>
                    <a:pt x="213" y="126"/>
                  </a:lnTo>
                  <a:lnTo>
                    <a:pt x="228" y="127"/>
                  </a:lnTo>
                  <a:lnTo>
                    <a:pt x="239" y="133"/>
                  </a:lnTo>
                  <a:lnTo>
                    <a:pt x="249" y="137"/>
                  </a:lnTo>
                  <a:lnTo>
                    <a:pt x="257" y="143"/>
                  </a:lnTo>
                  <a:lnTo>
                    <a:pt x="270" y="154"/>
                  </a:lnTo>
                  <a:lnTo>
                    <a:pt x="272" y="167"/>
                  </a:lnTo>
                  <a:lnTo>
                    <a:pt x="270" y="175"/>
                  </a:lnTo>
                  <a:lnTo>
                    <a:pt x="257" y="183"/>
                  </a:lnTo>
                  <a:lnTo>
                    <a:pt x="249" y="183"/>
                  </a:lnTo>
                  <a:lnTo>
                    <a:pt x="239" y="183"/>
                  </a:lnTo>
                  <a:lnTo>
                    <a:pt x="228" y="179"/>
                  </a:lnTo>
                  <a:lnTo>
                    <a:pt x="213" y="179"/>
                  </a:lnTo>
                  <a:lnTo>
                    <a:pt x="198" y="173"/>
                  </a:lnTo>
                  <a:lnTo>
                    <a:pt x="186" y="169"/>
                  </a:lnTo>
                  <a:lnTo>
                    <a:pt x="171" y="167"/>
                  </a:lnTo>
                  <a:lnTo>
                    <a:pt x="162" y="167"/>
                  </a:lnTo>
                  <a:lnTo>
                    <a:pt x="146" y="167"/>
                  </a:lnTo>
                  <a:lnTo>
                    <a:pt x="137" y="167"/>
                  </a:lnTo>
                  <a:lnTo>
                    <a:pt x="125" y="167"/>
                  </a:lnTo>
                  <a:lnTo>
                    <a:pt x="112" y="167"/>
                  </a:lnTo>
                  <a:lnTo>
                    <a:pt x="101" y="164"/>
                  </a:lnTo>
                  <a:lnTo>
                    <a:pt x="91" y="164"/>
                  </a:lnTo>
                  <a:lnTo>
                    <a:pt x="80" y="160"/>
                  </a:lnTo>
                  <a:lnTo>
                    <a:pt x="70" y="160"/>
                  </a:lnTo>
                  <a:lnTo>
                    <a:pt x="55" y="158"/>
                  </a:lnTo>
                  <a:lnTo>
                    <a:pt x="44" y="154"/>
                  </a:lnTo>
                  <a:lnTo>
                    <a:pt x="32" y="152"/>
                  </a:lnTo>
                  <a:lnTo>
                    <a:pt x="19" y="146"/>
                  </a:lnTo>
                  <a:lnTo>
                    <a:pt x="8" y="139"/>
                  </a:lnTo>
                  <a:lnTo>
                    <a:pt x="0" y="131"/>
                  </a:lnTo>
                  <a:lnTo>
                    <a:pt x="0" y="118"/>
                  </a:lnTo>
                  <a:lnTo>
                    <a:pt x="8" y="110"/>
                  </a:lnTo>
                  <a:lnTo>
                    <a:pt x="23" y="95"/>
                  </a:lnTo>
                  <a:lnTo>
                    <a:pt x="38" y="82"/>
                  </a:lnTo>
                  <a:lnTo>
                    <a:pt x="40" y="72"/>
                  </a:lnTo>
                  <a:lnTo>
                    <a:pt x="48" y="65"/>
                  </a:lnTo>
                  <a:lnTo>
                    <a:pt x="53" y="55"/>
                  </a:lnTo>
                  <a:lnTo>
                    <a:pt x="61" y="49"/>
                  </a:lnTo>
                  <a:lnTo>
                    <a:pt x="68" y="40"/>
                  </a:lnTo>
                  <a:lnTo>
                    <a:pt x="74" y="30"/>
                  </a:lnTo>
                  <a:lnTo>
                    <a:pt x="76" y="21"/>
                  </a:lnTo>
                  <a:lnTo>
                    <a:pt x="80" y="13"/>
                  </a:lnTo>
                  <a:lnTo>
                    <a:pt x="86" y="0"/>
                  </a:lnTo>
                  <a:lnTo>
                    <a:pt x="95" y="0"/>
                  </a:lnTo>
                  <a:lnTo>
                    <a:pt x="106" y="10"/>
                  </a:lnTo>
                  <a:lnTo>
                    <a:pt x="112" y="25"/>
                  </a:lnTo>
                  <a:lnTo>
                    <a:pt x="11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11" name="Freeform 80"/>
            <p:cNvSpPr>
              <a:spLocks/>
            </p:cNvSpPr>
            <p:nvPr/>
          </p:nvSpPr>
          <p:spPr bwMode="auto">
            <a:xfrm>
              <a:off x="6546843" y="4427540"/>
              <a:ext cx="368299" cy="1535115"/>
            </a:xfrm>
            <a:custGeom>
              <a:avLst/>
              <a:gdLst/>
              <a:ahLst/>
              <a:cxnLst>
                <a:cxn ang="0">
                  <a:pos x="447" y="49"/>
                </a:cxn>
                <a:cxn ang="0">
                  <a:pos x="422" y="91"/>
                </a:cxn>
                <a:cxn ang="0">
                  <a:pos x="401" y="137"/>
                </a:cxn>
                <a:cxn ang="0">
                  <a:pos x="367" y="199"/>
                </a:cxn>
                <a:cxn ang="0">
                  <a:pos x="331" y="277"/>
                </a:cxn>
                <a:cxn ang="0">
                  <a:pos x="293" y="353"/>
                </a:cxn>
                <a:cxn ang="0">
                  <a:pos x="262" y="435"/>
                </a:cxn>
                <a:cxn ang="0">
                  <a:pos x="243" y="481"/>
                </a:cxn>
                <a:cxn ang="0">
                  <a:pos x="228" y="528"/>
                </a:cxn>
                <a:cxn ang="0">
                  <a:pos x="211" y="583"/>
                </a:cxn>
                <a:cxn ang="0">
                  <a:pos x="190" y="642"/>
                </a:cxn>
                <a:cxn ang="0">
                  <a:pos x="171" y="693"/>
                </a:cxn>
                <a:cxn ang="0">
                  <a:pos x="156" y="749"/>
                </a:cxn>
                <a:cxn ang="0">
                  <a:pos x="143" y="800"/>
                </a:cxn>
                <a:cxn ang="0">
                  <a:pos x="133" y="861"/>
                </a:cxn>
                <a:cxn ang="0">
                  <a:pos x="124" y="927"/>
                </a:cxn>
                <a:cxn ang="0">
                  <a:pos x="118" y="1005"/>
                </a:cxn>
                <a:cxn ang="0">
                  <a:pos x="118" y="1083"/>
                </a:cxn>
                <a:cxn ang="0">
                  <a:pos x="118" y="1163"/>
                </a:cxn>
                <a:cxn ang="0">
                  <a:pos x="118" y="1233"/>
                </a:cxn>
                <a:cxn ang="0">
                  <a:pos x="120" y="1309"/>
                </a:cxn>
                <a:cxn ang="0">
                  <a:pos x="124" y="1389"/>
                </a:cxn>
                <a:cxn ang="0">
                  <a:pos x="127" y="1461"/>
                </a:cxn>
                <a:cxn ang="0">
                  <a:pos x="124" y="1535"/>
                </a:cxn>
                <a:cxn ang="0">
                  <a:pos x="124" y="1609"/>
                </a:cxn>
                <a:cxn ang="0">
                  <a:pos x="114" y="1684"/>
                </a:cxn>
                <a:cxn ang="0">
                  <a:pos x="107" y="1760"/>
                </a:cxn>
                <a:cxn ang="0">
                  <a:pos x="84" y="1836"/>
                </a:cxn>
                <a:cxn ang="0">
                  <a:pos x="67" y="1902"/>
                </a:cxn>
                <a:cxn ang="0">
                  <a:pos x="12" y="1934"/>
                </a:cxn>
                <a:cxn ang="0">
                  <a:pos x="2" y="1910"/>
                </a:cxn>
                <a:cxn ang="0">
                  <a:pos x="15" y="1841"/>
                </a:cxn>
                <a:cxn ang="0">
                  <a:pos x="27" y="1765"/>
                </a:cxn>
                <a:cxn ang="0">
                  <a:pos x="36" y="1693"/>
                </a:cxn>
                <a:cxn ang="0">
                  <a:pos x="38" y="1615"/>
                </a:cxn>
                <a:cxn ang="0">
                  <a:pos x="42" y="1533"/>
                </a:cxn>
                <a:cxn ang="0">
                  <a:pos x="42" y="1452"/>
                </a:cxn>
                <a:cxn ang="0">
                  <a:pos x="42" y="1368"/>
                </a:cxn>
                <a:cxn ang="0">
                  <a:pos x="42" y="1286"/>
                </a:cxn>
                <a:cxn ang="0">
                  <a:pos x="42" y="1205"/>
                </a:cxn>
                <a:cxn ang="0">
                  <a:pos x="42" y="1123"/>
                </a:cxn>
                <a:cxn ang="0">
                  <a:pos x="42" y="1041"/>
                </a:cxn>
                <a:cxn ang="0">
                  <a:pos x="48" y="965"/>
                </a:cxn>
                <a:cxn ang="0">
                  <a:pos x="57" y="891"/>
                </a:cxn>
                <a:cxn ang="0">
                  <a:pos x="70" y="815"/>
                </a:cxn>
                <a:cxn ang="0">
                  <a:pos x="82" y="743"/>
                </a:cxn>
                <a:cxn ang="0">
                  <a:pos x="99" y="672"/>
                </a:cxn>
                <a:cxn ang="0">
                  <a:pos x="114" y="604"/>
                </a:cxn>
                <a:cxn ang="0">
                  <a:pos x="135" y="538"/>
                </a:cxn>
                <a:cxn ang="0">
                  <a:pos x="160" y="475"/>
                </a:cxn>
                <a:cxn ang="0">
                  <a:pos x="185" y="410"/>
                </a:cxn>
                <a:cxn ang="0">
                  <a:pos x="211" y="340"/>
                </a:cxn>
                <a:cxn ang="0">
                  <a:pos x="242" y="277"/>
                </a:cxn>
                <a:cxn ang="0">
                  <a:pos x="274" y="213"/>
                </a:cxn>
                <a:cxn ang="0">
                  <a:pos x="308" y="142"/>
                </a:cxn>
                <a:cxn ang="0">
                  <a:pos x="344" y="70"/>
                </a:cxn>
                <a:cxn ang="0">
                  <a:pos x="388" y="9"/>
                </a:cxn>
                <a:cxn ang="0">
                  <a:pos x="432" y="0"/>
                </a:cxn>
                <a:cxn ang="0">
                  <a:pos x="464" y="13"/>
                </a:cxn>
              </a:cxnLst>
              <a:rect l="0" t="0" r="r" b="b"/>
              <a:pathLst>
                <a:path w="464" h="1934">
                  <a:moveTo>
                    <a:pt x="464" y="13"/>
                  </a:moveTo>
                  <a:lnTo>
                    <a:pt x="458" y="19"/>
                  </a:lnTo>
                  <a:lnTo>
                    <a:pt x="454" y="26"/>
                  </a:lnTo>
                  <a:lnTo>
                    <a:pt x="449" y="36"/>
                  </a:lnTo>
                  <a:lnTo>
                    <a:pt x="447" y="49"/>
                  </a:lnTo>
                  <a:lnTo>
                    <a:pt x="441" y="59"/>
                  </a:lnTo>
                  <a:lnTo>
                    <a:pt x="437" y="66"/>
                  </a:lnTo>
                  <a:lnTo>
                    <a:pt x="432" y="76"/>
                  </a:lnTo>
                  <a:lnTo>
                    <a:pt x="428" y="85"/>
                  </a:lnTo>
                  <a:lnTo>
                    <a:pt x="422" y="91"/>
                  </a:lnTo>
                  <a:lnTo>
                    <a:pt x="416" y="102"/>
                  </a:lnTo>
                  <a:lnTo>
                    <a:pt x="413" y="108"/>
                  </a:lnTo>
                  <a:lnTo>
                    <a:pt x="407" y="118"/>
                  </a:lnTo>
                  <a:lnTo>
                    <a:pt x="405" y="127"/>
                  </a:lnTo>
                  <a:lnTo>
                    <a:pt x="401" y="137"/>
                  </a:lnTo>
                  <a:lnTo>
                    <a:pt x="395" y="144"/>
                  </a:lnTo>
                  <a:lnTo>
                    <a:pt x="392" y="154"/>
                  </a:lnTo>
                  <a:lnTo>
                    <a:pt x="382" y="169"/>
                  </a:lnTo>
                  <a:lnTo>
                    <a:pt x="375" y="184"/>
                  </a:lnTo>
                  <a:lnTo>
                    <a:pt x="367" y="199"/>
                  </a:lnTo>
                  <a:lnTo>
                    <a:pt x="359" y="214"/>
                  </a:lnTo>
                  <a:lnTo>
                    <a:pt x="350" y="230"/>
                  </a:lnTo>
                  <a:lnTo>
                    <a:pt x="344" y="245"/>
                  </a:lnTo>
                  <a:lnTo>
                    <a:pt x="338" y="262"/>
                  </a:lnTo>
                  <a:lnTo>
                    <a:pt x="331" y="277"/>
                  </a:lnTo>
                  <a:lnTo>
                    <a:pt x="323" y="290"/>
                  </a:lnTo>
                  <a:lnTo>
                    <a:pt x="314" y="308"/>
                  </a:lnTo>
                  <a:lnTo>
                    <a:pt x="308" y="323"/>
                  </a:lnTo>
                  <a:lnTo>
                    <a:pt x="302" y="338"/>
                  </a:lnTo>
                  <a:lnTo>
                    <a:pt x="293" y="353"/>
                  </a:lnTo>
                  <a:lnTo>
                    <a:pt x="287" y="372"/>
                  </a:lnTo>
                  <a:lnTo>
                    <a:pt x="281" y="386"/>
                  </a:lnTo>
                  <a:lnTo>
                    <a:pt x="274" y="401"/>
                  </a:lnTo>
                  <a:lnTo>
                    <a:pt x="268" y="420"/>
                  </a:lnTo>
                  <a:lnTo>
                    <a:pt x="262" y="435"/>
                  </a:lnTo>
                  <a:lnTo>
                    <a:pt x="257" y="444"/>
                  </a:lnTo>
                  <a:lnTo>
                    <a:pt x="253" y="454"/>
                  </a:lnTo>
                  <a:lnTo>
                    <a:pt x="249" y="462"/>
                  </a:lnTo>
                  <a:lnTo>
                    <a:pt x="247" y="471"/>
                  </a:lnTo>
                  <a:lnTo>
                    <a:pt x="243" y="481"/>
                  </a:lnTo>
                  <a:lnTo>
                    <a:pt x="242" y="490"/>
                  </a:lnTo>
                  <a:lnTo>
                    <a:pt x="238" y="498"/>
                  </a:lnTo>
                  <a:lnTo>
                    <a:pt x="234" y="511"/>
                  </a:lnTo>
                  <a:lnTo>
                    <a:pt x="232" y="519"/>
                  </a:lnTo>
                  <a:lnTo>
                    <a:pt x="228" y="528"/>
                  </a:lnTo>
                  <a:lnTo>
                    <a:pt x="226" y="538"/>
                  </a:lnTo>
                  <a:lnTo>
                    <a:pt x="223" y="549"/>
                  </a:lnTo>
                  <a:lnTo>
                    <a:pt x="221" y="560"/>
                  </a:lnTo>
                  <a:lnTo>
                    <a:pt x="213" y="574"/>
                  </a:lnTo>
                  <a:lnTo>
                    <a:pt x="211" y="583"/>
                  </a:lnTo>
                  <a:lnTo>
                    <a:pt x="205" y="595"/>
                  </a:lnTo>
                  <a:lnTo>
                    <a:pt x="200" y="606"/>
                  </a:lnTo>
                  <a:lnTo>
                    <a:pt x="196" y="619"/>
                  </a:lnTo>
                  <a:lnTo>
                    <a:pt x="192" y="631"/>
                  </a:lnTo>
                  <a:lnTo>
                    <a:pt x="190" y="642"/>
                  </a:lnTo>
                  <a:lnTo>
                    <a:pt x="186" y="652"/>
                  </a:lnTo>
                  <a:lnTo>
                    <a:pt x="181" y="665"/>
                  </a:lnTo>
                  <a:lnTo>
                    <a:pt x="177" y="672"/>
                  </a:lnTo>
                  <a:lnTo>
                    <a:pt x="175" y="686"/>
                  </a:lnTo>
                  <a:lnTo>
                    <a:pt x="171" y="693"/>
                  </a:lnTo>
                  <a:lnTo>
                    <a:pt x="169" y="707"/>
                  </a:lnTo>
                  <a:lnTo>
                    <a:pt x="166" y="718"/>
                  </a:lnTo>
                  <a:lnTo>
                    <a:pt x="164" y="728"/>
                  </a:lnTo>
                  <a:lnTo>
                    <a:pt x="160" y="737"/>
                  </a:lnTo>
                  <a:lnTo>
                    <a:pt x="156" y="749"/>
                  </a:lnTo>
                  <a:lnTo>
                    <a:pt x="150" y="758"/>
                  </a:lnTo>
                  <a:lnTo>
                    <a:pt x="150" y="769"/>
                  </a:lnTo>
                  <a:lnTo>
                    <a:pt x="148" y="779"/>
                  </a:lnTo>
                  <a:lnTo>
                    <a:pt x="145" y="790"/>
                  </a:lnTo>
                  <a:lnTo>
                    <a:pt x="143" y="800"/>
                  </a:lnTo>
                  <a:lnTo>
                    <a:pt x="143" y="815"/>
                  </a:lnTo>
                  <a:lnTo>
                    <a:pt x="139" y="825"/>
                  </a:lnTo>
                  <a:lnTo>
                    <a:pt x="135" y="836"/>
                  </a:lnTo>
                  <a:lnTo>
                    <a:pt x="133" y="849"/>
                  </a:lnTo>
                  <a:lnTo>
                    <a:pt x="133" y="861"/>
                  </a:lnTo>
                  <a:lnTo>
                    <a:pt x="129" y="872"/>
                  </a:lnTo>
                  <a:lnTo>
                    <a:pt x="129" y="885"/>
                  </a:lnTo>
                  <a:lnTo>
                    <a:pt x="127" y="899"/>
                  </a:lnTo>
                  <a:lnTo>
                    <a:pt x="127" y="912"/>
                  </a:lnTo>
                  <a:lnTo>
                    <a:pt x="124" y="927"/>
                  </a:lnTo>
                  <a:lnTo>
                    <a:pt x="124" y="944"/>
                  </a:lnTo>
                  <a:lnTo>
                    <a:pt x="120" y="956"/>
                  </a:lnTo>
                  <a:lnTo>
                    <a:pt x="120" y="975"/>
                  </a:lnTo>
                  <a:lnTo>
                    <a:pt x="120" y="990"/>
                  </a:lnTo>
                  <a:lnTo>
                    <a:pt x="118" y="1005"/>
                  </a:lnTo>
                  <a:lnTo>
                    <a:pt x="118" y="1024"/>
                  </a:lnTo>
                  <a:lnTo>
                    <a:pt x="118" y="1037"/>
                  </a:lnTo>
                  <a:lnTo>
                    <a:pt x="118" y="1053"/>
                  </a:lnTo>
                  <a:lnTo>
                    <a:pt x="118" y="1068"/>
                  </a:lnTo>
                  <a:lnTo>
                    <a:pt x="118" y="1083"/>
                  </a:lnTo>
                  <a:lnTo>
                    <a:pt x="118" y="1098"/>
                  </a:lnTo>
                  <a:lnTo>
                    <a:pt x="118" y="1113"/>
                  </a:lnTo>
                  <a:lnTo>
                    <a:pt x="118" y="1132"/>
                  </a:lnTo>
                  <a:lnTo>
                    <a:pt x="118" y="1144"/>
                  </a:lnTo>
                  <a:lnTo>
                    <a:pt x="118" y="1163"/>
                  </a:lnTo>
                  <a:lnTo>
                    <a:pt x="118" y="1176"/>
                  </a:lnTo>
                  <a:lnTo>
                    <a:pt x="118" y="1191"/>
                  </a:lnTo>
                  <a:lnTo>
                    <a:pt x="118" y="1205"/>
                  </a:lnTo>
                  <a:lnTo>
                    <a:pt x="118" y="1220"/>
                  </a:lnTo>
                  <a:lnTo>
                    <a:pt x="118" y="1233"/>
                  </a:lnTo>
                  <a:lnTo>
                    <a:pt x="118" y="1250"/>
                  </a:lnTo>
                  <a:lnTo>
                    <a:pt x="118" y="1265"/>
                  </a:lnTo>
                  <a:lnTo>
                    <a:pt x="120" y="1283"/>
                  </a:lnTo>
                  <a:lnTo>
                    <a:pt x="120" y="1294"/>
                  </a:lnTo>
                  <a:lnTo>
                    <a:pt x="120" y="1309"/>
                  </a:lnTo>
                  <a:lnTo>
                    <a:pt x="120" y="1328"/>
                  </a:lnTo>
                  <a:lnTo>
                    <a:pt x="124" y="1343"/>
                  </a:lnTo>
                  <a:lnTo>
                    <a:pt x="124" y="1355"/>
                  </a:lnTo>
                  <a:lnTo>
                    <a:pt x="124" y="1370"/>
                  </a:lnTo>
                  <a:lnTo>
                    <a:pt x="124" y="1389"/>
                  </a:lnTo>
                  <a:lnTo>
                    <a:pt x="127" y="1404"/>
                  </a:lnTo>
                  <a:lnTo>
                    <a:pt x="127" y="1416"/>
                  </a:lnTo>
                  <a:lnTo>
                    <a:pt x="127" y="1431"/>
                  </a:lnTo>
                  <a:lnTo>
                    <a:pt x="127" y="1446"/>
                  </a:lnTo>
                  <a:lnTo>
                    <a:pt x="127" y="1461"/>
                  </a:lnTo>
                  <a:lnTo>
                    <a:pt x="127" y="1473"/>
                  </a:lnTo>
                  <a:lnTo>
                    <a:pt x="127" y="1490"/>
                  </a:lnTo>
                  <a:lnTo>
                    <a:pt x="127" y="1507"/>
                  </a:lnTo>
                  <a:lnTo>
                    <a:pt x="127" y="1522"/>
                  </a:lnTo>
                  <a:lnTo>
                    <a:pt x="124" y="1535"/>
                  </a:lnTo>
                  <a:lnTo>
                    <a:pt x="124" y="1549"/>
                  </a:lnTo>
                  <a:lnTo>
                    <a:pt x="124" y="1564"/>
                  </a:lnTo>
                  <a:lnTo>
                    <a:pt x="124" y="1579"/>
                  </a:lnTo>
                  <a:lnTo>
                    <a:pt x="124" y="1594"/>
                  </a:lnTo>
                  <a:lnTo>
                    <a:pt x="124" y="1609"/>
                  </a:lnTo>
                  <a:lnTo>
                    <a:pt x="120" y="1625"/>
                  </a:lnTo>
                  <a:lnTo>
                    <a:pt x="120" y="1642"/>
                  </a:lnTo>
                  <a:lnTo>
                    <a:pt x="118" y="1653"/>
                  </a:lnTo>
                  <a:lnTo>
                    <a:pt x="118" y="1668"/>
                  </a:lnTo>
                  <a:lnTo>
                    <a:pt x="114" y="1684"/>
                  </a:lnTo>
                  <a:lnTo>
                    <a:pt x="114" y="1699"/>
                  </a:lnTo>
                  <a:lnTo>
                    <a:pt x="112" y="1714"/>
                  </a:lnTo>
                  <a:lnTo>
                    <a:pt x="108" y="1729"/>
                  </a:lnTo>
                  <a:lnTo>
                    <a:pt x="107" y="1744"/>
                  </a:lnTo>
                  <a:lnTo>
                    <a:pt x="107" y="1760"/>
                  </a:lnTo>
                  <a:lnTo>
                    <a:pt x="99" y="1775"/>
                  </a:lnTo>
                  <a:lnTo>
                    <a:pt x="97" y="1790"/>
                  </a:lnTo>
                  <a:lnTo>
                    <a:pt x="93" y="1805"/>
                  </a:lnTo>
                  <a:lnTo>
                    <a:pt x="91" y="1820"/>
                  </a:lnTo>
                  <a:lnTo>
                    <a:pt x="84" y="1836"/>
                  </a:lnTo>
                  <a:lnTo>
                    <a:pt x="82" y="1849"/>
                  </a:lnTo>
                  <a:lnTo>
                    <a:pt x="78" y="1866"/>
                  </a:lnTo>
                  <a:lnTo>
                    <a:pt x="74" y="1883"/>
                  </a:lnTo>
                  <a:lnTo>
                    <a:pt x="70" y="1889"/>
                  </a:lnTo>
                  <a:lnTo>
                    <a:pt x="67" y="1902"/>
                  </a:lnTo>
                  <a:lnTo>
                    <a:pt x="61" y="1908"/>
                  </a:lnTo>
                  <a:lnTo>
                    <a:pt x="53" y="1917"/>
                  </a:lnTo>
                  <a:lnTo>
                    <a:pt x="38" y="1925"/>
                  </a:lnTo>
                  <a:lnTo>
                    <a:pt x="27" y="1934"/>
                  </a:lnTo>
                  <a:lnTo>
                    <a:pt x="12" y="1934"/>
                  </a:lnTo>
                  <a:lnTo>
                    <a:pt x="2" y="1934"/>
                  </a:lnTo>
                  <a:lnTo>
                    <a:pt x="0" y="1929"/>
                  </a:lnTo>
                  <a:lnTo>
                    <a:pt x="0" y="1925"/>
                  </a:lnTo>
                  <a:lnTo>
                    <a:pt x="0" y="1919"/>
                  </a:lnTo>
                  <a:lnTo>
                    <a:pt x="2" y="1910"/>
                  </a:lnTo>
                  <a:lnTo>
                    <a:pt x="2" y="1898"/>
                  </a:lnTo>
                  <a:lnTo>
                    <a:pt x="10" y="1883"/>
                  </a:lnTo>
                  <a:lnTo>
                    <a:pt x="10" y="1868"/>
                  </a:lnTo>
                  <a:lnTo>
                    <a:pt x="15" y="1857"/>
                  </a:lnTo>
                  <a:lnTo>
                    <a:pt x="15" y="1841"/>
                  </a:lnTo>
                  <a:lnTo>
                    <a:pt x="17" y="1826"/>
                  </a:lnTo>
                  <a:lnTo>
                    <a:pt x="21" y="1811"/>
                  </a:lnTo>
                  <a:lnTo>
                    <a:pt x="25" y="1800"/>
                  </a:lnTo>
                  <a:lnTo>
                    <a:pt x="27" y="1781"/>
                  </a:lnTo>
                  <a:lnTo>
                    <a:pt x="27" y="1765"/>
                  </a:lnTo>
                  <a:lnTo>
                    <a:pt x="31" y="1750"/>
                  </a:lnTo>
                  <a:lnTo>
                    <a:pt x="31" y="1735"/>
                  </a:lnTo>
                  <a:lnTo>
                    <a:pt x="32" y="1722"/>
                  </a:lnTo>
                  <a:lnTo>
                    <a:pt x="32" y="1708"/>
                  </a:lnTo>
                  <a:lnTo>
                    <a:pt x="36" y="1693"/>
                  </a:lnTo>
                  <a:lnTo>
                    <a:pt x="36" y="1678"/>
                  </a:lnTo>
                  <a:lnTo>
                    <a:pt x="36" y="1661"/>
                  </a:lnTo>
                  <a:lnTo>
                    <a:pt x="38" y="1646"/>
                  </a:lnTo>
                  <a:lnTo>
                    <a:pt x="38" y="1630"/>
                  </a:lnTo>
                  <a:lnTo>
                    <a:pt x="38" y="1615"/>
                  </a:lnTo>
                  <a:lnTo>
                    <a:pt x="38" y="1596"/>
                  </a:lnTo>
                  <a:lnTo>
                    <a:pt x="38" y="1583"/>
                  </a:lnTo>
                  <a:lnTo>
                    <a:pt x="38" y="1566"/>
                  </a:lnTo>
                  <a:lnTo>
                    <a:pt x="42" y="1551"/>
                  </a:lnTo>
                  <a:lnTo>
                    <a:pt x="42" y="1533"/>
                  </a:lnTo>
                  <a:lnTo>
                    <a:pt x="42" y="1518"/>
                  </a:lnTo>
                  <a:lnTo>
                    <a:pt x="42" y="1501"/>
                  </a:lnTo>
                  <a:lnTo>
                    <a:pt x="42" y="1486"/>
                  </a:lnTo>
                  <a:lnTo>
                    <a:pt x="42" y="1467"/>
                  </a:lnTo>
                  <a:lnTo>
                    <a:pt x="42" y="1452"/>
                  </a:lnTo>
                  <a:lnTo>
                    <a:pt x="42" y="1437"/>
                  </a:lnTo>
                  <a:lnTo>
                    <a:pt x="42" y="1419"/>
                  </a:lnTo>
                  <a:lnTo>
                    <a:pt x="42" y="1400"/>
                  </a:lnTo>
                  <a:lnTo>
                    <a:pt x="42" y="1385"/>
                  </a:lnTo>
                  <a:lnTo>
                    <a:pt x="42" y="1368"/>
                  </a:lnTo>
                  <a:lnTo>
                    <a:pt x="42" y="1351"/>
                  </a:lnTo>
                  <a:lnTo>
                    <a:pt x="42" y="1334"/>
                  </a:lnTo>
                  <a:lnTo>
                    <a:pt x="42" y="1319"/>
                  </a:lnTo>
                  <a:lnTo>
                    <a:pt x="42" y="1302"/>
                  </a:lnTo>
                  <a:lnTo>
                    <a:pt x="42" y="1286"/>
                  </a:lnTo>
                  <a:lnTo>
                    <a:pt x="42" y="1267"/>
                  </a:lnTo>
                  <a:lnTo>
                    <a:pt x="42" y="1252"/>
                  </a:lnTo>
                  <a:lnTo>
                    <a:pt x="42" y="1237"/>
                  </a:lnTo>
                  <a:lnTo>
                    <a:pt x="42" y="1220"/>
                  </a:lnTo>
                  <a:lnTo>
                    <a:pt x="42" y="1205"/>
                  </a:lnTo>
                  <a:lnTo>
                    <a:pt x="42" y="1189"/>
                  </a:lnTo>
                  <a:lnTo>
                    <a:pt x="42" y="1170"/>
                  </a:lnTo>
                  <a:lnTo>
                    <a:pt x="42" y="1155"/>
                  </a:lnTo>
                  <a:lnTo>
                    <a:pt x="42" y="1138"/>
                  </a:lnTo>
                  <a:lnTo>
                    <a:pt x="42" y="1123"/>
                  </a:lnTo>
                  <a:lnTo>
                    <a:pt x="42" y="1106"/>
                  </a:lnTo>
                  <a:lnTo>
                    <a:pt x="42" y="1091"/>
                  </a:lnTo>
                  <a:lnTo>
                    <a:pt x="42" y="1074"/>
                  </a:lnTo>
                  <a:lnTo>
                    <a:pt x="42" y="1060"/>
                  </a:lnTo>
                  <a:lnTo>
                    <a:pt x="42" y="1041"/>
                  </a:lnTo>
                  <a:lnTo>
                    <a:pt x="46" y="1030"/>
                  </a:lnTo>
                  <a:lnTo>
                    <a:pt x="46" y="1011"/>
                  </a:lnTo>
                  <a:lnTo>
                    <a:pt x="46" y="996"/>
                  </a:lnTo>
                  <a:lnTo>
                    <a:pt x="48" y="980"/>
                  </a:lnTo>
                  <a:lnTo>
                    <a:pt x="48" y="965"/>
                  </a:lnTo>
                  <a:lnTo>
                    <a:pt x="48" y="952"/>
                  </a:lnTo>
                  <a:lnTo>
                    <a:pt x="53" y="935"/>
                  </a:lnTo>
                  <a:lnTo>
                    <a:pt x="53" y="920"/>
                  </a:lnTo>
                  <a:lnTo>
                    <a:pt x="57" y="906"/>
                  </a:lnTo>
                  <a:lnTo>
                    <a:pt x="57" y="891"/>
                  </a:lnTo>
                  <a:lnTo>
                    <a:pt x="61" y="876"/>
                  </a:lnTo>
                  <a:lnTo>
                    <a:pt x="61" y="857"/>
                  </a:lnTo>
                  <a:lnTo>
                    <a:pt x="63" y="845"/>
                  </a:lnTo>
                  <a:lnTo>
                    <a:pt x="67" y="830"/>
                  </a:lnTo>
                  <a:lnTo>
                    <a:pt x="70" y="815"/>
                  </a:lnTo>
                  <a:lnTo>
                    <a:pt x="70" y="800"/>
                  </a:lnTo>
                  <a:lnTo>
                    <a:pt x="72" y="785"/>
                  </a:lnTo>
                  <a:lnTo>
                    <a:pt x="74" y="769"/>
                  </a:lnTo>
                  <a:lnTo>
                    <a:pt x="78" y="754"/>
                  </a:lnTo>
                  <a:lnTo>
                    <a:pt x="82" y="743"/>
                  </a:lnTo>
                  <a:lnTo>
                    <a:pt x="84" y="728"/>
                  </a:lnTo>
                  <a:lnTo>
                    <a:pt x="88" y="716"/>
                  </a:lnTo>
                  <a:lnTo>
                    <a:pt x="91" y="699"/>
                  </a:lnTo>
                  <a:lnTo>
                    <a:pt x="93" y="686"/>
                  </a:lnTo>
                  <a:lnTo>
                    <a:pt x="99" y="672"/>
                  </a:lnTo>
                  <a:lnTo>
                    <a:pt x="99" y="661"/>
                  </a:lnTo>
                  <a:lnTo>
                    <a:pt x="103" y="646"/>
                  </a:lnTo>
                  <a:lnTo>
                    <a:pt x="107" y="631"/>
                  </a:lnTo>
                  <a:lnTo>
                    <a:pt x="112" y="619"/>
                  </a:lnTo>
                  <a:lnTo>
                    <a:pt x="114" y="604"/>
                  </a:lnTo>
                  <a:lnTo>
                    <a:pt x="118" y="593"/>
                  </a:lnTo>
                  <a:lnTo>
                    <a:pt x="124" y="576"/>
                  </a:lnTo>
                  <a:lnTo>
                    <a:pt x="127" y="564"/>
                  </a:lnTo>
                  <a:lnTo>
                    <a:pt x="129" y="549"/>
                  </a:lnTo>
                  <a:lnTo>
                    <a:pt x="135" y="538"/>
                  </a:lnTo>
                  <a:lnTo>
                    <a:pt x="139" y="524"/>
                  </a:lnTo>
                  <a:lnTo>
                    <a:pt x="145" y="513"/>
                  </a:lnTo>
                  <a:lnTo>
                    <a:pt x="148" y="498"/>
                  </a:lnTo>
                  <a:lnTo>
                    <a:pt x="154" y="486"/>
                  </a:lnTo>
                  <a:lnTo>
                    <a:pt x="160" y="475"/>
                  </a:lnTo>
                  <a:lnTo>
                    <a:pt x="166" y="462"/>
                  </a:lnTo>
                  <a:lnTo>
                    <a:pt x="169" y="446"/>
                  </a:lnTo>
                  <a:lnTo>
                    <a:pt x="175" y="435"/>
                  </a:lnTo>
                  <a:lnTo>
                    <a:pt x="177" y="422"/>
                  </a:lnTo>
                  <a:lnTo>
                    <a:pt x="185" y="410"/>
                  </a:lnTo>
                  <a:lnTo>
                    <a:pt x="186" y="395"/>
                  </a:lnTo>
                  <a:lnTo>
                    <a:pt x="192" y="380"/>
                  </a:lnTo>
                  <a:lnTo>
                    <a:pt x="200" y="368"/>
                  </a:lnTo>
                  <a:lnTo>
                    <a:pt x="205" y="357"/>
                  </a:lnTo>
                  <a:lnTo>
                    <a:pt x="211" y="340"/>
                  </a:lnTo>
                  <a:lnTo>
                    <a:pt x="217" y="328"/>
                  </a:lnTo>
                  <a:lnTo>
                    <a:pt x="223" y="317"/>
                  </a:lnTo>
                  <a:lnTo>
                    <a:pt x="228" y="304"/>
                  </a:lnTo>
                  <a:lnTo>
                    <a:pt x="234" y="290"/>
                  </a:lnTo>
                  <a:lnTo>
                    <a:pt x="242" y="277"/>
                  </a:lnTo>
                  <a:lnTo>
                    <a:pt x="247" y="266"/>
                  </a:lnTo>
                  <a:lnTo>
                    <a:pt x="253" y="254"/>
                  </a:lnTo>
                  <a:lnTo>
                    <a:pt x="259" y="239"/>
                  </a:lnTo>
                  <a:lnTo>
                    <a:pt x="268" y="224"/>
                  </a:lnTo>
                  <a:lnTo>
                    <a:pt x="274" y="213"/>
                  </a:lnTo>
                  <a:lnTo>
                    <a:pt x="281" y="197"/>
                  </a:lnTo>
                  <a:lnTo>
                    <a:pt x="287" y="180"/>
                  </a:lnTo>
                  <a:lnTo>
                    <a:pt x="295" y="169"/>
                  </a:lnTo>
                  <a:lnTo>
                    <a:pt x="302" y="154"/>
                  </a:lnTo>
                  <a:lnTo>
                    <a:pt x="308" y="142"/>
                  </a:lnTo>
                  <a:lnTo>
                    <a:pt x="314" y="127"/>
                  </a:lnTo>
                  <a:lnTo>
                    <a:pt x="323" y="112"/>
                  </a:lnTo>
                  <a:lnTo>
                    <a:pt x="329" y="100"/>
                  </a:lnTo>
                  <a:lnTo>
                    <a:pt x="338" y="85"/>
                  </a:lnTo>
                  <a:lnTo>
                    <a:pt x="344" y="70"/>
                  </a:lnTo>
                  <a:lnTo>
                    <a:pt x="352" y="55"/>
                  </a:lnTo>
                  <a:lnTo>
                    <a:pt x="359" y="40"/>
                  </a:lnTo>
                  <a:lnTo>
                    <a:pt x="371" y="26"/>
                  </a:lnTo>
                  <a:lnTo>
                    <a:pt x="376" y="19"/>
                  </a:lnTo>
                  <a:lnTo>
                    <a:pt x="388" y="9"/>
                  </a:lnTo>
                  <a:lnTo>
                    <a:pt x="395" y="5"/>
                  </a:lnTo>
                  <a:lnTo>
                    <a:pt x="405" y="5"/>
                  </a:lnTo>
                  <a:lnTo>
                    <a:pt x="413" y="3"/>
                  </a:lnTo>
                  <a:lnTo>
                    <a:pt x="426" y="3"/>
                  </a:lnTo>
                  <a:lnTo>
                    <a:pt x="432" y="0"/>
                  </a:lnTo>
                  <a:lnTo>
                    <a:pt x="441" y="0"/>
                  </a:lnTo>
                  <a:lnTo>
                    <a:pt x="447" y="0"/>
                  </a:lnTo>
                  <a:lnTo>
                    <a:pt x="454" y="0"/>
                  </a:lnTo>
                  <a:lnTo>
                    <a:pt x="462" y="3"/>
                  </a:lnTo>
                  <a:lnTo>
                    <a:pt x="464" y="13"/>
                  </a:lnTo>
                  <a:lnTo>
                    <a:pt x="464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12" name="Freeform 81"/>
            <p:cNvSpPr>
              <a:spLocks/>
            </p:cNvSpPr>
            <p:nvPr/>
          </p:nvSpPr>
          <p:spPr bwMode="auto">
            <a:xfrm>
              <a:off x="6302368" y="4511676"/>
              <a:ext cx="182562" cy="1489076"/>
            </a:xfrm>
            <a:custGeom>
              <a:avLst/>
              <a:gdLst/>
              <a:ahLst/>
              <a:cxnLst>
                <a:cxn ang="0">
                  <a:pos x="219" y="78"/>
                </a:cxn>
                <a:cxn ang="0">
                  <a:pos x="200" y="150"/>
                </a:cxn>
                <a:cxn ang="0">
                  <a:pos x="185" y="217"/>
                </a:cxn>
                <a:cxn ang="0">
                  <a:pos x="169" y="280"/>
                </a:cxn>
                <a:cxn ang="0">
                  <a:pos x="158" y="340"/>
                </a:cxn>
                <a:cxn ang="0">
                  <a:pos x="145" y="401"/>
                </a:cxn>
                <a:cxn ang="0">
                  <a:pos x="133" y="462"/>
                </a:cxn>
                <a:cxn ang="0">
                  <a:pos x="122" y="519"/>
                </a:cxn>
                <a:cxn ang="0">
                  <a:pos x="112" y="582"/>
                </a:cxn>
                <a:cxn ang="0">
                  <a:pos x="103" y="646"/>
                </a:cxn>
                <a:cxn ang="0">
                  <a:pos x="93" y="715"/>
                </a:cxn>
                <a:cxn ang="0">
                  <a:pos x="88" y="785"/>
                </a:cxn>
                <a:cxn ang="0">
                  <a:pos x="86" y="863"/>
                </a:cxn>
                <a:cxn ang="0">
                  <a:pos x="82" y="935"/>
                </a:cxn>
                <a:cxn ang="0">
                  <a:pos x="82" y="1007"/>
                </a:cxn>
                <a:cxn ang="0">
                  <a:pos x="86" y="1080"/>
                </a:cxn>
                <a:cxn ang="0">
                  <a:pos x="88" y="1152"/>
                </a:cxn>
                <a:cxn ang="0">
                  <a:pos x="93" y="1224"/>
                </a:cxn>
                <a:cxn ang="0">
                  <a:pos x="103" y="1298"/>
                </a:cxn>
                <a:cxn ang="0">
                  <a:pos x="112" y="1367"/>
                </a:cxn>
                <a:cxn ang="0">
                  <a:pos x="122" y="1439"/>
                </a:cxn>
                <a:cxn ang="0">
                  <a:pos x="128" y="1511"/>
                </a:cxn>
                <a:cxn ang="0">
                  <a:pos x="137" y="1583"/>
                </a:cxn>
                <a:cxn ang="0">
                  <a:pos x="143" y="1659"/>
                </a:cxn>
                <a:cxn ang="0">
                  <a:pos x="145" y="1735"/>
                </a:cxn>
                <a:cxn ang="0">
                  <a:pos x="149" y="1808"/>
                </a:cxn>
                <a:cxn ang="0">
                  <a:pos x="122" y="1861"/>
                </a:cxn>
                <a:cxn ang="0">
                  <a:pos x="67" y="1859"/>
                </a:cxn>
                <a:cxn ang="0">
                  <a:pos x="61" y="1802"/>
                </a:cxn>
                <a:cxn ang="0">
                  <a:pos x="55" y="1716"/>
                </a:cxn>
                <a:cxn ang="0">
                  <a:pos x="48" y="1638"/>
                </a:cxn>
                <a:cxn ang="0">
                  <a:pos x="46" y="1560"/>
                </a:cxn>
                <a:cxn ang="0">
                  <a:pos x="40" y="1481"/>
                </a:cxn>
                <a:cxn ang="0">
                  <a:pos x="27" y="1403"/>
                </a:cxn>
                <a:cxn ang="0">
                  <a:pos x="21" y="1327"/>
                </a:cxn>
                <a:cxn ang="0">
                  <a:pos x="15" y="1249"/>
                </a:cxn>
                <a:cxn ang="0">
                  <a:pos x="10" y="1175"/>
                </a:cxn>
                <a:cxn ang="0">
                  <a:pos x="4" y="1095"/>
                </a:cxn>
                <a:cxn ang="0">
                  <a:pos x="0" y="1017"/>
                </a:cxn>
                <a:cxn ang="0">
                  <a:pos x="0" y="939"/>
                </a:cxn>
                <a:cxn ang="0">
                  <a:pos x="4" y="863"/>
                </a:cxn>
                <a:cxn ang="0">
                  <a:pos x="10" y="785"/>
                </a:cxn>
                <a:cxn ang="0">
                  <a:pos x="12" y="709"/>
                </a:cxn>
                <a:cxn ang="0">
                  <a:pos x="21" y="641"/>
                </a:cxn>
                <a:cxn ang="0">
                  <a:pos x="31" y="580"/>
                </a:cxn>
                <a:cxn ang="0">
                  <a:pos x="44" y="523"/>
                </a:cxn>
                <a:cxn ang="0">
                  <a:pos x="55" y="470"/>
                </a:cxn>
                <a:cxn ang="0">
                  <a:pos x="65" y="418"/>
                </a:cxn>
                <a:cxn ang="0">
                  <a:pos x="78" y="369"/>
                </a:cxn>
                <a:cxn ang="0">
                  <a:pos x="91" y="316"/>
                </a:cxn>
                <a:cxn ang="0">
                  <a:pos x="107" y="262"/>
                </a:cxn>
                <a:cxn ang="0">
                  <a:pos x="122" y="202"/>
                </a:cxn>
                <a:cxn ang="0">
                  <a:pos x="137" y="139"/>
                </a:cxn>
                <a:cxn ang="0">
                  <a:pos x="154" y="69"/>
                </a:cxn>
                <a:cxn ang="0">
                  <a:pos x="179" y="10"/>
                </a:cxn>
                <a:cxn ang="0">
                  <a:pos x="230" y="10"/>
                </a:cxn>
              </a:cxnLst>
              <a:rect l="0" t="0" r="r" b="b"/>
              <a:pathLst>
                <a:path w="230" h="1876">
                  <a:moveTo>
                    <a:pt x="230" y="17"/>
                  </a:moveTo>
                  <a:lnTo>
                    <a:pt x="226" y="32"/>
                  </a:lnTo>
                  <a:lnTo>
                    <a:pt x="225" y="48"/>
                  </a:lnTo>
                  <a:lnTo>
                    <a:pt x="221" y="63"/>
                  </a:lnTo>
                  <a:lnTo>
                    <a:pt x="219" y="78"/>
                  </a:lnTo>
                  <a:lnTo>
                    <a:pt x="211" y="93"/>
                  </a:lnTo>
                  <a:lnTo>
                    <a:pt x="209" y="108"/>
                  </a:lnTo>
                  <a:lnTo>
                    <a:pt x="206" y="120"/>
                  </a:lnTo>
                  <a:lnTo>
                    <a:pt x="204" y="135"/>
                  </a:lnTo>
                  <a:lnTo>
                    <a:pt x="200" y="150"/>
                  </a:lnTo>
                  <a:lnTo>
                    <a:pt x="196" y="164"/>
                  </a:lnTo>
                  <a:lnTo>
                    <a:pt x="190" y="177"/>
                  </a:lnTo>
                  <a:lnTo>
                    <a:pt x="190" y="192"/>
                  </a:lnTo>
                  <a:lnTo>
                    <a:pt x="187" y="205"/>
                  </a:lnTo>
                  <a:lnTo>
                    <a:pt x="185" y="217"/>
                  </a:lnTo>
                  <a:lnTo>
                    <a:pt x="183" y="228"/>
                  </a:lnTo>
                  <a:lnTo>
                    <a:pt x="179" y="245"/>
                  </a:lnTo>
                  <a:lnTo>
                    <a:pt x="175" y="257"/>
                  </a:lnTo>
                  <a:lnTo>
                    <a:pt x="171" y="268"/>
                  </a:lnTo>
                  <a:lnTo>
                    <a:pt x="169" y="280"/>
                  </a:lnTo>
                  <a:lnTo>
                    <a:pt x="169" y="293"/>
                  </a:lnTo>
                  <a:lnTo>
                    <a:pt x="164" y="304"/>
                  </a:lnTo>
                  <a:lnTo>
                    <a:pt x="164" y="316"/>
                  </a:lnTo>
                  <a:lnTo>
                    <a:pt x="160" y="329"/>
                  </a:lnTo>
                  <a:lnTo>
                    <a:pt x="158" y="340"/>
                  </a:lnTo>
                  <a:lnTo>
                    <a:pt x="154" y="354"/>
                  </a:lnTo>
                  <a:lnTo>
                    <a:pt x="154" y="365"/>
                  </a:lnTo>
                  <a:lnTo>
                    <a:pt x="150" y="376"/>
                  </a:lnTo>
                  <a:lnTo>
                    <a:pt x="149" y="390"/>
                  </a:lnTo>
                  <a:lnTo>
                    <a:pt x="145" y="401"/>
                  </a:lnTo>
                  <a:lnTo>
                    <a:pt x="145" y="413"/>
                  </a:lnTo>
                  <a:lnTo>
                    <a:pt x="143" y="426"/>
                  </a:lnTo>
                  <a:lnTo>
                    <a:pt x="139" y="437"/>
                  </a:lnTo>
                  <a:lnTo>
                    <a:pt x="133" y="449"/>
                  </a:lnTo>
                  <a:lnTo>
                    <a:pt x="133" y="462"/>
                  </a:lnTo>
                  <a:lnTo>
                    <a:pt x="129" y="473"/>
                  </a:lnTo>
                  <a:lnTo>
                    <a:pt x="128" y="487"/>
                  </a:lnTo>
                  <a:lnTo>
                    <a:pt x="124" y="494"/>
                  </a:lnTo>
                  <a:lnTo>
                    <a:pt x="124" y="509"/>
                  </a:lnTo>
                  <a:lnTo>
                    <a:pt x="122" y="519"/>
                  </a:lnTo>
                  <a:lnTo>
                    <a:pt x="118" y="534"/>
                  </a:lnTo>
                  <a:lnTo>
                    <a:pt x="114" y="544"/>
                  </a:lnTo>
                  <a:lnTo>
                    <a:pt x="114" y="559"/>
                  </a:lnTo>
                  <a:lnTo>
                    <a:pt x="112" y="570"/>
                  </a:lnTo>
                  <a:lnTo>
                    <a:pt x="112" y="582"/>
                  </a:lnTo>
                  <a:lnTo>
                    <a:pt x="109" y="593"/>
                  </a:lnTo>
                  <a:lnTo>
                    <a:pt x="109" y="606"/>
                  </a:lnTo>
                  <a:lnTo>
                    <a:pt x="107" y="622"/>
                  </a:lnTo>
                  <a:lnTo>
                    <a:pt x="107" y="633"/>
                  </a:lnTo>
                  <a:lnTo>
                    <a:pt x="103" y="646"/>
                  </a:lnTo>
                  <a:lnTo>
                    <a:pt x="101" y="662"/>
                  </a:lnTo>
                  <a:lnTo>
                    <a:pt x="101" y="673"/>
                  </a:lnTo>
                  <a:lnTo>
                    <a:pt x="97" y="684"/>
                  </a:lnTo>
                  <a:lnTo>
                    <a:pt x="97" y="700"/>
                  </a:lnTo>
                  <a:lnTo>
                    <a:pt x="93" y="715"/>
                  </a:lnTo>
                  <a:lnTo>
                    <a:pt x="93" y="726"/>
                  </a:lnTo>
                  <a:lnTo>
                    <a:pt x="93" y="743"/>
                  </a:lnTo>
                  <a:lnTo>
                    <a:pt x="91" y="755"/>
                  </a:lnTo>
                  <a:lnTo>
                    <a:pt x="88" y="770"/>
                  </a:lnTo>
                  <a:lnTo>
                    <a:pt x="88" y="785"/>
                  </a:lnTo>
                  <a:lnTo>
                    <a:pt x="88" y="800"/>
                  </a:lnTo>
                  <a:lnTo>
                    <a:pt x="86" y="814"/>
                  </a:lnTo>
                  <a:lnTo>
                    <a:pt x="86" y="829"/>
                  </a:lnTo>
                  <a:lnTo>
                    <a:pt x="86" y="846"/>
                  </a:lnTo>
                  <a:lnTo>
                    <a:pt x="86" y="863"/>
                  </a:lnTo>
                  <a:lnTo>
                    <a:pt x="82" y="878"/>
                  </a:lnTo>
                  <a:lnTo>
                    <a:pt x="82" y="890"/>
                  </a:lnTo>
                  <a:lnTo>
                    <a:pt x="82" y="905"/>
                  </a:lnTo>
                  <a:lnTo>
                    <a:pt x="82" y="920"/>
                  </a:lnTo>
                  <a:lnTo>
                    <a:pt x="82" y="935"/>
                  </a:lnTo>
                  <a:lnTo>
                    <a:pt x="82" y="950"/>
                  </a:lnTo>
                  <a:lnTo>
                    <a:pt x="82" y="962"/>
                  </a:lnTo>
                  <a:lnTo>
                    <a:pt x="82" y="981"/>
                  </a:lnTo>
                  <a:lnTo>
                    <a:pt x="82" y="992"/>
                  </a:lnTo>
                  <a:lnTo>
                    <a:pt x="82" y="1007"/>
                  </a:lnTo>
                  <a:lnTo>
                    <a:pt x="82" y="1023"/>
                  </a:lnTo>
                  <a:lnTo>
                    <a:pt x="82" y="1038"/>
                  </a:lnTo>
                  <a:lnTo>
                    <a:pt x="82" y="1049"/>
                  </a:lnTo>
                  <a:lnTo>
                    <a:pt x="82" y="1068"/>
                  </a:lnTo>
                  <a:lnTo>
                    <a:pt x="86" y="1080"/>
                  </a:lnTo>
                  <a:lnTo>
                    <a:pt x="86" y="1095"/>
                  </a:lnTo>
                  <a:lnTo>
                    <a:pt x="86" y="1110"/>
                  </a:lnTo>
                  <a:lnTo>
                    <a:pt x="86" y="1125"/>
                  </a:lnTo>
                  <a:lnTo>
                    <a:pt x="88" y="1139"/>
                  </a:lnTo>
                  <a:lnTo>
                    <a:pt x="88" y="1152"/>
                  </a:lnTo>
                  <a:lnTo>
                    <a:pt x="88" y="1167"/>
                  </a:lnTo>
                  <a:lnTo>
                    <a:pt x="91" y="1182"/>
                  </a:lnTo>
                  <a:lnTo>
                    <a:pt x="93" y="1196"/>
                  </a:lnTo>
                  <a:lnTo>
                    <a:pt x="93" y="1209"/>
                  </a:lnTo>
                  <a:lnTo>
                    <a:pt x="93" y="1224"/>
                  </a:lnTo>
                  <a:lnTo>
                    <a:pt x="97" y="1241"/>
                  </a:lnTo>
                  <a:lnTo>
                    <a:pt x="97" y="1253"/>
                  </a:lnTo>
                  <a:lnTo>
                    <a:pt x="101" y="1268"/>
                  </a:lnTo>
                  <a:lnTo>
                    <a:pt x="103" y="1283"/>
                  </a:lnTo>
                  <a:lnTo>
                    <a:pt x="103" y="1298"/>
                  </a:lnTo>
                  <a:lnTo>
                    <a:pt x="107" y="1310"/>
                  </a:lnTo>
                  <a:lnTo>
                    <a:pt x="109" y="1327"/>
                  </a:lnTo>
                  <a:lnTo>
                    <a:pt x="109" y="1340"/>
                  </a:lnTo>
                  <a:lnTo>
                    <a:pt x="112" y="1355"/>
                  </a:lnTo>
                  <a:lnTo>
                    <a:pt x="112" y="1367"/>
                  </a:lnTo>
                  <a:lnTo>
                    <a:pt x="114" y="1382"/>
                  </a:lnTo>
                  <a:lnTo>
                    <a:pt x="114" y="1397"/>
                  </a:lnTo>
                  <a:lnTo>
                    <a:pt x="118" y="1408"/>
                  </a:lnTo>
                  <a:lnTo>
                    <a:pt x="118" y="1424"/>
                  </a:lnTo>
                  <a:lnTo>
                    <a:pt x="122" y="1439"/>
                  </a:lnTo>
                  <a:lnTo>
                    <a:pt x="122" y="1454"/>
                  </a:lnTo>
                  <a:lnTo>
                    <a:pt x="124" y="1465"/>
                  </a:lnTo>
                  <a:lnTo>
                    <a:pt x="124" y="1481"/>
                  </a:lnTo>
                  <a:lnTo>
                    <a:pt x="128" y="1498"/>
                  </a:lnTo>
                  <a:lnTo>
                    <a:pt x="128" y="1511"/>
                  </a:lnTo>
                  <a:lnTo>
                    <a:pt x="129" y="1526"/>
                  </a:lnTo>
                  <a:lnTo>
                    <a:pt x="129" y="1541"/>
                  </a:lnTo>
                  <a:lnTo>
                    <a:pt x="133" y="1557"/>
                  </a:lnTo>
                  <a:lnTo>
                    <a:pt x="133" y="1570"/>
                  </a:lnTo>
                  <a:lnTo>
                    <a:pt x="137" y="1583"/>
                  </a:lnTo>
                  <a:lnTo>
                    <a:pt x="137" y="1599"/>
                  </a:lnTo>
                  <a:lnTo>
                    <a:pt x="139" y="1616"/>
                  </a:lnTo>
                  <a:lnTo>
                    <a:pt x="139" y="1627"/>
                  </a:lnTo>
                  <a:lnTo>
                    <a:pt x="143" y="1644"/>
                  </a:lnTo>
                  <a:lnTo>
                    <a:pt x="143" y="1659"/>
                  </a:lnTo>
                  <a:lnTo>
                    <a:pt x="145" y="1675"/>
                  </a:lnTo>
                  <a:lnTo>
                    <a:pt x="145" y="1690"/>
                  </a:lnTo>
                  <a:lnTo>
                    <a:pt x="145" y="1705"/>
                  </a:lnTo>
                  <a:lnTo>
                    <a:pt x="145" y="1720"/>
                  </a:lnTo>
                  <a:lnTo>
                    <a:pt x="145" y="1735"/>
                  </a:lnTo>
                  <a:lnTo>
                    <a:pt x="145" y="1751"/>
                  </a:lnTo>
                  <a:lnTo>
                    <a:pt x="149" y="1766"/>
                  </a:lnTo>
                  <a:lnTo>
                    <a:pt x="149" y="1781"/>
                  </a:lnTo>
                  <a:lnTo>
                    <a:pt x="149" y="1798"/>
                  </a:lnTo>
                  <a:lnTo>
                    <a:pt x="149" y="1808"/>
                  </a:lnTo>
                  <a:lnTo>
                    <a:pt x="145" y="1819"/>
                  </a:lnTo>
                  <a:lnTo>
                    <a:pt x="139" y="1828"/>
                  </a:lnTo>
                  <a:lnTo>
                    <a:pt x="133" y="1844"/>
                  </a:lnTo>
                  <a:lnTo>
                    <a:pt x="128" y="1853"/>
                  </a:lnTo>
                  <a:lnTo>
                    <a:pt x="122" y="1861"/>
                  </a:lnTo>
                  <a:lnTo>
                    <a:pt x="112" y="1868"/>
                  </a:lnTo>
                  <a:lnTo>
                    <a:pt x="107" y="1874"/>
                  </a:lnTo>
                  <a:lnTo>
                    <a:pt x="88" y="1876"/>
                  </a:lnTo>
                  <a:lnTo>
                    <a:pt x="72" y="1868"/>
                  </a:lnTo>
                  <a:lnTo>
                    <a:pt x="67" y="1859"/>
                  </a:lnTo>
                  <a:lnTo>
                    <a:pt x="65" y="1844"/>
                  </a:lnTo>
                  <a:lnTo>
                    <a:pt x="61" y="1832"/>
                  </a:lnTo>
                  <a:lnTo>
                    <a:pt x="61" y="1823"/>
                  </a:lnTo>
                  <a:lnTo>
                    <a:pt x="61" y="1811"/>
                  </a:lnTo>
                  <a:lnTo>
                    <a:pt x="61" y="1802"/>
                  </a:lnTo>
                  <a:lnTo>
                    <a:pt x="57" y="1783"/>
                  </a:lnTo>
                  <a:lnTo>
                    <a:pt x="57" y="1768"/>
                  </a:lnTo>
                  <a:lnTo>
                    <a:pt x="55" y="1751"/>
                  </a:lnTo>
                  <a:lnTo>
                    <a:pt x="55" y="1735"/>
                  </a:lnTo>
                  <a:lnTo>
                    <a:pt x="55" y="1716"/>
                  </a:lnTo>
                  <a:lnTo>
                    <a:pt x="55" y="1701"/>
                  </a:lnTo>
                  <a:lnTo>
                    <a:pt x="52" y="1686"/>
                  </a:lnTo>
                  <a:lnTo>
                    <a:pt x="52" y="1673"/>
                  </a:lnTo>
                  <a:lnTo>
                    <a:pt x="52" y="1654"/>
                  </a:lnTo>
                  <a:lnTo>
                    <a:pt x="48" y="1638"/>
                  </a:lnTo>
                  <a:lnTo>
                    <a:pt x="48" y="1623"/>
                  </a:lnTo>
                  <a:lnTo>
                    <a:pt x="48" y="1608"/>
                  </a:lnTo>
                  <a:lnTo>
                    <a:pt x="46" y="1591"/>
                  </a:lnTo>
                  <a:lnTo>
                    <a:pt x="46" y="1576"/>
                  </a:lnTo>
                  <a:lnTo>
                    <a:pt x="46" y="1560"/>
                  </a:lnTo>
                  <a:lnTo>
                    <a:pt x="46" y="1545"/>
                  </a:lnTo>
                  <a:lnTo>
                    <a:pt x="44" y="1530"/>
                  </a:lnTo>
                  <a:lnTo>
                    <a:pt x="40" y="1511"/>
                  </a:lnTo>
                  <a:lnTo>
                    <a:pt x="40" y="1498"/>
                  </a:lnTo>
                  <a:lnTo>
                    <a:pt x="40" y="1481"/>
                  </a:lnTo>
                  <a:lnTo>
                    <a:pt x="36" y="1464"/>
                  </a:lnTo>
                  <a:lnTo>
                    <a:pt x="33" y="1452"/>
                  </a:lnTo>
                  <a:lnTo>
                    <a:pt x="31" y="1433"/>
                  </a:lnTo>
                  <a:lnTo>
                    <a:pt x="31" y="1418"/>
                  </a:lnTo>
                  <a:lnTo>
                    <a:pt x="27" y="1403"/>
                  </a:lnTo>
                  <a:lnTo>
                    <a:pt x="27" y="1388"/>
                  </a:lnTo>
                  <a:lnTo>
                    <a:pt x="25" y="1372"/>
                  </a:lnTo>
                  <a:lnTo>
                    <a:pt x="25" y="1357"/>
                  </a:lnTo>
                  <a:lnTo>
                    <a:pt x="25" y="1342"/>
                  </a:lnTo>
                  <a:lnTo>
                    <a:pt x="21" y="1327"/>
                  </a:lnTo>
                  <a:lnTo>
                    <a:pt x="21" y="1310"/>
                  </a:lnTo>
                  <a:lnTo>
                    <a:pt x="21" y="1298"/>
                  </a:lnTo>
                  <a:lnTo>
                    <a:pt x="19" y="1279"/>
                  </a:lnTo>
                  <a:lnTo>
                    <a:pt x="15" y="1264"/>
                  </a:lnTo>
                  <a:lnTo>
                    <a:pt x="15" y="1249"/>
                  </a:lnTo>
                  <a:lnTo>
                    <a:pt x="15" y="1234"/>
                  </a:lnTo>
                  <a:lnTo>
                    <a:pt x="12" y="1218"/>
                  </a:lnTo>
                  <a:lnTo>
                    <a:pt x="10" y="1201"/>
                  </a:lnTo>
                  <a:lnTo>
                    <a:pt x="10" y="1186"/>
                  </a:lnTo>
                  <a:lnTo>
                    <a:pt x="10" y="1175"/>
                  </a:lnTo>
                  <a:lnTo>
                    <a:pt x="6" y="1156"/>
                  </a:lnTo>
                  <a:lnTo>
                    <a:pt x="6" y="1140"/>
                  </a:lnTo>
                  <a:lnTo>
                    <a:pt x="4" y="1125"/>
                  </a:lnTo>
                  <a:lnTo>
                    <a:pt x="4" y="1110"/>
                  </a:lnTo>
                  <a:lnTo>
                    <a:pt x="4" y="1095"/>
                  </a:lnTo>
                  <a:lnTo>
                    <a:pt x="4" y="1080"/>
                  </a:lnTo>
                  <a:lnTo>
                    <a:pt x="4" y="1063"/>
                  </a:lnTo>
                  <a:lnTo>
                    <a:pt x="4" y="1049"/>
                  </a:lnTo>
                  <a:lnTo>
                    <a:pt x="0" y="1032"/>
                  </a:lnTo>
                  <a:lnTo>
                    <a:pt x="0" y="1017"/>
                  </a:lnTo>
                  <a:lnTo>
                    <a:pt x="0" y="1002"/>
                  </a:lnTo>
                  <a:lnTo>
                    <a:pt x="0" y="987"/>
                  </a:lnTo>
                  <a:lnTo>
                    <a:pt x="0" y="971"/>
                  </a:lnTo>
                  <a:lnTo>
                    <a:pt x="0" y="954"/>
                  </a:lnTo>
                  <a:lnTo>
                    <a:pt x="0" y="939"/>
                  </a:lnTo>
                  <a:lnTo>
                    <a:pt x="0" y="926"/>
                  </a:lnTo>
                  <a:lnTo>
                    <a:pt x="0" y="909"/>
                  </a:lnTo>
                  <a:lnTo>
                    <a:pt x="0" y="893"/>
                  </a:lnTo>
                  <a:lnTo>
                    <a:pt x="0" y="878"/>
                  </a:lnTo>
                  <a:lnTo>
                    <a:pt x="4" y="863"/>
                  </a:lnTo>
                  <a:lnTo>
                    <a:pt x="4" y="846"/>
                  </a:lnTo>
                  <a:lnTo>
                    <a:pt x="4" y="829"/>
                  </a:lnTo>
                  <a:lnTo>
                    <a:pt x="6" y="814"/>
                  </a:lnTo>
                  <a:lnTo>
                    <a:pt x="10" y="800"/>
                  </a:lnTo>
                  <a:lnTo>
                    <a:pt x="10" y="785"/>
                  </a:lnTo>
                  <a:lnTo>
                    <a:pt x="10" y="770"/>
                  </a:lnTo>
                  <a:lnTo>
                    <a:pt x="10" y="751"/>
                  </a:lnTo>
                  <a:lnTo>
                    <a:pt x="12" y="736"/>
                  </a:lnTo>
                  <a:lnTo>
                    <a:pt x="12" y="722"/>
                  </a:lnTo>
                  <a:lnTo>
                    <a:pt x="12" y="709"/>
                  </a:lnTo>
                  <a:lnTo>
                    <a:pt x="15" y="694"/>
                  </a:lnTo>
                  <a:lnTo>
                    <a:pt x="19" y="682"/>
                  </a:lnTo>
                  <a:lnTo>
                    <a:pt x="19" y="667"/>
                  </a:lnTo>
                  <a:lnTo>
                    <a:pt x="19" y="652"/>
                  </a:lnTo>
                  <a:lnTo>
                    <a:pt x="21" y="641"/>
                  </a:lnTo>
                  <a:lnTo>
                    <a:pt x="21" y="627"/>
                  </a:lnTo>
                  <a:lnTo>
                    <a:pt x="25" y="616"/>
                  </a:lnTo>
                  <a:lnTo>
                    <a:pt x="27" y="605"/>
                  </a:lnTo>
                  <a:lnTo>
                    <a:pt x="27" y="591"/>
                  </a:lnTo>
                  <a:lnTo>
                    <a:pt x="31" y="580"/>
                  </a:lnTo>
                  <a:lnTo>
                    <a:pt x="31" y="566"/>
                  </a:lnTo>
                  <a:lnTo>
                    <a:pt x="36" y="559"/>
                  </a:lnTo>
                  <a:lnTo>
                    <a:pt x="36" y="544"/>
                  </a:lnTo>
                  <a:lnTo>
                    <a:pt x="40" y="534"/>
                  </a:lnTo>
                  <a:lnTo>
                    <a:pt x="44" y="523"/>
                  </a:lnTo>
                  <a:lnTo>
                    <a:pt x="46" y="513"/>
                  </a:lnTo>
                  <a:lnTo>
                    <a:pt x="46" y="500"/>
                  </a:lnTo>
                  <a:lnTo>
                    <a:pt x="48" y="490"/>
                  </a:lnTo>
                  <a:lnTo>
                    <a:pt x="52" y="479"/>
                  </a:lnTo>
                  <a:lnTo>
                    <a:pt x="55" y="470"/>
                  </a:lnTo>
                  <a:lnTo>
                    <a:pt x="55" y="458"/>
                  </a:lnTo>
                  <a:lnTo>
                    <a:pt x="57" y="449"/>
                  </a:lnTo>
                  <a:lnTo>
                    <a:pt x="61" y="437"/>
                  </a:lnTo>
                  <a:lnTo>
                    <a:pt x="65" y="428"/>
                  </a:lnTo>
                  <a:lnTo>
                    <a:pt x="65" y="418"/>
                  </a:lnTo>
                  <a:lnTo>
                    <a:pt x="71" y="411"/>
                  </a:lnTo>
                  <a:lnTo>
                    <a:pt x="71" y="401"/>
                  </a:lnTo>
                  <a:lnTo>
                    <a:pt x="72" y="390"/>
                  </a:lnTo>
                  <a:lnTo>
                    <a:pt x="76" y="376"/>
                  </a:lnTo>
                  <a:lnTo>
                    <a:pt x="78" y="369"/>
                  </a:lnTo>
                  <a:lnTo>
                    <a:pt x="78" y="359"/>
                  </a:lnTo>
                  <a:lnTo>
                    <a:pt x="82" y="348"/>
                  </a:lnTo>
                  <a:lnTo>
                    <a:pt x="86" y="335"/>
                  </a:lnTo>
                  <a:lnTo>
                    <a:pt x="88" y="327"/>
                  </a:lnTo>
                  <a:lnTo>
                    <a:pt x="91" y="316"/>
                  </a:lnTo>
                  <a:lnTo>
                    <a:pt x="93" y="304"/>
                  </a:lnTo>
                  <a:lnTo>
                    <a:pt x="97" y="293"/>
                  </a:lnTo>
                  <a:lnTo>
                    <a:pt x="101" y="283"/>
                  </a:lnTo>
                  <a:lnTo>
                    <a:pt x="103" y="272"/>
                  </a:lnTo>
                  <a:lnTo>
                    <a:pt x="107" y="262"/>
                  </a:lnTo>
                  <a:lnTo>
                    <a:pt x="109" y="251"/>
                  </a:lnTo>
                  <a:lnTo>
                    <a:pt x="114" y="238"/>
                  </a:lnTo>
                  <a:lnTo>
                    <a:pt x="114" y="226"/>
                  </a:lnTo>
                  <a:lnTo>
                    <a:pt x="118" y="213"/>
                  </a:lnTo>
                  <a:lnTo>
                    <a:pt x="122" y="202"/>
                  </a:lnTo>
                  <a:lnTo>
                    <a:pt x="124" y="192"/>
                  </a:lnTo>
                  <a:lnTo>
                    <a:pt x="128" y="177"/>
                  </a:lnTo>
                  <a:lnTo>
                    <a:pt x="129" y="165"/>
                  </a:lnTo>
                  <a:lnTo>
                    <a:pt x="133" y="154"/>
                  </a:lnTo>
                  <a:lnTo>
                    <a:pt x="137" y="139"/>
                  </a:lnTo>
                  <a:lnTo>
                    <a:pt x="143" y="127"/>
                  </a:lnTo>
                  <a:lnTo>
                    <a:pt x="145" y="112"/>
                  </a:lnTo>
                  <a:lnTo>
                    <a:pt x="149" y="99"/>
                  </a:lnTo>
                  <a:lnTo>
                    <a:pt x="150" y="84"/>
                  </a:lnTo>
                  <a:lnTo>
                    <a:pt x="154" y="69"/>
                  </a:lnTo>
                  <a:lnTo>
                    <a:pt x="158" y="53"/>
                  </a:lnTo>
                  <a:lnTo>
                    <a:pt x="160" y="38"/>
                  </a:lnTo>
                  <a:lnTo>
                    <a:pt x="166" y="25"/>
                  </a:lnTo>
                  <a:lnTo>
                    <a:pt x="169" y="15"/>
                  </a:lnTo>
                  <a:lnTo>
                    <a:pt x="179" y="10"/>
                  </a:lnTo>
                  <a:lnTo>
                    <a:pt x="187" y="2"/>
                  </a:lnTo>
                  <a:lnTo>
                    <a:pt x="204" y="2"/>
                  </a:lnTo>
                  <a:lnTo>
                    <a:pt x="211" y="0"/>
                  </a:lnTo>
                  <a:lnTo>
                    <a:pt x="225" y="6"/>
                  </a:lnTo>
                  <a:lnTo>
                    <a:pt x="230" y="10"/>
                  </a:lnTo>
                  <a:lnTo>
                    <a:pt x="230" y="17"/>
                  </a:lnTo>
                  <a:lnTo>
                    <a:pt x="23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13" name="Freeform 82"/>
            <p:cNvSpPr>
              <a:spLocks/>
            </p:cNvSpPr>
            <p:nvPr/>
          </p:nvSpPr>
          <p:spPr bwMode="auto">
            <a:xfrm>
              <a:off x="6877043" y="4375152"/>
              <a:ext cx="298450" cy="1370014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4" y="107"/>
                </a:cxn>
                <a:cxn ang="0">
                  <a:pos x="105" y="154"/>
                </a:cxn>
                <a:cxn ang="0">
                  <a:pos x="99" y="198"/>
                </a:cxn>
                <a:cxn ang="0">
                  <a:pos x="94" y="232"/>
                </a:cxn>
                <a:cxn ang="0">
                  <a:pos x="88" y="287"/>
                </a:cxn>
                <a:cxn ang="0">
                  <a:pos x="78" y="344"/>
                </a:cxn>
                <a:cxn ang="0">
                  <a:pos x="75" y="401"/>
                </a:cxn>
                <a:cxn ang="0">
                  <a:pos x="75" y="447"/>
                </a:cxn>
                <a:cxn ang="0">
                  <a:pos x="78" y="483"/>
                </a:cxn>
                <a:cxn ang="0">
                  <a:pos x="82" y="529"/>
                </a:cxn>
                <a:cxn ang="0">
                  <a:pos x="88" y="580"/>
                </a:cxn>
                <a:cxn ang="0">
                  <a:pos x="97" y="637"/>
                </a:cxn>
                <a:cxn ang="0">
                  <a:pos x="103" y="703"/>
                </a:cxn>
                <a:cxn ang="0">
                  <a:pos x="118" y="764"/>
                </a:cxn>
                <a:cxn ang="0">
                  <a:pos x="132" y="827"/>
                </a:cxn>
                <a:cxn ang="0">
                  <a:pos x="151" y="888"/>
                </a:cxn>
                <a:cxn ang="0">
                  <a:pos x="171" y="945"/>
                </a:cxn>
                <a:cxn ang="0">
                  <a:pos x="192" y="1006"/>
                </a:cxn>
                <a:cxn ang="0">
                  <a:pos x="213" y="1063"/>
                </a:cxn>
                <a:cxn ang="0">
                  <a:pos x="238" y="1123"/>
                </a:cxn>
                <a:cxn ang="0">
                  <a:pos x="263" y="1184"/>
                </a:cxn>
                <a:cxn ang="0">
                  <a:pos x="285" y="1243"/>
                </a:cxn>
                <a:cxn ang="0">
                  <a:pos x="304" y="1304"/>
                </a:cxn>
                <a:cxn ang="0">
                  <a:pos x="325" y="1369"/>
                </a:cxn>
                <a:cxn ang="0">
                  <a:pos x="344" y="1435"/>
                </a:cxn>
                <a:cxn ang="0">
                  <a:pos x="356" y="1500"/>
                </a:cxn>
                <a:cxn ang="0">
                  <a:pos x="367" y="1570"/>
                </a:cxn>
                <a:cxn ang="0">
                  <a:pos x="375" y="1646"/>
                </a:cxn>
                <a:cxn ang="0">
                  <a:pos x="371" y="1707"/>
                </a:cxn>
                <a:cxn ang="0">
                  <a:pos x="344" y="1724"/>
                </a:cxn>
                <a:cxn ang="0">
                  <a:pos x="318" y="1671"/>
                </a:cxn>
                <a:cxn ang="0">
                  <a:pos x="299" y="1595"/>
                </a:cxn>
                <a:cxn ang="0">
                  <a:pos x="280" y="1524"/>
                </a:cxn>
                <a:cxn ang="0">
                  <a:pos x="263" y="1458"/>
                </a:cxn>
                <a:cxn ang="0">
                  <a:pos x="242" y="1395"/>
                </a:cxn>
                <a:cxn ang="0">
                  <a:pos x="221" y="1332"/>
                </a:cxn>
                <a:cxn ang="0">
                  <a:pos x="196" y="1272"/>
                </a:cxn>
                <a:cxn ang="0">
                  <a:pos x="175" y="1211"/>
                </a:cxn>
                <a:cxn ang="0">
                  <a:pos x="151" y="1154"/>
                </a:cxn>
                <a:cxn ang="0">
                  <a:pos x="130" y="1093"/>
                </a:cxn>
                <a:cxn ang="0">
                  <a:pos x="105" y="1032"/>
                </a:cxn>
                <a:cxn ang="0">
                  <a:pos x="84" y="969"/>
                </a:cxn>
                <a:cxn ang="0">
                  <a:pos x="67" y="905"/>
                </a:cxn>
                <a:cxn ang="0">
                  <a:pos x="48" y="840"/>
                </a:cxn>
                <a:cxn ang="0">
                  <a:pos x="31" y="774"/>
                </a:cxn>
                <a:cxn ang="0">
                  <a:pos x="17" y="703"/>
                </a:cxn>
                <a:cxn ang="0">
                  <a:pos x="10" y="637"/>
                </a:cxn>
                <a:cxn ang="0">
                  <a:pos x="4" y="595"/>
                </a:cxn>
                <a:cxn ang="0">
                  <a:pos x="0" y="557"/>
                </a:cxn>
                <a:cxn ang="0">
                  <a:pos x="0" y="511"/>
                </a:cxn>
                <a:cxn ang="0">
                  <a:pos x="0" y="447"/>
                </a:cxn>
                <a:cxn ang="0">
                  <a:pos x="4" y="386"/>
                </a:cxn>
                <a:cxn ang="0">
                  <a:pos x="12" y="323"/>
                </a:cxn>
                <a:cxn ang="0">
                  <a:pos x="17" y="281"/>
                </a:cxn>
                <a:cxn ang="0">
                  <a:pos x="27" y="242"/>
                </a:cxn>
                <a:cxn ang="0">
                  <a:pos x="33" y="200"/>
                </a:cxn>
                <a:cxn ang="0">
                  <a:pos x="42" y="154"/>
                </a:cxn>
                <a:cxn ang="0">
                  <a:pos x="52" y="107"/>
                </a:cxn>
                <a:cxn ang="0">
                  <a:pos x="63" y="51"/>
                </a:cxn>
                <a:cxn ang="0">
                  <a:pos x="84" y="12"/>
                </a:cxn>
                <a:cxn ang="0">
                  <a:pos x="124" y="0"/>
                </a:cxn>
              </a:cxnLst>
              <a:rect l="0" t="0" r="r" b="b"/>
              <a:pathLst>
                <a:path w="377" h="1728">
                  <a:moveTo>
                    <a:pt x="126" y="10"/>
                  </a:moveTo>
                  <a:lnTo>
                    <a:pt x="124" y="25"/>
                  </a:lnTo>
                  <a:lnTo>
                    <a:pt x="120" y="40"/>
                  </a:lnTo>
                  <a:lnTo>
                    <a:pt x="120" y="51"/>
                  </a:lnTo>
                  <a:lnTo>
                    <a:pt x="118" y="70"/>
                  </a:lnTo>
                  <a:lnTo>
                    <a:pt x="118" y="82"/>
                  </a:lnTo>
                  <a:lnTo>
                    <a:pt x="114" y="93"/>
                  </a:lnTo>
                  <a:lnTo>
                    <a:pt x="114" y="107"/>
                  </a:lnTo>
                  <a:lnTo>
                    <a:pt x="114" y="122"/>
                  </a:lnTo>
                  <a:lnTo>
                    <a:pt x="111" y="133"/>
                  </a:lnTo>
                  <a:lnTo>
                    <a:pt x="109" y="143"/>
                  </a:lnTo>
                  <a:lnTo>
                    <a:pt x="105" y="154"/>
                  </a:lnTo>
                  <a:lnTo>
                    <a:pt x="105" y="167"/>
                  </a:lnTo>
                  <a:lnTo>
                    <a:pt x="103" y="175"/>
                  </a:lnTo>
                  <a:lnTo>
                    <a:pt x="103" y="188"/>
                  </a:lnTo>
                  <a:lnTo>
                    <a:pt x="99" y="198"/>
                  </a:lnTo>
                  <a:lnTo>
                    <a:pt x="99" y="209"/>
                  </a:lnTo>
                  <a:lnTo>
                    <a:pt x="97" y="215"/>
                  </a:lnTo>
                  <a:lnTo>
                    <a:pt x="97" y="224"/>
                  </a:lnTo>
                  <a:lnTo>
                    <a:pt x="94" y="232"/>
                  </a:lnTo>
                  <a:lnTo>
                    <a:pt x="94" y="242"/>
                  </a:lnTo>
                  <a:lnTo>
                    <a:pt x="90" y="257"/>
                  </a:lnTo>
                  <a:lnTo>
                    <a:pt x="90" y="276"/>
                  </a:lnTo>
                  <a:lnTo>
                    <a:pt x="88" y="287"/>
                  </a:lnTo>
                  <a:lnTo>
                    <a:pt x="84" y="302"/>
                  </a:lnTo>
                  <a:lnTo>
                    <a:pt x="82" y="314"/>
                  </a:lnTo>
                  <a:lnTo>
                    <a:pt x="82" y="333"/>
                  </a:lnTo>
                  <a:lnTo>
                    <a:pt x="78" y="344"/>
                  </a:lnTo>
                  <a:lnTo>
                    <a:pt x="78" y="359"/>
                  </a:lnTo>
                  <a:lnTo>
                    <a:pt x="75" y="375"/>
                  </a:lnTo>
                  <a:lnTo>
                    <a:pt x="75" y="390"/>
                  </a:lnTo>
                  <a:lnTo>
                    <a:pt x="75" y="401"/>
                  </a:lnTo>
                  <a:lnTo>
                    <a:pt x="75" y="420"/>
                  </a:lnTo>
                  <a:lnTo>
                    <a:pt x="75" y="430"/>
                  </a:lnTo>
                  <a:lnTo>
                    <a:pt x="75" y="439"/>
                  </a:lnTo>
                  <a:lnTo>
                    <a:pt x="75" y="447"/>
                  </a:lnTo>
                  <a:lnTo>
                    <a:pt x="78" y="456"/>
                  </a:lnTo>
                  <a:lnTo>
                    <a:pt x="78" y="466"/>
                  </a:lnTo>
                  <a:lnTo>
                    <a:pt x="78" y="475"/>
                  </a:lnTo>
                  <a:lnTo>
                    <a:pt x="78" y="483"/>
                  </a:lnTo>
                  <a:lnTo>
                    <a:pt x="78" y="496"/>
                  </a:lnTo>
                  <a:lnTo>
                    <a:pt x="78" y="504"/>
                  </a:lnTo>
                  <a:lnTo>
                    <a:pt x="82" y="517"/>
                  </a:lnTo>
                  <a:lnTo>
                    <a:pt x="82" y="529"/>
                  </a:lnTo>
                  <a:lnTo>
                    <a:pt x="84" y="542"/>
                  </a:lnTo>
                  <a:lnTo>
                    <a:pt x="84" y="553"/>
                  </a:lnTo>
                  <a:lnTo>
                    <a:pt x="84" y="565"/>
                  </a:lnTo>
                  <a:lnTo>
                    <a:pt x="88" y="580"/>
                  </a:lnTo>
                  <a:lnTo>
                    <a:pt x="90" y="595"/>
                  </a:lnTo>
                  <a:lnTo>
                    <a:pt x="90" y="606"/>
                  </a:lnTo>
                  <a:lnTo>
                    <a:pt x="94" y="622"/>
                  </a:lnTo>
                  <a:lnTo>
                    <a:pt x="97" y="637"/>
                  </a:lnTo>
                  <a:lnTo>
                    <a:pt x="99" y="656"/>
                  </a:lnTo>
                  <a:lnTo>
                    <a:pt x="99" y="671"/>
                  </a:lnTo>
                  <a:lnTo>
                    <a:pt x="103" y="688"/>
                  </a:lnTo>
                  <a:lnTo>
                    <a:pt x="103" y="703"/>
                  </a:lnTo>
                  <a:lnTo>
                    <a:pt x="105" y="719"/>
                  </a:lnTo>
                  <a:lnTo>
                    <a:pt x="111" y="734"/>
                  </a:lnTo>
                  <a:lnTo>
                    <a:pt x="114" y="753"/>
                  </a:lnTo>
                  <a:lnTo>
                    <a:pt x="118" y="764"/>
                  </a:lnTo>
                  <a:lnTo>
                    <a:pt x="120" y="783"/>
                  </a:lnTo>
                  <a:lnTo>
                    <a:pt x="124" y="798"/>
                  </a:lnTo>
                  <a:lnTo>
                    <a:pt x="126" y="814"/>
                  </a:lnTo>
                  <a:lnTo>
                    <a:pt x="132" y="827"/>
                  </a:lnTo>
                  <a:lnTo>
                    <a:pt x="135" y="842"/>
                  </a:lnTo>
                  <a:lnTo>
                    <a:pt x="141" y="857"/>
                  </a:lnTo>
                  <a:lnTo>
                    <a:pt x="145" y="873"/>
                  </a:lnTo>
                  <a:lnTo>
                    <a:pt x="151" y="888"/>
                  </a:lnTo>
                  <a:lnTo>
                    <a:pt x="156" y="903"/>
                  </a:lnTo>
                  <a:lnTo>
                    <a:pt x="160" y="918"/>
                  </a:lnTo>
                  <a:lnTo>
                    <a:pt x="166" y="933"/>
                  </a:lnTo>
                  <a:lnTo>
                    <a:pt x="171" y="945"/>
                  </a:lnTo>
                  <a:lnTo>
                    <a:pt x="179" y="960"/>
                  </a:lnTo>
                  <a:lnTo>
                    <a:pt x="181" y="975"/>
                  </a:lnTo>
                  <a:lnTo>
                    <a:pt x="187" y="990"/>
                  </a:lnTo>
                  <a:lnTo>
                    <a:pt x="192" y="1006"/>
                  </a:lnTo>
                  <a:lnTo>
                    <a:pt x="200" y="1021"/>
                  </a:lnTo>
                  <a:lnTo>
                    <a:pt x="202" y="1036"/>
                  </a:lnTo>
                  <a:lnTo>
                    <a:pt x="208" y="1051"/>
                  </a:lnTo>
                  <a:lnTo>
                    <a:pt x="213" y="1063"/>
                  </a:lnTo>
                  <a:lnTo>
                    <a:pt x="223" y="1078"/>
                  </a:lnTo>
                  <a:lnTo>
                    <a:pt x="227" y="1093"/>
                  </a:lnTo>
                  <a:lnTo>
                    <a:pt x="236" y="1108"/>
                  </a:lnTo>
                  <a:lnTo>
                    <a:pt x="238" y="1123"/>
                  </a:lnTo>
                  <a:lnTo>
                    <a:pt x="247" y="1141"/>
                  </a:lnTo>
                  <a:lnTo>
                    <a:pt x="249" y="1154"/>
                  </a:lnTo>
                  <a:lnTo>
                    <a:pt x="257" y="1169"/>
                  </a:lnTo>
                  <a:lnTo>
                    <a:pt x="263" y="1184"/>
                  </a:lnTo>
                  <a:lnTo>
                    <a:pt x="268" y="1199"/>
                  </a:lnTo>
                  <a:lnTo>
                    <a:pt x="274" y="1215"/>
                  </a:lnTo>
                  <a:lnTo>
                    <a:pt x="280" y="1230"/>
                  </a:lnTo>
                  <a:lnTo>
                    <a:pt x="285" y="1243"/>
                  </a:lnTo>
                  <a:lnTo>
                    <a:pt x="293" y="1258"/>
                  </a:lnTo>
                  <a:lnTo>
                    <a:pt x="295" y="1274"/>
                  </a:lnTo>
                  <a:lnTo>
                    <a:pt x="301" y="1289"/>
                  </a:lnTo>
                  <a:lnTo>
                    <a:pt x="304" y="1304"/>
                  </a:lnTo>
                  <a:lnTo>
                    <a:pt x="310" y="1319"/>
                  </a:lnTo>
                  <a:lnTo>
                    <a:pt x="318" y="1334"/>
                  </a:lnTo>
                  <a:lnTo>
                    <a:pt x="320" y="1353"/>
                  </a:lnTo>
                  <a:lnTo>
                    <a:pt x="325" y="1369"/>
                  </a:lnTo>
                  <a:lnTo>
                    <a:pt x="331" y="1386"/>
                  </a:lnTo>
                  <a:lnTo>
                    <a:pt x="335" y="1401"/>
                  </a:lnTo>
                  <a:lnTo>
                    <a:pt x="341" y="1418"/>
                  </a:lnTo>
                  <a:lnTo>
                    <a:pt x="344" y="1435"/>
                  </a:lnTo>
                  <a:lnTo>
                    <a:pt x="346" y="1452"/>
                  </a:lnTo>
                  <a:lnTo>
                    <a:pt x="350" y="1467"/>
                  </a:lnTo>
                  <a:lnTo>
                    <a:pt x="352" y="1483"/>
                  </a:lnTo>
                  <a:lnTo>
                    <a:pt x="356" y="1500"/>
                  </a:lnTo>
                  <a:lnTo>
                    <a:pt x="362" y="1519"/>
                  </a:lnTo>
                  <a:lnTo>
                    <a:pt x="362" y="1536"/>
                  </a:lnTo>
                  <a:lnTo>
                    <a:pt x="365" y="1555"/>
                  </a:lnTo>
                  <a:lnTo>
                    <a:pt x="367" y="1570"/>
                  </a:lnTo>
                  <a:lnTo>
                    <a:pt x="371" y="1589"/>
                  </a:lnTo>
                  <a:lnTo>
                    <a:pt x="371" y="1610"/>
                  </a:lnTo>
                  <a:lnTo>
                    <a:pt x="375" y="1627"/>
                  </a:lnTo>
                  <a:lnTo>
                    <a:pt x="375" y="1646"/>
                  </a:lnTo>
                  <a:lnTo>
                    <a:pt x="377" y="1667"/>
                  </a:lnTo>
                  <a:lnTo>
                    <a:pt x="375" y="1678"/>
                  </a:lnTo>
                  <a:lnTo>
                    <a:pt x="375" y="1694"/>
                  </a:lnTo>
                  <a:lnTo>
                    <a:pt x="371" y="1707"/>
                  </a:lnTo>
                  <a:lnTo>
                    <a:pt x="367" y="1714"/>
                  </a:lnTo>
                  <a:lnTo>
                    <a:pt x="362" y="1724"/>
                  </a:lnTo>
                  <a:lnTo>
                    <a:pt x="352" y="1728"/>
                  </a:lnTo>
                  <a:lnTo>
                    <a:pt x="344" y="1724"/>
                  </a:lnTo>
                  <a:lnTo>
                    <a:pt x="335" y="1714"/>
                  </a:lnTo>
                  <a:lnTo>
                    <a:pt x="322" y="1699"/>
                  </a:lnTo>
                  <a:lnTo>
                    <a:pt x="320" y="1688"/>
                  </a:lnTo>
                  <a:lnTo>
                    <a:pt x="318" y="1671"/>
                  </a:lnTo>
                  <a:lnTo>
                    <a:pt x="310" y="1650"/>
                  </a:lnTo>
                  <a:lnTo>
                    <a:pt x="306" y="1631"/>
                  </a:lnTo>
                  <a:lnTo>
                    <a:pt x="304" y="1612"/>
                  </a:lnTo>
                  <a:lnTo>
                    <a:pt x="299" y="1595"/>
                  </a:lnTo>
                  <a:lnTo>
                    <a:pt x="295" y="1576"/>
                  </a:lnTo>
                  <a:lnTo>
                    <a:pt x="289" y="1561"/>
                  </a:lnTo>
                  <a:lnTo>
                    <a:pt x="285" y="1545"/>
                  </a:lnTo>
                  <a:lnTo>
                    <a:pt x="280" y="1524"/>
                  </a:lnTo>
                  <a:lnTo>
                    <a:pt x="278" y="1509"/>
                  </a:lnTo>
                  <a:lnTo>
                    <a:pt x="270" y="1492"/>
                  </a:lnTo>
                  <a:lnTo>
                    <a:pt x="265" y="1477"/>
                  </a:lnTo>
                  <a:lnTo>
                    <a:pt x="263" y="1458"/>
                  </a:lnTo>
                  <a:lnTo>
                    <a:pt x="257" y="1443"/>
                  </a:lnTo>
                  <a:lnTo>
                    <a:pt x="253" y="1426"/>
                  </a:lnTo>
                  <a:lnTo>
                    <a:pt x="247" y="1414"/>
                  </a:lnTo>
                  <a:lnTo>
                    <a:pt x="242" y="1395"/>
                  </a:lnTo>
                  <a:lnTo>
                    <a:pt x="236" y="1380"/>
                  </a:lnTo>
                  <a:lnTo>
                    <a:pt x="228" y="1365"/>
                  </a:lnTo>
                  <a:lnTo>
                    <a:pt x="227" y="1350"/>
                  </a:lnTo>
                  <a:lnTo>
                    <a:pt x="221" y="1332"/>
                  </a:lnTo>
                  <a:lnTo>
                    <a:pt x="213" y="1317"/>
                  </a:lnTo>
                  <a:lnTo>
                    <a:pt x="208" y="1300"/>
                  </a:lnTo>
                  <a:lnTo>
                    <a:pt x="202" y="1287"/>
                  </a:lnTo>
                  <a:lnTo>
                    <a:pt x="196" y="1272"/>
                  </a:lnTo>
                  <a:lnTo>
                    <a:pt x="190" y="1256"/>
                  </a:lnTo>
                  <a:lnTo>
                    <a:pt x="183" y="1241"/>
                  </a:lnTo>
                  <a:lnTo>
                    <a:pt x="181" y="1226"/>
                  </a:lnTo>
                  <a:lnTo>
                    <a:pt x="175" y="1211"/>
                  </a:lnTo>
                  <a:lnTo>
                    <a:pt x="168" y="1196"/>
                  </a:lnTo>
                  <a:lnTo>
                    <a:pt x="162" y="1180"/>
                  </a:lnTo>
                  <a:lnTo>
                    <a:pt x="156" y="1169"/>
                  </a:lnTo>
                  <a:lnTo>
                    <a:pt x="151" y="1154"/>
                  </a:lnTo>
                  <a:lnTo>
                    <a:pt x="145" y="1135"/>
                  </a:lnTo>
                  <a:lnTo>
                    <a:pt x="139" y="1120"/>
                  </a:lnTo>
                  <a:lnTo>
                    <a:pt x="135" y="1108"/>
                  </a:lnTo>
                  <a:lnTo>
                    <a:pt x="130" y="1093"/>
                  </a:lnTo>
                  <a:lnTo>
                    <a:pt x="124" y="1076"/>
                  </a:lnTo>
                  <a:lnTo>
                    <a:pt x="118" y="1061"/>
                  </a:lnTo>
                  <a:lnTo>
                    <a:pt x="111" y="1047"/>
                  </a:lnTo>
                  <a:lnTo>
                    <a:pt x="105" y="1032"/>
                  </a:lnTo>
                  <a:lnTo>
                    <a:pt x="99" y="1015"/>
                  </a:lnTo>
                  <a:lnTo>
                    <a:pt x="94" y="1000"/>
                  </a:lnTo>
                  <a:lnTo>
                    <a:pt x="90" y="985"/>
                  </a:lnTo>
                  <a:lnTo>
                    <a:pt x="84" y="969"/>
                  </a:lnTo>
                  <a:lnTo>
                    <a:pt x="82" y="954"/>
                  </a:lnTo>
                  <a:lnTo>
                    <a:pt x="75" y="939"/>
                  </a:lnTo>
                  <a:lnTo>
                    <a:pt x="73" y="924"/>
                  </a:lnTo>
                  <a:lnTo>
                    <a:pt x="67" y="905"/>
                  </a:lnTo>
                  <a:lnTo>
                    <a:pt x="63" y="892"/>
                  </a:lnTo>
                  <a:lnTo>
                    <a:pt x="57" y="873"/>
                  </a:lnTo>
                  <a:lnTo>
                    <a:pt x="52" y="857"/>
                  </a:lnTo>
                  <a:lnTo>
                    <a:pt x="48" y="840"/>
                  </a:lnTo>
                  <a:lnTo>
                    <a:pt x="42" y="825"/>
                  </a:lnTo>
                  <a:lnTo>
                    <a:pt x="38" y="806"/>
                  </a:lnTo>
                  <a:lnTo>
                    <a:pt x="37" y="791"/>
                  </a:lnTo>
                  <a:lnTo>
                    <a:pt x="31" y="774"/>
                  </a:lnTo>
                  <a:lnTo>
                    <a:pt x="27" y="755"/>
                  </a:lnTo>
                  <a:lnTo>
                    <a:pt x="25" y="739"/>
                  </a:lnTo>
                  <a:lnTo>
                    <a:pt x="21" y="722"/>
                  </a:lnTo>
                  <a:lnTo>
                    <a:pt x="17" y="703"/>
                  </a:lnTo>
                  <a:lnTo>
                    <a:pt x="16" y="686"/>
                  </a:lnTo>
                  <a:lnTo>
                    <a:pt x="12" y="667"/>
                  </a:lnTo>
                  <a:lnTo>
                    <a:pt x="12" y="650"/>
                  </a:lnTo>
                  <a:lnTo>
                    <a:pt x="10" y="637"/>
                  </a:lnTo>
                  <a:lnTo>
                    <a:pt x="10" y="627"/>
                  </a:lnTo>
                  <a:lnTo>
                    <a:pt x="6" y="614"/>
                  </a:lnTo>
                  <a:lnTo>
                    <a:pt x="6" y="605"/>
                  </a:lnTo>
                  <a:lnTo>
                    <a:pt x="4" y="595"/>
                  </a:lnTo>
                  <a:lnTo>
                    <a:pt x="4" y="586"/>
                  </a:lnTo>
                  <a:lnTo>
                    <a:pt x="4" y="578"/>
                  </a:lnTo>
                  <a:lnTo>
                    <a:pt x="4" y="565"/>
                  </a:lnTo>
                  <a:lnTo>
                    <a:pt x="0" y="557"/>
                  </a:lnTo>
                  <a:lnTo>
                    <a:pt x="0" y="548"/>
                  </a:lnTo>
                  <a:lnTo>
                    <a:pt x="0" y="538"/>
                  </a:lnTo>
                  <a:lnTo>
                    <a:pt x="0" y="529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0" y="481"/>
                  </a:lnTo>
                  <a:lnTo>
                    <a:pt x="0" y="462"/>
                  </a:lnTo>
                  <a:lnTo>
                    <a:pt x="0" y="447"/>
                  </a:lnTo>
                  <a:lnTo>
                    <a:pt x="0" y="432"/>
                  </a:lnTo>
                  <a:lnTo>
                    <a:pt x="0" y="418"/>
                  </a:lnTo>
                  <a:lnTo>
                    <a:pt x="4" y="401"/>
                  </a:lnTo>
                  <a:lnTo>
                    <a:pt x="4" y="386"/>
                  </a:lnTo>
                  <a:lnTo>
                    <a:pt x="10" y="375"/>
                  </a:lnTo>
                  <a:lnTo>
                    <a:pt x="10" y="357"/>
                  </a:lnTo>
                  <a:lnTo>
                    <a:pt x="12" y="342"/>
                  </a:lnTo>
                  <a:lnTo>
                    <a:pt x="12" y="323"/>
                  </a:lnTo>
                  <a:lnTo>
                    <a:pt x="16" y="308"/>
                  </a:lnTo>
                  <a:lnTo>
                    <a:pt x="16" y="300"/>
                  </a:lnTo>
                  <a:lnTo>
                    <a:pt x="17" y="291"/>
                  </a:lnTo>
                  <a:lnTo>
                    <a:pt x="17" y="281"/>
                  </a:lnTo>
                  <a:lnTo>
                    <a:pt x="21" y="272"/>
                  </a:lnTo>
                  <a:lnTo>
                    <a:pt x="25" y="261"/>
                  </a:lnTo>
                  <a:lnTo>
                    <a:pt x="25" y="251"/>
                  </a:lnTo>
                  <a:lnTo>
                    <a:pt x="27" y="242"/>
                  </a:lnTo>
                  <a:lnTo>
                    <a:pt x="31" y="232"/>
                  </a:lnTo>
                  <a:lnTo>
                    <a:pt x="31" y="224"/>
                  </a:lnTo>
                  <a:lnTo>
                    <a:pt x="33" y="211"/>
                  </a:lnTo>
                  <a:lnTo>
                    <a:pt x="33" y="200"/>
                  </a:lnTo>
                  <a:lnTo>
                    <a:pt x="37" y="190"/>
                  </a:lnTo>
                  <a:lnTo>
                    <a:pt x="38" y="179"/>
                  </a:lnTo>
                  <a:lnTo>
                    <a:pt x="42" y="169"/>
                  </a:lnTo>
                  <a:lnTo>
                    <a:pt x="42" y="154"/>
                  </a:lnTo>
                  <a:lnTo>
                    <a:pt x="46" y="147"/>
                  </a:lnTo>
                  <a:lnTo>
                    <a:pt x="48" y="129"/>
                  </a:lnTo>
                  <a:lnTo>
                    <a:pt x="52" y="118"/>
                  </a:lnTo>
                  <a:lnTo>
                    <a:pt x="52" y="107"/>
                  </a:lnTo>
                  <a:lnTo>
                    <a:pt x="54" y="93"/>
                  </a:lnTo>
                  <a:lnTo>
                    <a:pt x="57" y="80"/>
                  </a:lnTo>
                  <a:lnTo>
                    <a:pt x="61" y="67"/>
                  </a:lnTo>
                  <a:lnTo>
                    <a:pt x="63" y="51"/>
                  </a:lnTo>
                  <a:lnTo>
                    <a:pt x="67" y="36"/>
                  </a:lnTo>
                  <a:lnTo>
                    <a:pt x="69" y="31"/>
                  </a:lnTo>
                  <a:lnTo>
                    <a:pt x="75" y="23"/>
                  </a:lnTo>
                  <a:lnTo>
                    <a:pt x="84" y="12"/>
                  </a:lnTo>
                  <a:lnTo>
                    <a:pt x="97" y="10"/>
                  </a:lnTo>
                  <a:lnTo>
                    <a:pt x="105" y="0"/>
                  </a:lnTo>
                  <a:lnTo>
                    <a:pt x="118" y="0"/>
                  </a:lnTo>
                  <a:lnTo>
                    <a:pt x="124" y="0"/>
                  </a:lnTo>
                  <a:lnTo>
                    <a:pt x="126" y="10"/>
                  </a:lnTo>
                  <a:lnTo>
                    <a:pt x="12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14" name="Freeform 83"/>
            <p:cNvSpPr>
              <a:spLocks/>
            </p:cNvSpPr>
            <p:nvPr/>
          </p:nvSpPr>
          <p:spPr bwMode="auto">
            <a:xfrm>
              <a:off x="6669081" y="4830765"/>
              <a:ext cx="373062" cy="1004889"/>
            </a:xfrm>
            <a:custGeom>
              <a:avLst/>
              <a:gdLst/>
              <a:ahLst/>
              <a:cxnLst>
                <a:cxn ang="0">
                  <a:pos x="74" y="42"/>
                </a:cxn>
                <a:cxn ang="0">
                  <a:pos x="74" y="97"/>
                </a:cxn>
                <a:cxn ang="0">
                  <a:pos x="74" y="150"/>
                </a:cxn>
                <a:cxn ang="0">
                  <a:pos x="78" y="204"/>
                </a:cxn>
                <a:cxn ang="0">
                  <a:pos x="84" y="253"/>
                </a:cxn>
                <a:cxn ang="0">
                  <a:pos x="89" y="304"/>
                </a:cxn>
                <a:cxn ang="0">
                  <a:pos x="99" y="356"/>
                </a:cxn>
                <a:cxn ang="0">
                  <a:pos x="114" y="407"/>
                </a:cxn>
                <a:cxn ang="0">
                  <a:pos x="133" y="462"/>
                </a:cxn>
                <a:cxn ang="0">
                  <a:pos x="154" y="513"/>
                </a:cxn>
                <a:cxn ang="0">
                  <a:pos x="177" y="561"/>
                </a:cxn>
                <a:cxn ang="0">
                  <a:pos x="202" y="605"/>
                </a:cxn>
                <a:cxn ang="0">
                  <a:pos x="228" y="646"/>
                </a:cxn>
                <a:cxn ang="0">
                  <a:pos x="255" y="688"/>
                </a:cxn>
                <a:cxn ang="0">
                  <a:pos x="283" y="726"/>
                </a:cxn>
                <a:cxn ang="0">
                  <a:pos x="314" y="770"/>
                </a:cxn>
                <a:cxn ang="0">
                  <a:pos x="337" y="808"/>
                </a:cxn>
                <a:cxn ang="0">
                  <a:pos x="365" y="852"/>
                </a:cxn>
                <a:cxn ang="0">
                  <a:pos x="388" y="897"/>
                </a:cxn>
                <a:cxn ang="0">
                  <a:pos x="409" y="945"/>
                </a:cxn>
                <a:cxn ang="0">
                  <a:pos x="428" y="1000"/>
                </a:cxn>
                <a:cxn ang="0">
                  <a:pos x="445" y="1057"/>
                </a:cxn>
                <a:cxn ang="0">
                  <a:pos x="458" y="1120"/>
                </a:cxn>
                <a:cxn ang="0">
                  <a:pos x="468" y="1192"/>
                </a:cxn>
                <a:cxn ang="0">
                  <a:pos x="468" y="1237"/>
                </a:cxn>
                <a:cxn ang="0">
                  <a:pos x="452" y="1268"/>
                </a:cxn>
                <a:cxn ang="0">
                  <a:pos x="413" y="1228"/>
                </a:cxn>
                <a:cxn ang="0">
                  <a:pos x="394" y="1190"/>
                </a:cxn>
                <a:cxn ang="0">
                  <a:pos x="371" y="1129"/>
                </a:cxn>
                <a:cxn ang="0">
                  <a:pos x="346" y="1072"/>
                </a:cxn>
                <a:cxn ang="0">
                  <a:pos x="325" y="1017"/>
                </a:cxn>
                <a:cxn ang="0">
                  <a:pos x="299" y="969"/>
                </a:cxn>
                <a:cxn ang="0">
                  <a:pos x="274" y="924"/>
                </a:cxn>
                <a:cxn ang="0">
                  <a:pos x="251" y="882"/>
                </a:cxn>
                <a:cxn ang="0">
                  <a:pos x="228" y="840"/>
                </a:cxn>
                <a:cxn ang="0">
                  <a:pos x="205" y="800"/>
                </a:cxn>
                <a:cxn ang="0">
                  <a:pos x="181" y="758"/>
                </a:cxn>
                <a:cxn ang="0">
                  <a:pos x="156" y="715"/>
                </a:cxn>
                <a:cxn ang="0">
                  <a:pos x="135" y="677"/>
                </a:cxn>
                <a:cxn ang="0">
                  <a:pos x="114" y="631"/>
                </a:cxn>
                <a:cxn ang="0">
                  <a:pos x="89" y="586"/>
                </a:cxn>
                <a:cxn ang="0">
                  <a:pos x="72" y="534"/>
                </a:cxn>
                <a:cxn ang="0">
                  <a:pos x="51" y="483"/>
                </a:cxn>
                <a:cxn ang="0">
                  <a:pos x="32" y="428"/>
                </a:cxn>
                <a:cxn ang="0">
                  <a:pos x="21" y="378"/>
                </a:cxn>
                <a:cxn ang="0">
                  <a:pos x="12" y="342"/>
                </a:cxn>
                <a:cxn ang="0">
                  <a:pos x="6" y="297"/>
                </a:cxn>
                <a:cxn ang="0">
                  <a:pos x="0" y="253"/>
                </a:cxn>
                <a:cxn ang="0">
                  <a:pos x="0" y="221"/>
                </a:cxn>
                <a:cxn ang="0">
                  <a:pos x="0" y="179"/>
                </a:cxn>
                <a:cxn ang="0">
                  <a:pos x="2" y="129"/>
                </a:cxn>
                <a:cxn ang="0">
                  <a:pos x="10" y="88"/>
                </a:cxn>
                <a:cxn ang="0">
                  <a:pos x="32" y="46"/>
                </a:cxn>
                <a:cxn ang="0">
                  <a:pos x="59" y="10"/>
                </a:cxn>
                <a:cxn ang="0">
                  <a:pos x="78" y="6"/>
                </a:cxn>
              </a:cxnLst>
              <a:rect l="0" t="0" r="r" b="b"/>
              <a:pathLst>
                <a:path w="470" h="1268">
                  <a:moveTo>
                    <a:pt x="78" y="6"/>
                  </a:moveTo>
                  <a:lnTo>
                    <a:pt x="74" y="17"/>
                  </a:lnTo>
                  <a:lnTo>
                    <a:pt x="74" y="31"/>
                  </a:lnTo>
                  <a:lnTo>
                    <a:pt x="74" y="42"/>
                  </a:lnTo>
                  <a:lnTo>
                    <a:pt x="74" y="57"/>
                  </a:lnTo>
                  <a:lnTo>
                    <a:pt x="74" y="69"/>
                  </a:lnTo>
                  <a:lnTo>
                    <a:pt x="74" y="86"/>
                  </a:lnTo>
                  <a:lnTo>
                    <a:pt x="74" y="97"/>
                  </a:lnTo>
                  <a:lnTo>
                    <a:pt x="74" y="112"/>
                  </a:lnTo>
                  <a:lnTo>
                    <a:pt x="74" y="124"/>
                  </a:lnTo>
                  <a:lnTo>
                    <a:pt x="74" y="135"/>
                  </a:lnTo>
                  <a:lnTo>
                    <a:pt x="74" y="150"/>
                  </a:lnTo>
                  <a:lnTo>
                    <a:pt x="74" y="164"/>
                  </a:lnTo>
                  <a:lnTo>
                    <a:pt x="74" y="175"/>
                  </a:lnTo>
                  <a:lnTo>
                    <a:pt x="78" y="190"/>
                  </a:lnTo>
                  <a:lnTo>
                    <a:pt x="78" y="204"/>
                  </a:lnTo>
                  <a:lnTo>
                    <a:pt x="80" y="217"/>
                  </a:lnTo>
                  <a:lnTo>
                    <a:pt x="80" y="230"/>
                  </a:lnTo>
                  <a:lnTo>
                    <a:pt x="80" y="242"/>
                  </a:lnTo>
                  <a:lnTo>
                    <a:pt x="84" y="253"/>
                  </a:lnTo>
                  <a:lnTo>
                    <a:pt x="84" y="268"/>
                  </a:lnTo>
                  <a:lnTo>
                    <a:pt x="84" y="281"/>
                  </a:lnTo>
                  <a:lnTo>
                    <a:pt x="88" y="293"/>
                  </a:lnTo>
                  <a:lnTo>
                    <a:pt x="89" y="304"/>
                  </a:lnTo>
                  <a:lnTo>
                    <a:pt x="93" y="321"/>
                  </a:lnTo>
                  <a:lnTo>
                    <a:pt x="93" y="331"/>
                  </a:lnTo>
                  <a:lnTo>
                    <a:pt x="95" y="344"/>
                  </a:lnTo>
                  <a:lnTo>
                    <a:pt x="99" y="356"/>
                  </a:lnTo>
                  <a:lnTo>
                    <a:pt x="103" y="371"/>
                  </a:lnTo>
                  <a:lnTo>
                    <a:pt x="108" y="384"/>
                  </a:lnTo>
                  <a:lnTo>
                    <a:pt x="112" y="395"/>
                  </a:lnTo>
                  <a:lnTo>
                    <a:pt x="114" y="407"/>
                  </a:lnTo>
                  <a:lnTo>
                    <a:pt x="120" y="422"/>
                  </a:lnTo>
                  <a:lnTo>
                    <a:pt x="124" y="435"/>
                  </a:lnTo>
                  <a:lnTo>
                    <a:pt x="127" y="447"/>
                  </a:lnTo>
                  <a:lnTo>
                    <a:pt x="133" y="462"/>
                  </a:lnTo>
                  <a:lnTo>
                    <a:pt x="135" y="477"/>
                  </a:lnTo>
                  <a:lnTo>
                    <a:pt x="141" y="489"/>
                  </a:lnTo>
                  <a:lnTo>
                    <a:pt x="148" y="502"/>
                  </a:lnTo>
                  <a:lnTo>
                    <a:pt x="154" y="513"/>
                  </a:lnTo>
                  <a:lnTo>
                    <a:pt x="160" y="529"/>
                  </a:lnTo>
                  <a:lnTo>
                    <a:pt x="162" y="538"/>
                  </a:lnTo>
                  <a:lnTo>
                    <a:pt x="171" y="549"/>
                  </a:lnTo>
                  <a:lnTo>
                    <a:pt x="177" y="561"/>
                  </a:lnTo>
                  <a:lnTo>
                    <a:pt x="184" y="574"/>
                  </a:lnTo>
                  <a:lnTo>
                    <a:pt x="190" y="584"/>
                  </a:lnTo>
                  <a:lnTo>
                    <a:pt x="196" y="595"/>
                  </a:lnTo>
                  <a:lnTo>
                    <a:pt x="202" y="605"/>
                  </a:lnTo>
                  <a:lnTo>
                    <a:pt x="211" y="620"/>
                  </a:lnTo>
                  <a:lnTo>
                    <a:pt x="217" y="627"/>
                  </a:lnTo>
                  <a:lnTo>
                    <a:pt x="222" y="637"/>
                  </a:lnTo>
                  <a:lnTo>
                    <a:pt x="228" y="646"/>
                  </a:lnTo>
                  <a:lnTo>
                    <a:pt x="234" y="658"/>
                  </a:lnTo>
                  <a:lnTo>
                    <a:pt x="241" y="667"/>
                  </a:lnTo>
                  <a:lnTo>
                    <a:pt x="251" y="679"/>
                  </a:lnTo>
                  <a:lnTo>
                    <a:pt x="255" y="688"/>
                  </a:lnTo>
                  <a:lnTo>
                    <a:pt x="262" y="700"/>
                  </a:lnTo>
                  <a:lnTo>
                    <a:pt x="272" y="709"/>
                  </a:lnTo>
                  <a:lnTo>
                    <a:pt x="278" y="719"/>
                  </a:lnTo>
                  <a:lnTo>
                    <a:pt x="283" y="726"/>
                  </a:lnTo>
                  <a:lnTo>
                    <a:pt x="293" y="739"/>
                  </a:lnTo>
                  <a:lnTo>
                    <a:pt x="299" y="749"/>
                  </a:lnTo>
                  <a:lnTo>
                    <a:pt x="304" y="758"/>
                  </a:lnTo>
                  <a:lnTo>
                    <a:pt x="314" y="770"/>
                  </a:lnTo>
                  <a:lnTo>
                    <a:pt x="319" y="781"/>
                  </a:lnTo>
                  <a:lnTo>
                    <a:pt x="325" y="791"/>
                  </a:lnTo>
                  <a:lnTo>
                    <a:pt x="335" y="800"/>
                  </a:lnTo>
                  <a:lnTo>
                    <a:pt x="337" y="808"/>
                  </a:lnTo>
                  <a:lnTo>
                    <a:pt x="346" y="821"/>
                  </a:lnTo>
                  <a:lnTo>
                    <a:pt x="352" y="831"/>
                  </a:lnTo>
                  <a:lnTo>
                    <a:pt x="359" y="840"/>
                  </a:lnTo>
                  <a:lnTo>
                    <a:pt x="365" y="852"/>
                  </a:lnTo>
                  <a:lnTo>
                    <a:pt x="373" y="863"/>
                  </a:lnTo>
                  <a:lnTo>
                    <a:pt x="376" y="873"/>
                  </a:lnTo>
                  <a:lnTo>
                    <a:pt x="382" y="884"/>
                  </a:lnTo>
                  <a:lnTo>
                    <a:pt x="388" y="897"/>
                  </a:lnTo>
                  <a:lnTo>
                    <a:pt x="394" y="909"/>
                  </a:lnTo>
                  <a:lnTo>
                    <a:pt x="397" y="920"/>
                  </a:lnTo>
                  <a:lnTo>
                    <a:pt x="403" y="933"/>
                  </a:lnTo>
                  <a:lnTo>
                    <a:pt x="409" y="945"/>
                  </a:lnTo>
                  <a:lnTo>
                    <a:pt x="416" y="960"/>
                  </a:lnTo>
                  <a:lnTo>
                    <a:pt x="418" y="971"/>
                  </a:lnTo>
                  <a:lnTo>
                    <a:pt x="424" y="983"/>
                  </a:lnTo>
                  <a:lnTo>
                    <a:pt x="428" y="1000"/>
                  </a:lnTo>
                  <a:lnTo>
                    <a:pt x="433" y="1011"/>
                  </a:lnTo>
                  <a:lnTo>
                    <a:pt x="437" y="1026"/>
                  </a:lnTo>
                  <a:lnTo>
                    <a:pt x="443" y="1042"/>
                  </a:lnTo>
                  <a:lnTo>
                    <a:pt x="445" y="1057"/>
                  </a:lnTo>
                  <a:lnTo>
                    <a:pt x="449" y="1072"/>
                  </a:lnTo>
                  <a:lnTo>
                    <a:pt x="452" y="1087"/>
                  </a:lnTo>
                  <a:lnTo>
                    <a:pt x="454" y="1104"/>
                  </a:lnTo>
                  <a:lnTo>
                    <a:pt x="458" y="1120"/>
                  </a:lnTo>
                  <a:lnTo>
                    <a:pt x="462" y="1139"/>
                  </a:lnTo>
                  <a:lnTo>
                    <a:pt x="464" y="1156"/>
                  </a:lnTo>
                  <a:lnTo>
                    <a:pt x="464" y="1175"/>
                  </a:lnTo>
                  <a:lnTo>
                    <a:pt x="468" y="1192"/>
                  </a:lnTo>
                  <a:lnTo>
                    <a:pt x="470" y="1215"/>
                  </a:lnTo>
                  <a:lnTo>
                    <a:pt x="468" y="1222"/>
                  </a:lnTo>
                  <a:lnTo>
                    <a:pt x="468" y="1232"/>
                  </a:lnTo>
                  <a:lnTo>
                    <a:pt x="468" y="1237"/>
                  </a:lnTo>
                  <a:lnTo>
                    <a:pt x="468" y="1247"/>
                  </a:lnTo>
                  <a:lnTo>
                    <a:pt x="464" y="1256"/>
                  </a:lnTo>
                  <a:lnTo>
                    <a:pt x="462" y="1264"/>
                  </a:lnTo>
                  <a:lnTo>
                    <a:pt x="452" y="1268"/>
                  </a:lnTo>
                  <a:lnTo>
                    <a:pt x="443" y="1264"/>
                  </a:lnTo>
                  <a:lnTo>
                    <a:pt x="428" y="1253"/>
                  </a:lnTo>
                  <a:lnTo>
                    <a:pt x="416" y="1241"/>
                  </a:lnTo>
                  <a:lnTo>
                    <a:pt x="413" y="1228"/>
                  </a:lnTo>
                  <a:lnTo>
                    <a:pt x="407" y="1222"/>
                  </a:lnTo>
                  <a:lnTo>
                    <a:pt x="403" y="1215"/>
                  </a:lnTo>
                  <a:lnTo>
                    <a:pt x="401" y="1207"/>
                  </a:lnTo>
                  <a:lnTo>
                    <a:pt x="394" y="1190"/>
                  </a:lnTo>
                  <a:lnTo>
                    <a:pt x="388" y="1175"/>
                  </a:lnTo>
                  <a:lnTo>
                    <a:pt x="382" y="1156"/>
                  </a:lnTo>
                  <a:lnTo>
                    <a:pt x="376" y="1144"/>
                  </a:lnTo>
                  <a:lnTo>
                    <a:pt x="371" y="1129"/>
                  </a:lnTo>
                  <a:lnTo>
                    <a:pt x="365" y="1114"/>
                  </a:lnTo>
                  <a:lnTo>
                    <a:pt x="359" y="1099"/>
                  </a:lnTo>
                  <a:lnTo>
                    <a:pt x="352" y="1087"/>
                  </a:lnTo>
                  <a:lnTo>
                    <a:pt x="346" y="1072"/>
                  </a:lnTo>
                  <a:lnTo>
                    <a:pt x="340" y="1057"/>
                  </a:lnTo>
                  <a:lnTo>
                    <a:pt x="335" y="1044"/>
                  </a:lnTo>
                  <a:lnTo>
                    <a:pt x="331" y="1032"/>
                  </a:lnTo>
                  <a:lnTo>
                    <a:pt x="325" y="1017"/>
                  </a:lnTo>
                  <a:lnTo>
                    <a:pt x="316" y="1006"/>
                  </a:lnTo>
                  <a:lnTo>
                    <a:pt x="310" y="994"/>
                  </a:lnTo>
                  <a:lnTo>
                    <a:pt x="308" y="983"/>
                  </a:lnTo>
                  <a:lnTo>
                    <a:pt x="299" y="969"/>
                  </a:lnTo>
                  <a:lnTo>
                    <a:pt x="293" y="956"/>
                  </a:lnTo>
                  <a:lnTo>
                    <a:pt x="287" y="945"/>
                  </a:lnTo>
                  <a:lnTo>
                    <a:pt x="283" y="935"/>
                  </a:lnTo>
                  <a:lnTo>
                    <a:pt x="274" y="924"/>
                  </a:lnTo>
                  <a:lnTo>
                    <a:pt x="268" y="912"/>
                  </a:lnTo>
                  <a:lnTo>
                    <a:pt x="262" y="903"/>
                  </a:lnTo>
                  <a:lnTo>
                    <a:pt x="255" y="893"/>
                  </a:lnTo>
                  <a:lnTo>
                    <a:pt x="251" y="882"/>
                  </a:lnTo>
                  <a:lnTo>
                    <a:pt x="243" y="869"/>
                  </a:lnTo>
                  <a:lnTo>
                    <a:pt x="238" y="861"/>
                  </a:lnTo>
                  <a:lnTo>
                    <a:pt x="234" y="852"/>
                  </a:lnTo>
                  <a:lnTo>
                    <a:pt x="228" y="840"/>
                  </a:lnTo>
                  <a:lnTo>
                    <a:pt x="222" y="831"/>
                  </a:lnTo>
                  <a:lnTo>
                    <a:pt x="217" y="821"/>
                  </a:lnTo>
                  <a:lnTo>
                    <a:pt x="211" y="808"/>
                  </a:lnTo>
                  <a:lnTo>
                    <a:pt x="205" y="800"/>
                  </a:lnTo>
                  <a:lnTo>
                    <a:pt x="198" y="787"/>
                  </a:lnTo>
                  <a:lnTo>
                    <a:pt x="192" y="779"/>
                  </a:lnTo>
                  <a:lnTo>
                    <a:pt x="186" y="770"/>
                  </a:lnTo>
                  <a:lnTo>
                    <a:pt x="181" y="758"/>
                  </a:lnTo>
                  <a:lnTo>
                    <a:pt x="175" y="749"/>
                  </a:lnTo>
                  <a:lnTo>
                    <a:pt x="169" y="738"/>
                  </a:lnTo>
                  <a:lnTo>
                    <a:pt x="162" y="726"/>
                  </a:lnTo>
                  <a:lnTo>
                    <a:pt x="156" y="715"/>
                  </a:lnTo>
                  <a:lnTo>
                    <a:pt x="150" y="705"/>
                  </a:lnTo>
                  <a:lnTo>
                    <a:pt x="145" y="694"/>
                  </a:lnTo>
                  <a:lnTo>
                    <a:pt x="141" y="684"/>
                  </a:lnTo>
                  <a:lnTo>
                    <a:pt x="135" y="677"/>
                  </a:lnTo>
                  <a:lnTo>
                    <a:pt x="129" y="663"/>
                  </a:lnTo>
                  <a:lnTo>
                    <a:pt x="124" y="652"/>
                  </a:lnTo>
                  <a:lnTo>
                    <a:pt x="120" y="643"/>
                  </a:lnTo>
                  <a:lnTo>
                    <a:pt x="114" y="631"/>
                  </a:lnTo>
                  <a:lnTo>
                    <a:pt x="108" y="622"/>
                  </a:lnTo>
                  <a:lnTo>
                    <a:pt x="99" y="606"/>
                  </a:lnTo>
                  <a:lnTo>
                    <a:pt x="95" y="599"/>
                  </a:lnTo>
                  <a:lnTo>
                    <a:pt x="89" y="586"/>
                  </a:lnTo>
                  <a:lnTo>
                    <a:pt x="84" y="574"/>
                  </a:lnTo>
                  <a:lnTo>
                    <a:pt x="80" y="559"/>
                  </a:lnTo>
                  <a:lnTo>
                    <a:pt x="74" y="549"/>
                  </a:lnTo>
                  <a:lnTo>
                    <a:pt x="72" y="534"/>
                  </a:lnTo>
                  <a:lnTo>
                    <a:pt x="67" y="523"/>
                  </a:lnTo>
                  <a:lnTo>
                    <a:pt x="63" y="510"/>
                  </a:lnTo>
                  <a:lnTo>
                    <a:pt x="57" y="498"/>
                  </a:lnTo>
                  <a:lnTo>
                    <a:pt x="51" y="483"/>
                  </a:lnTo>
                  <a:lnTo>
                    <a:pt x="48" y="471"/>
                  </a:lnTo>
                  <a:lnTo>
                    <a:pt x="42" y="456"/>
                  </a:lnTo>
                  <a:lnTo>
                    <a:pt x="38" y="441"/>
                  </a:lnTo>
                  <a:lnTo>
                    <a:pt x="32" y="428"/>
                  </a:lnTo>
                  <a:lnTo>
                    <a:pt x="31" y="413"/>
                  </a:lnTo>
                  <a:lnTo>
                    <a:pt x="27" y="401"/>
                  </a:lnTo>
                  <a:lnTo>
                    <a:pt x="23" y="390"/>
                  </a:lnTo>
                  <a:lnTo>
                    <a:pt x="21" y="378"/>
                  </a:lnTo>
                  <a:lnTo>
                    <a:pt x="17" y="369"/>
                  </a:lnTo>
                  <a:lnTo>
                    <a:pt x="15" y="359"/>
                  </a:lnTo>
                  <a:lnTo>
                    <a:pt x="15" y="350"/>
                  </a:lnTo>
                  <a:lnTo>
                    <a:pt x="12" y="342"/>
                  </a:lnTo>
                  <a:lnTo>
                    <a:pt x="10" y="331"/>
                  </a:lnTo>
                  <a:lnTo>
                    <a:pt x="10" y="323"/>
                  </a:lnTo>
                  <a:lnTo>
                    <a:pt x="10" y="314"/>
                  </a:lnTo>
                  <a:lnTo>
                    <a:pt x="6" y="297"/>
                  </a:lnTo>
                  <a:lnTo>
                    <a:pt x="6" y="281"/>
                  </a:lnTo>
                  <a:lnTo>
                    <a:pt x="2" y="272"/>
                  </a:lnTo>
                  <a:lnTo>
                    <a:pt x="0" y="266"/>
                  </a:lnTo>
                  <a:lnTo>
                    <a:pt x="0" y="253"/>
                  </a:lnTo>
                  <a:lnTo>
                    <a:pt x="0" y="247"/>
                  </a:lnTo>
                  <a:lnTo>
                    <a:pt x="0" y="240"/>
                  </a:lnTo>
                  <a:lnTo>
                    <a:pt x="0" y="230"/>
                  </a:lnTo>
                  <a:lnTo>
                    <a:pt x="0" y="221"/>
                  </a:lnTo>
                  <a:lnTo>
                    <a:pt x="0" y="211"/>
                  </a:lnTo>
                  <a:lnTo>
                    <a:pt x="0" y="200"/>
                  </a:lnTo>
                  <a:lnTo>
                    <a:pt x="0" y="190"/>
                  </a:lnTo>
                  <a:lnTo>
                    <a:pt x="0" y="179"/>
                  </a:lnTo>
                  <a:lnTo>
                    <a:pt x="0" y="169"/>
                  </a:lnTo>
                  <a:lnTo>
                    <a:pt x="0" y="158"/>
                  </a:lnTo>
                  <a:lnTo>
                    <a:pt x="2" y="143"/>
                  </a:lnTo>
                  <a:lnTo>
                    <a:pt x="2" y="129"/>
                  </a:lnTo>
                  <a:lnTo>
                    <a:pt x="6" y="118"/>
                  </a:lnTo>
                  <a:lnTo>
                    <a:pt x="6" y="108"/>
                  </a:lnTo>
                  <a:lnTo>
                    <a:pt x="6" y="99"/>
                  </a:lnTo>
                  <a:lnTo>
                    <a:pt x="10" y="88"/>
                  </a:lnTo>
                  <a:lnTo>
                    <a:pt x="15" y="78"/>
                  </a:lnTo>
                  <a:lnTo>
                    <a:pt x="21" y="67"/>
                  </a:lnTo>
                  <a:lnTo>
                    <a:pt x="27" y="57"/>
                  </a:lnTo>
                  <a:lnTo>
                    <a:pt x="32" y="46"/>
                  </a:lnTo>
                  <a:lnTo>
                    <a:pt x="38" y="36"/>
                  </a:lnTo>
                  <a:lnTo>
                    <a:pt x="46" y="25"/>
                  </a:lnTo>
                  <a:lnTo>
                    <a:pt x="51" y="17"/>
                  </a:lnTo>
                  <a:lnTo>
                    <a:pt x="59" y="10"/>
                  </a:lnTo>
                  <a:lnTo>
                    <a:pt x="67" y="4"/>
                  </a:lnTo>
                  <a:lnTo>
                    <a:pt x="72" y="0"/>
                  </a:lnTo>
                  <a:lnTo>
                    <a:pt x="78" y="6"/>
                  </a:lnTo>
                  <a:lnTo>
                    <a:pt x="78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15" name="Freeform 86"/>
            <p:cNvSpPr>
              <a:spLocks/>
            </p:cNvSpPr>
            <p:nvPr/>
          </p:nvSpPr>
          <p:spPr bwMode="auto">
            <a:xfrm>
              <a:off x="6045194" y="2874964"/>
              <a:ext cx="306387" cy="273049"/>
            </a:xfrm>
            <a:custGeom>
              <a:avLst/>
              <a:gdLst/>
              <a:ahLst/>
              <a:cxnLst>
                <a:cxn ang="0">
                  <a:pos x="2" y="154"/>
                </a:cxn>
                <a:cxn ang="0">
                  <a:pos x="17" y="160"/>
                </a:cxn>
                <a:cxn ang="0">
                  <a:pos x="36" y="163"/>
                </a:cxn>
                <a:cxn ang="0">
                  <a:pos x="61" y="173"/>
                </a:cxn>
                <a:cxn ang="0">
                  <a:pos x="82" y="181"/>
                </a:cxn>
                <a:cxn ang="0">
                  <a:pos x="103" y="194"/>
                </a:cxn>
                <a:cxn ang="0">
                  <a:pos x="114" y="209"/>
                </a:cxn>
                <a:cxn ang="0">
                  <a:pos x="124" y="228"/>
                </a:cxn>
                <a:cxn ang="0">
                  <a:pos x="124" y="257"/>
                </a:cxn>
                <a:cxn ang="0">
                  <a:pos x="124" y="287"/>
                </a:cxn>
                <a:cxn ang="0">
                  <a:pos x="124" y="308"/>
                </a:cxn>
                <a:cxn ang="0">
                  <a:pos x="126" y="317"/>
                </a:cxn>
                <a:cxn ang="0">
                  <a:pos x="133" y="308"/>
                </a:cxn>
                <a:cxn ang="0">
                  <a:pos x="148" y="287"/>
                </a:cxn>
                <a:cxn ang="0">
                  <a:pos x="171" y="266"/>
                </a:cxn>
                <a:cxn ang="0">
                  <a:pos x="200" y="257"/>
                </a:cxn>
                <a:cxn ang="0">
                  <a:pos x="221" y="262"/>
                </a:cxn>
                <a:cxn ang="0">
                  <a:pos x="232" y="281"/>
                </a:cxn>
                <a:cxn ang="0">
                  <a:pos x="236" y="298"/>
                </a:cxn>
                <a:cxn ang="0">
                  <a:pos x="236" y="312"/>
                </a:cxn>
                <a:cxn ang="0">
                  <a:pos x="242" y="317"/>
                </a:cxn>
                <a:cxn ang="0">
                  <a:pos x="264" y="335"/>
                </a:cxn>
                <a:cxn ang="0">
                  <a:pos x="295" y="344"/>
                </a:cxn>
                <a:cxn ang="0">
                  <a:pos x="314" y="342"/>
                </a:cxn>
                <a:cxn ang="0">
                  <a:pos x="337" y="335"/>
                </a:cxn>
                <a:cxn ang="0">
                  <a:pos x="352" y="323"/>
                </a:cxn>
                <a:cxn ang="0">
                  <a:pos x="369" y="314"/>
                </a:cxn>
                <a:cxn ang="0">
                  <a:pos x="377" y="298"/>
                </a:cxn>
                <a:cxn ang="0">
                  <a:pos x="371" y="287"/>
                </a:cxn>
                <a:cxn ang="0">
                  <a:pos x="371" y="277"/>
                </a:cxn>
                <a:cxn ang="0">
                  <a:pos x="377" y="257"/>
                </a:cxn>
                <a:cxn ang="0">
                  <a:pos x="380" y="238"/>
                </a:cxn>
                <a:cxn ang="0">
                  <a:pos x="382" y="220"/>
                </a:cxn>
                <a:cxn ang="0">
                  <a:pos x="382" y="200"/>
                </a:cxn>
                <a:cxn ang="0">
                  <a:pos x="386" y="179"/>
                </a:cxn>
                <a:cxn ang="0">
                  <a:pos x="382" y="158"/>
                </a:cxn>
                <a:cxn ang="0">
                  <a:pos x="377" y="133"/>
                </a:cxn>
                <a:cxn ang="0">
                  <a:pos x="371" y="112"/>
                </a:cxn>
                <a:cxn ang="0">
                  <a:pos x="361" y="87"/>
                </a:cxn>
                <a:cxn ang="0">
                  <a:pos x="346" y="67"/>
                </a:cxn>
                <a:cxn ang="0">
                  <a:pos x="331" y="49"/>
                </a:cxn>
                <a:cxn ang="0">
                  <a:pos x="310" y="30"/>
                </a:cxn>
                <a:cxn ang="0">
                  <a:pos x="283" y="19"/>
                </a:cxn>
                <a:cxn ang="0">
                  <a:pos x="253" y="6"/>
                </a:cxn>
                <a:cxn ang="0">
                  <a:pos x="226" y="0"/>
                </a:cxn>
                <a:cxn ang="0">
                  <a:pos x="200" y="0"/>
                </a:cxn>
                <a:cxn ang="0">
                  <a:pos x="171" y="6"/>
                </a:cxn>
                <a:cxn ang="0">
                  <a:pos x="148" y="15"/>
                </a:cxn>
                <a:cxn ang="0">
                  <a:pos x="124" y="29"/>
                </a:cxn>
                <a:cxn ang="0">
                  <a:pos x="99" y="40"/>
                </a:cxn>
                <a:cxn ang="0">
                  <a:pos x="82" y="57"/>
                </a:cxn>
                <a:cxn ang="0">
                  <a:pos x="61" y="72"/>
                </a:cxn>
                <a:cxn ang="0">
                  <a:pos x="44" y="91"/>
                </a:cxn>
                <a:cxn ang="0">
                  <a:pos x="21" y="122"/>
                </a:cxn>
                <a:cxn ang="0">
                  <a:pos x="2" y="146"/>
                </a:cxn>
                <a:cxn ang="0">
                  <a:pos x="0" y="154"/>
                </a:cxn>
              </a:cxnLst>
              <a:rect l="0" t="0" r="r" b="b"/>
              <a:pathLst>
                <a:path w="386" h="344">
                  <a:moveTo>
                    <a:pt x="0" y="154"/>
                  </a:moveTo>
                  <a:lnTo>
                    <a:pt x="2" y="154"/>
                  </a:lnTo>
                  <a:lnTo>
                    <a:pt x="8" y="158"/>
                  </a:lnTo>
                  <a:lnTo>
                    <a:pt x="17" y="160"/>
                  </a:lnTo>
                  <a:lnTo>
                    <a:pt x="23" y="160"/>
                  </a:lnTo>
                  <a:lnTo>
                    <a:pt x="36" y="163"/>
                  </a:lnTo>
                  <a:lnTo>
                    <a:pt x="48" y="169"/>
                  </a:lnTo>
                  <a:lnTo>
                    <a:pt x="61" y="173"/>
                  </a:lnTo>
                  <a:lnTo>
                    <a:pt x="69" y="179"/>
                  </a:lnTo>
                  <a:lnTo>
                    <a:pt x="82" y="181"/>
                  </a:lnTo>
                  <a:lnTo>
                    <a:pt x="90" y="188"/>
                  </a:lnTo>
                  <a:lnTo>
                    <a:pt x="103" y="194"/>
                  </a:lnTo>
                  <a:lnTo>
                    <a:pt x="109" y="200"/>
                  </a:lnTo>
                  <a:lnTo>
                    <a:pt x="114" y="209"/>
                  </a:lnTo>
                  <a:lnTo>
                    <a:pt x="120" y="217"/>
                  </a:lnTo>
                  <a:lnTo>
                    <a:pt x="124" y="228"/>
                  </a:lnTo>
                  <a:lnTo>
                    <a:pt x="124" y="241"/>
                  </a:lnTo>
                  <a:lnTo>
                    <a:pt x="124" y="257"/>
                  </a:lnTo>
                  <a:lnTo>
                    <a:pt x="124" y="272"/>
                  </a:lnTo>
                  <a:lnTo>
                    <a:pt x="124" y="287"/>
                  </a:lnTo>
                  <a:lnTo>
                    <a:pt x="124" y="297"/>
                  </a:lnTo>
                  <a:lnTo>
                    <a:pt x="124" y="308"/>
                  </a:lnTo>
                  <a:lnTo>
                    <a:pt x="124" y="314"/>
                  </a:lnTo>
                  <a:lnTo>
                    <a:pt x="126" y="317"/>
                  </a:lnTo>
                  <a:lnTo>
                    <a:pt x="126" y="314"/>
                  </a:lnTo>
                  <a:lnTo>
                    <a:pt x="133" y="308"/>
                  </a:lnTo>
                  <a:lnTo>
                    <a:pt x="139" y="297"/>
                  </a:lnTo>
                  <a:lnTo>
                    <a:pt x="148" y="287"/>
                  </a:lnTo>
                  <a:lnTo>
                    <a:pt x="156" y="276"/>
                  </a:lnTo>
                  <a:lnTo>
                    <a:pt x="171" y="266"/>
                  </a:lnTo>
                  <a:lnTo>
                    <a:pt x="183" y="260"/>
                  </a:lnTo>
                  <a:lnTo>
                    <a:pt x="200" y="257"/>
                  </a:lnTo>
                  <a:lnTo>
                    <a:pt x="211" y="257"/>
                  </a:lnTo>
                  <a:lnTo>
                    <a:pt x="221" y="262"/>
                  </a:lnTo>
                  <a:lnTo>
                    <a:pt x="226" y="270"/>
                  </a:lnTo>
                  <a:lnTo>
                    <a:pt x="232" y="281"/>
                  </a:lnTo>
                  <a:lnTo>
                    <a:pt x="232" y="291"/>
                  </a:lnTo>
                  <a:lnTo>
                    <a:pt x="236" y="298"/>
                  </a:lnTo>
                  <a:lnTo>
                    <a:pt x="236" y="308"/>
                  </a:lnTo>
                  <a:lnTo>
                    <a:pt x="236" y="312"/>
                  </a:lnTo>
                  <a:lnTo>
                    <a:pt x="236" y="312"/>
                  </a:lnTo>
                  <a:lnTo>
                    <a:pt x="242" y="317"/>
                  </a:lnTo>
                  <a:lnTo>
                    <a:pt x="251" y="327"/>
                  </a:lnTo>
                  <a:lnTo>
                    <a:pt x="264" y="335"/>
                  </a:lnTo>
                  <a:lnTo>
                    <a:pt x="278" y="342"/>
                  </a:lnTo>
                  <a:lnTo>
                    <a:pt x="295" y="344"/>
                  </a:lnTo>
                  <a:lnTo>
                    <a:pt x="304" y="342"/>
                  </a:lnTo>
                  <a:lnTo>
                    <a:pt x="314" y="342"/>
                  </a:lnTo>
                  <a:lnTo>
                    <a:pt x="325" y="338"/>
                  </a:lnTo>
                  <a:lnTo>
                    <a:pt x="337" y="335"/>
                  </a:lnTo>
                  <a:lnTo>
                    <a:pt x="344" y="329"/>
                  </a:lnTo>
                  <a:lnTo>
                    <a:pt x="352" y="323"/>
                  </a:lnTo>
                  <a:lnTo>
                    <a:pt x="361" y="317"/>
                  </a:lnTo>
                  <a:lnTo>
                    <a:pt x="369" y="314"/>
                  </a:lnTo>
                  <a:lnTo>
                    <a:pt x="373" y="306"/>
                  </a:lnTo>
                  <a:lnTo>
                    <a:pt x="377" y="298"/>
                  </a:lnTo>
                  <a:lnTo>
                    <a:pt x="373" y="291"/>
                  </a:lnTo>
                  <a:lnTo>
                    <a:pt x="371" y="287"/>
                  </a:lnTo>
                  <a:lnTo>
                    <a:pt x="371" y="285"/>
                  </a:lnTo>
                  <a:lnTo>
                    <a:pt x="371" y="277"/>
                  </a:lnTo>
                  <a:lnTo>
                    <a:pt x="373" y="270"/>
                  </a:lnTo>
                  <a:lnTo>
                    <a:pt x="377" y="257"/>
                  </a:lnTo>
                  <a:lnTo>
                    <a:pt x="377" y="249"/>
                  </a:lnTo>
                  <a:lnTo>
                    <a:pt x="380" y="238"/>
                  </a:lnTo>
                  <a:lnTo>
                    <a:pt x="380" y="230"/>
                  </a:lnTo>
                  <a:lnTo>
                    <a:pt x="382" y="220"/>
                  </a:lnTo>
                  <a:lnTo>
                    <a:pt x="382" y="209"/>
                  </a:lnTo>
                  <a:lnTo>
                    <a:pt x="382" y="200"/>
                  </a:lnTo>
                  <a:lnTo>
                    <a:pt x="382" y="188"/>
                  </a:lnTo>
                  <a:lnTo>
                    <a:pt x="386" y="179"/>
                  </a:lnTo>
                  <a:lnTo>
                    <a:pt x="382" y="167"/>
                  </a:lnTo>
                  <a:lnTo>
                    <a:pt x="382" y="158"/>
                  </a:lnTo>
                  <a:lnTo>
                    <a:pt x="380" y="143"/>
                  </a:lnTo>
                  <a:lnTo>
                    <a:pt x="377" y="133"/>
                  </a:lnTo>
                  <a:lnTo>
                    <a:pt x="373" y="122"/>
                  </a:lnTo>
                  <a:lnTo>
                    <a:pt x="371" y="112"/>
                  </a:lnTo>
                  <a:lnTo>
                    <a:pt x="369" y="99"/>
                  </a:lnTo>
                  <a:lnTo>
                    <a:pt x="361" y="87"/>
                  </a:lnTo>
                  <a:lnTo>
                    <a:pt x="352" y="78"/>
                  </a:lnTo>
                  <a:lnTo>
                    <a:pt x="346" y="67"/>
                  </a:lnTo>
                  <a:lnTo>
                    <a:pt x="340" y="57"/>
                  </a:lnTo>
                  <a:lnTo>
                    <a:pt x="331" y="49"/>
                  </a:lnTo>
                  <a:lnTo>
                    <a:pt x="320" y="40"/>
                  </a:lnTo>
                  <a:lnTo>
                    <a:pt x="310" y="30"/>
                  </a:lnTo>
                  <a:lnTo>
                    <a:pt x="295" y="21"/>
                  </a:lnTo>
                  <a:lnTo>
                    <a:pt x="283" y="19"/>
                  </a:lnTo>
                  <a:lnTo>
                    <a:pt x="268" y="10"/>
                  </a:lnTo>
                  <a:lnTo>
                    <a:pt x="253" y="6"/>
                  </a:lnTo>
                  <a:lnTo>
                    <a:pt x="238" y="0"/>
                  </a:lnTo>
                  <a:lnTo>
                    <a:pt x="226" y="0"/>
                  </a:lnTo>
                  <a:lnTo>
                    <a:pt x="211" y="0"/>
                  </a:lnTo>
                  <a:lnTo>
                    <a:pt x="200" y="0"/>
                  </a:lnTo>
                  <a:lnTo>
                    <a:pt x="183" y="4"/>
                  </a:lnTo>
                  <a:lnTo>
                    <a:pt x="171" y="6"/>
                  </a:lnTo>
                  <a:lnTo>
                    <a:pt x="160" y="10"/>
                  </a:lnTo>
                  <a:lnTo>
                    <a:pt x="148" y="15"/>
                  </a:lnTo>
                  <a:lnTo>
                    <a:pt x="133" y="19"/>
                  </a:lnTo>
                  <a:lnTo>
                    <a:pt x="124" y="29"/>
                  </a:lnTo>
                  <a:lnTo>
                    <a:pt x="112" y="34"/>
                  </a:lnTo>
                  <a:lnTo>
                    <a:pt x="99" y="40"/>
                  </a:lnTo>
                  <a:lnTo>
                    <a:pt x="90" y="49"/>
                  </a:lnTo>
                  <a:lnTo>
                    <a:pt x="82" y="57"/>
                  </a:lnTo>
                  <a:lnTo>
                    <a:pt x="69" y="67"/>
                  </a:lnTo>
                  <a:lnTo>
                    <a:pt x="61" y="72"/>
                  </a:lnTo>
                  <a:lnTo>
                    <a:pt x="55" y="82"/>
                  </a:lnTo>
                  <a:lnTo>
                    <a:pt x="44" y="91"/>
                  </a:lnTo>
                  <a:lnTo>
                    <a:pt x="31" y="106"/>
                  </a:lnTo>
                  <a:lnTo>
                    <a:pt x="21" y="122"/>
                  </a:lnTo>
                  <a:lnTo>
                    <a:pt x="8" y="133"/>
                  </a:lnTo>
                  <a:lnTo>
                    <a:pt x="2" y="146"/>
                  </a:lnTo>
                  <a:lnTo>
                    <a:pt x="0" y="152"/>
                  </a:lnTo>
                  <a:lnTo>
                    <a:pt x="0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16" name="Freeform 87"/>
            <p:cNvSpPr>
              <a:spLocks/>
            </p:cNvSpPr>
            <p:nvPr/>
          </p:nvSpPr>
          <p:spPr bwMode="auto">
            <a:xfrm>
              <a:off x="5486395" y="4051301"/>
              <a:ext cx="69849" cy="204788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86" y="2"/>
                </a:cxn>
                <a:cxn ang="0">
                  <a:pos x="80" y="10"/>
                </a:cxn>
                <a:cxn ang="0">
                  <a:pos x="70" y="21"/>
                </a:cxn>
                <a:cxn ang="0">
                  <a:pos x="57" y="37"/>
                </a:cxn>
                <a:cxn ang="0">
                  <a:pos x="46" y="48"/>
                </a:cxn>
                <a:cxn ang="0">
                  <a:pos x="34" y="67"/>
                </a:cxn>
                <a:cxn ang="0">
                  <a:pos x="27" y="78"/>
                </a:cxn>
                <a:cxn ang="0">
                  <a:pos x="25" y="92"/>
                </a:cxn>
                <a:cxn ang="0">
                  <a:pos x="21" y="97"/>
                </a:cxn>
                <a:cxn ang="0">
                  <a:pos x="21" y="105"/>
                </a:cxn>
                <a:cxn ang="0">
                  <a:pos x="19" y="113"/>
                </a:cxn>
                <a:cxn ang="0">
                  <a:pos x="19" y="124"/>
                </a:cxn>
                <a:cxn ang="0">
                  <a:pos x="15" y="133"/>
                </a:cxn>
                <a:cxn ang="0">
                  <a:pos x="13" y="145"/>
                </a:cxn>
                <a:cxn ang="0">
                  <a:pos x="13" y="156"/>
                </a:cxn>
                <a:cxn ang="0">
                  <a:pos x="10" y="170"/>
                </a:cxn>
                <a:cxn ang="0">
                  <a:pos x="6" y="181"/>
                </a:cxn>
                <a:cxn ang="0">
                  <a:pos x="6" y="191"/>
                </a:cxn>
                <a:cxn ang="0">
                  <a:pos x="4" y="200"/>
                </a:cxn>
                <a:cxn ang="0">
                  <a:pos x="4" y="211"/>
                </a:cxn>
                <a:cxn ang="0">
                  <a:pos x="0" y="223"/>
                </a:cxn>
                <a:cxn ang="0">
                  <a:pos x="0" y="230"/>
                </a:cxn>
                <a:cxn ang="0">
                  <a:pos x="0" y="232"/>
                </a:cxn>
                <a:cxn ang="0">
                  <a:pos x="4" y="238"/>
                </a:cxn>
                <a:cxn ang="0">
                  <a:pos x="10" y="248"/>
                </a:cxn>
                <a:cxn ang="0">
                  <a:pos x="19" y="253"/>
                </a:cxn>
                <a:cxn ang="0">
                  <a:pos x="25" y="257"/>
                </a:cxn>
                <a:cxn ang="0">
                  <a:pos x="30" y="253"/>
                </a:cxn>
                <a:cxn ang="0">
                  <a:pos x="30" y="248"/>
                </a:cxn>
                <a:cxn ang="0">
                  <a:pos x="34" y="242"/>
                </a:cxn>
                <a:cxn ang="0">
                  <a:pos x="36" y="232"/>
                </a:cxn>
                <a:cxn ang="0">
                  <a:pos x="40" y="221"/>
                </a:cxn>
                <a:cxn ang="0">
                  <a:pos x="40" y="206"/>
                </a:cxn>
                <a:cxn ang="0">
                  <a:pos x="40" y="191"/>
                </a:cxn>
                <a:cxn ang="0">
                  <a:pos x="40" y="179"/>
                </a:cxn>
                <a:cxn ang="0">
                  <a:pos x="42" y="166"/>
                </a:cxn>
                <a:cxn ang="0">
                  <a:pos x="42" y="156"/>
                </a:cxn>
                <a:cxn ang="0">
                  <a:pos x="42" y="145"/>
                </a:cxn>
                <a:cxn ang="0">
                  <a:pos x="46" y="135"/>
                </a:cxn>
                <a:cxn ang="0">
                  <a:pos x="49" y="128"/>
                </a:cxn>
                <a:cxn ang="0">
                  <a:pos x="49" y="118"/>
                </a:cxn>
                <a:cxn ang="0">
                  <a:pos x="51" y="109"/>
                </a:cxn>
                <a:cxn ang="0">
                  <a:pos x="51" y="103"/>
                </a:cxn>
                <a:cxn ang="0">
                  <a:pos x="57" y="94"/>
                </a:cxn>
                <a:cxn ang="0">
                  <a:pos x="63" y="78"/>
                </a:cxn>
                <a:cxn ang="0">
                  <a:pos x="74" y="63"/>
                </a:cxn>
                <a:cxn ang="0">
                  <a:pos x="76" y="56"/>
                </a:cxn>
                <a:cxn ang="0">
                  <a:pos x="80" y="46"/>
                </a:cxn>
                <a:cxn ang="0">
                  <a:pos x="82" y="40"/>
                </a:cxn>
                <a:cxn ang="0">
                  <a:pos x="86" y="35"/>
                </a:cxn>
                <a:cxn ang="0">
                  <a:pos x="86" y="21"/>
                </a:cxn>
                <a:cxn ang="0">
                  <a:pos x="87" y="16"/>
                </a:cxn>
                <a:cxn ang="0">
                  <a:pos x="87" y="2"/>
                </a:cxn>
                <a:cxn ang="0">
                  <a:pos x="87" y="0"/>
                </a:cxn>
                <a:cxn ang="0">
                  <a:pos x="87" y="0"/>
                </a:cxn>
              </a:cxnLst>
              <a:rect l="0" t="0" r="r" b="b"/>
              <a:pathLst>
                <a:path w="87" h="257">
                  <a:moveTo>
                    <a:pt x="87" y="0"/>
                  </a:moveTo>
                  <a:lnTo>
                    <a:pt x="86" y="2"/>
                  </a:lnTo>
                  <a:lnTo>
                    <a:pt x="80" y="10"/>
                  </a:lnTo>
                  <a:lnTo>
                    <a:pt x="70" y="21"/>
                  </a:lnTo>
                  <a:lnTo>
                    <a:pt x="57" y="37"/>
                  </a:lnTo>
                  <a:lnTo>
                    <a:pt x="46" y="48"/>
                  </a:lnTo>
                  <a:lnTo>
                    <a:pt x="34" y="67"/>
                  </a:lnTo>
                  <a:lnTo>
                    <a:pt x="27" y="78"/>
                  </a:lnTo>
                  <a:lnTo>
                    <a:pt x="25" y="92"/>
                  </a:lnTo>
                  <a:lnTo>
                    <a:pt x="21" y="97"/>
                  </a:lnTo>
                  <a:lnTo>
                    <a:pt x="21" y="105"/>
                  </a:lnTo>
                  <a:lnTo>
                    <a:pt x="19" y="113"/>
                  </a:lnTo>
                  <a:lnTo>
                    <a:pt x="19" y="124"/>
                  </a:lnTo>
                  <a:lnTo>
                    <a:pt x="15" y="133"/>
                  </a:lnTo>
                  <a:lnTo>
                    <a:pt x="13" y="145"/>
                  </a:lnTo>
                  <a:lnTo>
                    <a:pt x="13" y="156"/>
                  </a:lnTo>
                  <a:lnTo>
                    <a:pt x="10" y="170"/>
                  </a:lnTo>
                  <a:lnTo>
                    <a:pt x="6" y="181"/>
                  </a:lnTo>
                  <a:lnTo>
                    <a:pt x="6" y="191"/>
                  </a:lnTo>
                  <a:lnTo>
                    <a:pt x="4" y="200"/>
                  </a:lnTo>
                  <a:lnTo>
                    <a:pt x="4" y="211"/>
                  </a:lnTo>
                  <a:lnTo>
                    <a:pt x="0" y="223"/>
                  </a:lnTo>
                  <a:lnTo>
                    <a:pt x="0" y="230"/>
                  </a:lnTo>
                  <a:lnTo>
                    <a:pt x="0" y="232"/>
                  </a:lnTo>
                  <a:lnTo>
                    <a:pt x="4" y="238"/>
                  </a:lnTo>
                  <a:lnTo>
                    <a:pt x="10" y="248"/>
                  </a:lnTo>
                  <a:lnTo>
                    <a:pt x="19" y="253"/>
                  </a:lnTo>
                  <a:lnTo>
                    <a:pt x="25" y="257"/>
                  </a:lnTo>
                  <a:lnTo>
                    <a:pt x="30" y="253"/>
                  </a:lnTo>
                  <a:lnTo>
                    <a:pt x="30" y="248"/>
                  </a:lnTo>
                  <a:lnTo>
                    <a:pt x="34" y="242"/>
                  </a:lnTo>
                  <a:lnTo>
                    <a:pt x="36" y="232"/>
                  </a:lnTo>
                  <a:lnTo>
                    <a:pt x="40" y="221"/>
                  </a:lnTo>
                  <a:lnTo>
                    <a:pt x="40" y="206"/>
                  </a:lnTo>
                  <a:lnTo>
                    <a:pt x="40" y="191"/>
                  </a:lnTo>
                  <a:lnTo>
                    <a:pt x="40" y="179"/>
                  </a:lnTo>
                  <a:lnTo>
                    <a:pt x="42" y="166"/>
                  </a:lnTo>
                  <a:lnTo>
                    <a:pt x="42" y="156"/>
                  </a:lnTo>
                  <a:lnTo>
                    <a:pt x="42" y="145"/>
                  </a:lnTo>
                  <a:lnTo>
                    <a:pt x="46" y="135"/>
                  </a:lnTo>
                  <a:lnTo>
                    <a:pt x="49" y="128"/>
                  </a:lnTo>
                  <a:lnTo>
                    <a:pt x="49" y="118"/>
                  </a:lnTo>
                  <a:lnTo>
                    <a:pt x="51" y="109"/>
                  </a:lnTo>
                  <a:lnTo>
                    <a:pt x="51" y="103"/>
                  </a:lnTo>
                  <a:lnTo>
                    <a:pt x="57" y="94"/>
                  </a:lnTo>
                  <a:lnTo>
                    <a:pt x="63" y="78"/>
                  </a:lnTo>
                  <a:lnTo>
                    <a:pt x="74" y="63"/>
                  </a:lnTo>
                  <a:lnTo>
                    <a:pt x="76" y="56"/>
                  </a:lnTo>
                  <a:lnTo>
                    <a:pt x="80" y="46"/>
                  </a:lnTo>
                  <a:lnTo>
                    <a:pt x="82" y="40"/>
                  </a:lnTo>
                  <a:lnTo>
                    <a:pt x="86" y="35"/>
                  </a:lnTo>
                  <a:lnTo>
                    <a:pt x="86" y="21"/>
                  </a:lnTo>
                  <a:lnTo>
                    <a:pt x="87" y="16"/>
                  </a:lnTo>
                  <a:lnTo>
                    <a:pt x="87" y="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17" name="Freeform 90"/>
            <p:cNvSpPr>
              <a:spLocks/>
            </p:cNvSpPr>
            <p:nvPr/>
          </p:nvSpPr>
          <p:spPr bwMode="auto">
            <a:xfrm>
              <a:off x="6481757" y="4019552"/>
              <a:ext cx="293686" cy="120650"/>
            </a:xfrm>
            <a:custGeom>
              <a:avLst/>
              <a:gdLst/>
              <a:ahLst/>
              <a:cxnLst>
                <a:cxn ang="0">
                  <a:pos x="35" y="100"/>
                </a:cxn>
                <a:cxn ang="0">
                  <a:pos x="50" y="100"/>
                </a:cxn>
                <a:cxn ang="0">
                  <a:pos x="73" y="102"/>
                </a:cxn>
                <a:cxn ang="0">
                  <a:pos x="94" y="102"/>
                </a:cxn>
                <a:cxn ang="0">
                  <a:pos x="114" y="100"/>
                </a:cxn>
                <a:cxn ang="0">
                  <a:pos x="143" y="100"/>
                </a:cxn>
                <a:cxn ang="0">
                  <a:pos x="170" y="95"/>
                </a:cxn>
                <a:cxn ang="0">
                  <a:pos x="194" y="85"/>
                </a:cxn>
                <a:cxn ang="0">
                  <a:pos x="209" y="79"/>
                </a:cxn>
                <a:cxn ang="0">
                  <a:pos x="227" y="70"/>
                </a:cxn>
                <a:cxn ang="0">
                  <a:pos x="246" y="57"/>
                </a:cxn>
                <a:cxn ang="0">
                  <a:pos x="259" y="49"/>
                </a:cxn>
                <a:cxn ang="0">
                  <a:pos x="278" y="36"/>
                </a:cxn>
                <a:cxn ang="0">
                  <a:pos x="303" y="20"/>
                </a:cxn>
                <a:cxn ang="0">
                  <a:pos x="329" y="5"/>
                </a:cxn>
                <a:cxn ang="0">
                  <a:pos x="350" y="0"/>
                </a:cxn>
                <a:cxn ang="0">
                  <a:pos x="363" y="3"/>
                </a:cxn>
                <a:cxn ang="0">
                  <a:pos x="369" y="19"/>
                </a:cxn>
                <a:cxn ang="0">
                  <a:pos x="369" y="36"/>
                </a:cxn>
                <a:cxn ang="0">
                  <a:pos x="363" y="60"/>
                </a:cxn>
                <a:cxn ang="0">
                  <a:pos x="350" y="79"/>
                </a:cxn>
                <a:cxn ang="0">
                  <a:pos x="335" y="91"/>
                </a:cxn>
                <a:cxn ang="0">
                  <a:pos x="316" y="106"/>
                </a:cxn>
                <a:cxn ang="0">
                  <a:pos x="293" y="117"/>
                </a:cxn>
                <a:cxn ang="0">
                  <a:pos x="267" y="127"/>
                </a:cxn>
                <a:cxn ang="0">
                  <a:pos x="236" y="133"/>
                </a:cxn>
                <a:cxn ang="0">
                  <a:pos x="211" y="142"/>
                </a:cxn>
                <a:cxn ang="0">
                  <a:pos x="189" y="144"/>
                </a:cxn>
                <a:cxn ang="0">
                  <a:pos x="160" y="148"/>
                </a:cxn>
                <a:cxn ang="0">
                  <a:pos x="133" y="148"/>
                </a:cxn>
                <a:cxn ang="0">
                  <a:pos x="103" y="152"/>
                </a:cxn>
                <a:cxn ang="0">
                  <a:pos x="78" y="152"/>
                </a:cxn>
                <a:cxn ang="0">
                  <a:pos x="61" y="152"/>
                </a:cxn>
                <a:cxn ang="0">
                  <a:pos x="42" y="152"/>
                </a:cxn>
                <a:cxn ang="0">
                  <a:pos x="27" y="148"/>
                </a:cxn>
                <a:cxn ang="0">
                  <a:pos x="10" y="144"/>
                </a:cxn>
                <a:cxn ang="0">
                  <a:pos x="0" y="133"/>
                </a:cxn>
                <a:cxn ang="0">
                  <a:pos x="10" y="115"/>
                </a:cxn>
                <a:cxn ang="0">
                  <a:pos x="27" y="102"/>
                </a:cxn>
                <a:cxn ang="0">
                  <a:pos x="31" y="100"/>
                </a:cxn>
              </a:cxnLst>
              <a:rect l="0" t="0" r="r" b="b"/>
              <a:pathLst>
                <a:path w="369" h="152">
                  <a:moveTo>
                    <a:pt x="31" y="100"/>
                  </a:moveTo>
                  <a:lnTo>
                    <a:pt x="35" y="100"/>
                  </a:lnTo>
                  <a:lnTo>
                    <a:pt x="40" y="100"/>
                  </a:lnTo>
                  <a:lnTo>
                    <a:pt x="50" y="100"/>
                  </a:lnTo>
                  <a:lnTo>
                    <a:pt x="63" y="102"/>
                  </a:lnTo>
                  <a:lnTo>
                    <a:pt x="73" y="102"/>
                  </a:lnTo>
                  <a:lnTo>
                    <a:pt x="82" y="102"/>
                  </a:lnTo>
                  <a:lnTo>
                    <a:pt x="94" y="102"/>
                  </a:lnTo>
                  <a:lnTo>
                    <a:pt x="107" y="102"/>
                  </a:lnTo>
                  <a:lnTo>
                    <a:pt x="114" y="100"/>
                  </a:lnTo>
                  <a:lnTo>
                    <a:pt x="128" y="100"/>
                  </a:lnTo>
                  <a:lnTo>
                    <a:pt x="143" y="100"/>
                  </a:lnTo>
                  <a:lnTo>
                    <a:pt x="156" y="100"/>
                  </a:lnTo>
                  <a:lnTo>
                    <a:pt x="170" y="95"/>
                  </a:lnTo>
                  <a:lnTo>
                    <a:pt x="185" y="91"/>
                  </a:lnTo>
                  <a:lnTo>
                    <a:pt x="194" y="85"/>
                  </a:lnTo>
                  <a:lnTo>
                    <a:pt x="200" y="81"/>
                  </a:lnTo>
                  <a:lnTo>
                    <a:pt x="209" y="79"/>
                  </a:lnTo>
                  <a:lnTo>
                    <a:pt x="217" y="76"/>
                  </a:lnTo>
                  <a:lnTo>
                    <a:pt x="227" y="70"/>
                  </a:lnTo>
                  <a:lnTo>
                    <a:pt x="232" y="62"/>
                  </a:lnTo>
                  <a:lnTo>
                    <a:pt x="246" y="57"/>
                  </a:lnTo>
                  <a:lnTo>
                    <a:pt x="253" y="55"/>
                  </a:lnTo>
                  <a:lnTo>
                    <a:pt x="259" y="49"/>
                  </a:lnTo>
                  <a:lnTo>
                    <a:pt x="268" y="41"/>
                  </a:lnTo>
                  <a:lnTo>
                    <a:pt x="278" y="36"/>
                  </a:lnTo>
                  <a:lnTo>
                    <a:pt x="287" y="34"/>
                  </a:lnTo>
                  <a:lnTo>
                    <a:pt x="303" y="20"/>
                  </a:lnTo>
                  <a:lnTo>
                    <a:pt x="316" y="15"/>
                  </a:lnTo>
                  <a:lnTo>
                    <a:pt x="329" y="5"/>
                  </a:lnTo>
                  <a:lnTo>
                    <a:pt x="341" y="3"/>
                  </a:lnTo>
                  <a:lnTo>
                    <a:pt x="350" y="0"/>
                  </a:lnTo>
                  <a:lnTo>
                    <a:pt x="360" y="0"/>
                  </a:lnTo>
                  <a:lnTo>
                    <a:pt x="363" y="3"/>
                  </a:lnTo>
                  <a:lnTo>
                    <a:pt x="369" y="13"/>
                  </a:lnTo>
                  <a:lnTo>
                    <a:pt x="369" y="19"/>
                  </a:lnTo>
                  <a:lnTo>
                    <a:pt x="369" y="28"/>
                  </a:lnTo>
                  <a:lnTo>
                    <a:pt x="369" y="36"/>
                  </a:lnTo>
                  <a:lnTo>
                    <a:pt x="369" y="45"/>
                  </a:lnTo>
                  <a:lnTo>
                    <a:pt x="363" y="60"/>
                  </a:lnTo>
                  <a:lnTo>
                    <a:pt x="356" y="76"/>
                  </a:lnTo>
                  <a:lnTo>
                    <a:pt x="350" y="79"/>
                  </a:lnTo>
                  <a:lnTo>
                    <a:pt x="344" y="85"/>
                  </a:lnTo>
                  <a:lnTo>
                    <a:pt x="335" y="91"/>
                  </a:lnTo>
                  <a:lnTo>
                    <a:pt x="329" y="100"/>
                  </a:lnTo>
                  <a:lnTo>
                    <a:pt x="316" y="106"/>
                  </a:lnTo>
                  <a:lnTo>
                    <a:pt x="308" y="112"/>
                  </a:lnTo>
                  <a:lnTo>
                    <a:pt x="293" y="117"/>
                  </a:lnTo>
                  <a:lnTo>
                    <a:pt x="282" y="123"/>
                  </a:lnTo>
                  <a:lnTo>
                    <a:pt x="267" y="127"/>
                  </a:lnTo>
                  <a:lnTo>
                    <a:pt x="251" y="131"/>
                  </a:lnTo>
                  <a:lnTo>
                    <a:pt x="236" y="133"/>
                  </a:lnTo>
                  <a:lnTo>
                    <a:pt x="225" y="138"/>
                  </a:lnTo>
                  <a:lnTo>
                    <a:pt x="211" y="142"/>
                  </a:lnTo>
                  <a:lnTo>
                    <a:pt x="200" y="142"/>
                  </a:lnTo>
                  <a:lnTo>
                    <a:pt x="189" y="144"/>
                  </a:lnTo>
                  <a:lnTo>
                    <a:pt x="175" y="148"/>
                  </a:lnTo>
                  <a:lnTo>
                    <a:pt x="160" y="148"/>
                  </a:lnTo>
                  <a:lnTo>
                    <a:pt x="149" y="148"/>
                  </a:lnTo>
                  <a:lnTo>
                    <a:pt x="133" y="148"/>
                  </a:lnTo>
                  <a:lnTo>
                    <a:pt x="118" y="152"/>
                  </a:lnTo>
                  <a:lnTo>
                    <a:pt x="103" y="152"/>
                  </a:lnTo>
                  <a:lnTo>
                    <a:pt x="88" y="152"/>
                  </a:lnTo>
                  <a:lnTo>
                    <a:pt x="78" y="152"/>
                  </a:lnTo>
                  <a:lnTo>
                    <a:pt x="71" y="152"/>
                  </a:lnTo>
                  <a:lnTo>
                    <a:pt x="61" y="152"/>
                  </a:lnTo>
                  <a:lnTo>
                    <a:pt x="52" y="152"/>
                  </a:lnTo>
                  <a:lnTo>
                    <a:pt x="42" y="152"/>
                  </a:lnTo>
                  <a:lnTo>
                    <a:pt x="35" y="152"/>
                  </a:lnTo>
                  <a:lnTo>
                    <a:pt x="27" y="148"/>
                  </a:lnTo>
                  <a:lnTo>
                    <a:pt x="21" y="148"/>
                  </a:lnTo>
                  <a:lnTo>
                    <a:pt x="10" y="144"/>
                  </a:lnTo>
                  <a:lnTo>
                    <a:pt x="6" y="142"/>
                  </a:lnTo>
                  <a:lnTo>
                    <a:pt x="0" y="133"/>
                  </a:lnTo>
                  <a:lnTo>
                    <a:pt x="4" y="123"/>
                  </a:lnTo>
                  <a:lnTo>
                    <a:pt x="10" y="115"/>
                  </a:lnTo>
                  <a:lnTo>
                    <a:pt x="19" y="108"/>
                  </a:lnTo>
                  <a:lnTo>
                    <a:pt x="27" y="102"/>
                  </a:lnTo>
                  <a:lnTo>
                    <a:pt x="31" y="100"/>
                  </a:lnTo>
                  <a:lnTo>
                    <a:pt x="31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18" name="Freeform 95"/>
            <p:cNvSpPr>
              <a:spLocks/>
            </p:cNvSpPr>
            <p:nvPr/>
          </p:nvSpPr>
          <p:spPr bwMode="auto">
            <a:xfrm>
              <a:off x="6791321" y="3452814"/>
              <a:ext cx="547686" cy="584200"/>
            </a:xfrm>
            <a:custGeom>
              <a:avLst/>
              <a:gdLst/>
              <a:ahLst/>
              <a:cxnLst>
                <a:cxn ang="0">
                  <a:pos x="21" y="154"/>
                </a:cxn>
                <a:cxn ang="0">
                  <a:pos x="67" y="139"/>
                </a:cxn>
                <a:cxn ang="0">
                  <a:pos x="129" y="123"/>
                </a:cxn>
                <a:cxn ang="0">
                  <a:pos x="192" y="103"/>
                </a:cxn>
                <a:cxn ang="0">
                  <a:pos x="259" y="84"/>
                </a:cxn>
                <a:cxn ang="0">
                  <a:pos x="314" y="68"/>
                </a:cxn>
                <a:cxn ang="0">
                  <a:pos x="357" y="57"/>
                </a:cxn>
                <a:cxn ang="0">
                  <a:pos x="409" y="42"/>
                </a:cxn>
                <a:cxn ang="0">
                  <a:pos x="483" y="11"/>
                </a:cxn>
                <a:cxn ang="0">
                  <a:pos x="521" y="0"/>
                </a:cxn>
                <a:cxn ang="0">
                  <a:pos x="551" y="27"/>
                </a:cxn>
                <a:cxn ang="0">
                  <a:pos x="572" y="76"/>
                </a:cxn>
                <a:cxn ang="0">
                  <a:pos x="582" y="125"/>
                </a:cxn>
                <a:cxn ang="0">
                  <a:pos x="599" y="186"/>
                </a:cxn>
                <a:cxn ang="0">
                  <a:pos x="608" y="232"/>
                </a:cxn>
                <a:cxn ang="0">
                  <a:pos x="623" y="279"/>
                </a:cxn>
                <a:cxn ang="0">
                  <a:pos x="635" y="333"/>
                </a:cxn>
                <a:cxn ang="0">
                  <a:pos x="654" y="386"/>
                </a:cxn>
                <a:cxn ang="0">
                  <a:pos x="665" y="435"/>
                </a:cxn>
                <a:cxn ang="0">
                  <a:pos x="679" y="483"/>
                </a:cxn>
                <a:cxn ang="0">
                  <a:pos x="686" y="534"/>
                </a:cxn>
                <a:cxn ang="0">
                  <a:pos x="690" y="591"/>
                </a:cxn>
                <a:cxn ang="0">
                  <a:pos x="669" y="616"/>
                </a:cxn>
                <a:cxn ang="0">
                  <a:pos x="610" y="642"/>
                </a:cxn>
                <a:cxn ang="0">
                  <a:pos x="566" y="652"/>
                </a:cxn>
                <a:cxn ang="0">
                  <a:pos x="521" y="671"/>
                </a:cxn>
                <a:cxn ang="0">
                  <a:pos x="475" y="682"/>
                </a:cxn>
                <a:cxn ang="0">
                  <a:pos x="428" y="694"/>
                </a:cxn>
                <a:cxn ang="0">
                  <a:pos x="386" y="707"/>
                </a:cxn>
                <a:cxn ang="0">
                  <a:pos x="331" y="720"/>
                </a:cxn>
                <a:cxn ang="0">
                  <a:pos x="274" y="735"/>
                </a:cxn>
                <a:cxn ang="0">
                  <a:pos x="243" y="709"/>
                </a:cxn>
                <a:cxn ang="0">
                  <a:pos x="308" y="694"/>
                </a:cxn>
                <a:cxn ang="0">
                  <a:pos x="382" y="675"/>
                </a:cxn>
                <a:cxn ang="0">
                  <a:pos x="426" y="667"/>
                </a:cxn>
                <a:cxn ang="0">
                  <a:pos x="470" y="652"/>
                </a:cxn>
                <a:cxn ang="0">
                  <a:pos x="546" y="633"/>
                </a:cxn>
                <a:cxn ang="0">
                  <a:pos x="603" y="610"/>
                </a:cxn>
                <a:cxn ang="0">
                  <a:pos x="629" y="580"/>
                </a:cxn>
                <a:cxn ang="0">
                  <a:pos x="629" y="524"/>
                </a:cxn>
                <a:cxn ang="0">
                  <a:pos x="625" y="479"/>
                </a:cxn>
                <a:cxn ang="0">
                  <a:pos x="614" y="426"/>
                </a:cxn>
                <a:cxn ang="0">
                  <a:pos x="603" y="371"/>
                </a:cxn>
                <a:cxn ang="0">
                  <a:pos x="589" y="323"/>
                </a:cxn>
                <a:cxn ang="0">
                  <a:pos x="576" y="277"/>
                </a:cxn>
                <a:cxn ang="0">
                  <a:pos x="561" y="232"/>
                </a:cxn>
                <a:cxn ang="0">
                  <a:pos x="540" y="175"/>
                </a:cxn>
                <a:cxn ang="0">
                  <a:pos x="515" y="103"/>
                </a:cxn>
                <a:cxn ang="0">
                  <a:pos x="506" y="57"/>
                </a:cxn>
                <a:cxn ang="0">
                  <a:pos x="452" y="66"/>
                </a:cxn>
                <a:cxn ang="0">
                  <a:pos x="386" y="97"/>
                </a:cxn>
                <a:cxn ang="0">
                  <a:pos x="340" y="118"/>
                </a:cxn>
                <a:cxn ang="0">
                  <a:pos x="283" y="139"/>
                </a:cxn>
                <a:cxn ang="0">
                  <a:pos x="232" y="150"/>
                </a:cxn>
                <a:cxn ang="0">
                  <a:pos x="175" y="169"/>
                </a:cxn>
                <a:cxn ang="0">
                  <a:pos x="120" y="184"/>
                </a:cxn>
                <a:cxn ang="0">
                  <a:pos x="72" y="196"/>
                </a:cxn>
                <a:cxn ang="0">
                  <a:pos x="30" y="211"/>
                </a:cxn>
              </a:cxnLst>
              <a:rect l="0" t="0" r="r" b="b"/>
              <a:pathLst>
                <a:path w="690" h="735">
                  <a:moveTo>
                    <a:pt x="0" y="163"/>
                  </a:moveTo>
                  <a:lnTo>
                    <a:pt x="2" y="163"/>
                  </a:lnTo>
                  <a:lnTo>
                    <a:pt x="8" y="160"/>
                  </a:lnTo>
                  <a:lnTo>
                    <a:pt x="15" y="158"/>
                  </a:lnTo>
                  <a:lnTo>
                    <a:pt x="21" y="154"/>
                  </a:lnTo>
                  <a:lnTo>
                    <a:pt x="30" y="154"/>
                  </a:lnTo>
                  <a:lnTo>
                    <a:pt x="38" y="150"/>
                  </a:lnTo>
                  <a:lnTo>
                    <a:pt x="44" y="148"/>
                  </a:lnTo>
                  <a:lnTo>
                    <a:pt x="53" y="144"/>
                  </a:lnTo>
                  <a:lnTo>
                    <a:pt x="67" y="139"/>
                  </a:lnTo>
                  <a:lnTo>
                    <a:pt x="78" y="137"/>
                  </a:lnTo>
                  <a:lnTo>
                    <a:pt x="87" y="133"/>
                  </a:lnTo>
                  <a:lnTo>
                    <a:pt x="99" y="129"/>
                  </a:lnTo>
                  <a:lnTo>
                    <a:pt x="114" y="125"/>
                  </a:lnTo>
                  <a:lnTo>
                    <a:pt x="129" y="123"/>
                  </a:lnTo>
                  <a:lnTo>
                    <a:pt x="141" y="120"/>
                  </a:lnTo>
                  <a:lnTo>
                    <a:pt x="154" y="114"/>
                  </a:lnTo>
                  <a:lnTo>
                    <a:pt x="165" y="112"/>
                  </a:lnTo>
                  <a:lnTo>
                    <a:pt x="181" y="108"/>
                  </a:lnTo>
                  <a:lnTo>
                    <a:pt x="192" y="103"/>
                  </a:lnTo>
                  <a:lnTo>
                    <a:pt x="207" y="99"/>
                  </a:lnTo>
                  <a:lnTo>
                    <a:pt x="222" y="97"/>
                  </a:lnTo>
                  <a:lnTo>
                    <a:pt x="234" y="93"/>
                  </a:lnTo>
                  <a:lnTo>
                    <a:pt x="247" y="87"/>
                  </a:lnTo>
                  <a:lnTo>
                    <a:pt x="259" y="84"/>
                  </a:lnTo>
                  <a:lnTo>
                    <a:pt x="270" y="82"/>
                  </a:lnTo>
                  <a:lnTo>
                    <a:pt x="283" y="78"/>
                  </a:lnTo>
                  <a:lnTo>
                    <a:pt x="291" y="72"/>
                  </a:lnTo>
                  <a:lnTo>
                    <a:pt x="304" y="72"/>
                  </a:lnTo>
                  <a:lnTo>
                    <a:pt x="314" y="68"/>
                  </a:lnTo>
                  <a:lnTo>
                    <a:pt x="321" y="66"/>
                  </a:lnTo>
                  <a:lnTo>
                    <a:pt x="331" y="63"/>
                  </a:lnTo>
                  <a:lnTo>
                    <a:pt x="340" y="61"/>
                  </a:lnTo>
                  <a:lnTo>
                    <a:pt x="350" y="57"/>
                  </a:lnTo>
                  <a:lnTo>
                    <a:pt x="357" y="57"/>
                  </a:lnTo>
                  <a:lnTo>
                    <a:pt x="365" y="55"/>
                  </a:lnTo>
                  <a:lnTo>
                    <a:pt x="373" y="51"/>
                  </a:lnTo>
                  <a:lnTo>
                    <a:pt x="386" y="47"/>
                  </a:lnTo>
                  <a:lnTo>
                    <a:pt x="393" y="47"/>
                  </a:lnTo>
                  <a:lnTo>
                    <a:pt x="409" y="42"/>
                  </a:lnTo>
                  <a:lnTo>
                    <a:pt x="426" y="36"/>
                  </a:lnTo>
                  <a:lnTo>
                    <a:pt x="443" y="27"/>
                  </a:lnTo>
                  <a:lnTo>
                    <a:pt x="458" y="23"/>
                  </a:lnTo>
                  <a:lnTo>
                    <a:pt x="470" y="17"/>
                  </a:lnTo>
                  <a:lnTo>
                    <a:pt x="483" y="11"/>
                  </a:lnTo>
                  <a:lnTo>
                    <a:pt x="494" y="9"/>
                  </a:lnTo>
                  <a:lnTo>
                    <a:pt x="506" y="6"/>
                  </a:lnTo>
                  <a:lnTo>
                    <a:pt x="511" y="0"/>
                  </a:lnTo>
                  <a:lnTo>
                    <a:pt x="519" y="0"/>
                  </a:lnTo>
                  <a:lnTo>
                    <a:pt x="521" y="0"/>
                  </a:lnTo>
                  <a:lnTo>
                    <a:pt x="525" y="0"/>
                  </a:lnTo>
                  <a:lnTo>
                    <a:pt x="530" y="2"/>
                  </a:lnTo>
                  <a:lnTo>
                    <a:pt x="536" y="9"/>
                  </a:lnTo>
                  <a:lnTo>
                    <a:pt x="547" y="21"/>
                  </a:lnTo>
                  <a:lnTo>
                    <a:pt x="551" y="27"/>
                  </a:lnTo>
                  <a:lnTo>
                    <a:pt x="553" y="36"/>
                  </a:lnTo>
                  <a:lnTo>
                    <a:pt x="561" y="42"/>
                  </a:lnTo>
                  <a:lnTo>
                    <a:pt x="563" y="55"/>
                  </a:lnTo>
                  <a:lnTo>
                    <a:pt x="566" y="63"/>
                  </a:lnTo>
                  <a:lnTo>
                    <a:pt x="572" y="76"/>
                  </a:lnTo>
                  <a:lnTo>
                    <a:pt x="576" y="87"/>
                  </a:lnTo>
                  <a:lnTo>
                    <a:pt x="578" y="103"/>
                  </a:lnTo>
                  <a:lnTo>
                    <a:pt x="578" y="108"/>
                  </a:lnTo>
                  <a:lnTo>
                    <a:pt x="582" y="118"/>
                  </a:lnTo>
                  <a:lnTo>
                    <a:pt x="582" y="125"/>
                  </a:lnTo>
                  <a:lnTo>
                    <a:pt x="584" y="141"/>
                  </a:lnTo>
                  <a:lnTo>
                    <a:pt x="587" y="154"/>
                  </a:lnTo>
                  <a:lnTo>
                    <a:pt x="593" y="169"/>
                  </a:lnTo>
                  <a:lnTo>
                    <a:pt x="597" y="179"/>
                  </a:lnTo>
                  <a:lnTo>
                    <a:pt x="599" y="186"/>
                  </a:lnTo>
                  <a:lnTo>
                    <a:pt x="599" y="196"/>
                  </a:lnTo>
                  <a:lnTo>
                    <a:pt x="603" y="205"/>
                  </a:lnTo>
                  <a:lnTo>
                    <a:pt x="604" y="215"/>
                  </a:lnTo>
                  <a:lnTo>
                    <a:pt x="608" y="222"/>
                  </a:lnTo>
                  <a:lnTo>
                    <a:pt x="608" y="232"/>
                  </a:lnTo>
                  <a:lnTo>
                    <a:pt x="610" y="241"/>
                  </a:lnTo>
                  <a:lnTo>
                    <a:pt x="614" y="251"/>
                  </a:lnTo>
                  <a:lnTo>
                    <a:pt x="618" y="258"/>
                  </a:lnTo>
                  <a:lnTo>
                    <a:pt x="622" y="272"/>
                  </a:lnTo>
                  <a:lnTo>
                    <a:pt x="623" y="279"/>
                  </a:lnTo>
                  <a:lnTo>
                    <a:pt x="625" y="289"/>
                  </a:lnTo>
                  <a:lnTo>
                    <a:pt x="629" y="302"/>
                  </a:lnTo>
                  <a:lnTo>
                    <a:pt x="633" y="312"/>
                  </a:lnTo>
                  <a:lnTo>
                    <a:pt x="635" y="323"/>
                  </a:lnTo>
                  <a:lnTo>
                    <a:pt x="635" y="333"/>
                  </a:lnTo>
                  <a:lnTo>
                    <a:pt x="642" y="344"/>
                  </a:lnTo>
                  <a:lnTo>
                    <a:pt x="642" y="353"/>
                  </a:lnTo>
                  <a:lnTo>
                    <a:pt x="648" y="365"/>
                  </a:lnTo>
                  <a:lnTo>
                    <a:pt x="650" y="374"/>
                  </a:lnTo>
                  <a:lnTo>
                    <a:pt x="654" y="386"/>
                  </a:lnTo>
                  <a:lnTo>
                    <a:pt x="654" y="395"/>
                  </a:lnTo>
                  <a:lnTo>
                    <a:pt x="658" y="407"/>
                  </a:lnTo>
                  <a:lnTo>
                    <a:pt x="660" y="416"/>
                  </a:lnTo>
                  <a:lnTo>
                    <a:pt x="663" y="426"/>
                  </a:lnTo>
                  <a:lnTo>
                    <a:pt x="665" y="435"/>
                  </a:lnTo>
                  <a:lnTo>
                    <a:pt x="669" y="447"/>
                  </a:lnTo>
                  <a:lnTo>
                    <a:pt x="669" y="456"/>
                  </a:lnTo>
                  <a:lnTo>
                    <a:pt x="671" y="464"/>
                  </a:lnTo>
                  <a:lnTo>
                    <a:pt x="675" y="473"/>
                  </a:lnTo>
                  <a:lnTo>
                    <a:pt x="679" y="483"/>
                  </a:lnTo>
                  <a:lnTo>
                    <a:pt x="679" y="492"/>
                  </a:lnTo>
                  <a:lnTo>
                    <a:pt x="680" y="500"/>
                  </a:lnTo>
                  <a:lnTo>
                    <a:pt x="680" y="509"/>
                  </a:lnTo>
                  <a:lnTo>
                    <a:pt x="684" y="519"/>
                  </a:lnTo>
                  <a:lnTo>
                    <a:pt x="686" y="534"/>
                  </a:lnTo>
                  <a:lnTo>
                    <a:pt x="686" y="549"/>
                  </a:lnTo>
                  <a:lnTo>
                    <a:pt x="690" y="561"/>
                  </a:lnTo>
                  <a:lnTo>
                    <a:pt x="690" y="574"/>
                  </a:lnTo>
                  <a:lnTo>
                    <a:pt x="690" y="582"/>
                  </a:lnTo>
                  <a:lnTo>
                    <a:pt x="690" y="591"/>
                  </a:lnTo>
                  <a:lnTo>
                    <a:pt x="690" y="597"/>
                  </a:lnTo>
                  <a:lnTo>
                    <a:pt x="690" y="606"/>
                  </a:lnTo>
                  <a:lnTo>
                    <a:pt x="684" y="610"/>
                  </a:lnTo>
                  <a:lnTo>
                    <a:pt x="679" y="612"/>
                  </a:lnTo>
                  <a:lnTo>
                    <a:pt x="669" y="616"/>
                  </a:lnTo>
                  <a:lnTo>
                    <a:pt x="663" y="621"/>
                  </a:lnTo>
                  <a:lnTo>
                    <a:pt x="650" y="625"/>
                  </a:lnTo>
                  <a:lnTo>
                    <a:pt x="639" y="631"/>
                  </a:lnTo>
                  <a:lnTo>
                    <a:pt x="623" y="637"/>
                  </a:lnTo>
                  <a:lnTo>
                    <a:pt x="610" y="642"/>
                  </a:lnTo>
                  <a:lnTo>
                    <a:pt x="603" y="642"/>
                  </a:lnTo>
                  <a:lnTo>
                    <a:pt x="593" y="646"/>
                  </a:lnTo>
                  <a:lnTo>
                    <a:pt x="584" y="648"/>
                  </a:lnTo>
                  <a:lnTo>
                    <a:pt x="576" y="652"/>
                  </a:lnTo>
                  <a:lnTo>
                    <a:pt x="566" y="652"/>
                  </a:lnTo>
                  <a:lnTo>
                    <a:pt x="557" y="658"/>
                  </a:lnTo>
                  <a:lnTo>
                    <a:pt x="547" y="661"/>
                  </a:lnTo>
                  <a:lnTo>
                    <a:pt x="540" y="663"/>
                  </a:lnTo>
                  <a:lnTo>
                    <a:pt x="530" y="667"/>
                  </a:lnTo>
                  <a:lnTo>
                    <a:pt x="521" y="671"/>
                  </a:lnTo>
                  <a:lnTo>
                    <a:pt x="511" y="671"/>
                  </a:lnTo>
                  <a:lnTo>
                    <a:pt x="504" y="673"/>
                  </a:lnTo>
                  <a:lnTo>
                    <a:pt x="494" y="675"/>
                  </a:lnTo>
                  <a:lnTo>
                    <a:pt x="485" y="678"/>
                  </a:lnTo>
                  <a:lnTo>
                    <a:pt x="475" y="682"/>
                  </a:lnTo>
                  <a:lnTo>
                    <a:pt x="468" y="684"/>
                  </a:lnTo>
                  <a:lnTo>
                    <a:pt x="458" y="688"/>
                  </a:lnTo>
                  <a:lnTo>
                    <a:pt x="449" y="692"/>
                  </a:lnTo>
                  <a:lnTo>
                    <a:pt x="437" y="692"/>
                  </a:lnTo>
                  <a:lnTo>
                    <a:pt x="428" y="694"/>
                  </a:lnTo>
                  <a:lnTo>
                    <a:pt x="418" y="697"/>
                  </a:lnTo>
                  <a:lnTo>
                    <a:pt x="409" y="699"/>
                  </a:lnTo>
                  <a:lnTo>
                    <a:pt x="401" y="703"/>
                  </a:lnTo>
                  <a:lnTo>
                    <a:pt x="393" y="707"/>
                  </a:lnTo>
                  <a:lnTo>
                    <a:pt x="386" y="707"/>
                  </a:lnTo>
                  <a:lnTo>
                    <a:pt x="373" y="709"/>
                  </a:lnTo>
                  <a:lnTo>
                    <a:pt x="367" y="709"/>
                  </a:lnTo>
                  <a:lnTo>
                    <a:pt x="357" y="713"/>
                  </a:lnTo>
                  <a:lnTo>
                    <a:pt x="344" y="718"/>
                  </a:lnTo>
                  <a:lnTo>
                    <a:pt x="331" y="720"/>
                  </a:lnTo>
                  <a:lnTo>
                    <a:pt x="316" y="724"/>
                  </a:lnTo>
                  <a:lnTo>
                    <a:pt x="304" y="728"/>
                  </a:lnTo>
                  <a:lnTo>
                    <a:pt x="295" y="730"/>
                  </a:lnTo>
                  <a:lnTo>
                    <a:pt x="287" y="734"/>
                  </a:lnTo>
                  <a:lnTo>
                    <a:pt x="274" y="735"/>
                  </a:lnTo>
                  <a:lnTo>
                    <a:pt x="270" y="735"/>
                  </a:lnTo>
                  <a:lnTo>
                    <a:pt x="222" y="718"/>
                  </a:lnTo>
                  <a:lnTo>
                    <a:pt x="226" y="715"/>
                  </a:lnTo>
                  <a:lnTo>
                    <a:pt x="238" y="713"/>
                  </a:lnTo>
                  <a:lnTo>
                    <a:pt x="243" y="709"/>
                  </a:lnTo>
                  <a:lnTo>
                    <a:pt x="255" y="709"/>
                  </a:lnTo>
                  <a:lnTo>
                    <a:pt x="264" y="707"/>
                  </a:lnTo>
                  <a:lnTo>
                    <a:pt x="279" y="703"/>
                  </a:lnTo>
                  <a:lnTo>
                    <a:pt x="291" y="697"/>
                  </a:lnTo>
                  <a:lnTo>
                    <a:pt x="308" y="694"/>
                  </a:lnTo>
                  <a:lnTo>
                    <a:pt x="321" y="692"/>
                  </a:lnTo>
                  <a:lnTo>
                    <a:pt x="340" y="688"/>
                  </a:lnTo>
                  <a:lnTo>
                    <a:pt x="355" y="684"/>
                  </a:lnTo>
                  <a:lnTo>
                    <a:pt x="371" y="678"/>
                  </a:lnTo>
                  <a:lnTo>
                    <a:pt x="382" y="675"/>
                  </a:lnTo>
                  <a:lnTo>
                    <a:pt x="392" y="675"/>
                  </a:lnTo>
                  <a:lnTo>
                    <a:pt x="401" y="673"/>
                  </a:lnTo>
                  <a:lnTo>
                    <a:pt x="409" y="673"/>
                  </a:lnTo>
                  <a:lnTo>
                    <a:pt x="414" y="671"/>
                  </a:lnTo>
                  <a:lnTo>
                    <a:pt x="426" y="667"/>
                  </a:lnTo>
                  <a:lnTo>
                    <a:pt x="433" y="663"/>
                  </a:lnTo>
                  <a:lnTo>
                    <a:pt x="443" y="661"/>
                  </a:lnTo>
                  <a:lnTo>
                    <a:pt x="452" y="658"/>
                  </a:lnTo>
                  <a:lnTo>
                    <a:pt x="460" y="658"/>
                  </a:lnTo>
                  <a:lnTo>
                    <a:pt x="470" y="652"/>
                  </a:lnTo>
                  <a:lnTo>
                    <a:pt x="479" y="652"/>
                  </a:lnTo>
                  <a:lnTo>
                    <a:pt x="494" y="646"/>
                  </a:lnTo>
                  <a:lnTo>
                    <a:pt x="511" y="642"/>
                  </a:lnTo>
                  <a:lnTo>
                    <a:pt x="527" y="637"/>
                  </a:lnTo>
                  <a:lnTo>
                    <a:pt x="546" y="633"/>
                  </a:lnTo>
                  <a:lnTo>
                    <a:pt x="557" y="627"/>
                  </a:lnTo>
                  <a:lnTo>
                    <a:pt x="568" y="625"/>
                  </a:lnTo>
                  <a:lnTo>
                    <a:pt x="582" y="618"/>
                  </a:lnTo>
                  <a:lnTo>
                    <a:pt x="593" y="616"/>
                  </a:lnTo>
                  <a:lnTo>
                    <a:pt x="603" y="610"/>
                  </a:lnTo>
                  <a:lnTo>
                    <a:pt x="608" y="606"/>
                  </a:lnTo>
                  <a:lnTo>
                    <a:pt x="614" y="602"/>
                  </a:lnTo>
                  <a:lnTo>
                    <a:pt x="622" y="601"/>
                  </a:lnTo>
                  <a:lnTo>
                    <a:pt x="623" y="591"/>
                  </a:lnTo>
                  <a:lnTo>
                    <a:pt x="629" y="580"/>
                  </a:lnTo>
                  <a:lnTo>
                    <a:pt x="629" y="568"/>
                  </a:lnTo>
                  <a:lnTo>
                    <a:pt x="633" y="553"/>
                  </a:lnTo>
                  <a:lnTo>
                    <a:pt x="629" y="543"/>
                  </a:lnTo>
                  <a:lnTo>
                    <a:pt x="629" y="534"/>
                  </a:lnTo>
                  <a:lnTo>
                    <a:pt x="629" y="524"/>
                  </a:lnTo>
                  <a:lnTo>
                    <a:pt x="629" y="519"/>
                  </a:lnTo>
                  <a:lnTo>
                    <a:pt x="629" y="507"/>
                  </a:lnTo>
                  <a:lnTo>
                    <a:pt x="629" y="498"/>
                  </a:lnTo>
                  <a:lnTo>
                    <a:pt x="625" y="488"/>
                  </a:lnTo>
                  <a:lnTo>
                    <a:pt x="625" y="479"/>
                  </a:lnTo>
                  <a:lnTo>
                    <a:pt x="623" y="467"/>
                  </a:lnTo>
                  <a:lnTo>
                    <a:pt x="623" y="458"/>
                  </a:lnTo>
                  <a:lnTo>
                    <a:pt x="622" y="443"/>
                  </a:lnTo>
                  <a:lnTo>
                    <a:pt x="618" y="435"/>
                  </a:lnTo>
                  <a:lnTo>
                    <a:pt x="614" y="426"/>
                  </a:lnTo>
                  <a:lnTo>
                    <a:pt x="614" y="414"/>
                  </a:lnTo>
                  <a:lnTo>
                    <a:pt x="610" y="405"/>
                  </a:lnTo>
                  <a:lnTo>
                    <a:pt x="608" y="395"/>
                  </a:lnTo>
                  <a:lnTo>
                    <a:pt x="604" y="382"/>
                  </a:lnTo>
                  <a:lnTo>
                    <a:pt x="603" y="371"/>
                  </a:lnTo>
                  <a:lnTo>
                    <a:pt x="599" y="361"/>
                  </a:lnTo>
                  <a:lnTo>
                    <a:pt x="599" y="353"/>
                  </a:lnTo>
                  <a:lnTo>
                    <a:pt x="597" y="344"/>
                  </a:lnTo>
                  <a:lnTo>
                    <a:pt x="593" y="333"/>
                  </a:lnTo>
                  <a:lnTo>
                    <a:pt x="589" y="323"/>
                  </a:lnTo>
                  <a:lnTo>
                    <a:pt x="587" y="317"/>
                  </a:lnTo>
                  <a:lnTo>
                    <a:pt x="584" y="308"/>
                  </a:lnTo>
                  <a:lnTo>
                    <a:pt x="582" y="298"/>
                  </a:lnTo>
                  <a:lnTo>
                    <a:pt x="578" y="287"/>
                  </a:lnTo>
                  <a:lnTo>
                    <a:pt x="576" y="277"/>
                  </a:lnTo>
                  <a:lnTo>
                    <a:pt x="572" y="268"/>
                  </a:lnTo>
                  <a:lnTo>
                    <a:pt x="568" y="258"/>
                  </a:lnTo>
                  <a:lnTo>
                    <a:pt x="566" y="251"/>
                  </a:lnTo>
                  <a:lnTo>
                    <a:pt x="563" y="241"/>
                  </a:lnTo>
                  <a:lnTo>
                    <a:pt x="561" y="232"/>
                  </a:lnTo>
                  <a:lnTo>
                    <a:pt x="557" y="222"/>
                  </a:lnTo>
                  <a:lnTo>
                    <a:pt x="553" y="215"/>
                  </a:lnTo>
                  <a:lnTo>
                    <a:pt x="551" y="205"/>
                  </a:lnTo>
                  <a:lnTo>
                    <a:pt x="546" y="190"/>
                  </a:lnTo>
                  <a:lnTo>
                    <a:pt x="540" y="175"/>
                  </a:lnTo>
                  <a:lnTo>
                    <a:pt x="532" y="158"/>
                  </a:lnTo>
                  <a:lnTo>
                    <a:pt x="527" y="141"/>
                  </a:lnTo>
                  <a:lnTo>
                    <a:pt x="525" y="125"/>
                  </a:lnTo>
                  <a:lnTo>
                    <a:pt x="521" y="114"/>
                  </a:lnTo>
                  <a:lnTo>
                    <a:pt x="515" y="103"/>
                  </a:lnTo>
                  <a:lnTo>
                    <a:pt x="515" y="91"/>
                  </a:lnTo>
                  <a:lnTo>
                    <a:pt x="511" y="78"/>
                  </a:lnTo>
                  <a:lnTo>
                    <a:pt x="511" y="68"/>
                  </a:lnTo>
                  <a:lnTo>
                    <a:pt x="509" y="61"/>
                  </a:lnTo>
                  <a:lnTo>
                    <a:pt x="506" y="57"/>
                  </a:lnTo>
                  <a:lnTo>
                    <a:pt x="496" y="55"/>
                  </a:lnTo>
                  <a:lnTo>
                    <a:pt x="489" y="57"/>
                  </a:lnTo>
                  <a:lnTo>
                    <a:pt x="475" y="57"/>
                  </a:lnTo>
                  <a:lnTo>
                    <a:pt x="464" y="63"/>
                  </a:lnTo>
                  <a:lnTo>
                    <a:pt x="452" y="66"/>
                  </a:lnTo>
                  <a:lnTo>
                    <a:pt x="437" y="76"/>
                  </a:lnTo>
                  <a:lnTo>
                    <a:pt x="418" y="82"/>
                  </a:lnTo>
                  <a:lnTo>
                    <a:pt x="403" y="91"/>
                  </a:lnTo>
                  <a:lnTo>
                    <a:pt x="393" y="93"/>
                  </a:lnTo>
                  <a:lnTo>
                    <a:pt x="386" y="97"/>
                  </a:lnTo>
                  <a:lnTo>
                    <a:pt x="376" y="103"/>
                  </a:lnTo>
                  <a:lnTo>
                    <a:pt x="367" y="104"/>
                  </a:lnTo>
                  <a:lnTo>
                    <a:pt x="357" y="108"/>
                  </a:lnTo>
                  <a:lnTo>
                    <a:pt x="350" y="114"/>
                  </a:lnTo>
                  <a:lnTo>
                    <a:pt x="340" y="118"/>
                  </a:lnTo>
                  <a:lnTo>
                    <a:pt x="335" y="120"/>
                  </a:lnTo>
                  <a:lnTo>
                    <a:pt x="316" y="125"/>
                  </a:lnTo>
                  <a:lnTo>
                    <a:pt x="300" y="133"/>
                  </a:lnTo>
                  <a:lnTo>
                    <a:pt x="291" y="137"/>
                  </a:lnTo>
                  <a:lnTo>
                    <a:pt x="283" y="139"/>
                  </a:lnTo>
                  <a:lnTo>
                    <a:pt x="270" y="139"/>
                  </a:lnTo>
                  <a:lnTo>
                    <a:pt x="262" y="144"/>
                  </a:lnTo>
                  <a:lnTo>
                    <a:pt x="253" y="144"/>
                  </a:lnTo>
                  <a:lnTo>
                    <a:pt x="240" y="150"/>
                  </a:lnTo>
                  <a:lnTo>
                    <a:pt x="232" y="150"/>
                  </a:lnTo>
                  <a:lnTo>
                    <a:pt x="219" y="158"/>
                  </a:lnTo>
                  <a:lnTo>
                    <a:pt x="207" y="158"/>
                  </a:lnTo>
                  <a:lnTo>
                    <a:pt x="196" y="160"/>
                  </a:lnTo>
                  <a:lnTo>
                    <a:pt x="183" y="163"/>
                  </a:lnTo>
                  <a:lnTo>
                    <a:pt x="175" y="169"/>
                  </a:lnTo>
                  <a:lnTo>
                    <a:pt x="162" y="173"/>
                  </a:lnTo>
                  <a:lnTo>
                    <a:pt x="150" y="175"/>
                  </a:lnTo>
                  <a:lnTo>
                    <a:pt x="141" y="179"/>
                  </a:lnTo>
                  <a:lnTo>
                    <a:pt x="133" y="180"/>
                  </a:lnTo>
                  <a:lnTo>
                    <a:pt x="120" y="184"/>
                  </a:lnTo>
                  <a:lnTo>
                    <a:pt x="108" y="186"/>
                  </a:lnTo>
                  <a:lnTo>
                    <a:pt x="99" y="190"/>
                  </a:lnTo>
                  <a:lnTo>
                    <a:pt x="89" y="194"/>
                  </a:lnTo>
                  <a:lnTo>
                    <a:pt x="80" y="194"/>
                  </a:lnTo>
                  <a:lnTo>
                    <a:pt x="72" y="196"/>
                  </a:lnTo>
                  <a:lnTo>
                    <a:pt x="67" y="199"/>
                  </a:lnTo>
                  <a:lnTo>
                    <a:pt x="59" y="201"/>
                  </a:lnTo>
                  <a:lnTo>
                    <a:pt x="44" y="205"/>
                  </a:lnTo>
                  <a:lnTo>
                    <a:pt x="36" y="207"/>
                  </a:lnTo>
                  <a:lnTo>
                    <a:pt x="30" y="211"/>
                  </a:lnTo>
                  <a:lnTo>
                    <a:pt x="30" y="211"/>
                  </a:lnTo>
                  <a:lnTo>
                    <a:pt x="0" y="163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19" name="Freeform 96"/>
            <p:cNvSpPr>
              <a:spLocks/>
            </p:cNvSpPr>
            <p:nvPr/>
          </p:nvSpPr>
          <p:spPr bwMode="auto">
            <a:xfrm>
              <a:off x="6538913" y="3133724"/>
              <a:ext cx="574675" cy="1157288"/>
            </a:xfrm>
            <a:custGeom>
              <a:avLst/>
              <a:gdLst/>
              <a:ahLst/>
              <a:cxnLst>
                <a:cxn ang="0">
                  <a:pos x="57" y="17"/>
                </a:cxn>
                <a:cxn ang="0">
                  <a:pos x="106" y="46"/>
                </a:cxn>
                <a:cxn ang="0">
                  <a:pos x="163" y="99"/>
                </a:cxn>
                <a:cxn ang="0">
                  <a:pos x="209" y="160"/>
                </a:cxn>
                <a:cxn ang="0">
                  <a:pos x="241" y="205"/>
                </a:cxn>
                <a:cxn ang="0">
                  <a:pos x="266" y="256"/>
                </a:cxn>
                <a:cxn ang="0">
                  <a:pos x="287" y="306"/>
                </a:cxn>
                <a:cxn ang="0">
                  <a:pos x="304" y="355"/>
                </a:cxn>
                <a:cxn ang="0">
                  <a:pos x="323" y="407"/>
                </a:cxn>
                <a:cxn ang="0">
                  <a:pos x="334" y="452"/>
                </a:cxn>
                <a:cxn ang="0">
                  <a:pos x="347" y="513"/>
                </a:cxn>
                <a:cxn ang="0">
                  <a:pos x="361" y="580"/>
                </a:cxn>
                <a:cxn ang="0">
                  <a:pos x="376" y="637"/>
                </a:cxn>
                <a:cxn ang="0">
                  <a:pos x="385" y="688"/>
                </a:cxn>
                <a:cxn ang="0">
                  <a:pos x="401" y="735"/>
                </a:cxn>
                <a:cxn ang="0">
                  <a:pos x="410" y="783"/>
                </a:cxn>
                <a:cxn ang="0">
                  <a:pos x="425" y="838"/>
                </a:cxn>
                <a:cxn ang="0">
                  <a:pos x="442" y="895"/>
                </a:cxn>
                <a:cxn ang="0">
                  <a:pos x="462" y="954"/>
                </a:cxn>
                <a:cxn ang="0">
                  <a:pos x="492" y="1028"/>
                </a:cxn>
                <a:cxn ang="0">
                  <a:pos x="513" y="1076"/>
                </a:cxn>
                <a:cxn ang="0">
                  <a:pos x="536" y="1125"/>
                </a:cxn>
                <a:cxn ang="0">
                  <a:pos x="557" y="1173"/>
                </a:cxn>
                <a:cxn ang="0">
                  <a:pos x="581" y="1222"/>
                </a:cxn>
                <a:cxn ang="0">
                  <a:pos x="615" y="1283"/>
                </a:cxn>
                <a:cxn ang="0">
                  <a:pos x="661" y="1342"/>
                </a:cxn>
                <a:cxn ang="0">
                  <a:pos x="705" y="1376"/>
                </a:cxn>
                <a:cxn ang="0">
                  <a:pos x="724" y="1427"/>
                </a:cxn>
                <a:cxn ang="0">
                  <a:pos x="699" y="1458"/>
                </a:cxn>
                <a:cxn ang="0">
                  <a:pos x="648" y="1442"/>
                </a:cxn>
                <a:cxn ang="0">
                  <a:pos x="615" y="1406"/>
                </a:cxn>
                <a:cxn ang="0">
                  <a:pos x="572" y="1340"/>
                </a:cxn>
                <a:cxn ang="0">
                  <a:pos x="549" y="1290"/>
                </a:cxn>
                <a:cxn ang="0">
                  <a:pos x="522" y="1239"/>
                </a:cxn>
                <a:cxn ang="0">
                  <a:pos x="494" y="1186"/>
                </a:cxn>
                <a:cxn ang="0">
                  <a:pos x="467" y="1129"/>
                </a:cxn>
                <a:cxn ang="0">
                  <a:pos x="442" y="1076"/>
                </a:cxn>
                <a:cxn ang="0">
                  <a:pos x="418" y="1028"/>
                </a:cxn>
                <a:cxn ang="0">
                  <a:pos x="401" y="986"/>
                </a:cxn>
                <a:cxn ang="0">
                  <a:pos x="384" y="929"/>
                </a:cxn>
                <a:cxn ang="0">
                  <a:pos x="365" y="802"/>
                </a:cxn>
                <a:cxn ang="0">
                  <a:pos x="340" y="669"/>
                </a:cxn>
                <a:cxn ang="0">
                  <a:pos x="311" y="551"/>
                </a:cxn>
                <a:cxn ang="0">
                  <a:pos x="277" y="448"/>
                </a:cxn>
                <a:cxn ang="0">
                  <a:pos x="243" y="365"/>
                </a:cxn>
                <a:cxn ang="0">
                  <a:pos x="209" y="289"/>
                </a:cxn>
                <a:cxn ang="0">
                  <a:pos x="175" y="228"/>
                </a:cxn>
                <a:cxn ang="0">
                  <a:pos x="138" y="179"/>
                </a:cxn>
                <a:cxn ang="0">
                  <a:pos x="106" y="139"/>
                </a:cxn>
                <a:cxn ang="0">
                  <a:pos x="51" y="84"/>
                </a:cxn>
                <a:cxn ang="0">
                  <a:pos x="5" y="36"/>
                </a:cxn>
                <a:cxn ang="0">
                  <a:pos x="11" y="0"/>
                </a:cxn>
              </a:cxnLst>
              <a:rect l="0" t="0" r="r" b="b"/>
              <a:pathLst>
                <a:path w="724" h="1458">
                  <a:moveTo>
                    <a:pt x="21" y="2"/>
                  </a:moveTo>
                  <a:lnTo>
                    <a:pt x="30" y="6"/>
                  </a:lnTo>
                  <a:lnTo>
                    <a:pt x="40" y="8"/>
                  </a:lnTo>
                  <a:lnTo>
                    <a:pt x="47" y="11"/>
                  </a:lnTo>
                  <a:lnTo>
                    <a:pt x="57" y="17"/>
                  </a:lnTo>
                  <a:lnTo>
                    <a:pt x="70" y="23"/>
                  </a:lnTo>
                  <a:lnTo>
                    <a:pt x="79" y="27"/>
                  </a:lnTo>
                  <a:lnTo>
                    <a:pt x="87" y="36"/>
                  </a:lnTo>
                  <a:lnTo>
                    <a:pt x="97" y="42"/>
                  </a:lnTo>
                  <a:lnTo>
                    <a:pt x="106" y="46"/>
                  </a:lnTo>
                  <a:lnTo>
                    <a:pt x="116" y="53"/>
                  </a:lnTo>
                  <a:lnTo>
                    <a:pt x="123" y="61"/>
                  </a:lnTo>
                  <a:lnTo>
                    <a:pt x="133" y="66"/>
                  </a:lnTo>
                  <a:lnTo>
                    <a:pt x="148" y="82"/>
                  </a:lnTo>
                  <a:lnTo>
                    <a:pt x="163" y="99"/>
                  </a:lnTo>
                  <a:lnTo>
                    <a:pt x="178" y="114"/>
                  </a:lnTo>
                  <a:lnTo>
                    <a:pt x="190" y="133"/>
                  </a:lnTo>
                  <a:lnTo>
                    <a:pt x="195" y="141"/>
                  </a:lnTo>
                  <a:lnTo>
                    <a:pt x="201" y="150"/>
                  </a:lnTo>
                  <a:lnTo>
                    <a:pt x="209" y="160"/>
                  </a:lnTo>
                  <a:lnTo>
                    <a:pt x="216" y="167"/>
                  </a:lnTo>
                  <a:lnTo>
                    <a:pt x="222" y="179"/>
                  </a:lnTo>
                  <a:lnTo>
                    <a:pt x="230" y="186"/>
                  </a:lnTo>
                  <a:lnTo>
                    <a:pt x="235" y="196"/>
                  </a:lnTo>
                  <a:lnTo>
                    <a:pt x="241" y="205"/>
                  </a:lnTo>
                  <a:lnTo>
                    <a:pt x="243" y="215"/>
                  </a:lnTo>
                  <a:lnTo>
                    <a:pt x="251" y="226"/>
                  </a:lnTo>
                  <a:lnTo>
                    <a:pt x="256" y="237"/>
                  </a:lnTo>
                  <a:lnTo>
                    <a:pt x="262" y="247"/>
                  </a:lnTo>
                  <a:lnTo>
                    <a:pt x="266" y="256"/>
                  </a:lnTo>
                  <a:lnTo>
                    <a:pt x="271" y="264"/>
                  </a:lnTo>
                  <a:lnTo>
                    <a:pt x="275" y="274"/>
                  </a:lnTo>
                  <a:lnTo>
                    <a:pt x="281" y="285"/>
                  </a:lnTo>
                  <a:lnTo>
                    <a:pt x="283" y="294"/>
                  </a:lnTo>
                  <a:lnTo>
                    <a:pt x="287" y="306"/>
                  </a:lnTo>
                  <a:lnTo>
                    <a:pt x="292" y="317"/>
                  </a:lnTo>
                  <a:lnTo>
                    <a:pt x="296" y="325"/>
                  </a:lnTo>
                  <a:lnTo>
                    <a:pt x="298" y="338"/>
                  </a:lnTo>
                  <a:lnTo>
                    <a:pt x="302" y="346"/>
                  </a:lnTo>
                  <a:lnTo>
                    <a:pt x="304" y="355"/>
                  </a:lnTo>
                  <a:lnTo>
                    <a:pt x="308" y="367"/>
                  </a:lnTo>
                  <a:lnTo>
                    <a:pt x="311" y="376"/>
                  </a:lnTo>
                  <a:lnTo>
                    <a:pt x="313" y="388"/>
                  </a:lnTo>
                  <a:lnTo>
                    <a:pt x="317" y="397"/>
                  </a:lnTo>
                  <a:lnTo>
                    <a:pt x="323" y="407"/>
                  </a:lnTo>
                  <a:lnTo>
                    <a:pt x="323" y="416"/>
                  </a:lnTo>
                  <a:lnTo>
                    <a:pt x="325" y="424"/>
                  </a:lnTo>
                  <a:lnTo>
                    <a:pt x="328" y="437"/>
                  </a:lnTo>
                  <a:lnTo>
                    <a:pt x="332" y="447"/>
                  </a:lnTo>
                  <a:lnTo>
                    <a:pt x="334" y="452"/>
                  </a:lnTo>
                  <a:lnTo>
                    <a:pt x="338" y="462"/>
                  </a:lnTo>
                  <a:lnTo>
                    <a:pt x="338" y="469"/>
                  </a:lnTo>
                  <a:lnTo>
                    <a:pt x="340" y="479"/>
                  </a:lnTo>
                  <a:lnTo>
                    <a:pt x="344" y="498"/>
                  </a:lnTo>
                  <a:lnTo>
                    <a:pt x="347" y="513"/>
                  </a:lnTo>
                  <a:lnTo>
                    <a:pt x="349" y="526"/>
                  </a:lnTo>
                  <a:lnTo>
                    <a:pt x="355" y="545"/>
                  </a:lnTo>
                  <a:lnTo>
                    <a:pt x="355" y="559"/>
                  </a:lnTo>
                  <a:lnTo>
                    <a:pt x="359" y="570"/>
                  </a:lnTo>
                  <a:lnTo>
                    <a:pt x="361" y="580"/>
                  </a:lnTo>
                  <a:lnTo>
                    <a:pt x="365" y="595"/>
                  </a:lnTo>
                  <a:lnTo>
                    <a:pt x="365" y="602"/>
                  </a:lnTo>
                  <a:lnTo>
                    <a:pt x="368" y="616"/>
                  </a:lnTo>
                  <a:lnTo>
                    <a:pt x="370" y="623"/>
                  </a:lnTo>
                  <a:lnTo>
                    <a:pt x="376" y="637"/>
                  </a:lnTo>
                  <a:lnTo>
                    <a:pt x="376" y="648"/>
                  </a:lnTo>
                  <a:lnTo>
                    <a:pt x="380" y="658"/>
                  </a:lnTo>
                  <a:lnTo>
                    <a:pt x="384" y="667"/>
                  </a:lnTo>
                  <a:lnTo>
                    <a:pt x="385" y="678"/>
                  </a:lnTo>
                  <a:lnTo>
                    <a:pt x="385" y="688"/>
                  </a:lnTo>
                  <a:lnTo>
                    <a:pt x="389" y="699"/>
                  </a:lnTo>
                  <a:lnTo>
                    <a:pt x="391" y="709"/>
                  </a:lnTo>
                  <a:lnTo>
                    <a:pt x="395" y="718"/>
                  </a:lnTo>
                  <a:lnTo>
                    <a:pt x="397" y="726"/>
                  </a:lnTo>
                  <a:lnTo>
                    <a:pt x="401" y="735"/>
                  </a:lnTo>
                  <a:lnTo>
                    <a:pt x="401" y="749"/>
                  </a:lnTo>
                  <a:lnTo>
                    <a:pt x="404" y="756"/>
                  </a:lnTo>
                  <a:lnTo>
                    <a:pt x="406" y="766"/>
                  </a:lnTo>
                  <a:lnTo>
                    <a:pt x="410" y="775"/>
                  </a:lnTo>
                  <a:lnTo>
                    <a:pt x="410" y="783"/>
                  </a:lnTo>
                  <a:lnTo>
                    <a:pt x="416" y="796"/>
                  </a:lnTo>
                  <a:lnTo>
                    <a:pt x="416" y="806"/>
                  </a:lnTo>
                  <a:lnTo>
                    <a:pt x="418" y="817"/>
                  </a:lnTo>
                  <a:lnTo>
                    <a:pt x="422" y="827"/>
                  </a:lnTo>
                  <a:lnTo>
                    <a:pt x="425" y="838"/>
                  </a:lnTo>
                  <a:lnTo>
                    <a:pt x="429" y="851"/>
                  </a:lnTo>
                  <a:lnTo>
                    <a:pt x="435" y="863"/>
                  </a:lnTo>
                  <a:lnTo>
                    <a:pt x="437" y="878"/>
                  </a:lnTo>
                  <a:lnTo>
                    <a:pt x="442" y="889"/>
                  </a:lnTo>
                  <a:lnTo>
                    <a:pt x="442" y="895"/>
                  </a:lnTo>
                  <a:lnTo>
                    <a:pt x="446" y="905"/>
                  </a:lnTo>
                  <a:lnTo>
                    <a:pt x="450" y="914"/>
                  </a:lnTo>
                  <a:lnTo>
                    <a:pt x="452" y="925"/>
                  </a:lnTo>
                  <a:lnTo>
                    <a:pt x="456" y="937"/>
                  </a:lnTo>
                  <a:lnTo>
                    <a:pt x="462" y="954"/>
                  </a:lnTo>
                  <a:lnTo>
                    <a:pt x="467" y="969"/>
                  </a:lnTo>
                  <a:lnTo>
                    <a:pt x="473" y="986"/>
                  </a:lnTo>
                  <a:lnTo>
                    <a:pt x="479" y="1002"/>
                  </a:lnTo>
                  <a:lnTo>
                    <a:pt x="488" y="1019"/>
                  </a:lnTo>
                  <a:lnTo>
                    <a:pt x="492" y="1028"/>
                  </a:lnTo>
                  <a:lnTo>
                    <a:pt x="494" y="1038"/>
                  </a:lnTo>
                  <a:lnTo>
                    <a:pt x="500" y="1047"/>
                  </a:lnTo>
                  <a:lnTo>
                    <a:pt x="503" y="1059"/>
                  </a:lnTo>
                  <a:lnTo>
                    <a:pt x="507" y="1068"/>
                  </a:lnTo>
                  <a:lnTo>
                    <a:pt x="513" y="1076"/>
                  </a:lnTo>
                  <a:lnTo>
                    <a:pt x="515" y="1085"/>
                  </a:lnTo>
                  <a:lnTo>
                    <a:pt x="522" y="1095"/>
                  </a:lnTo>
                  <a:lnTo>
                    <a:pt x="524" y="1108"/>
                  </a:lnTo>
                  <a:lnTo>
                    <a:pt x="530" y="1116"/>
                  </a:lnTo>
                  <a:lnTo>
                    <a:pt x="536" y="1125"/>
                  </a:lnTo>
                  <a:lnTo>
                    <a:pt x="539" y="1136"/>
                  </a:lnTo>
                  <a:lnTo>
                    <a:pt x="545" y="1146"/>
                  </a:lnTo>
                  <a:lnTo>
                    <a:pt x="549" y="1155"/>
                  </a:lnTo>
                  <a:lnTo>
                    <a:pt x="555" y="1165"/>
                  </a:lnTo>
                  <a:lnTo>
                    <a:pt x="557" y="1173"/>
                  </a:lnTo>
                  <a:lnTo>
                    <a:pt x="564" y="1182"/>
                  </a:lnTo>
                  <a:lnTo>
                    <a:pt x="566" y="1192"/>
                  </a:lnTo>
                  <a:lnTo>
                    <a:pt x="572" y="1201"/>
                  </a:lnTo>
                  <a:lnTo>
                    <a:pt x="576" y="1212"/>
                  </a:lnTo>
                  <a:lnTo>
                    <a:pt x="581" y="1222"/>
                  </a:lnTo>
                  <a:lnTo>
                    <a:pt x="585" y="1231"/>
                  </a:lnTo>
                  <a:lnTo>
                    <a:pt x="591" y="1239"/>
                  </a:lnTo>
                  <a:lnTo>
                    <a:pt x="596" y="1249"/>
                  </a:lnTo>
                  <a:lnTo>
                    <a:pt x="606" y="1264"/>
                  </a:lnTo>
                  <a:lnTo>
                    <a:pt x="615" y="1283"/>
                  </a:lnTo>
                  <a:lnTo>
                    <a:pt x="625" y="1294"/>
                  </a:lnTo>
                  <a:lnTo>
                    <a:pt x="633" y="1309"/>
                  </a:lnTo>
                  <a:lnTo>
                    <a:pt x="646" y="1321"/>
                  </a:lnTo>
                  <a:lnTo>
                    <a:pt x="653" y="1334"/>
                  </a:lnTo>
                  <a:lnTo>
                    <a:pt x="661" y="1342"/>
                  </a:lnTo>
                  <a:lnTo>
                    <a:pt x="669" y="1351"/>
                  </a:lnTo>
                  <a:lnTo>
                    <a:pt x="674" y="1357"/>
                  </a:lnTo>
                  <a:lnTo>
                    <a:pt x="684" y="1365"/>
                  </a:lnTo>
                  <a:lnTo>
                    <a:pt x="693" y="1370"/>
                  </a:lnTo>
                  <a:lnTo>
                    <a:pt x="705" y="1376"/>
                  </a:lnTo>
                  <a:lnTo>
                    <a:pt x="710" y="1385"/>
                  </a:lnTo>
                  <a:lnTo>
                    <a:pt x="718" y="1397"/>
                  </a:lnTo>
                  <a:lnTo>
                    <a:pt x="720" y="1406"/>
                  </a:lnTo>
                  <a:lnTo>
                    <a:pt x="724" y="1418"/>
                  </a:lnTo>
                  <a:lnTo>
                    <a:pt x="724" y="1427"/>
                  </a:lnTo>
                  <a:lnTo>
                    <a:pt x="724" y="1435"/>
                  </a:lnTo>
                  <a:lnTo>
                    <a:pt x="720" y="1442"/>
                  </a:lnTo>
                  <a:lnTo>
                    <a:pt x="714" y="1452"/>
                  </a:lnTo>
                  <a:lnTo>
                    <a:pt x="705" y="1454"/>
                  </a:lnTo>
                  <a:lnTo>
                    <a:pt x="699" y="1458"/>
                  </a:lnTo>
                  <a:lnTo>
                    <a:pt x="684" y="1454"/>
                  </a:lnTo>
                  <a:lnTo>
                    <a:pt x="672" y="1454"/>
                  </a:lnTo>
                  <a:lnTo>
                    <a:pt x="667" y="1448"/>
                  </a:lnTo>
                  <a:lnTo>
                    <a:pt x="657" y="1446"/>
                  </a:lnTo>
                  <a:lnTo>
                    <a:pt x="648" y="1442"/>
                  </a:lnTo>
                  <a:lnTo>
                    <a:pt x="638" y="1435"/>
                  </a:lnTo>
                  <a:lnTo>
                    <a:pt x="633" y="1431"/>
                  </a:lnTo>
                  <a:lnTo>
                    <a:pt x="627" y="1423"/>
                  </a:lnTo>
                  <a:lnTo>
                    <a:pt x="621" y="1414"/>
                  </a:lnTo>
                  <a:lnTo>
                    <a:pt x="615" y="1406"/>
                  </a:lnTo>
                  <a:lnTo>
                    <a:pt x="606" y="1391"/>
                  </a:lnTo>
                  <a:lnTo>
                    <a:pt x="596" y="1378"/>
                  </a:lnTo>
                  <a:lnTo>
                    <a:pt x="587" y="1365"/>
                  </a:lnTo>
                  <a:lnTo>
                    <a:pt x="579" y="1349"/>
                  </a:lnTo>
                  <a:lnTo>
                    <a:pt x="572" y="1340"/>
                  </a:lnTo>
                  <a:lnTo>
                    <a:pt x="570" y="1330"/>
                  </a:lnTo>
                  <a:lnTo>
                    <a:pt x="564" y="1321"/>
                  </a:lnTo>
                  <a:lnTo>
                    <a:pt x="557" y="1311"/>
                  </a:lnTo>
                  <a:lnTo>
                    <a:pt x="551" y="1300"/>
                  </a:lnTo>
                  <a:lnTo>
                    <a:pt x="549" y="1290"/>
                  </a:lnTo>
                  <a:lnTo>
                    <a:pt x="543" y="1283"/>
                  </a:lnTo>
                  <a:lnTo>
                    <a:pt x="539" y="1273"/>
                  </a:lnTo>
                  <a:lnTo>
                    <a:pt x="530" y="1260"/>
                  </a:lnTo>
                  <a:lnTo>
                    <a:pt x="524" y="1249"/>
                  </a:lnTo>
                  <a:lnTo>
                    <a:pt x="522" y="1239"/>
                  </a:lnTo>
                  <a:lnTo>
                    <a:pt x="515" y="1228"/>
                  </a:lnTo>
                  <a:lnTo>
                    <a:pt x="509" y="1218"/>
                  </a:lnTo>
                  <a:lnTo>
                    <a:pt x="503" y="1207"/>
                  </a:lnTo>
                  <a:lnTo>
                    <a:pt x="500" y="1195"/>
                  </a:lnTo>
                  <a:lnTo>
                    <a:pt x="494" y="1186"/>
                  </a:lnTo>
                  <a:lnTo>
                    <a:pt x="488" y="1173"/>
                  </a:lnTo>
                  <a:lnTo>
                    <a:pt x="482" y="1165"/>
                  </a:lnTo>
                  <a:lnTo>
                    <a:pt x="477" y="1150"/>
                  </a:lnTo>
                  <a:lnTo>
                    <a:pt x="471" y="1140"/>
                  </a:lnTo>
                  <a:lnTo>
                    <a:pt x="467" y="1129"/>
                  </a:lnTo>
                  <a:lnTo>
                    <a:pt x="462" y="1119"/>
                  </a:lnTo>
                  <a:lnTo>
                    <a:pt x="458" y="1108"/>
                  </a:lnTo>
                  <a:lnTo>
                    <a:pt x="452" y="1098"/>
                  </a:lnTo>
                  <a:lnTo>
                    <a:pt x="446" y="1085"/>
                  </a:lnTo>
                  <a:lnTo>
                    <a:pt x="442" y="1076"/>
                  </a:lnTo>
                  <a:lnTo>
                    <a:pt x="437" y="1064"/>
                  </a:lnTo>
                  <a:lnTo>
                    <a:pt x="435" y="1055"/>
                  </a:lnTo>
                  <a:lnTo>
                    <a:pt x="429" y="1047"/>
                  </a:lnTo>
                  <a:lnTo>
                    <a:pt x="425" y="1038"/>
                  </a:lnTo>
                  <a:lnTo>
                    <a:pt x="418" y="1028"/>
                  </a:lnTo>
                  <a:lnTo>
                    <a:pt x="416" y="1019"/>
                  </a:lnTo>
                  <a:lnTo>
                    <a:pt x="414" y="1011"/>
                  </a:lnTo>
                  <a:lnTo>
                    <a:pt x="406" y="1002"/>
                  </a:lnTo>
                  <a:lnTo>
                    <a:pt x="404" y="992"/>
                  </a:lnTo>
                  <a:lnTo>
                    <a:pt x="401" y="986"/>
                  </a:lnTo>
                  <a:lnTo>
                    <a:pt x="397" y="971"/>
                  </a:lnTo>
                  <a:lnTo>
                    <a:pt x="391" y="960"/>
                  </a:lnTo>
                  <a:lnTo>
                    <a:pt x="389" y="944"/>
                  </a:lnTo>
                  <a:lnTo>
                    <a:pt x="385" y="935"/>
                  </a:lnTo>
                  <a:lnTo>
                    <a:pt x="384" y="929"/>
                  </a:lnTo>
                  <a:lnTo>
                    <a:pt x="384" y="925"/>
                  </a:lnTo>
                  <a:lnTo>
                    <a:pt x="380" y="893"/>
                  </a:lnTo>
                  <a:lnTo>
                    <a:pt x="374" y="863"/>
                  </a:lnTo>
                  <a:lnTo>
                    <a:pt x="368" y="830"/>
                  </a:lnTo>
                  <a:lnTo>
                    <a:pt x="365" y="802"/>
                  </a:lnTo>
                  <a:lnTo>
                    <a:pt x="359" y="775"/>
                  </a:lnTo>
                  <a:lnTo>
                    <a:pt x="355" y="749"/>
                  </a:lnTo>
                  <a:lnTo>
                    <a:pt x="349" y="720"/>
                  </a:lnTo>
                  <a:lnTo>
                    <a:pt x="347" y="694"/>
                  </a:lnTo>
                  <a:lnTo>
                    <a:pt x="340" y="669"/>
                  </a:lnTo>
                  <a:lnTo>
                    <a:pt x="334" y="644"/>
                  </a:lnTo>
                  <a:lnTo>
                    <a:pt x="325" y="621"/>
                  </a:lnTo>
                  <a:lnTo>
                    <a:pt x="323" y="597"/>
                  </a:lnTo>
                  <a:lnTo>
                    <a:pt x="317" y="574"/>
                  </a:lnTo>
                  <a:lnTo>
                    <a:pt x="311" y="551"/>
                  </a:lnTo>
                  <a:lnTo>
                    <a:pt x="304" y="526"/>
                  </a:lnTo>
                  <a:lnTo>
                    <a:pt x="298" y="509"/>
                  </a:lnTo>
                  <a:lnTo>
                    <a:pt x="292" y="488"/>
                  </a:lnTo>
                  <a:lnTo>
                    <a:pt x="287" y="467"/>
                  </a:lnTo>
                  <a:lnTo>
                    <a:pt x="277" y="448"/>
                  </a:lnTo>
                  <a:lnTo>
                    <a:pt x="271" y="431"/>
                  </a:lnTo>
                  <a:lnTo>
                    <a:pt x="262" y="412"/>
                  </a:lnTo>
                  <a:lnTo>
                    <a:pt x="256" y="395"/>
                  </a:lnTo>
                  <a:lnTo>
                    <a:pt x="251" y="376"/>
                  </a:lnTo>
                  <a:lnTo>
                    <a:pt x="243" y="365"/>
                  </a:lnTo>
                  <a:lnTo>
                    <a:pt x="235" y="346"/>
                  </a:lnTo>
                  <a:lnTo>
                    <a:pt x="230" y="331"/>
                  </a:lnTo>
                  <a:lnTo>
                    <a:pt x="222" y="317"/>
                  </a:lnTo>
                  <a:lnTo>
                    <a:pt x="214" y="304"/>
                  </a:lnTo>
                  <a:lnTo>
                    <a:pt x="209" y="289"/>
                  </a:lnTo>
                  <a:lnTo>
                    <a:pt x="201" y="277"/>
                  </a:lnTo>
                  <a:lnTo>
                    <a:pt x="194" y="264"/>
                  </a:lnTo>
                  <a:lnTo>
                    <a:pt x="186" y="253"/>
                  </a:lnTo>
                  <a:lnTo>
                    <a:pt x="180" y="241"/>
                  </a:lnTo>
                  <a:lnTo>
                    <a:pt x="175" y="228"/>
                  </a:lnTo>
                  <a:lnTo>
                    <a:pt x="165" y="217"/>
                  </a:lnTo>
                  <a:lnTo>
                    <a:pt x="159" y="207"/>
                  </a:lnTo>
                  <a:lnTo>
                    <a:pt x="152" y="199"/>
                  </a:lnTo>
                  <a:lnTo>
                    <a:pt x="144" y="190"/>
                  </a:lnTo>
                  <a:lnTo>
                    <a:pt x="138" y="179"/>
                  </a:lnTo>
                  <a:lnTo>
                    <a:pt x="133" y="171"/>
                  </a:lnTo>
                  <a:lnTo>
                    <a:pt x="123" y="161"/>
                  </a:lnTo>
                  <a:lnTo>
                    <a:pt x="117" y="154"/>
                  </a:lnTo>
                  <a:lnTo>
                    <a:pt x="112" y="144"/>
                  </a:lnTo>
                  <a:lnTo>
                    <a:pt x="106" y="139"/>
                  </a:lnTo>
                  <a:lnTo>
                    <a:pt x="93" y="123"/>
                  </a:lnTo>
                  <a:lnTo>
                    <a:pt x="83" y="114"/>
                  </a:lnTo>
                  <a:lnTo>
                    <a:pt x="72" y="103"/>
                  </a:lnTo>
                  <a:lnTo>
                    <a:pt x="62" y="93"/>
                  </a:lnTo>
                  <a:lnTo>
                    <a:pt x="51" y="84"/>
                  </a:lnTo>
                  <a:lnTo>
                    <a:pt x="45" y="78"/>
                  </a:lnTo>
                  <a:lnTo>
                    <a:pt x="30" y="63"/>
                  </a:lnTo>
                  <a:lnTo>
                    <a:pt x="21" y="57"/>
                  </a:lnTo>
                  <a:lnTo>
                    <a:pt x="11" y="46"/>
                  </a:lnTo>
                  <a:lnTo>
                    <a:pt x="5" y="36"/>
                  </a:lnTo>
                  <a:lnTo>
                    <a:pt x="3" y="27"/>
                  </a:lnTo>
                  <a:lnTo>
                    <a:pt x="3" y="17"/>
                  </a:lnTo>
                  <a:lnTo>
                    <a:pt x="0" y="8"/>
                  </a:lnTo>
                  <a:lnTo>
                    <a:pt x="5" y="2"/>
                  </a:lnTo>
                  <a:lnTo>
                    <a:pt x="11" y="0"/>
                  </a:lnTo>
                  <a:lnTo>
                    <a:pt x="21" y="2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320" name="群組 122"/>
          <p:cNvGrpSpPr/>
          <p:nvPr/>
        </p:nvGrpSpPr>
        <p:grpSpPr>
          <a:xfrm>
            <a:off x="5199280" y="4929198"/>
            <a:ext cx="1088171" cy="1643056"/>
            <a:chOff x="5259382" y="2860675"/>
            <a:chExt cx="2079625" cy="3140077"/>
          </a:xfrm>
        </p:grpSpPr>
        <p:sp>
          <p:nvSpPr>
            <p:cNvPr id="321" name="Freeform 55"/>
            <p:cNvSpPr>
              <a:spLocks/>
            </p:cNvSpPr>
            <p:nvPr/>
          </p:nvSpPr>
          <p:spPr bwMode="auto">
            <a:xfrm>
              <a:off x="6645269" y="3200400"/>
              <a:ext cx="401637" cy="388939"/>
            </a:xfrm>
            <a:custGeom>
              <a:avLst/>
              <a:gdLst/>
              <a:ahLst/>
              <a:cxnLst>
                <a:cxn ang="0">
                  <a:pos x="15" y="13"/>
                </a:cxn>
                <a:cxn ang="0">
                  <a:pos x="40" y="34"/>
                </a:cxn>
                <a:cxn ang="0">
                  <a:pos x="57" y="49"/>
                </a:cxn>
                <a:cxn ang="0">
                  <a:pos x="76" y="60"/>
                </a:cxn>
                <a:cxn ang="0">
                  <a:pos x="93" y="72"/>
                </a:cxn>
                <a:cxn ang="0">
                  <a:pos x="114" y="87"/>
                </a:cxn>
                <a:cxn ang="0">
                  <a:pos x="135" y="102"/>
                </a:cxn>
                <a:cxn ang="0">
                  <a:pos x="157" y="115"/>
                </a:cxn>
                <a:cxn ang="0">
                  <a:pos x="175" y="127"/>
                </a:cxn>
                <a:cxn ang="0">
                  <a:pos x="195" y="138"/>
                </a:cxn>
                <a:cxn ang="0">
                  <a:pos x="216" y="153"/>
                </a:cxn>
                <a:cxn ang="0">
                  <a:pos x="237" y="169"/>
                </a:cxn>
                <a:cxn ang="0">
                  <a:pos x="262" y="180"/>
                </a:cxn>
                <a:cxn ang="0">
                  <a:pos x="281" y="193"/>
                </a:cxn>
                <a:cxn ang="0">
                  <a:pos x="304" y="209"/>
                </a:cxn>
                <a:cxn ang="0">
                  <a:pos x="323" y="220"/>
                </a:cxn>
                <a:cxn ang="0">
                  <a:pos x="340" y="235"/>
                </a:cxn>
                <a:cxn ang="0">
                  <a:pos x="361" y="247"/>
                </a:cxn>
                <a:cxn ang="0">
                  <a:pos x="380" y="262"/>
                </a:cxn>
                <a:cxn ang="0">
                  <a:pos x="403" y="283"/>
                </a:cxn>
                <a:cxn ang="0">
                  <a:pos x="433" y="311"/>
                </a:cxn>
                <a:cxn ang="0">
                  <a:pos x="460" y="340"/>
                </a:cxn>
                <a:cxn ang="0">
                  <a:pos x="482" y="372"/>
                </a:cxn>
                <a:cxn ang="0">
                  <a:pos x="498" y="401"/>
                </a:cxn>
                <a:cxn ang="0">
                  <a:pos x="503" y="425"/>
                </a:cxn>
                <a:cxn ang="0">
                  <a:pos x="505" y="442"/>
                </a:cxn>
                <a:cxn ang="0">
                  <a:pos x="503" y="461"/>
                </a:cxn>
                <a:cxn ang="0">
                  <a:pos x="484" y="475"/>
                </a:cxn>
                <a:cxn ang="0">
                  <a:pos x="463" y="482"/>
                </a:cxn>
                <a:cxn ang="0">
                  <a:pos x="446" y="486"/>
                </a:cxn>
                <a:cxn ang="0">
                  <a:pos x="437" y="475"/>
                </a:cxn>
                <a:cxn ang="0">
                  <a:pos x="424" y="446"/>
                </a:cxn>
                <a:cxn ang="0">
                  <a:pos x="410" y="420"/>
                </a:cxn>
                <a:cxn ang="0">
                  <a:pos x="389" y="393"/>
                </a:cxn>
                <a:cxn ang="0">
                  <a:pos x="367" y="368"/>
                </a:cxn>
                <a:cxn ang="0">
                  <a:pos x="344" y="340"/>
                </a:cxn>
                <a:cxn ang="0">
                  <a:pos x="317" y="313"/>
                </a:cxn>
                <a:cxn ang="0">
                  <a:pos x="285" y="290"/>
                </a:cxn>
                <a:cxn ang="0">
                  <a:pos x="256" y="262"/>
                </a:cxn>
                <a:cxn ang="0">
                  <a:pos x="226" y="235"/>
                </a:cxn>
                <a:cxn ang="0">
                  <a:pos x="192" y="210"/>
                </a:cxn>
                <a:cxn ang="0">
                  <a:pos x="163" y="184"/>
                </a:cxn>
                <a:cxn ang="0">
                  <a:pos x="133" y="159"/>
                </a:cxn>
                <a:cxn ang="0">
                  <a:pos x="102" y="133"/>
                </a:cxn>
                <a:cxn ang="0">
                  <a:pos x="72" y="106"/>
                </a:cxn>
                <a:cxn ang="0">
                  <a:pos x="45" y="81"/>
                </a:cxn>
                <a:cxn ang="0">
                  <a:pos x="0" y="0"/>
                </a:cxn>
              </a:cxnLst>
              <a:rect l="0" t="0" r="r" b="b"/>
              <a:pathLst>
                <a:path w="505" h="490">
                  <a:moveTo>
                    <a:pt x="0" y="0"/>
                  </a:moveTo>
                  <a:lnTo>
                    <a:pt x="15" y="13"/>
                  </a:lnTo>
                  <a:lnTo>
                    <a:pt x="30" y="26"/>
                  </a:lnTo>
                  <a:lnTo>
                    <a:pt x="40" y="34"/>
                  </a:lnTo>
                  <a:lnTo>
                    <a:pt x="47" y="39"/>
                  </a:lnTo>
                  <a:lnTo>
                    <a:pt x="57" y="49"/>
                  </a:lnTo>
                  <a:lnTo>
                    <a:pt x="66" y="55"/>
                  </a:lnTo>
                  <a:lnTo>
                    <a:pt x="76" y="60"/>
                  </a:lnTo>
                  <a:lnTo>
                    <a:pt x="83" y="66"/>
                  </a:lnTo>
                  <a:lnTo>
                    <a:pt x="93" y="72"/>
                  </a:lnTo>
                  <a:lnTo>
                    <a:pt x="104" y="81"/>
                  </a:lnTo>
                  <a:lnTo>
                    <a:pt x="114" y="87"/>
                  </a:lnTo>
                  <a:lnTo>
                    <a:pt x="123" y="95"/>
                  </a:lnTo>
                  <a:lnTo>
                    <a:pt x="135" y="102"/>
                  </a:lnTo>
                  <a:lnTo>
                    <a:pt x="148" y="108"/>
                  </a:lnTo>
                  <a:lnTo>
                    <a:pt x="157" y="115"/>
                  </a:lnTo>
                  <a:lnTo>
                    <a:pt x="165" y="121"/>
                  </a:lnTo>
                  <a:lnTo>
                    <a:pt x="175" y="127"/>
                  </a:lnTo>
                  <a:lnTo>
                    <a:pt x="186" y="136"/>
                  </a:lnTo>
                  <a:lnTo>
                    <a:pt x="195" y="138"/>
                  </a:lnTo>
                  <a:lnTo>
                    <a:pt x="207" y="148"/>
                  </a:lnTo>
                  <a:lnTo>
                    <a:pt x="216" y="153"/>
                  </a:lnTo>
                  <a:lnTo>
                    <a:pt x="228" y="163"/>
                  </a:lnTo>
                  <a:lnTo>
                    <a:pt x="237" y="169"/>
                  </a:lnTo>
                  <a:lnTo>
                    <a:pt x="251" y="174"/>
                  </a:lnTo>
                  <a:lnTo>
                    <a:pt x="262" y="180"/>
                  </a:lnTo>
                  <a:lnTo>
                    <a:pt x="271" y="188"/>
                  </a:lnTo>
                  <a:lnTo>
                    <a:pt x="281" y="193"/>
                  </a:lnTo>
                  <a:lnTo>
                    <a:pt x="292" y="201"/>
                  </a:lnTo>
                  <a:lnTo>
                    <a:pt x="304" y="209"/>
                  </a:lnTo>
                  <a:lnTo>
                    <a:pt x="313" y="218"/>
                  </a:lnTo>
                  <a:lnTo>
                    <a:pt x="323" y="220"/>
                  </a:lnTo>
                  <a:lnTo>
                    <a:pt x="330" y="230"/>
                  </a:lnTo>
                  <a:lnTo>
                    <a:pt x="340" y="235"/>
                  </a:lnTo>
                  <a:lnTo>
                    <a:pt x="349" y="241"/>
                  </a:lnTo>
                  <a:lnTo>
                    <a:pt x="361" y="247"/>
                  </a:lnTo>
                  <a:lnTo>
                    <a:pt x="370" y="256"/>
                  </a:lnTo>
                  <a:lnTo>
                    <a:pt x="380" y="262"/>
                  </a:lnTo>
                  <a:lnTo>
                    <a:pt x="389" y="269"/>
                  </a:lnTo>
                  <a:lnTo>
                    <a:pt x="403" y="283"/>
                  </a:lnTo>
                  <a:lnTo>
                    <a:pt x="422" y="296"/>
                  </a:lnTo>
                  <a:lnTo>
                    <a:pt x="433" y="311"/>
                  </a:lnTo>
                  <a:lnTo>
                    <a:pt x="448" y="326"/>
                  </a:lnTo>
                  <a:lnTo>
                    <a:pt x="460" y="340"/>
                  </a:lnTo>
                  <a:lnTo>
                    <a:pt x="473" y="357"/>
                  </a:lnTo>
                  <a:lnTo>
                    <a:pt x="482" y="372"/>
                  </a:lnTo>
                  <a:lnTo>
                    <a:pt x="492" y="385"/>
                  </a:lnTo>
                  <a:lnTo>
                    <a:pt x="498" y="401"/>
                  </a:lnTo>
                  <a:lnTo>
                    <a:pt x="503" y="420"/>
                  </a:lnTo>
                  <a:lnTo>
                    <a:pt x="503" y="425"/>
                  </a:lnTo>
                  <a:lnTo>
                    <a:pt x="505" y="435"/>
                  </a:lnTo>
                  <a:lnTo>
                    <a:pt x="505" y="442"/>
                  </a:lnTo>
                  <a:lnTo>
                    <a:pt x="505" y="454"/>
                  </a:lnTo>
                  <a:lnTo>
                    <a:pt x="503" y="461"/>
                  </a:lnTo>
                  <a:lnTo>
                    <a:pt x="498" y="467"/>
                  </a:lnTo>
                  <a:lnTo>
                    <a:pt x="484" y="475"/>
                  </a:lnTo>
                  <a:lnTo>
                    <a:pt x="475" y="480"/>
                  </a:lnTo>
                  <a:lnTo>
                    <a:pt x="463" y="482"/>
                  </a:lnTo>
                  <a:lnTo>
                    <a:pt x="452" y="486"/>
                  </a:lnTo>
                  <a:lnTo>
                    <a:pt x="446" y="486"/>
                  </a:lnTo>
                  <a:lnTo>
                    <a:pt x="443" y="490"/>
                  </a:lnTo>
                  <a:lnTo>
                    <a:pt x="437" y="475"/>
                  </a:lnTo>
                  <a:lnTo>
                    <a:pt x="433" y="461"/>
                  </a:lnTo>
                  <a:lnTo>
                    <a:pt x="424" y="446"/>
                  </a:lnTo>
                  <a:lnTo>
                    <a:pt x="418" y="435"/>
                  </a:lnTo>
                  <a:lnTo>
                    <a:pt x="410" y="420"/>
                  </a:lnTo>
                  <a:lnTo>
                    <a:pt x="401" y="408"/>
                  </a:lnTo>
                  <a:lnTo>
                    <a:pt x="389" y="393"/>
                  </a:lnTo>
                  <a:lnTo>
                    <a:pt x="380" y="380"/>
                  </a:lnTo>
                  <a:lnTo>
                    <a:pt x="367" y="368"/>
                  </a:lnTo>
                  <a:lnTo>
                    <a:pt x="355" y="357"/>
                  </a:lnTo>
                  <a:lnTo>
                    <a:pt x="344" y="340"/>
                  </a:lnTo>
                  <a:lnTo>
                    <a:pt x="330" y="328"/>
                  </a:lnTo>
                  <a:lnTo>
                    <a:pt x="317" y="313"/>
                  </a:lnTo>
                  <a:lnTo>
                    <a:pt x="302" y="302"/>
                  </a:lnTo>
                  <a:lnTo>
                    <a:pt x="285" y="290"/>
                  </a:lnTo>
                  <a:lnTo>
                    <a:pt x="273" y="277"/>
                  </a:lnTo>
                  <a:lnTo>
                    <a:pt x="256" y="262"/>
                  </a:lnTo>
                  <a:lnTo>
                    <a:pt x="241" y="247"/>
                  </a:lnTo>
                  <a:lnTo>
                    <a:pt x="226" y="235"/>
                  </a:lnTo>
                  <a:lnTo>
                    <a:pt x="211" y="222"/>
                  </a:lnTo>
                  <a:lnTo>
                    <a:pt x="192" y="210"/>
                  </a:lnTo>
                  <a:lnTo>
                    <a:pt x="178" y="199"/>
                  </a:lnTo>
                  <a:lnTo>
                    <a:pt x="163" y="184"/>
                  </a:lnTo>
                  <a:lnTo>
                    <a:pt x="148" y="172"/>
                  </a:lnTo>
                  <a:lnTo>
                    <a:pt x="133" y="159"/>
                  </a:lnTo>
                  <a:lnTo>
                    <a:pt x="118" y="144"/>
                  </a:lnTo>
                  <a:lnTo>
                    <a:pt x="102" y="133"/>
                  </a:lnTo>
                  <a:lnTo>
                    <a:pt x="87" y="121"/>
                  </a:lnTo>
                  <a:lnTo>
                    <a:pt x="72" y="106"/>
                  </a:lnTo>
                  <a:lnTo>
                    <a:pt x="61" y="95"/>
                  </a:lnTo>
                  <a:lnTo>
                    <a:pt x="45" y="81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22" name="Freeform 69"/>
            <p:cNvSpPr>
              <a:spLocks/>
            </p:cNvSpPr>
            <p:nvPr/>
          </p:nvSpPr>
          <p:spPr bwMode="auto">
            <a:xfrm>
              <a:off x="6016619" y="2860675"/>
              <a:ext cx="220662" cy="474663"/>
            </a:xfrm>
            <a:custGeom>
              <a:avLst/>
              <a:gdLst/>
              <a:ahLst/>
              <a:cxnLst>
                <a:cxn ang="0">
                  <a:pos x="243" y="63"/>
                </a:cxn>
                <a:cxn ang="0">
                  <a:pos x="217" y="66"/>
                </a:cxn>
                <a:cxn ang="0">
                  <a:pos x="192" y="74"/>
                </a:cxn>
                <a:cxn ang="0">
                  <a:pos x="148" y="103"/>
                </a:cxn>
                <a:cxn ang="0">
                  <a:pos x="108" y="144"/>
                </a:cxn>
                <a:cxn ang="0">
                  <a:pos x="93" y="171"/>
                </a:cxn>
                <a:cxn ang="0">
                  <a:pos x="80" y="198"/>
                </a:cxn>
                <a:cxn ang="0">
                  <a:pos x="69" y="226"/>
                </a:cxn>
                <a:cxn ang="0">
                  <a:pos x="63" y="258"/>
                </a:cxn>
                <a:cxn ang="0">
                  <a:pos x="53" y="289"/>
                </a:cxn>
                <a:cxn ang="0">
                  <a:pos x="51" y="319"/>
                </a:cxn>
                <a:cxn ang="0">
                  <a:pos x="48" y="352"/>
                </a:cxn>
                <a:cxn ang="0">
                  <a:pos x="51" y="386"/>
                </a:cxn>
                <a:cxn ang="0">
                  <a:pos x="53" y="416"/>
                </a:cxn>
                <a:cxn ang="0">
                  <a:pos x="59" y="447"/>
                </a:cxn>
                <a:cxn ang="0">
                  <a:pos x="72" y="473"/>
                </a:cxn>
                <a:cxn ang="0">
                  <a:pos x="84" y="500"/>
                </a:cxn>
                <a:cxn ang="0">
                  <a:pos x="118" y="543"/>
                </a:cxn>
                <a:cxn ang="0">
                  <a:pos x="162" y="564"/>
                </a:cxn>
                <a:cxn ang="0">
                  <a:pos x="198" y="543"/>
                </a:cxn>
                <a:cxn ang="0">
                  <a:pos x="217" y="519"/>
                </a:cxn>
                <a:cxn ang="0">
                  <a:pos x="238" y="490"/>
                </a:cxn>
                <a:cxn ang="0">
                  <a:pos x="257" y="469"/>
                </a:cxn>
                <a:cxn ang="0">
                  <a:pos x="272" y="473"/>
                </a:cxn>
                <a:cxn ang="0">
                  <a:pos x="272" y="504"/>
                </a:cxn>
                <a:cxn ang="0">
                  <a:pos x="257" y="530"/>
                </a:cxn>
                <a:cxn ang="0">
                  <a:pos x="223" y="566"/>
                </a:cxn>
                <a:cxn ang="0">
                  <a:pos x="196" y="585"/>
                </a:cxn>
                <a:cxn ang="0">
                  <a:pos x="165" y="593"/>
                </a:cxn>
                <a:cxn ang="0">
                  <a:pos x="139" y="597"/>
                </a:cxn>
                <a:cxn ang="0">
                  <a:pos x="114" y="591"/>
                </a:cxn>
                <a:cxn ang="0">
                  <a:pos x="72" y="564"/>
                </a:cxn>
                <a:cxn ang="0">
                  <a:pos x="44" y="524"/>
                </a:cxn>
                <a:cxn ang="0">
                  <a:pos x="21" y="483"/>
                </a:cxn>
                <a:cxn ang="0">
                  <a:pos x="15" y="454"/>
                </a:cxn>
                <a:cxn ang="0">
                  <a:pos x="10" y="428"/>
                </a:cxn>
                <a:cxn ang="0">
                  <a:pos x="6" y="401"/>
                </a:cxn>
                <a:cxn ang="0">
                  <a:pos x="2" y="376"/>
                </a:cxn>
                <a:cxn ang="0">
                  <a:pos x="0" y="350"/>
                </a:cxn>
                <a:cxn ang="0">
                  <a:pos x="0" y="308"/>
                </a:cxn>
                <a:cxn ang="0">
                  <a:pos x="0" y="283"/>
                </a:cxn>
                <a:cxn ang="0">
                  <a:pos x="2" y="241"/>
                </a:cxn>
                <a:cxn ang="0">
                  <a:pos x="6" y="213"/>
                </a:cxn>
                <a:cxn ang="0">
                  <a:pos x="17" y="169"/>
                </a:cxn>
                <a:cxn ang="0">
                  <a:pos x="36" y="123"/>
                </a:cxn>
                <a:cxn ang="0">
                  <a:pos x="57" y="82"/>
                </a:cxn>
                <a:cxn ang="0">
                  <a:pos x="91" y="47"/>
                </a:cxn>
                <a:cxn ang="0">
                  <a:pos x="129" y="23"/>
                </a:cxn>
                <a:cxn ang="0">
                  <a:pos x="160" y="9"/>
                </a:cxn>
                <a:cxn ang="0">
                  <a:pos x="190" y="2"/>
                </a:cxn>
                <a:cxn ang="0">
                  <a:pos x="217" y="2"/>
                </a:cxn>
                <a:cxn ang="0">
                  <a:pos x="251" y="0"/>
                </a:cxn>
                <a:cxn ang="0">
                  <a:pos x="278" y="11"/>
                </a:cxn>
                <a:cxn ang="0">
                  <a:pos x="280" y="46"/>
                </a:cxn>
                <a:cxn ang="0">
                  <a:pos x="266" y="66"/>
                </a:cxn>
              </a:cxnLst>
              <a:rect l="0" t="0" r="r" b="b"/>
              <a:pathLst>
                <a:path w="280" h="597">
                  <a:moveTo>
                    <a:pt x="266" y="66"/>
                  </a:moveTo>
                  <a:lnTo>
                    <a:pt x="253" y="63"/>
                  </a:lnTo>
                  <a:lnTo>
                    <a:pt x="243" y="63"/>
                  </a:lnTo>
                  <a:lnTo>
                    <a:pt x="236" y="63"/>
                  </a:lnTo>
                  <a:lnTo>
                    <a:pt x="226" y="66"/>
                  </a:lnTo>
                  <a:lnTo>
                    <a:pt x="217" y="66"/>
                  </a:lnTo>
                  <a:lnTo>
                    <a:pt x="207" y="68"/>
                  </a:lnTo>
                  <a:lnTo>
                    <a:pt x="198" y="72"/>
                  </a:lnTo>
                  <a:lnTo>
                    <a:pt x="192" y="74"/>
                  </a:lnTo>
                  <a:lnTo>
                    <a:pt x="175" y="82"/>
                  </a:lnTo>
                  <a:lnTo>
                    <a:pt x="160" y="93"/>
                  </a:lnTo>
                  <a:lnTo>
                    <a:pt x="148" y="103"/>
                  </a:lnTo>
                  <a:lnTo>
                    <a:pt x="135" y="116"/>
                  </a:lnTo>
                  <a:lnTo>
                    <a:pt x="120" y="129"/>
                  </a:lnTo>
                  <a:lnTo>
                    <a:pt x="108" y="144"/>
                  </a:lnTo>
                  <a:lnTo>
                    <a:pt x="103" y="154"/>
                  </a:lnTo>
                  <a:lnTo>
                    <a:pt x="99" y="163"/>
                  </a:lnTo>
                  <a:lnTo>
                    <a:pt x="93" y="171"/>
                  </a:lnTo>
                  <a:lnTo>
                    <a:pt x="91" y="180"/>
                  </a:lnTo>
                  <a:lnTo>
                    <a:pt x="84" y="190"/>
                  </a:lnTo>
                  <a:lnTo>
                    <a:pt x="80" y="198"/>
                  </a:lnTo>
                  <a:lnTo>
                    <a:pt x="78" y="207"/>
                  </a:lnTo>
                  <a:lnTo>
                    <a:pt x="76" y="217"/>
                  </a:lnTo>
                  <a:lnTo>
                    <a:pt x="69" y="226"/>
                  </a:lnTo>
                  <a:lnTo>
                    <a:pt x="67" y="237"/>
                  </a:lnTo>
                  <a:lnTo>
                    <a:pt x="63" y="247"/>
                  </a:lnTo>
                  <a:lnTo>
                    <a:pt x="63" y="258"/>
                  </a:lnTo>
                  <a:lnTo>
                    <a:pt x="57" y="268"/>
                  </a:lnTo>
                  <a:lnTo>
                    <a:pt x="57" y="277"/>
                  </a:lnTo>
                  <a:lnTo>
                    <a:pt x="53" y="289"/>
                  </a:lnTo>
                  <a:lnTo>
                    <a:pt x="53" y="298"/>
                  </a:lnTo>
                  <a:lnTo>
                    <a:pt x="51" y="308"/>
                  </a:lnTo>
                  <a:lnTo>
                    <a:pt x="51" y="319"/>
                  </a:lnTo>
                  <a:lnTo>
                    <a:pt x="51" y="331"/>
                  </a:lnTo>
                  <a:lnTo>
                    <a:pt x="51" y="344"/>
                  </a:lnTo>
                  <a:lnTo>
                    <a:pt x="48" y="352"/>
                  </a:lnTo>
                  <a:lnTo>
                    <a:pt x="48" y="361"/>
                  </a:lnTo>
                  <a:lnTo>
                    <a:pt x="48" y="372"/>
                  </a:lnTo>
                  <a:lnTo>
                    <a:pt x="51" y="386"/>
                  </a:lnTo>
                  <a:lnTo>
                    <a:pt x="51" y="395"/>
                  </a:lnTo>
                  <a:lnTo>
                    <a:pt x="51" y="405"/>
                  </a:lnTo>
                  <a:lnTo>
                    <a:pt x="53" y="416"/>
                  </a:lnTo>
                  <a:lnTo>
                    <a:pt x="57" y="428"/>
                  </a:lnTo>
                  <a:lnTo>
                    <a:pt x="57" y="437"/>
                  </a:lnTo>
                  <a:lnTo>
                    <a:pt x="59" y="447"/>
                  </a:lnTo>
                  <a:lnTo>
                    <a:pt x="63" y="454"/>
                  </a:lnTo>
                  <a:lnTo>
                    <a:pt x="67" y="464"/>
                  </a:lnTo>
                  <a:lnTo>
                    <a:pt x="72" y="473"/>
                  </a:lnTo>
                  <a:lnTo>
                    <a:pt x="76" y="483"/>
                  </a:lnTo>
                  <a:lnTo>
                    <a:pt x="80" y="490"/>
                  </a:lnTo>
                  <a:lnTo>
                    <a:pt x="84" y="500"/>
                  </a:lnTo>
                  <a:lnTo>
                    <a:pt x="93" y="515"/>
                  </a:lnTo>
                  <a:lnTo>
                    <a:pt x="105" y="530"/>
                  </a:lnTo>
                  <a:lnTo>
                    <a:pt x="118" y="543"/>
                  </a:lnTo>
                  <a:lnTo>
                    <a:pt x="135" y="559"/>
                  </a:lnTo>
                  <a:lnTo>
                    <a:pt x="148" y="564"/>
                  </a:lnTo>
                  <a:lnTo>
                    <a:pt x="162" y="564"/>
                  </a:lnTo>
                  <a:lnTo>
                    <a:pt x="175" y="559"/>
                  </a:lnTo>
                  <a:lnTo>
                    <a:pt x="192" y="549"/>
                  </a:lnTo>
                  <a:lnTo>
                    <a:pt x="198" y="543"/>
                  </a:lnTo>
                  <a:lnTo>
                    <a:pt x="205" y="536"/>
                  </a:lnTo>
                  <a:lnTo>
                    <a:pt x="211" y="526"/>
                  </a:lnTo>
                  <a:lnTo>
                    <a:pt x="217" y="519"/>
                  </a:lnTo>
                  <a:lnTo>
                    <a:pt x="223" y="509"/>
                  </a:lnTo>
                  <a:lnTo>
                    <a:pt x="230" y="500"/>
                  </a:lnTo>
                  <a:lnTo>
                    <a:pt x="238" y="490"/>
                  </a:lnTo>
                  <a:lnTo>
                    <a:pt x="243" y="485"/>
                  </a:lnTo>
                  <a:lnTo>
                    <a:pt x="247" y="477"/>
                  </a:lnTo>
                  <a:lnTo>
                    <a:pt x="257" y="469"/>
                  </a:lnTo>
                  <a:lnTo>
                    <a:pt x="262" y="467"/>
                  </a:lnTo>
                  <a:lnTo>
                    <a:pt x="268" y="467"/>
                  </a:lnTo>
                  <a:lnTo>
                    <a:pt x="272" y="473"/>
                  </a:lnTo>
                  <a:lnTo>
                    <a:pt x="274" y="479"/>
                  </a:lnTo>
                  <a:lnTo>
                    <a:pt x="274" y="488"/>
                  </a:lnTo>
                  <a:lnTo>
                    <a:pt x="272" y="504"/>
                  </a:lnTo>
                  <a:lnTo>
                    <a:pt x="266" y="511"/>
                  </a:lnTo>
                  <a:lnTo>
                    <a:pt x="262" y="523"/>
                  </a:lnTo>
                  <a:lnTo>
                    <a:pt x="257" y="530"/>
                  </a:lnTo>
                  <a:lnTo>
                    <a:pt x="251" y="540"/>
                  </a:lnTo>
                  <a:lnTo>
                    <a:pt x="238" y="551"/>
                  </a:lnTo>
                  <a:lnTo>
                    <a:pt x="223" y="566"/>
                  </a:lnTo>
                  <a:lnTo>
                    <a:pt x="213" y="572"/>
                  </a:lnTo>
                  <a:lnTo>
                    <a:pt x="205" y="580"/>
                  </a:lnTo>
                  <a:lnTo>
                    <a:pt x="196" y="585"/>
                  </a:lnTo>
                  <a:lnTo>
                    <a:pt x="186" y="587"/>
                  </a:lnTo>
                  <a:lnTo>
                    <a:pt x="175" y="591"/>
                  </a:lnTo>
                  <a:lnTo>
                    <a:pt x="165" y="593"/>
                  </a:lnTo>
                  <a:lnTo>
                    <a:pt x="156" y="597"/>
                  </a:lnTo>
                  <a:lnTo>
                    <a:pt x="148" y="597"/>
                  </a:lnTo>
                  <a:lnTo>
                    <a:pt x="139" y="597"/>
                  </a:lnTo>
                  <a:lnTo>
                    <a:pt x="129" y="593"/>
                  </a:lnTo>
                  <a:lnTo>
                    <a:pt x="120" y="593"/>
                  </a:lnTo>
                  <a:lnTo>
                    <a:pt x="114" y="591"/>
                  </a:lnTo>
                  <a:lnTo>
                    <a:pt x="99" y="585"/>
                  </a:lnTo>
                  <a:lnTo>
                    <a:pt x="88" y="576"/>
                  </a:lnTo>
                  <a:lnTo>
                    <a:pt x="72" y="564"/>
                  </a:lnTo>
                  <a:lnTo>
                    <a:pt x="63" y="551"/>
                  </a:lnTo>
                  <a:lnTo>
                    <a:pt x="51" y="540"/>
                  </a:lnTo>
                  <a:lnTo>
                    <a:pt x="44" y="524"/>
                  </a:lnTo>
                  <a:lnTo>
                    <a:pt x="36" y="505"/>
                  </a:lnTo>
                  <a:lnTo>
                    <a:pt x="27" y="490"/>
                  </a:lnTo>
                  <a:lnTo>
                    <a:pt x="21" y="483"/>
                  </a:lnTo>
                  <a:lnTo>
                    <a:pt x="21" y="473"/>
                  </a:lnTo>
                  <a:lnTo>
                    <a:pt x="17" y="464"/>
                  </a:lnTo>
                  <a:lnTo>
                    <a:pt x="15" y="454"/>
                  </a:lnTo>
                  <a:lnTo>
                    <a:pt x="12" y="447"/>
                  </a:lnTo>
                  <a:lnTo>
                    <a:pt x="12" y="437"/>
                  </a:lnTo>
                  <a:lnTo>
                    <a:pt x="10" y="428"/>
                  </a:lnTo>
                  <a:lnTo>
                    <a:pt x="10" y="422"/>
                  </a:lnTo>
                  <a:lnTo>
                    <a:pt x="6" y="410"/>
                  </a:lnTo>
                  <a:lnTo>
                    <a:pt x="6" y="401"/>
                  </a:lnTo>
                  <a:lnTo>
                    <a:pt x="6" y="395"/>
                  </a:lnTo>
                  <a:lnTo>
                    <a:pt x="6" y="386"/>
                  </a:lnTo>
                  <a:lnTo>
                    <a:pt x="2" y="376"/>
                  </a:lnTo>
                  <a:lnTo>
                    <a:pt x="2" y="367"/>
                  </a:lnTo>
                  <a:lnTo>
                    <a:pt x="0" y="359"/>
                  </a:lnTo>
                  <a:lnTo>
                    <a:pt x="0" y="350"/>
                  </a:lnTo>
                  <a:lnTo>
                    <a:pt x="0" y="334"/>
                  </a:lnTo>
                  <a:lnTo>
                    <a:pt x="0" y="319"/>
                  </a:lnTo>
                  <a:lnTo>
                    <a:pt x="0" y="308"/>
                  </a:lnTo>
                  <a:lnTo>
                    <a:pt x="0" y="298"/>
                  </a:lnTo>
                  <a:lnTo>
                    <a:pt x="0" y="289"/>
                  </a:lnTo>
                  <a:lnTo>
                    <a:pt x="0" y="283"/>
                  </a:lnTo>
                  <a:lnTo>
                    <a:pt x="0" y="266"/>
                  </a:lnTo>
                  <a:lnTo>
                    <a:pt x="2" y="251"/>
                  </a:lnTo>
                  <a:lnTo>
                    <a:pt x="2" y="241"/>
                  </a:lnTo>
                  <a:lnTo>
                    <a:pt x="2" y="232"/>
                  </a:lnTo>
                  <a:lnTo>
                    <a:pt x="6" y="222"/>
                  </a:lnTo>
                  <a:lnTo>
                    <a:pt x="6" y="213"/>
                  </a:lnTo>
                  <a:lnTo>
                    <a:pt x="10" y="198"/>
                  </a:lnTo>
                  <a:lnTo>
                    <a:pt x="15" y="184"/>
                  </a:lnTo>
                  <a:lnTo>
                    <a:pt x="17" y="169"/>
                  </a:lnTo>
                  <a:lnTo>
                    <a:pt x="21" y="150"/>
                  </a:lnTo>
                  <a:lnTo>
                    <a:pt x="31" y="139"/>
                  </a:lnTo>
                  <a:lnTo>
                    <a:pt x="36" y="123"/>
                  </a:lnTo>
                  <a:lnTo>
                    <a:pt x="42" y="108"/>
                  </a:lnTo>
                  <a:lnTo>
                    <a:pt x="51" y="93"/>
                  </a:lnTo>
                  <a:lnTo>
                    <a:pt x="57" y="82"/>
                  </a:lnTo>
                  <a:lnTo>
                    <a:pt x="69" y="72"/>
                  </a:lnTo>
                  <a:lnTo>
                    <a:pt x="78" y="57"/>
                  </a:lnTo>
                  <a:lnTo>
                    <a:pt x="91" y="47"/>
                  </a:lnTo>
                  <a:lnTo>
                    <a:pt x="103" y="38"/>
                  </a:lnTo>
                  <a:lnTo>
                    <a:pt x="118" y="32"/>
                  </a:lnTo>
                  <a:lnTo>
                    <a:pt x="129" y="23"/>
                  </a:lnTo>
                  <a:lnTo>
                    <a:pt x="145" y="17"/>
                  </a:lnTo>
                  <a:lnTo>
                    <a:pt x="154" y="11"/>
                  </a:lnTo>
                  <a:lnTo>
                    <a:pt x="160" y="9"/>
                  </a:lnTo>
                  <a:lnTo>
                    <a:pt x="169" y="6"/>
                  </a:lnTo>
                  <a:lnTo>
                    <a:pt x="177" y="6"/>
                  </a:lnTo>
                  <a:lnTo>
                    <a:pt x="190" y="2"/>
                  </a:lnTo>
                  <a:lnTo>
                    <a:pt x="198" y="2"/>
                  </a:lnTo>
                  <a:lnTo>
                    <a:pt x="207" y="2"/>
                  </a:lnTo>
                  <a:lnTo>
                    <a:pt x="217" y="2"/>
                  </a:lnTo>
                  <a:lnTo>
                    <a:pt x="226" y="0"/>
                  </a:lnTo>
                  <a:lnTo>
                    <a:pt x="242" y="0"/>
                  </a:lnTo>
                  <a:lnTo>
                    <a:pt x="251" y="0"/>
                  </a:lnTo>
                  <a:lnTo>
                    <a:pt x="262" y="2"/>
                  </a:lnTo>
                  <a:lnTo>
                    <a:pt x="272" y="2"/>
                  </a:lnTo>
                  <a:lnTo>
                    <a:pt x="278" y="11"/>
                  </a:lnTo>
                  <a:lnTo>
                    <a:pt x="280" y="21"/>
                  </a:lnTo>
                  <a:lnTo>
                    <a:pt x="280" y="32"/>
                  </a:lnTo>
                  <a:lnTo>
                    <a:pt x="280" y="46"/>
                  </a:lnTo>
                  <a:lnTo>
                    <a:pt x="278" y="53"/>
                  </a:lnTo>
                  <a:lnTo>
                    <a:pt x="272" y="59"/>
                  </a:lnTo>
                  <a:lnTo>
                    <a:pt x="266" y="66"/>
                  </a:lnTo>
                  <a:lnTo>
                    <a:pt x="266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23" name="Freeform 70"/>
            <p:cNvSpPr>
              <a:spLocks/>
            </p:cNvSpPr>
            <p:nvPr/>
          </p:nvSpPr>
          <p:spPr bwMode="auto">
            <a:xfrm>
              <a:off x="6203944" y="2862264"/>
              <a:ext cx="246062" cy="322263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66" y="0"/>
                </a:cxn>
                <a:cxn ang="0">
                  <a:pos x="81" y="7"/>
                </a:cxn>
                <a:cxn ang="0">
                  <a:pos x="106" y="15"/>
                </a:cxn>
                <a:cxn ang="0">
                  <a:pos x="135" y="34"/>
                </a:cxn>
                <a:cxn ang="0">
                  <a:pos x="159" y="55"/>
                </a:cxn>
                <a:cxn ang="0">
                  <a:pos x="180" y="80"/>
                </a:cxn>
                <a:cxn ang="0">
                  <a:pos x="199" y="108"/>
                </a:cxn>
                <a:cxn ang="0">
                  <a:pos x="211" y="139"/>
                </a:cxn>
                <a:cxn ang="0">
                  <a:pos x="220" y="173"/>
                </a:cxn>
                <a:cxn ang="0">
                  <a:pos x="220" y="203"/>
                </a:cxn>
                <a:cxn ang="0">
                  <a:pos x="220" y="235"/>
                </a:cxn>
                <a:cxn ang="0">
                  <a:pos x="226" y="266"/>
                </a:cxn>
                <a:cxn ang="0">
                  <a:pos x="241" y="287"/>
                </a:cxn>
                <a:cxn ang="0">
                  <a:pos x="256" y="306"/>
                </a:cxn>
                <a:cxn ang="0">
                  <a:pos x="272" y="321"/>
                </a:cxn>
                <a:cxn ang="0">
                  <a:pos x="289" y="334"/>
                </a:cxn>
                <a:cxn ang="0">
                  <a:pos x="308" y="357"/>
                </a:cxn>
                <a:cxn ang="0">
                  <a:pos x="308" y="382"/>
                </a:cxn>
                <a:cxn ang="0">
                  <a:pos x="289" y="403"/>
                </a:cxn>
                <a:cxn ang="0">
                  <a:pos x="262" y="403"/>
                </a:cxn>
                <a:cxn ang="0">
                  <a:pos x="235" y="388"/>
                </a:cxn>
                <a:cxn ang="0">
                  <a:pos x="214" y="370"/>
                </a:cxn>
                <a:cxn ang="0">
                  <a:pos x="194" y="359"/>
                </a:cxn>
                <a:cxn ang="0">
                  <a:pos x="175" y="342"/>
                </a:cxn>
                <a:cxn ang="0">
                  <a:pos x="156" y="323"/>
                </a:cxn>
                <a:cxn ang="0">
                  <a:pos x="148" y="306"/>
                </a:cxn>
                <a:cxn ang="0">
                  <a:pos x="142" y="287"/>
                </a:cxn>
                <a:cxn ang="0">
                  <a:pos x="142" y="270"/>
                </a:cxn>
                <a:cxn ang="0">
                  <a:pos x="142" y="249"/>
                </a:cxn>
                <a:cxn ang="0">
                  <a:pos x="142" y="226"/>
                </a:cxn>
                <a:cxn ang="0">
                  <a:pos x="142" y="205"/>
                </a:cxn>
                <a:cxn ang="0">
                  <a:pos x="142" y="184"/>
                </a:cxn>
                <a:cxn ang="0">
                  <a:pos x="135" y="163"/>
                </a:cxn>
                <a:cxn ang="0">
                  <a:pos x="127" y="139"/>
                </a:cxn>
                <a:cxn ang="0">
                  <a:pos x="118" y="121"/>
                </a:cxn>
                <a:cxn ang="0">
                  <a:pos x="106" y="101"/>
                </a:cxn>
                <a:cxn ang="0">
                  <a:pos x="91" y="85"/>
                </a:cxn>
                <a:cxn ang="0">
                  <a:pos x="72" y="72"/>
                </a:cxn>
                <a:cxn ang="0">
                  <a:pos x="55" y="64"/>
                </a:cxn>
                <a:cxn ang="0">
                  <a:pos x="34" y="61"/>
                </a:cxn>
                <a:cxn ang="0">
                  <a:pos x="13" y="57"/>
                </a:cxn>
                <a:cxn ang="0">
                  <a:pos x="0" y="40"/>
                </a:cxn>
                <a:cxn ang="0">
                  <a:pos x="0" y="19"/>
                </a:cxn>
                <a:cxn ang="0">
                  <a:pos x="15" y="0"/>
                </a:cxn>
                <a:cxn ang="0">
                  <a:pos x="24" y="0"/>
                </a:cxn>
              </a:cxnLst>
              <a:rect l="0" t="0" r="r" b="b"/>
              <a:pathLst>
                <a:path w="310" h="405">
                  <a:moveTo>
                    <a:pt x="24" y="0"/>
                  </a:moveTo>
                  <a:lnTo>
                    <a:pt x="40" y="0"/>
                  </a:lnTo>
                  <a:lnTo>
                    <a:pt x="57" y="0"/>
                  </a:lnTo>
                  <a:lnTo>
                    <a:pt x="66" y="0"/>
                  </a:lnTo>
                  <a:lnTo>
                    <a:pt x="76" y="4"/>
                  </a:lnTo>
                  <a:lnTo>
                    <a:pt x="81" y="7"/>
                  </a:lnTo>
                  <a:lnTo>
                    <a:pt x="91" y="13"/>
                  </a:lnTo>
                  <a:lnTo>
                    <a:pt x="106" y="15"/>
                  </a:lnTo>
                  <a:lnTo>
                    <a:pt x="119" y="25"/>
                  </a:lnTo>
                  <a:lnTo>
                    <a:pt x="135" y="34"/>
                  </a:lnTo>
                  <a:lnTo>
                    <a:pt x="148" y="45"/>
                  </a:lnTo>
                  <a:lnTo>
                    <a:pt x="159" y="55"/>
                  </a:lnTo>
                  <a:lnTo>
                    <a:pt x="171" y="66"/>
                  </a:lnTo>
                  <a:lnTo>
                    <a:pt x="180" y="80"/>
                  </a:lnTo>
                  <a:lnTo>
                    <a:pt x="194" y="93"/>
                  </a:lnTo>
                  <a:lnTo>
                    <a:pt x="199" y="108"/>
                  </a:lnTo>
                  <a:lnTo>
                    <a:pt x="205" y="125"/>
                  </a:lnTo>
                  <a:lnTo>
                    <a:pt x="211" y="139"/>
                  </a:lnTo>
                  <a:lnTo>
                    <a:pt x="220" y="154"/>
                  </a:lnTo>
                  <a:lnTo>
                    <a:pt x="220" y="173"/>
                  </a:lnTo>
                  <a:lnTo>
                    <a:pt x="224" y="188"/>
                  </a:lnTo>
                  <a:lnTo>
                    <a:pt x="220" y="203"/>
                  </a:lnTo>
                  <a:lnTo>
                    <a:pt x="220" y="220"/>
                  </a:lnTo>
                  <a:lnTo>
                    <a:pt x="220" y="235"/>
                  </a:lnTo>
                  <a:lnTo>
                    <a:pt x="220" y="251"/>
                  </a:lnTo>
                  <a:lnTo>
                    <a:pt x="226" y="266"/>
                  </a:lnTo>
                  <a:lnTo>
                    <a:pt x="235" y="281"/>
                  </a:lnTo>
                  <a:lnTo>
                    <a:pt x="241" y="287"/>
                  </a:lnTo>
                  <a:lnTo>
                    <a:pt x="251" y="296"/>
                  </a:lnTo>
                  <a:lnTo>
                    <a:pt x="256" y="306"/>
                  </a:lnTo>
                  <a:lnTo>
                    <a:pt x="266" y="312"/>
                  </a:lnTo>
                  <a:lnTo>
                    <a:pt x="272" y="321"/>
                  </a:lnTo>
                  <a:lnTo>
                    <a:pt x="281" y="327"/>
                  </a:lnTo>
                  <a:lnTo>
                    <a:pt x="289" y="334"/>
                  </a:lnTo>
                  <a:lnTo>
                    <a:pt x="298" y="344"/>
                  </a:lnTo>
                  <a:lnTo>
                    <a:pt x="308" y="357"/>
                  </a:lnTo>
                  <a:lnTo>
                    <a:pt x="310" y="369"/>
                  </a:lnTo>
                  <a:lnTo>
                    <a:pt x="308" y="382"/>
                  </a:lnTo>
                  <a:lnTo>
                    <a:pt x="302" y="393"/>
                  </a:lnTo>
                  <a:lnTo>
                    <a:pt x="289" y="403"/>
                  </a:lnTo>
                  <a:lnTo>
                    <a:pt x="277" y="405"/>
                  </a:lnTo>
                  <a:lnTo>
                    <a:pt x="262" y="403"/>
                  </a:lnTo>
                  <a:lnTo>
                    <a:pt x="247" y="395"/>
                  </a:lnTo>
                  <a:lnTo>
                    <a:pt x="235" y="388"/>
                  </a:lnTo>
                  <a:lnTo>
                    <a:pt x="226" y="382"/>
                  </a:lnTo>
                  <a:lnTo>
                    <a:pt x="214" y="370"/>
                  </a:lnTo>
                  <a:lnTo>
                    <a:pt x="205" y="365"/>
                  </a:lnTo>
                  <a:lnTo>
                    <a:pt x="194" y="359"/>
                  </a:lnTo>
                  <a:lnTo>
                    <a:pt x="184" y="350"/>
                  </a:lnTo>
                  <a:lnTo>
                    <a:pt x="175" y="342"/>
                  </a:lnTo>
                  <a:lnTo>
                    <a:pt x="167" y="332"/>
                  </a:lnTo>
                  <a:lnTo>
                    <a:pt x="156" y="323"/>
                  </a:lnTo>
                  <a:lnTo>
                    <a:pt x="150" y="313"/>
                  </a:lnTo>
                  <a:lnTo>
                    <a:pt x="148" y="306"/>
                  </a:lnTo>
                  <a:lnTo>
                    <a:pt x="144" y="296"/>
                  </a:lnTo>
                  <a:lnTo>
                    <a:pt x="142" y="287"/>
                  </a:lnTo>
                  <a:lnTo>
                    <a:pt x="142" y="277"/>
                  </a:lnTo>
                  <a:lnTo>
                    <a:pt x="142" y="270"/>
                  </a:lnTo>
                  <a:lnTo>
                    <a:pt x="142" y="256"/>
                  </a:lnTo>
                  <a:lnTo>
                    <a:pt x="142" y="249"/>
                  </a:lnTo>
                  <a:lnTo>
                    <a:pt x="142" y="235"/>
                  </a:lnTo>
                  <a:lnTo>
                    <a:pt x="142" y="226"/>
                  </a:lnTo>
                  <a:lnTo>
                    <a:pt x="144" y="215"/>
                  </a:lnTo>
                  <a:lnTo>
                    <a:pt x="142" y="205"/>
                  </a:lnTo>
                  <a:lnTo>
                    <a:pt x="142" y="194"/>
                  </a:lnTo>
                  <a:lnTo>
                    <a:pt x="142" y="184"/>
                  </a:lnTo>
                  <a:lnTo>
                    <a:pt x="138" y="175"/>
                  </a:lnTo>
                  <a:lnTo>
                    <a:pt x="135" y="163"/>
                  </a:lnTo>
                  <a:lnTo>
                    <a:pt x="133" y="152"/>
                  </a:lnTo>
                  <a:lnTo>
                    <a:pt x="127" y="139"/>
                  </a:lnTo>
                  <a:lnTo>
                    <a:pt x="123" y="129"/>
                  </a:lnTo>
                  <a:lnTo>
                    <a:pt x="118" y="121"/>
                  </a:lnTo>
                  <a:lnTo>
                    <a:pt x="112" y="112"/>
                  </a:lnTo>
                  <a:lnTo>
                    <a:pt x="106" y="101"/>
                  </a:lnTo>
                  <a:lnTo>
                    <a:pt x="99" y="93"/>
                  </a:lnTo>
                  <a:lnTo>
                    <a:pt x="91" y="85"/>
                  </a:lnTo>
                  <a:lnTo>
                    <a:pt x="81" y="80"/>
                  </a:lnTo>
                  <a:lnTo>
                    <a:pt x="72" y="72"/>
                  </a:lnTo>
                  <a:lnTo>
                    <a:pt x="66" y="70"/>
                  </a:lnTo>
                  <a:lnTo>
                    <a:pt x="55" y="64"/>
                  </a:lnTo>
                  <a:lnTo>
                    <a:pt x="42" y="64"/>
                  </a:lnTo>
                  <a:lnTo>
                    <a:pt x="34" y="61"/>
                  </a:lnTo>
                  <a:lnTo>
                    <a:pt x="21" y="61"/>
                  </a:lnTo>
                  <a:lnTo>
                    <a:pt x="13" y="57"/>
                  </a:lnTo>
                  <a:lnTo>
                    <a:pt x="4" y="49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5" y="7"/>
                  </a:lnTo>
                  <a:lnTo>
                    <a:pt x="15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24" name="Freeform 71"/>
            <p:cNvSpPr>
              <a:spLocks/>
            </p:cNvSpPr>
            <p:nvPr/>
          </p:nvSpPr>
          <p:spPr bwMode="auto">
            <a:xfrm>
              <a:off x="6215058" y="3098801"/>
              <a:ext cx="355599" cy="461964"/>
            </a:xfrm>
            <a:custGeom>
              <a:avLst/>
              <a:gdLst/>
              <a:ahLst/>
              <a:cxnLst>
                <a:cxn ang="0">
                  <a:pos x="403" y="57"/>
                </a:cxn>
                <a:cxn ang="0">
                  <a:pos x="378" y="57"/>
                </a:cxn>
                <a:cxn ang="0">
                  <a:pos x="352" y="61"/>
                </a:cxn>
                <a:cxn ang="0">
                  <a:pos x="325" y="63"/>
                </a:cxn>
                <a:cxn ang="0">
                  <a:pos x="285" y="78"/>
                </a:cxn>
                <a:cxn ang="0">
                  <a:pos x="259" y="92"/>
                </a:cxn>
                <a:cxn ang="0">
                  <a:pos x="232" y="112"/>
                </a:cxn>
                <a:cxn ang="0">
                  <a:pos x="201" y="139"/>
                </a:cxn>
                <a:cxn ang="0">
                  <a:pos x="175" y="175"/>
                </a:cxn>
                <a:cxn ang="0">
                  <a:pos x="141" y="213"/>
                </a:cxn>
                <a:cxn ang="0">
                  <a:pos x="114" y="261"/>
                </a:cxn>
                <a:cxn ang="0">
                  <a:pos x="101" y="287"/>
                </a:cxn>
                <a:cxn ang="0">
                  <a:pos x="89" y="314"/>
                </a:cxn>
                <a:cxn ang="0">
                  <a:pos x="74" y="340"/>
                </a:cxn>
                <a:cxn ang="0">
                  <a:pos x="68" y="371"/>
                </a:cxn>
                <a:cxn ang="0">
                  <a:pos x="59" y="405"/>
                </a:cxn>
                <a:cxn ang="0">
                  <a:pos x="53" y="437"/>
                </a:cxn>
                <a:cxn ang="0">
                  <a:pos x="48" y="464"/>
                </a:cxn>
                <a:cxn ang="0">
                  <a:pos x="44" y="494"/>
                </a:cxn>
                <a:cxn ang="0">
                  <a:pos x="36" y="531"/>
                </a:cxn>
                <a:cxn ang="0">
                  <a:pos x="27" y="567"/>
                </a:cxn>
                <a:cxn ang="0">
                  <a:pos x="15" y="584"/>
                </a:cxn>
                <a:cxn ang="0">
                  <a:pos x="6" y="567"/>
                </a:cxn>
                <a:cxn ang="0">
                  <a:pos x="0" y="525"/>
                </a:cxn>
                <a:cxn ang="0">
                  <a:pos x="2" y="498"/>
                </a:cxn>
                <a:cxn ang="0">
                  <a:pos x="2" y="468"/>
                </a:cxn>
                <a:cxn ang="0">
                  <a:pos x="8" y="437"/>
                </a:cxn>
                <a:cxn ang="0">
                  <a:pos x="11" y="405"/>
                </a:cxn>
                <a:cxn ang="0">
                  <a:pos x="21" y="375"/>
                </a:cxn>
                <a:cxn ang="0">
                  <a:pos x="29" y="340"/>
                </a:cxn>
                <a:cxn ang="0">
                  <a:pos x="42" y="304"/>
                </a:cxn>
                <a:cxn ang="0">
                  <a:pos x="53" y="272"/>
                </a:cxn>
                <a:cxn ang="0">
                  <a:pos x="68" y="242"/>
                </a:cxn>
                <a:cxn ang="0">
                  <a:pos x="84" y="207"/>
                </a:cxn>
                <a:cxn ang="0">
                  <a:pos x="101" y="175"/>
                </a:cxn>
                <a:cxn ang="0">
                  <a:pos x="116" y="149"/>
                </a:cxn>
                <a:cxn ang="0">
                  <a:pos x="137" y="118"/>
                </a:cxn>
                <a:cxn ang="0">
                  <a:pos x="158" y="93"/>
                </a:cxn>
                <a:cxn ang="0">
                  <a:pos x="196" y="54"/>
                </a:cxn>
                <a:cxn ang="0">
                  <a:pos x="238" y="27"/>
                </a:cxn>
                <a:cxn ang="0">
                  <a:pos x="264" y="12"/>
                </a:cxn>
                <a:cxn ang="0">
                  <a:pos x="293" y="4"/>
                </a:cxn>
                <a:cxn ang="0">
                  <a:pos x="329" y="4"/>
                </a:cxn>
                <a:cxn ang="0">
                  <a:pos x="352" y="4"/>
                </a:cxn>
                <a:cxn ang="0">
                  <a:pos x="378" y="10"/>
                </a:cxn>
                <a:cxn ang="0">
                  <a:pos x="409" y="16"/>
                </a:cxn>
                <a:cxn ang="0">
                  <a:pos x="439" y="31"/>
                </a:cxn>
                <a:cxn ang="0">
                  <a:pos x="445" y="54"/>
                </a:cxn>
                <a:cxn ang="0">
                  <a:pos x="428" y="61"/>
                </a:cxn>
              </a:cxnLst>
              <a:rect l="0" t="0" r="r" b="b"/>
              <a:pathLst>
                <a:path w="449" h="584">
                  <a:moveTo>
                    <a:pt x="428" y="61"/>
                  </a:moveTo>
                  <a:lnTo>
                    <a:pt x="418" y="57"/>
                  </a:lnTo>
                  <a:lnTo>
                    <a:pt x="403" y="57"/>
                  </a:lnTo>
                  <a:lnTo>
                    <a:pt x="393" y="57"/>
                  </a:lnTo>
                  <a:lnTo>
                    <a:pt x="388" y="57"/>
                  </a:lnTo>
                  <a:lnTo>
                    <a:pt x="378" y="57"/>
                  </a:lnTo>
                  <a:lnTo>
                    <a:pt x="373" y="61"/>
                  </a:lnTo>
                  <a:lnTo>
                    <a:pt x="363" y="61"/>
                  </a:lnTo>
                  <a:lnTo>
                    <a:pt x="352" y="61"/>
                  </a:lnTo>
                  <a:lnTo>
                    <a:pt x="346" y="61"/>
                  </a:lnTo>
                  <a:lnTo>
                    <a:pt x="336" y="63"/>
                  </a:lnTo>
                  <a:lnTo>
                    <a:pt x="325" y="63"/>
                  </a:lnTo>
                  <a:lnTo>
                    <a:pt x="316" y="67"/>
                  </a:lnTo>
                  <a:lnTo>
                    <a:pt x="300" y="69"/>
                  </a:lnTo>
                  <a:lnTo>
                    <a:pt x="285" y="78"/>
                  </a:lnTo>
                  <a:lnTo>
                    <a:pt x="276" y="82"/>
                  </a:lnTo>
                  <a:lnTo>
                    <a:pt x="268" y="86"/>
                  </a:lnTo>
                  <a:lnTo>
                    <a:pt x="259" y="92"/>
                  </a:lnTo>
                  <a:lnTo>
                    <a:pt x="253" y="99"/>
                  </a:lnTo>
                  <a:lnTo>
                    <a:pt x="239" y="103"/>
                  </a:lnTo>
                  <a:lnTo>
                    <a:pt x="232" y="112"/>
                  </a:lnTo>
                  <a:lnTo>
                    <a:pt x="222" y="120"/>
                  </a:lnTo>
                  <a:lnTo>
                    <a:pt x="213" y="130"/>
                  </a:lnTo>
                  <a:lnTo>
                    <a:pt x="201" y="139"/>
                  </a:lnTo>
                  <a:lnTo>
                    <a:pt x="192" y="150"/>
                  </a:lnTo>
                  <a:lnTo>
                    <a:pt x="182" y="160"/>
                  </a:lnTo>
                  <a:lnTo>
                    <a:pt x="175" y="175"/>
                  </a:lnTo>
                  <a:lnTo>
                    <a:pt x="162" y="187"/>
                  </a:lnTo>
                  <a:lnTo>
                    <a:pt x="154" y="200"/>
                  </a:lnTo>
                  <a:lnTo>
                    <a:pt x="141" y="213"/>
                  </a:lnTo>
                  <a:lnTo>
                    <a:pt x="131" y="228"/>
                  </a:lnTo>
                  <a:lnTo>
                    <a:pt x="122" y="245"/>
                  </a:lnTo>
                  <a:lnTo>
                    <a:pt x="114" y="261"/>
                  </a:lnTo>
                  <a:lnTo>
                    <a:pt x="106" y="268"/>
                  </a:lnTo>
                  <a:lnTo>
                    <a:pt x="105" y="278"/>
                  </a:lnTo>
                  <a:lnTo>
                    <a:pt x="101" y="287"/>
                  </a:lnTo>
                  <a:lnTo>
                    <a:pt x="99" y="295"/>
                  </a:lnTo>
                  <a:lnTo>
                    <a:pt x="93" y="304"/>
                  </a:lnTo>
                  <a:lnTo>
                    <a:pt x="89" y="314"/>
                  </a:lnTo>
                  <a:lnTo>
                    <a:pt x="84" y="323"/>
                  </a:lnTo>
                  <a:lnTo>
                    <a:pt x="80" y="331"/>
                  </a:lnTo>
                  <a:lnTo>
                    <a:pt x="74" y="340"/>
                  </a:lnTo>
                  <a:lnTo>
                    <a:pt x="72" y="350"/>
                  </a:lnTo>
                  <a:lnTo>
                    <a:pt x="68" y="363"/>
                  </a:lnTo>
                  <a:lnTo>
                    <a:pt x="68" y="371"/>
                  </a:lnTo>
                  <a:lnTo>
                    <a:pt x="63" y="384"/>
                  </a:lnTo>
                  <a:lnTo>
                    <a:pt x="63" y="392"/>
                  </a:lnTo>
                  <a:lnTo>
                    <a:pt x="59" y="405"/>
                  </a:lnTo>
                  <a:lnTo>
                    <a:pt x="57" y="413"/>
                  </a:lnTo>
                  <a:lnTo>
                    <a:pt x="53" y="426"/>
                  </a:lnTo>
                  <a:lnTo>
                    <a:pt x="53" y="437"/>
                  </a:lnTo>
                  <a:lnTo>
                    <a:pt x="49" y="449"/>
                  </a:lnTo>
                  <a:lnTo>
                    <a:pt x="49" y="462"/>
                  </a:lnTo>
                  <a:lnTo>
                    <a:pt x="48" y="464"/>
                  </a:lnTo>
                  <a:lnTo>
                    <a:pt x="48" y="470"/>
                  </a:lnTo>
                  <a:lnTo>
                    <a:pt x="44" y="481"/>
                  </a:lnTo>
                  <a:lnTo>
                    <a:pt x="44" y="494"/>
                  </a:lnTo>
                  <a:lnTo>
                    <a:pt x="38" y="504"/>
                  </a:lnTo>
                  <a:lnTo>
                    <a:pt x="38" y="519"/>
                  </a:lnTo>
                  <a:lnTo>
                    <a:pt x="36" y="531"/>
                  </a:lnTo>
                  <a:lnTo>
                    <a:pt x="32" y="546"/>
                  </a:lnTo>
                  <a:lnTo>
                    <a:pt x="29" y="555"/>
                  </a:lnTo>
                  <a:lnTo>
                    <a:pt x="27" y="567"/>
                  </a:lnTo>
                  <a:lnTo>
                    <a:pt x="23" y="572"/>
                  </a:lnTo>
                  <a:lnTo>
                    <a:pt x="21" y="584"/>
                  </a:lnTo>
                  <a:lnTo>
                    <a:pt x="15" y="584"/>
                  </a:lnTo>
                  <a:lnTo>
                    <a:pt x="11" y="584"/>
                  </a:lnTo>
                  <a:lnTo>
                    <a:pt x="8" y="576"/>
                  </a:lnTo>
                  <a:lnTo>
                    <a:pt x="6" y="567"/>
                  </a:lnTo>
                  <a:lnTo>
                    <a:pt x="2" y="550"/>
                  </a:lnTo>
                  <a:lnTo>
                    <a:pt x="2" y="534"/>
                  </a:lnTo>
                  <a:lnTo>
                    <a:pt x="0" y="525"/>
                  </a:lnTo>
                  <a:lnTo>
                    <a:pt x="0" y="515"/>
                  </a:lnTo>
                  <a:lnTo>
                    <a:pt x="0" y="508"/>
                  </a:lnTo>
                  <a:lnTo>
                    <a:pt x="2" y="498"/>
                  </a:lnTo>
                  <a:lnTo>
                    <a:pt x="2" y="489"/>
                  </a:lnTo>
                  <a:lnTo>
                    <a:pt x="2" y="481"/>
                  </a:lnTo>
                  <a:lnTo>
                    <a:pt x="2" y="468"/>
                  </a:lnTo>
                  <a:lnTo>
                    <a:pt x="6" y="458"/>
                  </a:lnTo>
                  <a:lnTo>
                    <a:pt x="6" y="447"/>
                  </a:lnTo>
                  <a:lnTo>
                    <a:pt x="8" y="437"/>
                  </a:lnTo>
                  <a:lnTo>
                    <a:pt x="8" y="426"/>
                  </a:lnTo>
                  <a:lnTo>
                    <a:pt x="11" y="417"/>
                  </a:lnTo>
                  <a:lnTo>
                    <a:pt x="11" y="405"/>
                  </a:lnTo>
                  <a:lnTo>
                    <a:pt x="15" y="396"/>
                  </a:lnTo>
                  <a:lnTo>
                    <a:pt x="17" y="384"/>
                  </a:lnTo>
                  <a:lnTo>
                    <a:pt x="21" y="375"/>
                  </a:lnTo>
                  <a:lnTo>
                    <a:pt x="23" y="363"/>
                  </a:lnTo>
                  <a:lnTo>
                    <a:pt x="27" y="350"/>
                  </a:lnTo>
                  <a:lnTo>
                    <a:pt x="29" y="340"/>
                  </a:lnTo>
                  <a:lnTo>
                    <a:pt x="32" y="329"/>
                  </a:lnTo>
                  <a:lnTo>
                    <a:pt x="36" y="318"/>
                  </a:lnTo>
                  <a:lnTo>
                    <a:pt x="42" y="304"/>
                  </a:lnTo>
                  <a:lnTo>
                    <a:pt x="44" y="295"/>
                  </a:lnTo>
                  <a:lnTo>
                    <a:pt x="49" y="283"/>
                  </a:lnTo>
                  <a:lnTo>
                    <a:pt x="53" y="272"/>
                  </a:lnTo>
                  <a:lnTo>
                    <a:pt x="59" y="263"/>
                  </a:lnTo>
                  <a:lnTo>
                    <a:pt x="63" y="251"/>
                  </a:lnTo>
                  <a:lnTo>
                    <a:pt x="68" y="242"/>
                  </a:lnTo>
                  <a:lnTo>
                    <a:pt x="74" y="228"/>
                  </a:lnTo>
                  <a:lnTo>
                    <a:pt x="78" y="217"/>
                  </a:lnTo>
                  <a:lnTo>
                    <a:pt x="84" y="207"/>
                  </a:lnTo>
                  <a:lnTo>
                    <a:pt x="89" y="196"/>
                  </a:lnTo>
                  <a:lnTo>
                    <a:pt x="95" y="187"/>
                  </a:lnTo>
                  <a:lnTo>
                    <a:pt x="101" y="175"/>
                  </a:lnTo>
                  <a:lnTo>
                    <a:pt x="106" y="166"/>
                  </a:lnTo>
                  <a:lnTo>
                    <a:pt x="114" y="156"/>
                  </a:lnTo>
                  <a:lnTo>
                    <a:pt x="116" y="149"/>
                  </a:lnTo>
                  <a:lnTo>
                    <a:pt x="125" y="139"/>
                  </a:lnTo>
                  <a:lnTo>
                    <a:pt x="129" y="130"/>
                  </a:lnTo>
                  <a:lnTo>
                    <a:pt x="137" y="118"/>
                  </a:lnTo>
                  <a:lnTo>
                    <a:pt x="143" y="109"/>
                  </a:lnTo>
                  <a:lnTo>
                    <a:pt x="154" y="99"/>
                  </a:lnTo>
                  <a:lnTo>
                    <a:pt x="158" y="93"/>
                  </a:lnTo>
                  <a:lnTo>
                    <a:pt x="167" y="88"/>
                  </a:lnTo>
                  <a:lnTo>
                    <a:pt x="181" y="69"/>
                  </a:lnTo>
                  <a:lnTo>
                    <a:pt x="196" y="54"/>
                  </a:lnTo>
                  <a:lnTo>
                    <a:pt x="213" y="42"/>
                  </a:lnTo>
                  <a:lnTo>
                    <a:pt x="228" y="33"/>
                  </a:lnTo>
                  <a:lnTo>
                    <a:pt x="238" y="27"/>
                  </a:lnTo>
                  <a:lnTo>
                    <a:pt x="243" y="21"/>
                  </a:lnTo>
                  <a:lnTo>
                    <a:pt x="255" y="16"/>
                  </a:lnTo>
                  <a:lnTo>
                    <a:pt x="264" y="12"/>
                  </a:lnTo>
                  <a:lnTo>
                    <a:pt x="274" y="10"/>
                  </a:lnTo>
                  <a:lnTo>
                    <a:pt x="281" y="6"/>
                  </a:lnTo>
                  <a:lnTo>
                    <a:pt x="293" y="4"/>
                  </a:lnTo>
                  <a:lnTo>
                    <a:pt x="300" y="4"/>
                  </a:lnTo>
                  <a:lnTo>
                    <a:pt x="314" y="0"/>
                  </a:lnTo>
                  <a:lnTo>
                    <a:pt x="329" y="4"/>
                  </a:lnTo>
                  <a:lnTo>
                    <a:pt x="335" y="4"/>
                  </a:lnTo>
                  <a:lnTo>
                    <a:pt x="342" y="4"/>
                  </a:lnTo>
                  <a:lnTo>
                    <a:pt x="352" y="4"/>
                  </a:lnTo>
                  <a:lnTo>
                    <a:pt x="361" y="6"/>
                  </a:lnTo>
                  <a:lnTo>
                    <a:pt x="371" y="6"/>
                  </a:lnTo>
                  <a:lnTo>
                    <a:pt x="378" y="10"/>
                  </a:lnTo>
                  <a:lnTo>
                    <a:pt x="386" y="10"/>
                  </a:lnTo>
                  <a:lnTo>
                    <a:pt x="393" y="12"/>
                  </a:lnTo>
                  <a:lnTo>
                    <a:pt x="409" y="16"/>
                  </a:lnTo>
                  <a:lnTo>
                    <a:pt x="420" y="21"/>
                  </a:lnTo>
                  <a:lnTo>
                    <a:pt x="430" y="25"/>
                  </a:lnTo>
                  <a:lnTo>
                    <a:pt x="439" y="31"/>
                  </a:lnTo>
                  <a:lnTo>
                    <a:pt x="445" y="38"/>
                  </a:lnTo>
                  <a:lnTo>
                    <a:pt x="449" y="48"/>
                  </a:lnTo>
                  <a:lnTo>
                    <a:pt x="445" y="54"/>
                  </a:lnTo>
                  <a:lnTo>
                    <a:pt x="443" y="61"/>
                  </a:lnTo>
                  <a:lnTo>
                    <a:pt x="435" y="61"/>
                  </a:lnTo>
                  <a:lnTo>
                    <a:pt x="428" y="61"/>
                  </a:lnTo>
                  <a:lnTo>
                    <a:pt x="42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25" name="Freeform 72"/>
            <p:cNvSpPr>
              <a:spLocks/>
            </p:cNvSpPr>
            <p:nvPr/>
          </p:nvSpPr>
          <p:spPr bwMode="auto">
            <a:xfrm>
              <a:off x="6291258" y="3978276"/>
              <a:ext cx="155575" cy="574676"/>
            </a:xfrm>
            <a:custGeom>
              <a:avLst/>
              <a:gdLst/>
              <a:ahLst/>
              <a:cxnLst>
                <a:cxn ang="0">
                  <a:pos x="80" y="59"/>
                </a:cxn>
                <a:cxn ang="0">
                  <a:pos x="93" y="90"/>
                </a:cxn>
                <a:cxn ang="0">
                  <a:pos x="112" y="130"/>
                </a:cxn>
                <a:cxn ang="0">
                  <a:pos x="127" y="169"/>
                </a:cxn>
                <a:cxn ang="0">
                  <a:pos x="144" y="207"/>
                </a:cxn>
                <a:cxn ang="0">
                  <a:pos x="160" y="242"/>
                </a:cxn>
                <a:cxn ang="0">
                  <a:pos x="175" y="284"/>
                </a:cxn>
                <a:cxn ang="0">
                  <a:pos x="181" y="316"/>
                </a:cxn>
                <a:cxn ang="0">
                  <a:pos x="186" y="344"/>
                </a:cxn>
                <a:cxn ang="0">
                  <a:pos x="190" y="380"/>
                </a:cxn>
                <a:cxn ang="0">
                  <a:pos x="194" y="418"/>
                </a:cxn>
                <a:cxn ang="0">
                  <a:pos x="198" y="453"/>
                </a:cxn>
                <a:cxn ang="0">
                  <a:pos x="198" y="485"/>
                </a:cxn>
                <a:cxn ang="0">
                  <a:pos x="194" y="519"/>
                </a:cxn>
                <a:cxn ang="0">
                  <a:pos x="186" y="550"/>
                </a:cxn>
                <a:cxn ang="0">
                  <a:pos x="181" y="582"/>
                </a:cxn>
                <a:cxn ang="0">
                  <a:pos x="175" y="616"/>
                </a:cxn>
                <a:cxn ang="0">
                  <a:pos x="164" y="648"/>
                </a:cxn>
                <a:cxn ang="0">
                  <a:pos x="152" y="685"/>
                </a:cxn>
                <a:cxn ang="0">
                  <a:pos x="137" y="719"/>
                </a:cxn>
                <a:cxn ang="0">
                  <a:pos x="116" y="724"/>
                </a:cxn>
                <a:cxn ang="0">
                  <a:pos x="101" y="705"/>
                </a:cxn>
                <a:cxn ang="0">
                  <a:pos x="108" y="673"/>
                </a:cxn>
                <a:cxn ang="0">
                  <a:pos x="118" y="639"/>
                </a:cxn>
                <a:cxn ang="0">
                  <a:pos x="127" y="607"/>
                </a:cxn>
                <a:cxn ang="0">
                  <a:pos x="129" y="576"/>
                </a:cxn>
                <a:cxn ang="0">
                  <a:pos x="133" y="546"/>
                </a:cxn>
                <a:cxn ang="0">
                  <a:pos x="133" y="519"/>
                </a:cxn>
                <a:cxn ang="0">
                  <a:pos x="133" y="485"/>
                </a:cxn>
                <a:cxn ang="0">
                  <a:pos x="129" y="455"/>
                </a:cxn>
                <a:cxn ang="0">
                  <a:pos x="127" y="422"/>
                </a:cxn>
                <a:cxn ang="0">
                  <a:pos x="122" y="390"/>
                </a:cxn>
                <a:cxn ang="0">
                  <a:pos x="118" y="356"/>
                </a:cxn>
                <a:cxn ang="0">
                  <a:pos x="106" y="310"/>
                </a:cxn>
                <a:cxn ang="0">
                  <a:pos x="91" y="274"/>
                </a:cxn>
                <a:cxn ang="0">
                  <a:pos x="72" y="244"/>
                </a:cxn>
                <a:cxn ang="0">
                  <a:pos x="55" y="211"/>
                </a:cxn>
                <a:cxn ang="0">
                  <a:pos x="36" y="175"/>
                </a:cxn>
                <a:cxn ang="0">
                  <a:pos x="25" y="141"/>
                </a:cxn>
                <a:cxn ang="0">
                  <a:pos x="15" y="114"/>
                </a:cxn>
                <a:cxn ang="0">
                  <a:pos x="4" y="73"/>
                </a:cxn>
                <a:cxn ang="0">
                  <a:pos x="0" y="31"/>
                </a:cxn>
                <a:cxn ang="0">
                  <a:pos x="10" y="12"/>
                </a:cxn>
                <a:cxn ang="0">
                  <a:pos x="46" y="0"/>
                </a:cxn>
                <a:cxn ang="0">
                  <a:pos x="70" y="17"/>
                </a:cxn>
                <a:cxn ang="0">
                  <a:pos x="76" y="36"/>
                </a:cxn>
              </a:cxnLst>
              <a:rect l="0" t="0" r="r" b="b"/>
              <a:pathLst>
                <a:path w="198" h="724">
                  <a:moveTo>
                    <a:pt x="76" y="36"/>
                  </a:moveTo>
                  <a:lnTo>
                    <a:pt x="76" y="48"/>
                  </a:lnTo>
                  <a:lnTo>
                    <a:pt x="80" y="59"/>
                  </a:lnTo>
                  <a:lnTo>
                    <a:pt x="86" y="73"/>
                  </a:lnTo>
                  <a:lnTo>
                    <a:pt x="87" y="82"/>
                  </a:lnTo>
                  <a:lnTo>
                    <a:pt x="93" y="90"/>
                  </a:lnTo>
                  <a:lnTo>
                    <a:pt x="101" y="103"/>
                  </a:lnTo>
                  <a:lnTo>
                    <a:pt x="106" y="114"/>
                  </a:lnTo>
                  <a:lnTo>
                    <a:pt x="112" y="130"/>
                  </a:lnTo>
                  <a:lnTo>
                    <a:pt x="118" y="141"/>
                  </a:lnTo>
                  <a:lnTo>
                    <a:pt x="124" y="156"/>
                  </a:lnTo>
                  <a:lnTo>
                    <a:pt x="127" y="169"/>
                  </a:lnTo>
                  <a:lnTo>
                    <a:pt x="133" y="185"/>
                  </a:lnTo>
                  <a:lnTo>
                    <a:pt x="139" y="196"/>
                  </a:lnTo>
                  <a:lnTo>
                    <a:pt x="144" y="207"/>
                  </a:lnTo>
                  <a:lnTo>
                    <a:pt x="152" y="221"/>
                  </a:lnTo>
                  <a:lnTo>
                    <a:pt x="158" y="232"/>
                  </a:lnTo>
                  <a:lnTo>
                    <a:pt x="160" y="242"/>
                  </a:lnTo>
                  <a:lnTo>
                    <a:pt x="165" y="255"/>
                  </a:lnTo>
                  <a:lnTo>
                    <a:pt x="169" y="268"/>
                  </a:lnTo>
                  <a:lnTo>
                    <a:pt x="175" y="284"/>
                  </a:lnTo>
                  <a:lnTo>
                    <a:pt x="179" y="295"/>
                  </a:lnTo>
                  <a:lnTo>
                    <a:pt x="181" y="310"/>
                  </a:lnTo>
                  <a:lnTo>
                    <a:pt x="181" y="316"/>
                  </a:lnTo>
                  <a:lnTo>
                    <a:pt x="184" y="325"/>
                  </a:lnTo>
                  <a:lnTo>
                    <a:pt x="184" y="335"/>
                  </a:lnTo>
                  <a:lnTo>
                    <a:pt x="186" y="344"/>
                  </a:lnTo>
                  <a:lnTo>
                    <a:pt x="186" y="356"/>
                  </a:lnTo>
                  <a:lnTo>
                    <a:pt x="190" y="369"/>
                  </a:lnTo>
                  <a:lnTo>
                    <a:pt x="190" y="380"/>
                  </a:lnTo>
                  <a:lnTo>
                    <a:pt x="194" y="396"/>
                  </a:lnTo>
                  <a:lnTo>
                    <a:pt x="194" y="407"/>
                  </a:lnTo>
                  <a:lnTo>
                    <a:pt x="194" y="418"/>
                  </a:lnTo>
                  <a:lnTo>
                    <a:pt x="198" y="428"/>
                  </a:lnTo>
                  <a:lnTo>
                    <a:pt x="198" y="441"/>
                  </a:lnTo>
                  <a:lnTo>
                    <a:pt x="198" y="453"/>
                  </a:lnTo>
                  <a:lnTo>
                    <a:pt x="198" y="464"/>
                  </a:lnTo>
                  <a:lnTo>
                    <a:pt x="198" y="474"/>
                  </a:lnTo>
                  <a:lnTo>
                    <a:pt x="198" y="485"/>
                  </a:lnTo>
                  <a:lnTo>
                    <a:pt x="194" y="494"/>
                  </a:lnTo>
                  <a:lnTo>
                    <a:pt x="194" y="510"/>
                  </a:lnTo>
                  <a:lnTo>
                    <a:pt x="194" y="519"/>
                  </a:lnTo>
                  <a:lnTo>
                    <a:pt x="194" y="531"/>
                  </a:lnTo>
                  <a:lnTo>
                    <a:pt x="190" y="540"/>
                  </a:lnTo>
                  <a:lnTo>
                    <a:pt x="186" y="550"/>
                  </a:lnTo>
                  <a:lnTo>
                    <a:pt x="184" y="561"/>
                  </a:lnTo>
                  <a:lnTo>
                    <a:pt x="184" y="572"/>
                  </a:lnTo>
                  <a:lnTo>
                    <a:pt x="181" y="582"/>
                  </a:lnTo>
                  <a:lnTo>
                    <a:pt x="179" y="591"/>
                  </a:lnTo>
                  <a:lnTo>
                    <a:pt x="175" y="603"/>
                  </a:lnTo>
                  <a:lnTo>
                    <a:pt x="175" y="616"/>
                  </a:lnTo>
                  <a:lnTo>
                    <a:pt x="169" y="626"/>
                  </a:lnTo>
                  <a:lnTo>
                    <a:pt x="165" y="637"/>
                  </a:lnTo>
                  <a:lnTo>
                    <a:pt x="164" y="648"/>
                  </a:lnTo>
                  <a:lnTo>
                    <a:pt x="160" y="662"/>
                  </a:lnTo>
                  <a:lnTo>
                    <a:pt x="154" y="673"/>
                  </a:lnTo>
                  <a:lnTo>
                    <a:pt x="152" y="685"/>
                  </a:lnTo>
                  <a:lnTo>
                    <a:pt x="144" y="698"/>
                  </a:lnTo>
                  <a:lnTo>
                    <a:pt x="143" y="711"/>
                  </a:lnTo>
                  <a:lnTo>
                    <a:pt x="137" y="719"/>
                  </a:lnTo>
                  <a:lnTo>
                    <a:pt x="129" y="724"/>
                  </a:lnTo>
                  <a:lnTo>
                    <a:pt x="122" y="724"/>
                  </a:lnTo>
                  <a:lnTo>
                    <a:pt x="116" y="724"/>
                  </a:lnTo>
                  <a:lnTo>
                    <a:pt x="106" y="719"/>
                  </a:lnTo>
                  <a:lnTo>
                    <a:pt x="101" y="715"/>
                  </a:lnTo>
                  <a:lnTo>
                    <a:pt x="101" y="705"/>
                  </a:lnTo>
                  <a:lnTo>
                    <a:pt x="103" y="698"/>
                  </a:lnTo>
                  <a:lnTo>
                    <a:pt x="106" y="685"/>
                  </a:lnTo>
                  <a:lnTo>
                    <a:pt x="108" y="673"/>
                  </a:lnTo>
                  <a:lnTo>
                    <a:pt x="112" y="662"/>
                  </a:lnTo>
                  <a:lnTo>
                    <a:pt x="118" y="648"/>
                  </a:lnTo>
                  <a:lnTo>
                    <a:pt x="118" y="639"/>
                  </a:lnTo>
                  <a:lnTo>
                    <a:pt x="122" y="628"/>
                  </a:lnTo>
                  <a:lnTo>
                    <a:pt x="124" y="618"/>
                  </a:lnTo>
                  <a:lnTo>
                    <a:pt x="127" y="607"/>
                  </a:lnTo>
                  <a:lnTo>
                    <a:pt x="127" y="597"/>
                  </a:lnTo>
                  <a:lnTo>
                    <a:pt x="129" y="588"/>
                  </a:lnTo>
                  <a:lnTo>
                    <a:pt x="129" y="576"/>
                  </a:lnTo>
                  <a:lnTo>
                    <a:pt x="133" y="567"/>
                  </a:lnTo>
                  <a:lnTo>
                    <a:pt x="133" y="557"/>
                  </a:lnTo>
                  <a:lnTo>
                    <a:pt x="133" y="546"/>
                  </a:lnTo>
                  <a:lnTo>
                    <a:pt x="133" y="536"/>
                  </a:lnTo>
                  <a:lnTo>
                    <a:pt x="137" y="529"/>
                  </a:lnTo>
                  <a:lnTo>
                    <a:pt x="133" y="519"/>
                  </a:lnTo>
                  <a:lnTo>
                    <a:pt x="133" y="506"/>
                  </a:lnTo>
                  <a:lnTo>
                    <a:pt x="133" y="494"/>
                  </a:lnTo>
                  <a:lnTo>
                    <a:pt x="133" y="485"/>
                  </a:lnTo>
                  <a:lnTo>
                    <a:pt x="129" y="475"/>
                  </a:lnTo>
                  <a:lnTo>
                    <a:pt x="129" y="468"/>
                  </a:lnTo>
                  <a:lnTo>
                    <a:pt x="129" y="455"/>
                  </a:lnTo>
                  <a:lnTo>
                    <a:pt x="129" y="447"/>
                  </a:lnTo>
                  <a:lnTo>
                    <a:pt x="127" y="434"/>
                  </a:lnTo>
                  <a:lnTo>
                    <a:pt x="127" y="422"/>
                  </a:lnTo>
                  <a:lnTo>
                    <a:pt x="124" y="413"/>
                  </a:lnTo>
                  <a:lnTo>
                    <a:pt x="124" y="401"/>
                  </a:lnTo>
                  <a:lnTo>
                    <a:pt x="122" y="390"/>
                  </a:lnTo>
                  <a:lnTo>
                    <a:pt x="122" y="377"/>
                  </a:lnTo>
                  <a:lnTo>
                    <a:pt x="118" y="365"/>
                  </a:lnTo>
                  <a:lnTo>
                    <a:pt x="118" y="356"/>
                  </a:lnTo>
                  <a:lnTo>
                    <a:pt x="116" y="337"/>
                  </a:lnTo>
                  <a:lnTo>
                    <a:pt x="112" y="323"/>
                  </a:lnTo>
                  <a:lnTo>
                    <a:pt x="106" y="310"/>
                  </a:lnTo>
                  <a:lnTo>
                    <a:pt x="101" y="299"/>
                  </a:lnTo>
                  <a:lnTo>
                    <a:pt x="93" y="287"/>
                  </a:lnTo>
                  <a:lnTo>
                    <a:pt x="91" y="274"/>
                  </a:lnTo>
                  <a:lnTo>
                    <a:pt x="86" y="266"/>
                  </a:lnTo>
                  <a:lnTo>
                    <a:pt x="82" y="255"/>
                  </a:lnTo>
                  <a:lnTo>
                    <a:pt x="72" y="244"/>
                  </a:lnTo>
                  <a:lnTo>
                    <a:pt x="67" y="232"/>
                  </a:lnTo>
                  <a:lnTo>
                    <a:pt x="61" y="223"/>
                  </a:lnTo>
                  <a:lnTo>
                    <a:pt x="55" y="211"/>
                  </a:lnTo>
                  <a:lnTo>
                    <a:pt x="48" y="198"/>
                  </a:lnTo>
                  <a:lnTo>
                    <a:pt x="42" y="187"/>
                  </a:lnTo>
                  <a:lnTo>
                    <a:pt x="36" y="175"/>
                  </a:lnTo>
                  <a:lnTo>
                    <a:pt x="30" y="162"/>
                  </a:lnTo>
                  <a:lnTo>
                    <a:pt x="27" y="154"/>
                  </a:lnTo>
                  <a:lnTo>
                    <a:pt x="25" y="141"/>
                  </a:lnTo>
                  <a:lnTo>
                    <a:pt x="21" y="135"/>
                  </a:lnTo>
                  <a:lnTo>
                    <a:pt x="19" y="130"/>
                  </a:lnTo>
                  <a:lnTo>
                    <a:pt x="15" y="114"/>
                  </a:lnTo>
                  <a:lnTo>
                    <a:pt x="10" y="103"/>
                  </a:lnTo>
                  <a:lnTo>
                    <a:pt x="6" y="84"/>
                  </a:lnTo>
                  <a:lnTo>
                    <a:pt x="4" y="73"/>
                  </a:lnTo>
                  <a:lnTo>
                    <a:pt x="4" y="57"/>
                  </a:lnTo>
                  <a:lnTo>
                    <a:pt x="4" y="42"/>
                  </a:lnTo>
                  <a:lnTo>
                    <a:pt x="0" y="31"/>
                  </a:lnTo>
                  <a:lnTo>
                    <a:pt x="4" y="23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21" y="2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61" y="6"/>
                  </a:lnTo>
                  <a:lnTo>
                    <a:pt x="67" y="12"/>
                  </a:lnTo>
                  <a:lnTo>
                    <a:pt x="70" y="17"/>
                  </a:lnTo>
                  <a:lnTo>
                    <a:pt x="72" y="23"/>
                  </a:lnTo>
                  <a:lnTo>
                    <a:pt x="76" y="36"/>
                  </a:lnTo>
                  <a:lnTo>
                    <a:pt x="76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26" name="Freeform 73"/>
            <p:cNvSpPr>
              <a:spLocks/>
            </p:cNvSpPr>
            <p:nvPr/>
          </p:nvSpPr>
          <p:spPr bwMode="auto">
            <a:xfrm>
              <a:off x="6370632" y="4198939"/>
              <a:ext cx="744537" cy="365126"/>
            </a:xfrm>
            <a:custGeom>
              <a:avLst/>
              <a:gdLst/>
              <a:ahLst/>
              <a:cxnLst>
                <a:cxn ang="0">
                  <a:pos x="43" y="387"/>
                </a:cxn>
                <a:cxn ang="0">
                  <a:pos x="83" y="393"/>
                </a:cxn>
                <a:cxn ang="0">
                  <a:pos x="133" y="393"/>
                </a:cxn>
                <a:cxn ang="0">
                  <a:pos x="156" y="389"/>
                </a:cxn>
                <a:cxn ang="0">
                  <a:pos x="182" y="387"/>
                </a:cxn>
                <a:cxn ang="0">
                  <a:pos x="211" y="384"/>
                </a:cxn>
                <a:cxn ang="0">
                  <a:pos x="239" y="378"/>
                </a:cxn>
                <a:cxn ang="0">
                  <a:pos x="270" y="372"/>
                </a:cxn>
                <a:cxn ang="0">
                  <a:pos x="300" y="368"/>
                </a:cxn>
                <a:cxn ang="0">
                  <a:pos x="330" y="359"/>
                </a:cxn>
                <a:cxn ang="0">
                  <a:pos x="361" y="353"/>
                </a:cxn>
                <a:cxn ang="0">
                  <a:pos x="388" y="346"/>
                </a:cxn>
                <a:cxn ang="0">
                  <a:pos x="414" y="338"/>
                </a:cxn>
                <a:cxn ang="0">
                  <a:pos x="445" y="329"/>
                </a:cxn>
                <a:cxn ang="0">
                  <a:pos x="469" y="323"/>
                </a:cxn>
                <a:cxn ang="0">
                  <a:pos x="496" y="313"/>
                </a:cxn>
                <a:cxn ang="0">
                  <a:pos x="532" y="306"/>
                </a:cxn>
                <a:cxn ang="0">
                  <a:pos x="572" y="290"/>
                </a:cxn>
                <a:cxn ang="0">
                  <a:pos x="617" y="270"/>
                </a:cxn>
                <a:cxn ang="0">
                  <a:pos x="659" y="251"/>
                </a:cxn>
                <a:cxn ang="0">
                  <a:pos x="695" y="232"/>
                </a:cxn>
                <a:cxn ang="0">
                  <a:pos x="735" y="209"/>
                </a:cxn>
                <a:cxn ang="0">
                  <a:pos x="770" y="188"/>
                </a:cxn>
                <a:cxn ang="0">
                  <a:pos x="800" y="161"/>
                </a:cxn>
                <a:cxn ang="0">
                  <a:pos x="830" y="133"/>
                </a:cxn>
                <a:cxn ang="0">
                  <a:pos x="859" y="100"/>
                </a:cxn>
                <a:cxn ang="0">
                  <a:pos x="885" y="64"/>
                </a:cxn>
                <a:cxn ang="0">
                  <a:pos x="906" y="23"/>
                </a:cxn>
                <a:cxn ang="0">
                  <a:pos x="933" y="0"/>
                </a:cxn>
                <a:cxn ang="0">
                  <a:pos x="931" y="36"/>
                </a:cxn>
                <a:cxn ang="0">
                  <a:pos x="906" y="81"/>
                </a:cxn>
                <a:cxn ang="0">
                  <a:pos x="882" y="125"/>
                </a:cxn>
                <a:cxn ang="0">
                  <a:pos x="855" y="163"/>
                </a:cxn>
                <a:cxn ang="0">
                  <a:pos x="828" y="199"/>
                </a:cxn>
                <a:cxn ang="0">
                  <a:pos x="800" y="235"/>
                </a:cxn>
                <a:cxn ang="0">
                  <a:pos x="768" y="264"/>
                </a:cxn>
                <a:cxn ang="0">
                  <a:pos x="732" y="292"/>
                </a:cxn>
                <a:cxn ang="0">
                  <a:pos x="692" y="321"/>
                </a:cxn>
                <a:cxn ang="0">
                  <a:pos x="650" y="346"/>
                </a:cxn>
                <a:cxn ang="0">
                  <a:pos x="604" y="367"/>
                </a:cxn>
                <a:cxn ang="0">
                  <a:pos x="562" y="384"/>
                </a:cxn>
                <a:cxn ang="0">
                  <a:pos x="530" y="395"/>
                </a:cxn>
                <a:cxn ang="0">
                  <a:pos x="500" y="408"/>
                </a:cxn>
                <a:cxn ang="0">
                  <a:pos x="465" y="418"/>
                </a:cxn>
                <a:cxn ang="0">
                  <a:pos x="439" y="429"/>
                </a:cxn>
                <a:cxn ang="0">
                  <a:pos x="408" y="435"/>
                </a:cxn>
                <a:cxn ang="0">
                  <a:pos x="376" y="441"/>
                </a:cxn>
                <a:cxn ang="0">
                  <a:pos x="346" y="446"/>
                </a:cxn>
                <a:cxn ang="0">
                  <a:pos x="313" y="450"/>
                </a:cxn>
                <a:cxn ang="0">
                  <a:pos x="275" y="456"/>
                </a:cxn>
                <a:cxn ang="0">
                  <a:pos x="239" y="460"/>
                </a:cxn>
                <a:cxn ang="0">
                  <a:pos x="213" y="460"/>
                </a:cxn>
                <a:cxn ang="0">
                  <a:pos x="177" y="460"/>
                </a:cxn>
                <a:cxn ang="0">
                  <a:pos x="135" y="456"/>
                </a:cxn>
                <a:cxn ang="0">
                  <a:pos x="97" y="446"/>
                </a:cxn>
                <a:cxn ang="0">
                  <a:pos x="53" y="435"/>
                </a:cxn>
                <a:cxn ang="0">
                  <a:pos x="11" y="414"/>
                </a:cxn>
                <a:cxn ang="0">
                  <a:pos x="0" y="395"/>
                </a:cxn>
                <a:cxn ang="0">
                  <a:pos x="11" y="378"/>
                </a:cxn>
                <a:cxn ang="0">
                  <a:pos x="26" y="384"/>
                </a:cxn>
              </a:cxnLst>
              <a:rect l="0" t="0" r="r" b="b"/>
              <a:pathLst>
                <a:path w="939" h="460">
                  <a:moveTo>
                    <a:pt x="26" y="384"/>
                  </a:moveTo>
                  <a:lnTo>
                    <a:pt x="36" y="384"/>
                  </a:lnTo>
                  <a:lnTo>
                    <a:pt x="43" y="387"/>
                  </a:lnTo>
                  <a:lnTo>
                    <a:pt x="57" y="389"/>
                  </a:lnTo>
                  <a:lnTo>
                    <a:pt x="72" y="393"/>
                  </a:lnTo>
                  <a:lnTo>
                    <a:pt x="83" y="393"/>
                  </a:lnTo>
                  <a:lnTo>
                    <a:pt x="99" y="393"/>
                  </a:lnTo>
                  <a:lnTo>
                    <a:pt x="114" y="393"/>
                  </a:lnTo>
                  <a:lnTo>
                    <a:pt x="133" y="393"/>
                  </a:lnTo>
                  <a:lnTo>
                    <a:pt x="139" y="393"/>
                  </a:lnTo>
                  <a:lnTo>
                    <a:pt x="146" y="393"/>
                  </a:lnTo>
                  <a:lnTo>
                    <a:pt x="156" y="389"/>
                  </a:lnTo>
                  <a:lnTo>
                    <a:pt x="165" y="389"/>
                  </a:lnTo>
                  <a:lnTo>
                    <a:pt x="175" y="389"/>
                  </a:lnTo>
                  <a:lnTo>
                    <a:pt x="182" y="387"/>
                  </a:lnTo>
                  <a:lnTo>
                    <a:pt x="192" y="387"/>
                  </a:lnTo>
                  <a:lnTo>
                    <a:pt x="201" y="387"/>
                  </a:lnTo>
                  <a:lnTo>
                    <a:pt x="211" y="384"/>
                  </a:lnTo>
                  <a:lnTo>
                    <a:pt x="222" y="384"/>
                  </a:lnTo>
                  <a:lnTo>
                    <a:pt x="232" y="378"/>
                  </a:lnTo>
                  <a:lnTo>
                    <a:pt x="239" y="378"/>
                  </a:lnTo>
                  <a:lnTo>
                    <a:pt x="249" y="374"/>
                  </a:lnTo>
                  <a:lnTo>
                    <a:pt x="260" y="374"/>
                  </a:lnTo>
                  <a:lnTo>
                    <a:pt x="270" y="372"/>
                  </a:lnTo>
                  <a:lnTo>
                    <a:pt x="283" y="372"/>
                  </a:lnTo>
                  <a:lnTo>
                    <a:pt x="292" y="368"/>
                  </a:lnTo>
                  <a:lnTo>
                    <a:pt x="300" y="368"/>
                  </a:lnTo>
                  <a:lnTo>
                    <a:pt x="310" y="367"/>
                  </a:lnTo>
                  <a:lnTo>
                    <a:pt x="321" y="363"/>
                  </a:lnTo>
                  <a:lnTo>
                    <a:pt x="330" y="359"/>
                  </a:lnTo>
                  <a:lnTo>
                    <a:pt x="340" y="359"/>
                  </a:lnTo>
                  <a:lnTo>
                    <a:pt x="349" y="357"/>
                  </a:lnTo>
                  <a:lnTo>
                    <a:pt x="361" y="353"/>
                  </a:lnTo>
                  <a:lnTo>
                    <a:pt x="370" y="349"/>
                  </a:lnTo>
                  <a:lnTo>
                    <a:pt x="378" y="348"/>
                  </a:lnTo>
                  <a:lnTo>
                    <a:pt x="388" y="346"/>
                  </a:lnTo>
                  <a:lnTo>
                    <a:pt x="397" y="346"/>
                  </a:lnTo>
                  <a:lnTo>
                    <a:pt x="407" y="342"/>
                  </a:lnTo>
                  <a:lnTo>
                    <a:pt x="414" y="338"/>
                  </a:lnTo>
                  <a:lnTo>
                    <a:pt x="424" y="336"/>
                  </a:lnTo>
                  <a:lnTo>
                    <a:pt x="435" y="336"/>
                  </a:lnTo>
                  <a:lnTo>
                    <a:pt x="445" y="329"/>
                  </a:lnTo>
                  <a:lnTo>
                    <a:pt x="454" y="327"/>
                  </a:lnTo>
                  <a:lnTo>
                    <a:pt x="460" y="323"/>
                  </a:lnTo>
                  <a:lnTo>
                    <a:pt x="469" y="323"/>
                  </a:lnTo>
                  <a:lnTo>
                    <a:pt x="479" y="321"/>
                  </a:lnTo>
                  <a:lnTo>
                    <a:pt x="488" y="317"/>
                  </a:lnTo>
                  <a:lnTo>
                    <a:pt x="496" y="313"/>
                  </a:lnTo>
                  <a:lnTo>
                    <a:pt x="505" y="313"/>
                  </a:lnTo>
                  <a:lnTo>
                    <a:pt x="517" y="308"/>
                  </a:lnTo>
                  <a:lnTo>
                    <a:pt x="532" y="306"/>
                  </a:lnTo>
                  <a:lnTo>
                    <a:pt x="545" y="300"/>
                  </a:lnTo>
                  <a:lnTo>
                    <a:pt x="560" y="296"/>
                  </a:lnTo>
                  <a:lnTo>
                    <a:pt x="572" y="290"/>
                  </a:lnTo>
                  <a:lnTo>
                    <a:pt x="589" y="285"/>
                  </a:lnTo>
                  <a:lnTo>
                    <a:pt x="602" y="277"/>
                  </a:lnTo>
                  <a:lnTo>
                    <a:pt x="617" y="270"/>
                  </a:lnTo>
                  <a:lnTo>
                    <a:pt x="629" y="264"/>
                  </a:lnTo>
                  <a:lnTo>
                    <a:pt x="644" y="256"/>
                  </a:lnTo>
                  <a:lnTo>
                    <a:pt x="659" y="251"/>
                  </a:lnTo>
                  <a:lnTo>
                    <a:pt x="671" y="245"/>
                  </a:lnTo>
                  <a:lnTo>
                    <a:pt x="684" y="239"/>
                  </a:lnTo>
                  <a:lnTo>
                    <a:pt x="695" y="232"/>
                  </a:lnTo>
                  <a:lnTo>
                    <a:pt x="711" y="224"/>
                  </a:lnTo>
                  <a:lnTo>
                    <a:pt x="722" y="218"/>
                  </a:lnTo>
                  <a:lnTo>
                    <a:pt x="735" y="209"/>
                  </a:lnTo>
                  <a:lnTo>
                    <a:pt x="747" y="203"/>
                  </a:lnTo>
                  <a:lnTo>
                    <a:pt x="758" y="194"/>
                  </a:lnTo>
                  <a:lnTo>
                    <a:pt x="770" y="188"/>
                  </a:lnTo>
                  <a:lnTo>
                    <a:pt x="779" y="178"/>
                  </a:lnTo>
                  <a:lnTo>
                    <a:pt x="789" y="169"/>
                  </a:lnTo>
                  <a:lnTo>
                    <a:pt x="800" y="161"/>
                  </a:lnTo>
                  <a:lnTo>
                    <a:pt x="813" y="152"/>
                  </a:lnTo>
                  <a:lnTo>
                    <a:pt x="821" y="142"/>
                  </a:lnTo>
                  <a:lnTo>
                    <a:pt x="830" y="133"/>
                  </a:lnTo>
                  <a:lnTo>
                    <a:pt x="840" y="121"/>
                  </a:lnTo>
                  <a:lnTo>
                    <a:pt x="849" y="112"/>
                  </a:lnTo>
                  <a:lnTo>
                    <a:pt x="859" y="100"/>
                  </a:lnTo>
                  <a:lnTo>
                    <a:pt x="866" y="89"/>
                  </a:lnTo>
                  <a:lnTo>
                    <a:pt x="876" y="76"/>
                  </a:lnTo>
                  <a:lnTo>
                    <a:pt x="885" y="64"/>
                  </a:lnTo>
                  <a:lnTo>
                    <a:pt x="891" y="49"/>
                  </a:lnTo>
                  <a:lnTo>
                    <a:pt x="901" y="36"/>
                  </a:lnTo>
                  <a:lnTo>
                    <a:pt x="906" y="23"/>
                  </a:lnTo>
                  <a:lnTo>
                    <a:pt x="918" y="7"/>
                  </a:lnTo>
                  <a:lnTo>
                    <a:pt x="923" y="0"/>
                  </a:lnTo>
                  <a:lnTo>
                    <a:pt x="933" y="0"/>
                  </a:lnTo>
                  <a:lnTo>
                    <a:pt x="939" y="9"/>
                  </a:lnTo>
                  <a:lnTo>
                    <a:pt x="939" y="23"/>
                  </a:lnTo>
                  <a:lnTo>
                    <a:pt x="931" y="36"/>
                  </a:lnTo>
                  <a:lnTo>
                    <a:pt x="922" y="51"/>
                  </a:lnTo>
                  <a:lnTo>
                    <a:pt x="916" y="66"/>
                  </a:lnTo>
                  <a:lnTo>
                    <a:pt x="906" y="81"/>
                  </a:lnTo>
                  <a:lnTo>
                    <a:pt x="897" y="97"/>
                  </a:lnTo>
                  <a:lnTo>
                    <a:pt x="887" y="110"/>
                  </a:lnTo>
                  <a:lnTo>
                    <a:pt x="882" y="125"/>
                  </a:lnTo>
                  <a:lnTo>
                    <a:pt x="874" y="138"/>
                  </a:lnTo>
                  <a:lnTo>
                    <a:pt x="865" y="152"/>
                  </a:lnTo>
                  <a:lnTo>
                    <a:pt x="855" y="163"/>
                  </a:lnTo>
                  <a:lnTo>
                    <a:pt x="846" y="178"/>
                  </a:lnTo>
                  <a:lnTo>
                    <a:pt x="838" y="190"/>
                  </a:lnTo>
                  <a:lnTo>
                    <a:pt x="828" y="199"/>
                  </a:lnTo>
                  <a:lnTo>
                    <a:pt x="819" y="211"/>
                  </a:lnTo>
                  <a:lnTo>
                    <a:pt x="809" y="224"/>
                  </a:lnTo>
                  <a:lnTo>
                    <a:pt x="800" y="235"/>
                  </a:lnTo>
                  <a:lnTo>
                    <a:pt x="789" y="245"/>
                  </a:lnTo>
                  <a:lnTo>
                    <a:pt x="777" y="254"/>
                  </a:lnTo>
                  <a:lnTo>
                    <a:pt x="768" y="264"/>
                  </a:lnTo>
                  <a:lnTo>
                    <a:pt x="756" y="275"/>
                  </a:lnTo>
                  <a:lnTo>
                    <a:pt x="743" y="285"/>
                  </a:lnTo>
                  <a:lnTo>
                    <a:pt x="732" y="292"/>
                  </a:lnTo>
                  <a:lnTo>
                    <a:pt x="720" y="302"/>
                  </a:lnTo>
                  <a:lnTo>
                    <a:pt x="707" y="311"/>
                  </a:lnTo>
                  <a:lnTo>
                    <a:pt x="692" y="321"/>
                  </a:lnTo>
                  <a:lnTo>
                    <a:pt x="676" y="327"/>
                  </a:lnTo>
                  <a:lnTo>
                    <a:pt x="665" y="336"/>
                  </a:lnTo>
                  <a:lnTo>
                    <a:pt x="650" y="346"/>
                  </a:lnTo>
                  <a:lnTo>
                    <a:pt x="635" y="349"/>
                  </a:lnTo>
                  <a:lnTo>
                    <a:pt x="619" y="359"/>
                  </a:lnTo>
                  <a:lnTo>
                    <a:pt x="604" y="367"/>
                  </a:lnTo>
                  <a:lnTo>
                    <a:pt x="589" y="374"/>
                  </a:lnTo>
                  <a:lnTo>
                    <a:pt x="574" y="378"/>
                  </a:lnTo>
                  <a:lnTo>
                    <a:pt x="562" y="384"/>
                  </a:lnTo>
                  <a:lnTo>
                    <a:pt x="551" y="387"/>
                  </a:lnTo>
                  <a:lnTo>
                    <a:pt x="541" y="393"/>
                  </a:lnTo>
                  <a:lnTo>
                    <a:pt x="530" y="395"/>
                  </a:lnTo>
                  <a:lnTo>
                    <a:pt x="521" y="399"/>
                  </a:lnTo>
                  <a:lnTo>
                    <a:pt x="509" y="405"/>
                  </a:lnTo>
                  <a:lnTo>
                    <a:pt x="500" y="408"/>
                  </a:lnTo>
                  <a:lnTo>
                    <a:pt x="490" y="410"/>
                  </a:lnTo>
                  <a:lnTo>
                    <a:pt x="479" y="414"/>
                  </a:lnTo>
                  <a:lnTo>
                    <a:pt x="465" y="418"/>
                  </a:lnTo>
                  <a:lnTo>
                    <a:pt x="456" y="420"/>
                  </a:lnTo>
                  <a:lnTo>
                    <a:pt x="448" y="424"/>
                  </a:lnTo>
                  <a:lnTo>
                    <a:pt x="439" y="429"/>
                  </a:lnTo>
                  <a:lnTo>
                    <a:pt x="427" y="429"/>
                  </a:lnTo>
                  <a:lnTo>
                    <a:pt x="418" y="435"/>
                  </a:lnTo>
                  <a:lnTo>
                    <a:pt x="408" y="435"/>
                  </a:lnTo>
                  <a:lnTo>
                    <a:pt x="397" y="439"/>
                  </a:lnTo>
                  <a:lnTo>
                    <a:pt x="388" y="439"/>
                  </a:lnTo>
                  <a:lnTo>
                    <a:pt x="376" y="441"/>
                  </a:lnTo>
                  <a:lnTo>
                    <a:pt x="367" y="444"/>
                  </a:lnTo>
                  <a:lnTo>
                    <a:pt x="355" y="444"/>
                  </a:lnTo>
                  <a:lnTo>
                    <a:pt x="346" y="446"/>
                  </a:lnTo>
                  <a:lnTo>
                    <a:pt x="336" y="450"/>
                  </a:lnTo>
                  <a:lnTo>
                    <a:pt x="325" y="450"/>
                  </a:lnTo>
                  <a:lnTo>
                    <a:pt x="313" y="450"/>
                  </a:lnTo>
                  <a:lnTo>
                    <a:pt x="300" y="452"/>
                  </a:lnTo>
                  <a:lnTo>
                    <a:pt x="289" y="452"/>
                  </a:lnTo>
                  <a:lnTo>
                    <a:pt x="275" y="456"/>
                  </a:lnTo>
                  <a:lnTo>
                    <a:pt x="264" y="456"/>
                  </a:lnTo>
                  <a:lnTo>
                    <a:pt x="253" y="460"/>
                  </a:lnTo>
                  <a:lnTo>
                    <a:pt x="239" y="460"/>
                  </a:lnTo>
                  <a:lnTo>
                    <a:pt x="232" y="460"/>
                  </a:lnTo>
                  <a:lnTo>
                    <a:pt x="222" y="460"/>
                  </a:lnTo>
                  <a:lnTo>
                    <a:pt x="213" y="460"/>
                  </a:lnTo>
                  <a:lnTo>
                    <a:pt x="207" y="460"/>
                  </a:lnTo>
                  <a:lnTo>
                    <a:pt x="192" y="460"/>
                  </a:lnTo>
                  <a:lnTo>
                    <a:pt x="177" y="460"/>
                  </a:lnTo>
                  <a:lnTo>
                    <a:pt x="165" y="456"/>
                  </a:lnTo>
                  <a:lnTo>
                    <a:pt x="150" y="456"/>
                  </a:lnTo>
                  <a:lnTo>
                    <a:pt x="135" y="456"/>
                  </a:lnTo>
                  <a:lnTo>
                    <a:pt x="123" y="452"/>
                  </a:lnTo>
                  <a:lnTo>
                    <a:pt x="108" y="450"/>
                  </a:lnTo>
                  <a:lnTo>
                    <a:pt x="97" y="446"/>
                  </a:lnTo>
                  <a:lnTo>
                    <a:pt x="80" y="444"/>
                  </a:lnTo>
                  <a:lnTo>
                    <a:pt x="68" y="441"/>
                  </a:lnTo>
                  <a:lnTo>
                    <a:pt x="53" y="435"/>
                  </a:lnTo>
                  <a:lnTo>
                    <a:pt x="38" y="429"/>
                  </a:lnTo>
                  <a:lnTo>
                    <a:pt x="26" y="420"/>
                  </a:lnTo>
                  <a:lnTo>
                    <a:pt x="11" y="414"/>
                  </a:lnTo>
                  <a:lnTo>
                    <a:pt x="2" y="408"/>
                  </a:lnTo>
                  <a:lnTo>
                    <a:pt x="0" y="403"/>
                  </a:lnTo>
                  <a:lnTo>
                    <a:pt x="0" y="395"/>
                  </a:lnTo>
                  <a:lnTo>
                    <a:pt x="2" y="389"/>
                  </a:lnTo>
                  <a:lnTo>
                    <a:pt x="5" y="384"/>
                  </a:lnTo>
                  <a:lnTo>
                    <a:pt x="11" y="378"/>
                  </a:lnTo>
                  <a:lnTo>
                    <a:pt x="17" y="378"/>
                  </a:lnTo>
                  <a:lnTo>
                    <a:pt x="26" y="384"/>
                  </a:lnTo>
                  <a:lnTo>
                    <a:pt x="26" y="3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27" name="Freeform 74"/>
            <p:cNvSpPr>
              <a:spLocks/>
            </p:cNvSpPr>
            <p:nvPr/>
          </p:nvSpPr>
          <p:spPr bwMode="auto">
            <a:xfrm>
              <a:off x="5632445" y="3309939"/>
              <a:ext cx="788987" cy="579438"/>
            </a:xfrm>
            <a:custGeom>
              <a:avLst/>
              <a:gdLst/>
              <a:ahLst/>
              <a:cxnLst>
                <a:cxn ang="0">
                  <a:pos x="937" y="105"/>
                </a:cxn>
                <a:cxn ang="0">
                  <a:pos x="896" y="160"/>
                </a:cxn>
                <a:cxn ang="0">
                  <a:pos x="875" y="192"/>
                </a:cxn>
                <a:cxn ang="0">
                  <a:pos x="850" y="232"/>
                </a:cxn>
                <a:cxn ang="0">
                  <a:pos x="833" y="272"/>
                </a:cxn>
                <a:cxn ang="0">
                  <a:pos x="812" y="306"/>
                </a:cxn>
                <a:cxn ang="0">
                  <a:pos x="793" y="350"/>
                </a:cxn>
                <a:cxn ang="0">
                  <a:pos x="772" y="392"/>
                </a:cxn>
                <a:cxn ang="0">
                  <a:pos x="751" y="432"/>
                </a:cxn>
                <a:cxn ang="0">
                  <a:pos x="734" y="470"/>
                </a:cxn>
                <a:cxn ang="0">
                  <a:pos x="713" y="506"/>
                </a:cxn>
                <a:cxn ang="0">
                  <a:pos x="690" y="542"/>
                </a:cxn>
                <a:cxn ang="0">
                  <a:pos x="667" y="588"/>
                </a:cxn>
                <a:cxn ang="0">
                  <a:pos x="624" y="643"/>
                </a:cxn>
                <a:cxn ang="0">
                  <a:pos x="586" y="673"/>
                </a:cxn>
                <a:cxn ang="0">
                  <a:pos x="542" y="694"/>
                </a:cxn>
                <a:cxn ang="0">
                  <a:pos x="498" y="709"/>
                </a:cxn>
                <a:cxn ang="0">
                  <a:pos x="447" y="721"/>
                </a:cxn>
                <a:cxn ang="0">
                  <a:pos x="400" y="724"/>
                </a:cxn>
                <a:cxn ang="0">
                  <a:pos x="335" y="730"/>
                </a:cxn>
                <a:cxn ang="0">
                  <a:pos x="278" y="730"/>
                </a:cxn>
                <a:cxn ang="0">
                  <a:pos x="236" y="730"/>
                </a:cxn>
                <a:cxn ang="0">
                  <a:pos x="196" y="726"/>
                </a:cxn>
                <a:cxn ang="0">
                  <a:pos x="139" y="724"/>
                </a:cxn>
                <a:cxn ang="0">
                  <a:pos x="82" y="717"/>
                </a:cxn>
                <a:cxn ang="0">
                  <a:pos x="36" y="715"/>
                </a:cxn>
                <a:cxn ang="0">
                  <a:pos x="6" y="705"/>
                </a:cxn>
                <a:cxn ang="0">
                  <a:pos x="0" y="669"/>
                </a:cxn>
                <a:cxn ang="0">
                  <a:pos x="25" y="660"/>
                </a:cxn>
                <a:cxn ang="0">
                  <a:pos x="67" y="669"/>
                </a:cxn>
                <a:cxn ang="0">
                  <a:pos x="109" y="675"/>
                </a:cxn>
                <a:cxn ang="0">
                  <a:pos x="149" y="679"/>
                </a:cxn>
                <a:cxn ang="0">
                  <a:pos x="196" y="681"/>
                </a:cxn>
                <a:cxn ang="0">
                  <a:pos x="246" y="675"/>
                </a:cxn>
                <a:cxn ang="0">
                  <a:pos x="303" y="667"/>
                </a:cxn>
                <a:cxn ang="0">
                  <a:pos x="365" y="654"/>
                </a:cxn>
                <a:cxn ang="0">
                  <a:pos x="428" y="637"/>
                </a:cxn>
                <a:cxn ang="0">
                  <a:pos x="485" y="612"/>
                </a:cxn>
                <a:cxn ang="0">
                  <a:pos x="540" y="591"/>
                </a:cxn>
                <a:cxn ang="0">
                  <a:pos x="586" y="567"/>
                </a:cxn>
                <a:cxn ang="0">
                  <a:pos x="631" y="514"/>
                </a:cxn>
                <a:cxn ang="0">
                  <a:pos x="654" y="470"/>
                </a:cxn>
                <a:cxn ang="0">
                  <a:pos x="675" y="434"/>
                </a:cxn>
                <a:cxn ang="0">
                  <a:pos x="694" y="398"/>
                </a:cxn>
                <a:cxn ang="0">
                  <a:pos x="713" y="360"/>
                </a:cxn>
                <a:cxn ang="0">
                  <a:pos x="734" y="320"/>
                </a:cxn>
                <a:cxn ang="0">
                  <a:pos x="751" y="280"/>
                </a:cxn>
                <a:cxn ang="0">
                  <a:pos x="766" y="242"/>
                </a:cxn>
                <a:cxn ang="0">
                  <a:pos x="787" y="202"/>
                </a:cxn>
                <a:cxn ang="0">
                  <a:pos x="806" y="166"/>
                </a:cxn>
                <a:cxn ang="0">
                  <a:pos x="827" y="130"/>
                </a:cxn>
                <a:cxn ang="0">
                  <a:pos x="848" y="97"/>
                </a:cxn>
                <a:cxn ang="0">
                  <a:pos x="890" y="44"/>
                </a:cxn>
                <a:cxn ang="0">
                  <a:pos x="947" y="0"/>
                </a:cxn>
                <a:cxn ang="0">
                  <a:pos x="993" y="29"/>
                </a:cxn>
                <a:cxn ang="0">
                  <a:pos x="981" y="73"/>
                </a:cxn>
              </a:cxnLst>
              <a:rect l="0" t="0" r="r" b="b"/>
              <a:pathLst>
                <a:path w="994" h="730">
                  <a:moveTo>
                    <a:pt x="981" y="73"/>
                  </a:moveTo>
                  <a:lnTo>
                    <a:pt x="966" y="82"/>
                  </a:lnTo>
                  <a:lnTo>
                    <a:pt x="953" y="94"/>
                  </a:lnTo>
                  <a:lnTo>
                    <a:pt x="937" y="105"/>
                  </a:lnTo>
                  <a:lnTo>
                    <a:pt x="926" y="120"/>
                  </a:lnTo>
                  <a:lnTo>
                    <a:pt x="915" y="135"/>
                  </a:lnTo>
                  <a:lnTo>
                    <a:pt x="901" y="151"/>
                  </a:lnTo>
                  <a:lnTo>
                    <a:pt x="896" y="160"/>
                  </a:lnTo>
                  <a:lnTo>
                    <a:pt x="890" y="168"/>
                  </a:lnTo>
                  <a:lnTo>
                    <a:pt x="888" y="177"/>
                  </a:lnTo>
                  <a:lnTo>
                    <a:pt x="880" y="187"/>
                  </a:lnTo>
                  <a:lnTo>
                    <a:pt x="875" y="192"/>
                  </a:lnTo>
                  <a:lnTo>
                    <a:pt x="869" y="202"/>
                  </a:lnTo>
                  <a:lnTo>
                    <a:pt x="863" y="215"/>
                  </a:lnTo>
                  <a:lnTo>
                    <a:pt x="856" y="223"/>
                  </a:lnTo>
                  <a:lnTo>
                    <a:pt x="850" y="232"/>
                  </a:lnTo>
                  <a:lnTo>
                    <a:pt x="848" y="242"/>
                  </a:lnTo>
                  <a:lnTo>
                    <a:pt x="840" y="249"/>
                  </a:lnTo>
                  <a:lnTo>
                    <a:pt x="839" y="259"/>
                  </a:lnTo>
                  <a:lnTo>
                    <a:pt x="833" y="272"/>
                  </a:lnTo>
                  <a:lnTo>
                    <a:pt x="827" y="280"/>
                  </a:lnTo>
                  <a:lnTo>
                    <a:pt x="823" y="289"/>
                  </a:lnTo>
                  <a:lnTo>
                    <a:pt x="818" y="299"/>
                  </a:lnTo>
                  <a:lnTo>
                    <a:pt x="812" y="306"/>
                  </a:lnTo>
                  <a:lnTo>
                    <a:pt x="808" y="320"/>
                  </a:lnTo>
                  <a:lnTo>
                    <a:pt x="802" y="331"/>
                  </a:lnTo>
                  <a:lnTo>
                    <a:pt x="799" y="341"/>
                  </a:lnTo>
                  <a:lnTo>
                    <a:pt x="793" y="350"/>
                  </a:lnTo>
                  <a:lnTo>
                    <a:pt x="787" y="360"/>
                  </a:lnTo>
                  <a:lnTo>
                    <a:pt x="783" y="371"/>
                  </a:lnTo>
                  <a:lnTo>
                    <a:pt x="778" y="382"/>
                  </a:lnTo>
                  <a:lnTo>
                    <a:pt x="772" y="392"/>
                  </a:lnTo>
                  <a:lnTo>
                    <a:pt x="766" y="401"/>
                  </a:lnTo>
                  <a:lnTo>
                    <a:pt x="763" y="411"/>
                  </a:lnTo>
                  <a:lnTo>
                    <a:pt x="757" y="422"/>
                  </a:lnTo>
                  <a:lnTo>
                    <a:pt x="751" y="432"/>
                  </a:lnTo>
                  <a:lnTo>
                    <a:pt x="749" y="439"/>
                  </a:lnTo>
                  <a:lnTo>
                    <a:pt x="742" y="449"/>
                  </a:lnTo>
                  <a:lnTo>
                    <a:pt x="740" y="460"/>
                  </a:lnTo>
                  <a:lnTo>
                    <a:pt x="734" y="470"/>
                  </a:lnTo>
                  <a:lnTo>
                    <a:pt x="730" y="479"/>
                  </a:lnTo>
                  <a:lnTo>
                    <a:pt x="725" y="489"/>
                  </a:lnTo>
                  <a:lnTo>
                    <a:pt x="721" y="500"/>
                  </a:lnTo>
                  <a:lnTo>
                    <a:pt x="713" y="506"/>
                  </a:lnTo>
                  <a:lnTo>
                    <a:pt x="709" y="515"/>
                  </a:lnTo>
                  <a:lnTo>
                    <a:pt x="702" y="529"/>
                  </a:lnTo>
                  <a:lnTo>
                    <a:pt x="696" y="536"/>
                  </a:lnTo>
                  <a:lnTo>
                    <a:pt x="690" y="542"/>
                  </a:lnTo>
                  <a:lnTo>
                    <a:pt x="688" y="552"/>
                  </a:lnTo>
                  <a:lnTo>
                    <a:pt x="681" y="561"/>
                  </a:lnTo>
                  <a:lnTo>
                    <a:pt x="679" y="571"/>
                  </a:lnTo>
                  <a:lnTo>
                    <a:pt x="667" y="588"/>
                  </a:lnTo>
                  <a:lnTo>
                    <a:pt x="654" y="603"/>
                  </a:lnTo>
                  <a:lnTo>
                    <a:pt x="645" y="616"/>
                  </a:lnTo>
                  <a:lnTo>
                    <a:pt x="633" y="633"/>
                  </a:lnTo>
                  <a:lnTo>
                    <a:pt x="624" y="643"/>
                  </a:lnTo>
                  <a:lnTo>
                    <a:pt x="616" y="652"/>
                  </a:lnTo>
                  <a:lnTo>
                    <a:pt x="603" y="658"/>
                  </a:lnTo>
                  <a:lnTo>
                    <a:pt x="595" y="667"/>
                  </a:lnTo>
                  <a:lnTo>
                    <a:pt x="586" y="673"/>
                  </a:lnTo>
                  <a:lnTo>
                    <a:pt x="576" y="679"/>
                  </a:lnTo>
                  <a:lnTo>
                    <a:pt x="567" y="685"/>
                  </a:lnTo>
                  <a:lnTo>
                    <a:pt x="559" y="690"/>
                  </a:lnTo>
                  <a:lnTo>
                    <a:pt x="542" y="694"/>
                  </a:lnTo>
                  <a:lnTo>
                    <a:pt x="534" y="700"/>
                  </a:lnTo>
                  <a:lnTo>
                    <a:pt x="521" y="702"/>
                  </a:lnTo>
                  <a:lnTo>
                    <a:pt x="514" y="705"/>
                  </a:lnTo>
                  <a:lnTo>
                    <a:pt x="498" y="709"/>
                  </a:lnTo>
                  <a:lnTo>
                    <a:pt x="485" y="713"/>
                  </a:lnTo>
                  <a:lnTo>
                    <a:pt x="474" y="715"/>
                  </a:lnTo>
                  <a:lnTo>
                    <a:pt x="462" y="721"/>
                  </a:lnTo>
                  <a:lnTo>
                    <a:pt x="447" y="721"/>
                  </a:lnTo>
                  <a:lnTo>
                    <a:pt x="438" y="721"/>
                  </a:lnTo>
                  <a:lnTo>
                    <a:pt x="422" y="724"/>
                  </a:lnTo>
                  <a:lnTo>
                    <a:pt x="411" y="724"/>
                  </a:lnTo>
                  <a:lnTo>
                    <a:pt x="400" y="724"/>
                  </a:lnTo>
                  <a:lnTo>
                    <a:pt x="384" y="726"/>
                  </a:lnTo>
                  <a:lnTo>
                    <a:pt x="367" y="726"/>
                  </a:lnTo>
                  <a:lnTo>
                    <a:pt x="354" y="730"/>
                  </a:lnTo>
                  <a:lnTo>
                    <a:pt x="335" y="730"/>
                  </a:lnTo>
                  <a:lnTo>
                    <a:pt x="320" y="730"/>
                  </a:lnTo>
                  <a:lnTo>
                    <a:pt x="304" y="730"/>
                  </a:lnTo>
                  <a:lnTo>
                    <a:pt x="289" y="730"/>
                  </a:lnTo>
                  <a:lnTo>
                    <a:pt x="278" y="730"/>
                  </a:lnTo>
                  <a:lnTo>
                    <a:pt x="272" y="730"/>
                  </a:lnTo>
                  <a:lnTo>
                    <a:pt x="263" y="730"/>
                  </a:lnTo>
                  <a:lnTo>
                    <a:pt x="253" y="730"/>
                  </a:lnTo>
                  <a:lnTo>
                    <a:pt x="236" y="730"/>
                  </a:lnTo>
                  <a:lnTo>
                    <a:pt x="221" y="730"/>
                  </a:lnTo>
                  <a:lnTo>
                    <a:pt x="211" y="726"/>
                  </a:lnTo>
                  <a:lnTo>
                    <a:pt x="204" y="726"/>
                  </a:lnTo>
                  <a:lnTo>
                    <a:pt x="196" y="726"/>
                  </a:lnTo>
                  <a:lnTo>
                    <a:pt x="187" y="726"/>
                  </a:lnTo>
                  <a:lnTo>
                    <a:pt x="170" y="724"/>
                  </a:lnTo>
                  <a:lnTo>
                    <a:pt x="154" y="724"/>
                  </a:lnTo>
                  <a:lnTo>
                    <a:pt x="139" y="724"/>
                  </a:lnTo>
                  <a:lnTo>
                    <a:pt x="124" y="724"/>
                  </a:lnTo>
                  <a:lnTo>
                    <a:pt x="109" y="721"/>
                  </a:lnTo>
                  <a:lnTo>
                    <a:pt x="97" y="721"/>
                  </a:lnTo>
                  <a:lnTo>
                    <a:pt x="82" y="717"/>
                  </a:lnTo>
                  <a:lnTo>
                    <a:pt x="67" y="717"/>
                  </a:lnTo>
                  <a:lnTo>
                    <a:pt x="55" y="715"/>
                  </a:lnTo>
                  <a:lnTo>
                    <a:pt x="46" y="715"/>
                  </a:lnTo>
                  <a:lnTo>
                    <a:pt x="36" y="715"/>
                  </a:lnTo>
                  <a:lnTo>
                    <a:pt x="29" y="713"/>
                  </a:lnTo>
                  <a:lnTo>
                    <a:pt x="16" y="713"/>
                  </a:lnTo>
                  <a:lnTo>
                    <a:pt x="12" y="713"/>
                  </a:lnTo>
                  <a:lnTo>
                    <a:pt x="6" y="705"/>
                  </a:lnTo>
                  <a:lnTo>
                    <a:pt x="4" y="700"/>
                  </a:lnTo>
                  <a:lnTo>
                    <a:pt x="0" y="690"/>
                  </a:lnTo>
                  <a:lnTo>
                    <a:pt x="0" y="681"/>
                  </a:lnTo>
                  <a:lnTo>
                    <a:pt x="0" y="669"/>
                  </a:lnTo>
                  <a:lnTo>
                    <a:pt x="4" y="664"/>
                  </a:lnTo>
                  <a:lnTo>
                    <a:pt x="6" y="658"/>
                  </a:lnTo>
                  <a:lnTo>
                    <a:pt x="12" y="660"/>
                  </a:lnTo>
                  <a:lnTo>
                    <a:pt x="25" y="660"/>
                  </a:lnTo>
                  <a:lnTo>
                    <a:pt x="36" y="664"/>
                  </a:lnTo>
                  <a:lnTo>
                    <a:pt x="46" y="667"/>
                  </a:lnTo>
                  <a:lnTo>
                    <a:pt x="57" y="669"/>
                  </a:lnTo>
                  <a:lnTo>
                    <a:pt x="67" y="669"/>
                  </a:lnTo>
                  <a:lnTo>
                    <a:pt x="76" y="673"/>
                  </a:lnTo>
                  <a:lnTo>
                    <a:pt x="88" y="673"/>
                  </a:lnTo>
                  <a:lnTo>
                    <a:pt x="99" y="675"/>
                  </a:lnTo>
                  <a:lnTo>
                    <a:pt x="109" y="675"/>
                  </a:lnTo>
                  <a:lnTo>
                    <a:pt x="118" y="675"/>
                  </a:lnTo>
                  <a:lnTo>
                    <a:pt x="130" y="675"/>
                  </a:lnTo>
                  <a:lnTo>
                    <a:pt x="139" y="679"/>
                  </a:lnTo>
                  <a:lnTo>
                    <a:pt x="149" y="679"/>
                  </a:lnTo>
                  <a:lnTo>
                    <a:pt x="160" y="681"/>
                  </a:lnTo>
                  <a:lnTo>
                    <a:pt x="171" y="681"/>
                  </a:lnTo>
                  <a:lnTo>
                    <a:pt x="187" y="685"/>
                  </a:lnTo>
                  <a:lnTo>
                    <a:pt x="196" y="681"/>
                  </a:lnTo>
                  <a:lnTo>
                    <a:pt x="206" y="681"/>
                  </a:lnTo>
                  <a:lnTo>
                    <a:pt x="217" y="681"/>
                  </a:lnTo>
                  <a:lnTo>
                    <a:pt x="228" y="681"/>
                  </a:lnTo>
                  <a:lnTo>
                    <a:pt x="246" y="675"/>
                  </a:lnTo>
                  <a:lnTo>
                    <a:pt x="257" y="675"/>
                  </a:lnTo>
                  <a:lnTo>
                    <a:pt x="272" y="673"/>
                  </a:lnTo>
                  <a:lnTo>
                    <a:pt x="289" y="673"/>
                  </a:lnTo>
                  <a:lnTo>
                    <a:pt x="303" y="667"/>
                  </a:lnTo>
                  <a:lnTo>
                    <a:pt x="318" y="664"/>
                  </a:lnTo>
                  <a:lnTo>
                    <a:pt x="331" y="660"/>
                  </a:lnTo>
                  <a:lnTo>
                    <a:pt x="350" y="658"/>
                  </a:lnTo>
                  <a:lnTo>
                    <a:pt x="365" y="654"/>
                  </a:lnTo>
                  <a:lnTo>
                    <a:pt x="380" y="648"/>
                  </a:lnTo>
                  <a:lnTo>
                    <a:pt x="400" y="645"/>
                  </a:lnTo>
                  <a:lnTo>
                    <a:pt x="413" y="643"/>
                  </a:lnTo>
                  <a:lnTo>
                    <a:pt x="428" y="637"/>
                  </a:lnTo>
                  <a:lnTo>
                    <a:pt x="443" y="631"/>
                  </a:lnTo>
                  <a:lnTo>
                    <a:pt x="458" y="624"/>
                  </a:lnTo>
                  <a:lnTo>
                    <a:pt x="474" y="618"/>
                  </a:lnTo>
                  <a:lnTo>
                    <a:pt x="485" y="612"/>
                  </a:lnTo>
                  <a:lnTo>
                    <a:pt x="500" y="610"/>
                  </a:lnTo>
                  <a:lnTo>
                    <a:pt x="515" y="603"/>
                  </a:lnTo>
                  <a:lnTo>
                    <a:pt x="527" y="597"/>
                  </a:lnTo>
                  <a:lnTo>
                    <a:pt x="540" y="591"/>
                  </a:lnTo>
                  <a:lnTo>
                    <a:pt x="550" y="588"/>
                  </a:lnTo>
                  <a:lnTo>
                    <a:pt x="561" y="582"/>
                  </a:lnTo>
                  <a:lnTo>
                    <a:pt x="571" y="576"/>
                  </a:lnTo>
                  <a:lnTo>
                    <a:pt x="586" y="567"/>
                  </a:lnTo>
                  <a:lnTo>
                    <a:pt x="597" y="557"/>
                  </a:lnTo>
                  <a:lnTo>
                    <a:pt x="607" y="542"/>
                  </a:lnTo>
                  <a:lnTo>
                    <a:pt x="618" y="529"/>
                  </a:lnTo>
                  <a:lnTo>
                    <a:pt x="631" y="514"/>
                  </a:lnTo>
                  <a:lnTo>
                    <a:pt x="643" y="498"/>
                  </a:lnTo>
                  <a:lnTo>
                    <a:pt x="645" y="489"/>
                  </a:lnTo>
                  <a:lnTo>
                    <a:pt x="652" y="479"/>
                  </a:lnTo>
                  <a:lnTo>
                    <a:pt x="654" y="470"/>
                  </a:lnTo>
                  <a:lnTo>
                    <a:pt x="660" y="460"/>
                  </a:lnTo>
                  <a:lnTo>
                    <a:pt x="667" y="453"/>
                  </a:lnTo>
                  <a:lnTo>
                    <a:pt x="673" y="443"/>
                  </a:lnTo>
                  <a:lnTo>
                    <a:pt x="675" y="434"/>
                  </a:lnTo>
                  <a:lnTo>
                    <a:pt x="681" y="428"/>
                  </a:lnTo>
                  <a:lnTo>
                    <a:pt x="685" y="417"/>
                  </a:lnTo>
                  <a:lnTo>
                    <a:pt x="690" y="407"/>
                  </a:lnTo>
                  <a:lnTo>
                    <a:pt x="694" y="398"/>
                  </a:lnTo>
                  <a:lnTo>
                    <a:pt x="700" y="388"/>
                  </a:lnTo>
                  <a:lnTo>
                    <a:pt x="702" y="377"/>
                  </a:lnTo>
                  <a:lnTo>
                    <a:pt x="709" y="367"/>
                  </a:lnTo>
                  <a:lnTo>
                    <a:pt x="713" y="360"/>
                  </a:lnTo>
                  <a:lnTo>
                    <a:pt x="719" y="350"/>
                  </a:lnTo>
                  <a:lnTo>
                    <a:pt x="725" y="339"/>
                  </a:lnTo>
                  <a:lnTo>
                    <a:pt x="726" y="329"/>
                  </a:lnTo>
                  <a:lnTo>
                    <a:pt x="734" y="320"/>
                  </a:lnTo>
                  <a:lnTo>
                    <a:pt x="736" y="310"/>
                  </a:lnTo>
                  <a:lnTo>
                    <a:pt x="742" y="299"/>
                  </a:lnTo>
                  <a:lnTo>
                    <a:pt x="745" y="289"/>
                  </a:lnTo>
                  <a:lnTo>
                    <a:pt x="751" y="280"/>
                  </a:lnTo>
                  <a:lnTo>
                    <a:pt x="755" y="272"/>
                  </a:lnTo>
                  <a:lnTo>
                    <a:pt x="757" y="259"/>
                  </a:lnTo>
                  <a:lnTo>
                    <a:pt x="763" y="249"/>
                  </a:lnTo>
                  <a:lnTo>
                    <a:pt x="766" y="242"/>
                  </a:lnTo>
                  <a:lnTo>
                    <a:pt x="772" y="232"/>
                  </a:lnTo>
                  <a:lnTo>
                    <a:pt x="778" y="223"/>
                  </a:lnTo>
                  <a:lnTo>
                    <a:pt x="782" y="215"/>
                  </a:lnTo>
                  <a:lnTo>
                    <a:pt x="787" y="202"/>
                  </a:lnTo>
                  <a:lnTo>
                    <a:pt x="791" y="192"/>
                  </a:lnTo>
                  <a:lnTo>
                    <a:pt x="797" y="183"/>
                  </a:lnTo>
                  <a:lnTo>
                    <a:pt x="799" y="175"/>
                  </a:lnTo>
                  <a:lnTo>
                    <a:pt x="806" y="166"/>
                  </a:lnTo>
                  <a:lnTo>
                    <a:pt x="808" y="156"/>
                  </a:lnTo>
                  <a:lnTo>
                    <a:pt x="814" y="147"/>
                  </a:lnTo>
                  <a:lnTo>
                    <a:pt x="820" y="139"/>
                  </a:lnTo>
                  <a:lnTo>
                    <a:pt x="827" y="130"/>
                  </a:lnTo>
                  <a:lnTo>
                    <a:pt x="833" y="124"/>
                  </a:lnTo>
                  <a:lnTo>
                    <a:pt x="835" y="111"/>
                  </a:lnTo>
                  <a:lnTo>
                    <a:pt x="840" y="103"/>
                  </a:lnTo>
                  <a:lnTo>
                    <a:pt x="848" y="97"/>
                  </a:lnTo>
                  <a:lnTo>
                    <a:pt x="854" y="86"/>
                  </a:lnTo>
                  <a:lnTo>
                    <a:pt x="863" y="73"/>
                  </a:lnTo>
                  <a:lnTo>
                    <a:pt x="877" y="57"/>
                  </a:lnTo>
                  <a:lnTo>
                    <a:pt x="890" y="44"/>
                  </a:lnTo>
                  <a:lnTo>
                    <a:pt x="901" y="29"/>
                  </a:lnTo>
                  <a:lnTo>
                    <a:pt x="916" y="17"/>
                  </a:lnTo>
                  <a:lnTo>
                    <a:pt x="932" y="8"/>
                  </a:lnTo>
                  <a:lnTo>
                    <a:pt x="947" y="0"/>
                  </a:lnTo>
                  <a:lnTo>
                    <a:pt x="962" y="0"/>
                  </a:lnTo>
                  <a:lnTo>
                    <a:pt x="973" y="6"/>
                  </a:lnTo>
                  <a:lnTo>
                    <a:pt x="987" y="17"/>
                  </a:lnTo>
                  <a:lnTo>
                    <a:pt x="993" y="29"/>
                  </a:lnTo>
                  <a:lnTo>
                    <a:pt x="994" y="44"/>
                  </a:lnTo>
                  <a:lnTo>
                    <a:pt x="989" y="57"/>
                  </a:lnTo>
                  <a:lnTo>
                    <a:pt x="981" y="73"/>
                  </a:lnTo>
                  <a:lnTo>
                    <a:pt x="981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28" name="Freeform 75"/>
            <p:cNvSpPr>
              <a:spLocks/>
            </p:cNvSpPr>
            <p:nvPr/>
          </p:nvSpPr>
          <p:spPr bwMode="auto">
            <a:xfrm>
              <a:off x="5668958" y="3611564"/>
              <a:ext cx="841374" cy="477839"/>
            </a:xfrm>
            <a:custGeom>
              <a:avLst/>
              <a:gdLst/>
              <a:ahLst/>
              <a:cxnLst>
                <a:cxn ang="0">
                  <a:pos x="1049" y="44"/>
                </a:cxn>
                <a:cxn ang="0">
                  <a:pos x="1038" y="84"/>
                </a:cxn>
                <a:cxn ang="0">
                  <a:pos x="1028" y="118"/>
                </a:cxn>
                <a:cxn ang="0">
                  <a:pos x="1019" y="156"/>
                </a:cxn>
                <a:cxn ang="0">
                  <a:pos x="1007" y="196"/>
                </a:cxn>
                <a:cxn ang="0">
                  <a:pos x="992" y="238"/>
                </a:cxn>
                <a:cxn ang="0">
                  <a:pos x="973" y="284"/>
                </a:cxn>
                <a:cxn ang="0">
                  <a:pos x="952" y="333"/>
                </a:cxn>
                <a:cxn ang="0">
                  <a:pos x="927" y="377"/>
                </a:cxn>
                <a:cxn ang="0">
                  <a:pos x="901" y="419"/>
                </a:cxn>
                <a:cxn ang="0">
                  <a:pos x="869" y="464"/>
                </a:cxn>
                <a:cxn ang="0">
                  <a:pos x="829" y="500"/>
                </a:cxn>
                <a:cxn ang="0">
                  <a:pos x="787" y="535"/>
                </a:cxn>
                <a:cxn ang="0">
                  <a:pos x="737" y="565"/>
                </a:cxn>
                <a:cxn ang="0">
                  <a:pos x="688" y="586"/>
                </a:cxn>
                <a:cxn ang="0">
                  <a:pos x="642" y="595"/>
                </a:cxn>
                <a:cxn ang="0">
                  <a:pos x="606" y="597"/>
                </a:cxn>
                <a:cxn ang="0">
                  <a:pos x="563" y="603"/>
                </a:cxn>
                <a:cxn ang="0">
                  <a:pos x="517" y="603"/>
                </a:cxn>
                <a:cxn ang="0">
                  <a:pos x="473" y="603"/>
                </a:cxn>
                <a:cxn ang="0">
                  <a:pos x="422" y="603"/>
                </a:cxn>
                <a:cxn ang="0">
                  <a:pos x="374" y="601"/>
                </a:cxn>
                <a:cxn ang="0">
                  <a:pos x="325" y="597"/>
                </a:cxn>
                <a:cxn ang="0">
                  <a:pos x="274" y="592"/>
                </a:cxn>
                <a:cxn ang="0">
                  <a:pos x="222" y="590"/>
                </a:cxn>
                <a:cxn ang="0">
                  <a:pos x="179" y="586"/>
                </a:cxn>
                <a:cxn ang="0">
                  <a:pos x="133" y="578"/>
                </a:cxn>
                <a:cxn ang="0">
                  <a:pos x="93" y="576"/>
                </a:cxn>
                <a:cxn ang="0">
                  <a:pos x="53" y="571"/>
                </a:cxn>
                <a:cxn ang="0">
                  <a:pos x="6" y="565"/>
                </a:cxn>
                <a:cxn ang="0">
                  <a:pos x="0" y="531"/>
                </a:cxn>
                <a:cxn ang="0">
                  <a:pos x="17" y="519"/>
                </a:cxn>
                <a:cxn ang="0">
                  <a:pos x="51" y="519"/>
                </a:cxn>
                <a:cxn ang="0">
                  <a:pos x="87" y="521"/>
                </a:cxn>
                <a:cxn ang="0">
                  <a:pos x="125" y="525"/>
                </a:cxn>
                <a:cxn ang="0">
                  <a:pos x="167" y="529"/>
                </a:cxn>
                <a:cxn ang="0">
                  <a:pos x="217" y="531"/>
                </a:cxn>
                <a:cxn ang="0">
                  <a:pos x="262" y="531"/>
                </a:cxn>
                <a:cxn ang="0">
                  <a:pos x="310" y="535"/>
                </a:cxn>
                <a:cxn ang="0">
                  <a:pos x="359" y="535"/>
                </a:cxn>
                <a:cxn ang="0">
                  <a:pos x="407" y="535"/>
                </a:cxn>
                <a:cxn ang="0">
                  <a:pos x="452" y="531"/>
                </a:cxn>
                <a:cxn ang="0">
                  <a:pos x="496" y="529"/>
                </a:cxn>
                <a:cxn ang="0">
                  <a:pos x="540" y="525"/>
                </a:cxn>
                <a:cxn ang="0">
                  <a:pos x="578" y="519"/>
                </a:cxn>
                <a:cxn ang="0">
                  <a:pos x="623" y="514"/>
                </a:cxn>
                <a:cxn ang="0">
                  <a:pos x="680" y="495"/>
                </a:cxn>
                <a:cxn ang="0">
                  <a:pos x="730" y="472"/>
                </a:cxn>
                <a:cxn ang="0">
                  <a:pos x="772" y="443"/>
                </a:cxn>
                <a:cxn ang="0">
                  <a:pos x="813" y="417"/>
                </a:cxn>
                <a:cxn ang="0">
                  <a:pos x="846" y="383"/>
                </a:cxn>
                <a:cxn ang="0">
                  <a:pos x="876" y="346"/>
                </a:cxn>
                <a:cxn ang="0">
                  <a:pos x="907" y="305"/>
                </a:cxn>
                <a:cxn ang="0">
                  <a:pos x="935" y="259"/>
                </a:cxn>
                <a:cxn ang="0">
                  <a:pos x="958" y="215"/>
                </a:cxn>
                <a:cxn ang="0">
                  <a:pos x="973" y="160"/>
                </a:cxn>
                <a:cxn ang="0">
                  <a:pos x="988" y="103"/>
                </a:cxn>
                <a:cxn ang="0">
                  <a:pos x="1004" y="63"/>
                </a:cxn>
                <a:cxn ang="0">
                  <a:pos x="1023" y="16"/>
                </a:cxn>
                <a:cxn ang="0">
                  <a:pos x="1061" y="12"/>
                </a:cxn>
              </a:cxnLst>
              <a:rect l="0" t="0" r="r" b="b"/>
              <a:pathLst>
                <a:path w="1061" h="603">
                  <a:moveTo>
                    <a:pt x="1059" y="27"/>
                  </a:moveTo>
                  <a:lnTo>
                    <a:pt x="1055" y="31"/>
                  </a:lnTo>
                  <a:lnTo>
                    <a:pt x="1051" y="37"/>
                  </a:lnTo>
                  <a:lnTo>
                    <a:pt x="1049" y="44"/>
                  </a:lnTo>
                  <a:lnTo>
                    <a:pt x="1045" y="54"/>
                  </a:lnTo>
                  <a:lnTo>
                    <a:pt x="1043" y="63"/>
                  </a:lnTo>
                  <a:lnTo>
                    <a:pt x="1040" y="78"/>
                  </a:lnTo>
                  <a:lnTo>
                    <a:pt x="1038" y="84"/>
                  </a:lnTo>
                  <a:lnTo>
                    <a:pt x="1034" y="90"/>
                  </a:lnTo>
                  <a:lnTo>
                    <a:pt x="1034" y="103"/>
                  </a:lnTo>
                  <a:lnTo>
                    <a:pt x="1030" y="113"/>
                  </a:lnTo>
                  <a:lnTo>
                    <a:pt x="1028" y="118"/>
                  </a:lnTo>
                  <a:lnTo>
                    <a:pt x="1024" y="126"/>
                  </a:lnTo>
                  <a:lnTo>
                    <a:pt x="1023" y="135"/>
                  </a:lnTo>
                  <a:lnTo>
                    <a:pt x="1023" y="149"/>
                  </a:lnTo>
                  <a:lnTo>
                    <a:pt x="1019" y="156"/>
                  </a:lnTo>
                  <a:lnTo>
                    <a:pt x="1017" y="166"/>
                  </a:lnTo>
                  <a:lnTo>
                    <a:pt x="1013" y="175"/>
                  </a:lnTo>
                  <a:lnTo>
                    <a:pt x="1009" y="187"/>
                  </a:lnTo>
                  <a:lnTo>
                    <a:pt x="1007" y="196"/>
                  </a:lnTo>
                  <a:lnTo>
                    <a:pt x="1004" y="208"/>
                  </a:lnTo>
                  <a:lnTo>
                    <a:pt x="1002" y="217"/>
                  </a:lnTo>
                  <a:lnTo>
                    <a:pt x="998" y="230"/>
                  </a:lnTo>
                  <a:lnTo>
                    <a:pt x="992" y="238"/>
                  </a:lnTo>
                  <a:lnTo>
                    <a:pt x="988" y="253"/>
                  </a:lnTo>
                  <a:lnTo>
                    <a:pt x="983" y="263"/>
                  </a:lnTo>
                  <a:lnTo>
                    <a:pt x="981" y="274"/>
                  </a:lnTo>
                  <a:lnTo>
                    <a:pt x="973" y="284"/>
                  </a:lnTo>
                  <a:lnTo>
                    <a:pt x="969" y="295"/>
                  </a:lnTo>
                  <a:lnTo>
                    <a:pt x="964" y="308"/>
                  </a:lnTo>
                  <a:lnTo>
                    <a:pt x="958" y="320"/>
                  </a:lnTo>
                  <a:lnTo>
                    <a:pt x="952" y="333"/>
                  </a:lnTo>
                  <a:lnTo>
                    <a:pt x="947" y="344"/>
                  </a:lnTo>
                  <a:lnTo>
                    <a:pt x="941" y="356"/>
                  </a:lnTo>
                  <a:lnTo>
                    <a:pt x="935" y="369"/>
                  </a:lnTo>
                  <a:lnTo>
                    <a:pt x="927" y="377"/>
                  </a:lnTo>
                  <a:lnTo>
                    <a:pt x="922" y="390"/>
                  </a:lnTo>
                  <a:lnTo>
                    <a:pt x="916" y="398"/>
                  </a:lnTo>
                  <a:lnTo>
                    <a:pt x="910" y="411"/>
                  </a:lnTo>
                  <a:lnTo>
                    <a:pt x="901" y="419"/>
                  </a:lnTo>
                  <a:lnTo>
                    <a:pt x="895" y="432"/>
                  </a:lnTo>
                  <a:lnTo>
                    <a:pt x="884" y="440"/>
                  </a:lnTo>
                  <a:lnTo>
                    <a:pt x="876" y="453"/>
                  </a:lnTo>
                  <a:lnTo>
                    <a:pt x="869" y="464"/>
                  </a:lnTo>
                  <a:lnTo>
                    <a:pt x="859" y="474"/>
                  </a:lnTo>
                  <a:lnTo>
                    <a:pt x="850" y="483"/>
                  </a:lnTo>
                  <a:lnTo>
                    <a:pt x="842" y="493"/>
                  </a:lnTo>
                  <a:lnTo>
                    <a:pt x="829" y="500"/>
                  </a:lnTo>
                  <a:lnTo>
                    <a:pt x="819" y="510"/>
                  </a:lnTo>
                  <a:lnTo>
                    <a:pt x="808" y="519"/>
                  </a:lnTo>
                  <a:lnTo>
                    <a:pt x="798" y="529"/>
                  </a:lnTo>
                  <a:lnTo>
                    <a:pt x="787" y="535"/>
                  </a:lnTo>
                  <a:lnTo>
                    <a:pt x="777" y="544"/>
                  </a:lnTo>
                  <a:lnTo>
                    <a:pt x="762" y="550"/>
                  </a:lnTo>
                  <a:lnTo>
                    <a:pt x="753" y="557"/>
                  </a:lnTo>
                  <a:lnTo>
                    <a:pt x="737" y="565"/>
                  </a:lnTo>
                  <a:lnTo>
                    <a:pt x="726" y="571"/>
                  </a:lnTo>
                  <a:lnTo>
                    <a:pt x="715" y="576"/>
                  </a:lnTo>
                  <a:lnTo>
                    <a:pt x="703" y="582"/>
                  </a:lnTo>
                  <a:lnTo>
                    <a:pt x="688" y="586"/>
                  </a:lnTo>
                  <a:lnTo>
                    <a:pt x="673" y="592"/>
                  </a:lnTo>
                  <a:lnTo>
                    <a:pt x="660" y="592"/>
                  </a:lnTo>
                  <a:lnTo>
                    <a:pt x="650" y="595"/>
                  </a:lnTo>
                  <a:lnTo>
                    <a:pt x="642" y="595"/>
                  </a:lnTo>
                  <a:lnTo>
                    <a:pt x="635" y="597"/>
                  </a:lnTo>
                  <a:lnTo>
                    <a:pt x="623" y="597"/>
                  </a:lnTo>
                  <a:lnTo>
                    <a:pt x="614" y="597"/>
                  </a:lnTo>
                  <a:lnTo>
                    <a:pt x="606" y="597"/>
                  </a:lnTo>
                  <a:lnTo>
                    <a:pt x="597" y="601"/>
                  </a:lnTo>
                  <a:lnTo>
                    <a:pt x="585" y="601"/>
                  </a:lnTo>
                  <a:lnTo>
                    <a:pt x="576" y="601"/>
                  </a:lnTo>
                  <a:lnTo>
                    <a:pt x="563" y="603"/>
                  </a:lnTo>
                  <a:lnTo>
                    <a:pt x="555" y="603"/>
                  </a:lnTo>
                  <a:lnTo>
                    <a:pt x="542" y="603"/>
                  </a:lnTo>
                  <a:lnTo>
                    <a:pt x="530" y="603"/>
                  </a:lnTo>
                  <a:lnTo>
                    <a:pt x="517" y="603"/>
                  </a:lnTo>
                  <a:lnTo>
                    <a:pt x="509" y="603"/>
                  </a:lnTo>
                  <a:lnTo>
                    <a:pt x="494" y="603"/>
                  </a:lnTo>
                  <a:lnTo>
                    <a:pt x="485" y="603"/>
                  </a:lnTo>
                  <a:lnTo>
                    <a:pt x="473" y="603"/>
                  </a:lnTo>
                  <a:lnTo>
                    <a:pt x="460" y="603"/>
                  </a:lnTo>
                  <a:lnTo>
                    <a:pt x="447" y="603"/>
                  </a:lnTo>
                  <a:lnTo>
                    <a:pt x="437" y="603"/>
                  </a:lnTo>
                  <a:lnTo>
                    <a:pt x="422" y="603"/>
                  </a:lnTo>
                  <a:lnTo>
                    <a:pt x="412" y="603"/>
                  </a:lnTo>
                  <a:lnTo>
                    <a:pt x="397" y="601"/>
                  </a:lnTo>
                  <a:lnTo>
                    <a:pt x="386" y="601"/>
                  </a:lnTo>
                  <a:lnTo>
                    <a:pt x="374" y="601"/>
                  </a:lnTo>
                  <a:lnTo>
                    <a:pt x="365" y="601"/>
                  </a:lnTo>
                  <a:lnTo>
                    <a:pt x="350" y="601"/>
                  </a:lnTo>
                  <a:lnTo>
                    <a:pt x="338" y="597"/>
                  </a:lnTo>
                  <a:lnTo>
                    <a:pt x="325" y="597"/>
                  </a:lnTo>
                  <a:lnTo>
                    <a:pt x="314" y="597"/>
                  </a:lnTo>
                  <a:lnTo>
                    <a:pt x="298" y="595"/>
                  </a:lnTo>
                  <a:lnTo>
                    <a:pt x="285" y="595"/>
                  </a:lnTo>
                  <a:lnTo>
                    <a:pt x="274" y="592"/>
                  </a:lnTo>
                  <a:lnTo>
                    <a:pt x="262" y="592"/>
                  </a:lnTo>
                  <a:lnTo>
                    <a:pt x="249" y="592"/>
                  </a:lnTo>
                  <a:lnTo>
                    <a:pt x="238" y="590"/>
                  </a:lnTo>
                  <a:lnTo>
                    <a:pt x="222" y="590"/>
                  </a:lnTo>
                  <a:lnTo>
                    <a:pt x="215" y="590"/>
                  </a:lnTo>
                  <a:lnTo>
                    <a:pt x="201" y="586"/>
                  </a:lnTo>
                  <a:lnTo>
                    <a:pt x="190" y="586"/>
                  </a:lnTo>
                  <a:lnTo>
                    <a:pt x="179" y="586"/>
                  </a:lnTo>
                  <a:lnTo>
                    <a:pt x="167" y="586"/>
                  </a:lnTo>
                  <a:lnTo>
                    <a:pt x="158" y="582"/>
                  </a:lnTo>
                  <a:lnTo>
                    <a:pt x="144" y="582"/>
                  </a:lnTo>
                  <a:lnTo>
                    <a:pt x="133" y="578"/>
                  </a:lnTo>
                  <a:lnTo>
                    <a:pt x="124" y="578"/>
                  </a:lnTo>
                  <a:lnTo>
                    <a:pt x="110" y="578"/>
                  </a:lnTo>
                  <a:lnTo>
                    <a:pt x="103" y="576"/>
                  </a:lnTo>
                  <a:lnTo>
                    <a:pt x="93" y="576"/>
                  </a:lnTo>
                  <a:lnTo>
                    <a:pt x="84" y="576"/>
                  </a:lnTo>
                  <a:lnTo>
                    <a:pt x="72" y="573"/>
                  </a:lnTo>
                  <a:lnTo>
                    <a:pt x="63" y="573"/>
                  </a:lnTo>
                  <a:lnTo>
                    <a:pt x="53" y="571"/>
                  </a:lnTo>
                  <a:lnTo>
                    <a:pt x="46" y="571"/>
                  </a:lnTo>
                  <a:lnTo>
                    <a:pt x="27" y="567"/>
                  </a:lnTo>
                  <a:lnTo>
                    <a:pt x="15" y="567"/>
                  </a:lnTo>
                  <a:lnTo>
                    <a:pt x="6" y="565"/>
                  </a:lnTo>
                  <a:lnTo>
                    <a:pt x="4" y="557"/>
                  </a:lnTo>
                  <a:lnTo>
                    <a:pt x="0" y="550"/>
                  </a:lnTo>
                  <a:lnTo>
                    <a:pt x="0" y="540"/>
                  </a:lnTo>
                  <a:lnTo>
                    <a:pt x="0" y="531"/>
                  </a:lnTo>
                  <a:lnTo>
                    <a:pt x="0" y="521"/>
                  </a:lnTo>
                  <a:lnTo>
                    <a:pt x="6" y="519"/>
                  </a:lnTo>
                  <a:lnTo>
                    <a:pt x="11" y="519"/>
                  </a:lnTo>
                  <a:lnTo>
                    <a:pt x="17" y="519"/>
                  </a:lnTo>
                  <a:lnTo>
                    <a:pt x="25" y="519"/>
                  </a:lnTo>
                  <a:lnTo>
                    <a:pt x="32" y="519"/>
                  </a:lnTo>
                  <a:lnTo>
                    <a:pt x="42" y="519"/>
                  </a:lnTo>
                  <a:lnTo>
                    <a:pt x="51" y="519"/>
                  </a:lnTo>
                  <a:lnTo>
                    <a:pt x="61" y="521"/>
                  </a:lnTo>
                  <a:lnTo>
                    <a:pt x="68" y="521"/>
                  </a:lnTo>
                  <a:lnTo>
                    <a:pt x="78" y="521"/>
                  </a:lnTo>
                  <a:lnTo>
                    <a:pt x="87" y="521"/>
                  </a:lnTo>
                  <a:lnTo>
                    <a:pt x="97" y="521"/>
                  </a:lnTo>
                  <a:lnTo>
                    <a:pt x="105" y="525"/>
                  </a:lnTo>
                  <a:lnTo>
                    <a:pt x="118" y="525"/>
                  </a:lnTo>
                  <a:lnTo>
                    <a:pt x="125" y="525"/>
                  </a:lnTo>
                  <a:lnTo>
                    <a:pt x="139" y="525"/>
                  </a:lnTo>
                  <a:lnTo>
                    <a:pt x="146" y="529"/>
                  </a:lnTo>
                  <a:lnTo>
                    <a:pt x="160" y="529"/>
                  </a:lnTo>
                  <a:lnTo>
                    <a:pt x="167" y="529"/>
                  </a:lnTo>
                  <a:lnTo>
                    <a:pt x="181" y="529"/>
                  </a:lnTo>
                  <a:lnTo>
                    <a:pt x="192" y="529"/>
                  </a:lnTo>
                  <a:lnTo>
                    <a:pt x="205" y="531"/>
                  </a:lnTo>
                  <a:lnTo>
                    <a:pt x="217" y="531"/>
                  </a:lnTo>
                  <a:lnTo>
                    <a:pt x="228" y="531"/>
                  </a:lnTo>
                  <a:lnTo>
                    <a:pt x="238" y="531"/>
                  </a:lnTo>
                  <a:lnTo>
                    <a:pt x="253" y="531"/>
                  </a:lnTo>
                  <a:lnTo>
                    <a:pt x="262" y="531"/>
                  </a:lnTo>
                  <a:lnTo>
                    <a:pt x="274" y="531"/>
                  </a:lnTo>
                  <a:lnTo>
                    <a:pt x="285" y="531"/>
                  </a:lnTo>
                  <a:lnTo>
                    <a:pt x="298" y="535"/>
                  </a:lnTo>
                  <a:lnTo>
                    <a:pt x="310" y="535"/>
                  </a:lnTo>
                  <a:lnTo>
                    <a:pt x="321" y="535"/>
                  </a:lnTo>
                  <a:lnTo>
                    <a:pt x="334" y="535"/>
                  </a:lnTo>
                  <a:lnTo>
                    <a:pt x="346" y="535"/>
                  </a:lnTo>
                  <a:lnTo>
                    <a:pt x="359" y="535"/>
                  </a:lnTo>
                  <a:lnTo>
                    <a:pt x="371" y="535"/>
                  </a:lnTo>
                  <a:lnTo>
                    <a:pt x="382" y="535"/>
                  </a:lnTo>
                  <a:lnTo>
                    <a:pt x="395" y="535"/>
                  </a:lnTo>
                  <a:lnTo>
                    <a:pt x="407" y="535"/>
                  </a:lnTo>
                  <a:lnTo>
                    <a:pt x="418" y="535"/>
                  </a:lnTo>
                  <a:lnTo>
                    <a:pt x="428" y="535"/>
                  </a:lnTo>
                  <a:lnTo>
                    <a:pt x="439" y="535"/>
                  </a:lnTo>
                  <a:lnTo>
                    <a:pt x="452" y="531"/>
                  </a:lnTo>
                  <a:lnTo>
                    <a:pt x="464" y="531"/>
                  </a:lnTo>
                  <a:lnTo>
                    <a:pt x="473" y="531"/>
                  </a:lnTo>
                  <a:lnTo>
                    <a:pt x="485" y="531"/>
                  </a:lnTo>
                  <a:lnTo>
                    <a:pt x="496" y="529"/>
                  </a:lnTo>
                  <a:lnTo>
                    <a:pt x="509" y="529"/>
                  </a:lnTo>
                  <a:lnTo>
                    <a:pt x="517" y="529"/>
                  </a:lnTo>
                  <a:lnTo>
                    <a:pt x="530" y="529"/>
                  </a:lnTo>
                  <a:lnTo>
                    <a:pt x="540" y="525"/>
                  </a:lnTo>
                  <a:lnTo>
                    <a:pt x="549" y="525"/>
                  </a:lnTo>
                  <a:lnTo>
                    <a:pt x="557" y="521"/>
                  </a:lnTo>
                  <a:lnTo>
                    <a:pt x="570" y="521"/>
                  </a:lnTo>
                  <a:lnTo>
                    <a:pt x="578" y="519"/>
                  </a:lnTo>
                  <a:lnTo>
                    <a:pt x="587" y="519"/>
                  </a:lnTo>
                  <a:lnTo>
                    <a:pt x="597" y="516"/>
                  </a:lnTo>
                  <a:lnTo>
                    <a:pt x="606" y="516"/>
                  </a:lnTo>
                  <a:lnTo>
                    <a:pt x="623" y="514"/>
                  </a:lnTo>
                  <a:lnTo>
                    <a:pt x="639" y="510"/>
                  </a:lnTo>
                  <a:lnTo>
                    <a:pt x="654" y="504"/>
                  </a:lnTo>
                  <a:lnTo>
                    <a:pt x="669" y="500"/>
                  </a:lnTo>
                  <a:lnTo>
                    <a:pt x="680" y="495"/>
                  </a:lnTo>
                  <a:lnTo>
                    <a:pt x="694" y="489"/>
                  </a:lnTo>
                  <a:lnTo>
                    <a:pt x="705" y="483"/>
                  </a:lnTo>
                  <a:lnTo>
                    <a:pt x="717" y="476"/>
                  </a:lnTo>
                  <a:lnTo>
                    <a:pt x="730" y="472"/>
                  </a:lnTo>
                  <a:lnTo>
                    <a:pt x="741" y="464"/>
                  </a:lnTo>
                  <a:lnTo>
                    <a:pt x="751" y="459"/>
                  </a:lnTo>
                  <a:lnTo>
                    <a:pt x="762" y="453"/>
                  </a:lnTo>
                  <a:lnTo>
                    <a:pt x="772" y="443"/>
                  </a:lnTo>
                  <a:lnTo>
                    <a:pt x="783" y="438"/>
                  </a:lnTo>
                  <a:lnTo>
                    <a:pt x="793" y="432"/>
                  </a:lnTo>
                  <a:lnTo>
                    <a:pt x="804" y="426"/>
                  </a:lnTo>
                  <a:lnTo>
                    <a:pt x="813" y="417"/>
                  </a:lnTo>
                  <a:lnTo>
                    <a:pt x="823" y="411"/>
                  </a:lnTo>
                  <a:lnTo>
                    <a:pt x="831" y="398"/>
                  </a:lnTo>
                  <a:lnTo>
                    <a:pt x="842" y="392"/>
                  </a:lnTo>
                  <a:lnTo>
                    <a:pt x="846" y="383"/>
                  </a:lnTo>
                  <a:lnTo>
                    <a:pt x="855" y="375"/>
                  </a:lnTo>
                  <a:lnTo>
                    <a:pt x="863" y="365"/>
                  </a:lnTo>
                  <a:lnTo>
                    <a:pt x="870" y="360"/>
                  </a:lnTo>
                  <a:lnTo>
                    <a:pt x="876" y="346"/>
                  </a:lnTo>
                  <a:lnTo>
                    <a:pt x="886" y="337"/>
                  </a:lnTo>
                  <a:lnTo>
                    <a:pt x="895" y="325"/>
                  </a:lnTo>
                  <a:lnTo>
                    <a:pt x="901" y="316"/>
                  </a:lnTo>
                  <a:lnTo>
                    <a:pt x="907" y="305"/>
                  </a:lnTo>
                  <a:lnTo>
                    <a:pt x="912" y="293"/>
                  </a:lnTo>
                  <a:lnTo>
                    <a:pt x="920" y="284"/>
                  </a:lnTo>
                  <a:lnTo>
                    <a:pt x="927" y="272"/>
                  </a:lnTo>
                  <a:lnTo>
                    <a:pt x="935" y="259"/>
                  </a:lnTo>
                  <a:lnTo>
                    <a:pt x="941" y="248"/>
                  </a:lnTo>
                  <a:lnTo>
                    <a:pt x="947" y="236"/>
                  </a:lnTo>
                  <a:lnTo>
                    <a:pt x="956" y="223"/>
                  </a:lnTo>
                  <a:lnTo>
                    <a:pt x="958" y="215"/>
                  </a:lnTo>
                  <a:lnTo>
                    <a:pt x="962" y="202"/>
                  </a:lnTo>
                  <a:lnTo>
                    <a:pt x="964" y="187"/>
                  </a:lnTo>
                  <a:lnTo>
                    <a:pt x="969" y="175"/>
                  </a:lnTo>
                  <a:lnTo>
                    <a:pt x="973" y="160"/>
                  </a:lnTo>
                  <a:lnTo>
                    <a:pt x="981" y="145"/>
                  </a:lnTo>
                  <a:lnTo>
                    <a:pt x="983" y="126"/>
                  </a:lnTo>
                  <a:lnTo>
                    <a:pt x="988" y="113"/>
                  </a:lnTo>
                  <a:lnTo>
                    <a:pt x="988" y="103"/>
                  </a:lnTo>
                  <a:lnTo>
                    <a:pt x="992" y="94"/>
                  </a:lnTo>
                  <a:lnTo>
                    <a:pt x="994" y="84"/>
                  </a:lnTo>
                  <a:lnTo>
                    <a:pt x="998" y="78"/>
                  </a:lnTo>
                  <a:lnTo>
                    <a:pt x="1004" y="63"/>
                  </a:lnTo>
                  <a:lnTo>
                    <a:pt x="1009" y="48"/>
                  </a:lnTo>
                  <a:lnTo>
                    <a:pt x="1013" y="33"/>
                  </a:lnTo>
                  <a:lnTo>
                    <a:pt x="1019" y="23"/>
                  </a:lnTo>
                  <a:lnTo>
                    <a:pt x="1023" y="16"/>
                  </a:lnTo>
                  <a:lnTo>
                    <a:pt x="1028" y="8"/>
                  </a:lnTo>
                  <a:lnTo>
                    <a:pt x="1040" y="0"/>
                  </a:lnTo>
                  <a:lnTo>
                    <a:pt x="1055" y="2"/>
                  </a:lnTo>
                  <a:lnTo>
                    <a:pt x="1061" y="12"/>
                  </a:lnTo>
                  <a:lnTo>
                    <a:pt x="1059" y="27"/>
                  </a:lnTo>
                  <a:lnTo>
                    <a:pt x="1059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29" name="Freeform 76"/>
            <p:cNvSpPr>
              <a:spLocks/>
            </p:cNvSpPr>
            <p:nvPr/>
          </p:nvSpPr>
          <p:spPr bwMode="auto">
            <a:xfrm>
              <a:off x="5603870" y="3814764"/>
              <a:ext cx="84136" cy="244476"/>
            </a:xfrm>
            <a:custGeom>
              <a:avLst/>
              <a:gdLst/>
              <a:ahLst/>
              <a:cxnLst>
                <a:cxn ang="0">
                  <a:pos x="69" y="32"/>
                </a:cxn>
                <a:cxn ang="0">
                  <a:pos x="67" y="48"/>
                </a:cxn>
                <a:cxn ang="0">
                  <a:pos x="67" y="63"/>
                </a:cxn>
                <a:cxn ang="0">
                  <a:pos x="69" y="76"/>
                </a:cxn>
                <a:cxn ang="0">
                  <a:pos x="72" y="87"/>
                </a:cxn>
                <a:cxn ang="0">
                  <a:pos x="76" y="99"/>
                </a:cxn>
                <a:cxn ang="0">
                  <a:pos x="82" y="112"/>
                </a:cxn>
                <a:cxn ang="0">
                  <a:pos x="86" y="126"/>
                </a:cxn>
                <a:cxn ang="0">
                  <a:pos x="88" y="141"/>
                </a:cxn>
                <a:cxn ang="0">
                  <a:pos x="88" y="156"/>
                </a:cxn>
                <a:cxn ang="0">
                  <a:pos x="91" y="171"/>
                </a:cxn>
                <a:cxn ang="0">
                  <a:pos x="91" y="183"/>
                </a:cxn>
                <a:cxn ang="0">
                  <a:pos x="93" y="196"/>
                </a:cxn>
                <a:cxn ang="0">
                  <a:pos x="93" y="211"/>
                </a:cxn>
                <a:cxn ang="0">
                  <a:pos x="97" y="222"/>
                </a:cxn>
                <a:cxn ang="0">
                  <a:pos x="99" y="238"/>
                </a:cxn>
                <a:cxn ang="0">
                  <a:pos x="107" y="253"/>
                </a:cxn>
                <a:cxn ang="0">
                  <a:pos x="107" y="268"/>
                </a:cxn>
                <a:cxn ang="0">
                  <a:pos x="103" y="283"/>
                </a:cxn>
                <a:cxn ang="0">
                  <a:pos x="97" y="295"/>
                </a:cxn>
                <a:cxn ang="0">
                  <a:pos x="86" y="304"/>
                </a:cxn>
                <a:cxn ang="0">
                  <a:pos x="69" y="308"/>
                </a:cxn>
                <a:cxn ang="0">
                  <a:pos x="57" y="304"/>
                </a:cxn>
                <a:cxn ang="0">
                  <a:pos x="42" y="295"/>
                </a:cxn>
                <a:cxn ang="0">
                  <a:pos x="36" y="283"/>
                </a:cxn>
                <a:cxn ang="0">
                  <a:pos x="31" y="274"/>
                </a:cxn>
                <a:cxn ang="0">
                  <a:pos x="27" y="264"/>
                </a:cxn>
                <a:cxn ang="0">
                  <a:pos x="25" y="259"/>
                </a:cxn>
                <a:cxn ang="0">
                  <a:pos x="25" y="251"/>
                </a:cxn>
                <a:cxn ang="0">
                  <a:pos x="17" y="236"/>
                </a:cxn>
                <a:cxn ang="0">
                  <a:pos x="17" y="222"/>
                </a:cxn>
                <a:cxn ang="0">
                  <a:pos x="15" y="207"/>
                </a:cxn>
                <a:cxn ang="0">
                  <a:pos x="12" y="190"/>
                </a:cxn>
                <a:cxn ang="0">
                  <a:pos x="12" y="181"/>
                </a:cxn>
                <a:cxn ang="0">
                  <a:pos x="10" y="175"/>
                </a:cxn>
                <a:cxn ang="0">
                  <a:pos x="10" y="165"/>
                </a:cxn>
                <a:cxn ang="0">
                  <a:pos x="10" y="156"/>
                </a:cxn>
                <a:cxn ang="0">
                  <a:pos x="4" y="146"/>
                </a:cxn>
                <a:cxn ang="0">
                  <a:pos x="4" y="139"/>
                </a:cxn>
                <a:cxn ang="0">
                  <a:pos x="0" y="129"/>
                </a:cxn>
                <a:cxn ang="0">
                  <a:pos x="0" y="120"/>
                </a:cxn>
                <a:cxn ang="0">
                  <a:pos x="0" y="105"/>
                </a:cxn>
                <a:cxn ang="0">
                  <a:pos x="4" y="89"/>
                </a:cxn>
                <a:cxn ang="0">
                  <a:pos x="4" y="76"/>
                </a:cxn>
                <a:cxn ang="0">
                  <a:pos x="10" y="59"/>
                </a:cxn>
                <a:cxn ang="0">
                  <a:pos x="10" y="51"/>
                </a:cxn>
                <a:cxn ang="0">
                  <a:pos x="12" y="38"/>
                </a:cxn>
                <a:cxn ang="0">
                  <a:pos x="15" y="30"/>
                </a:cxn>
                <a:cxn ang="0">
                  <a:pos x="17" y="23"/>
                </a:cxn>
                <a:cxn ang="0">
                  <a:pos x="21" y="11"/>
                </a:cxn>
                <a:cxn ang="0">
                  <a:pos x="27" y="2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7" y="6"/>
                </a:cxn>
                <a:cxn ang="0">
                  <a:pos x="67" y="11"/>
                </a:cxn>
                <a:cxn ang="0">
                  <a:pos x="69" y="21"/>
                </a:cxn>
                <a:cxn ang="0">
                  <a:pos x="69" y="32"/>
                </a:cxn>
                <a:cxn ang="0">
                  <a:pos x="69" y="32"/>
                </a:cxn>
              </a:cxnLst>
              <a:rect l="0" t="0" r="r" b="b"/>
              <a:pathLst>
                <a:path w="107" h="308">
                  <a:moveTo>
                    <a:pt x="69" y="32"/>
                  </a:moveTo>
                  <a:lnTo>
                    <a:pt x="67" y="48"/>
                  </a:lnTo>
                  <a:lnTo>
                    <a:pt x="67" y="63"/>
                  </a:lnTo>
                  <a:lnTo>
                    <a:pt x="69" y="76"/>
                  </a:lnTo>
                  <a:lnTo>
                    <a:pt x="72" y="87"/>
                  </a:lnTo>
                  <a:lnTo>
                    <a:pt x="76" y="99"/>
                  </a:lnTo>
                  <a:lnTo>
                    <a:pt x="82" y="112"/>
                  </a:lnTo>
                  <a:lnTo>
                    <a:pt x="86" y="126"/>
                  </a:lnTo>
                  <a:lnTo>
                    <a:pt x="88" y="141"/>
                  </a:lnTo>
                  <a:lnTo>
                    <a:pt x="88" y="156"/>
                  </a:lnTo>
                  <a:lnTo>
                    <a:pt x="91" y="171"/>
                  </a:lnTo>
                  <a:lnTo>
                    <a:pt x="91" y="183"/>
                  </a:lnTo>
                  <a:lnTo>
                    <a:pt x="93" y="196"/>
                  </a:lnTo>
                  <a:lnTo>
                    <a:pt x="93" y="211"/>
                  </a:lnTo>
                  <a:lnTo>
                    <a:pt x="97" y="222"/>
                  </a:lnTo>
                  <a:lnTo>
                    <a:pt x="99" y="238"/>
                  </a:lnTo>
                  <a:lnTo>
                    <a:pt x="107" y="253"/>
                  </a:lnTo>
                  <a:lnTo>
                    <a:pt x="107" y="268"/>
                  </a:lnTo>
                  <a:lnTo>
                    <a:pt x="103" y="283"/>
                  </a:lnTo>
                  <a:lnTo>
                    <a:pt x="97" y="295"/>
                  </a:lnTo>
                  <a:lnTo>
                    <a:pt x="86" y="304"/>
                  </a:lnTo>
                  <a:lnTo>
                    <a:pt x="69" y="308"/>
                  </a:lnTo>
                  <a:lnTo>
                    <a:pt x="57" y="304"/>
                  </a:lnTo>
                  <a:lnTo>
                    <a:pt x="42" y="295"/>
                  </a:lnTo>
                  <a:lnTo>
                    <a:pt x="36" y="283"/>
                  </a:lnTo>
                  <a:lnTo>
                    <a:pt x="31" y="274"/>
                  </a:lnTo>
                  <a:lnTo>
                    <a:pt x="27" y="264"/>
                  </a:lnTo>
                  <a:lnTo>
                    <a:pt x="25" y="259"/>
                  </a:lnTo>
                  <a:lnTo>
                    <a:pt x="25" y="251"/>
                  </a:lnTo>
                  <a:lnTo>
                    <a:pt x="17" y="236"/>
                  </a:lnTo>
                  <a:lnTo>
                    <a:pt x="17" y="222"/>
                  </a:lnTo>
                  <a:lnTo>
                    <a:pt x="15" y="207"/>
                  </a:lnTo>
                  <a:lnTo>
                    <a:pt x="12" y="190"/>
                  </a:lnTo>
                  <a:lnTo>
                    <a:pt x="12" y="181"/>
                  </a:lnTo>
                  <a:lnTo>
                    <a:pt x="10" y="175"/>
                  </a:lnTo>
                  <a:lnTo>
                    <a:pt x="10" y="165"/>
                  </a:lnTo>
                  <a:lnTo>
                    <a:pt x="10" y="156"/>
                  </a:lnTo>
                  <a:lnTo>
                    <a:pt x="4" y="146"/>
                  </a:lnTo>
                  <a:lnTo>
                    <a:pt x="4" y="139"/>
                  </a:lnTo>
                  <a:lnTo>
                    <a:pt x="0" y="129"/>
                  </a:lnTo>
                  <a:lnTo>
                    <a:pt x="0" y="120"/>
                  </a:lnTo>
                  <a:lnTo>
                    <a:pt x="0" y="105"/>
                  </a:lnTo>
                  <a:lnTo>
                    <a:pt x="4" y="89"/>
                  </a:lnTo>
                  <a:lnTo>
                    <a:pt x="4" y="76"/>
                  </a:lnTo>
                  <a:lnTo>
                    <a:pt x="10" y="59"/>
                  </a:lnTo>
                  <a:lnTo>
                    <a:pt x="10" y="51"/>
                  </a:lnTo>
                  <a:lnTo>
                    <a:pt x="12" y="38"/>
                  </a:lnTo>
                  <a:lnTo>
                    <a:pt x="15" y="30"/>
                  </a:lnTo>
                  <a:lnTo>
                    <a:pt x="17" y="23"/>
                  </a:lnTo>
                  <a:lnTo>
                    <a:pt x="21" y="11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8" y="2"/>
                  </a:lnTo>
                  <a:lnTo>
                    <a:pt x="57" y="6"/>
                  </a:lnTo>
                  <a:lnTo>
                    <a:pt x="67" y="11"/>
                  </a:lnTo>
                  <a:lnTo>
                    <a:pt x="69" y="21"/>
                  </a:lnTo>
                  <a:lnTo>
                    <a:pt x="69" y="32"/>
                  </a:lnTo>
                  <a:lnTo>
                    <a:pt x="69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30" name="Freeform 77"/>
            <p:cNvSpPr>
              <a:spLocks/>
            </p:cNvSpPr>
            <p:nvPr/>
          </p:nvSpPr>
          <p:spPr bwMode="auto">
            <a:xfrm>
              <a:off x="5330821" y="3868739"/>
              <a:ext cx="334962" cy="163514"/>
            </a:xfrm>
            <a:custGeom>
              <a:avLst/>
              <a:gdLst/>
              <a:ahLst/>
              <a:cxnLst>
                <a:cxn ang="0">
                  <a:pos x="359" y="61"/>
                </a:cxn>
                <a:cxn ang="0">
                  <a:pos x="333" y="61"/>
                </a:cxn>
                <a:cxn ang="0">
                  <a:pos x="308" y="61"/>
                </a:cxn>
                <a:cxn ang="0">
                  <a:pos x="282" y="61"/>
                </a:cxn>
                <a:cxn ang="0">
                  <a:pos x="257" y="61"/>
                </a:cxn>
                <a:cxn ang="0">
                  <a:pos x="230" y="61"/>
                </a:cxn>
                <a:cxn ang="0">
                  <a:pos x="206" y="65"/>
                </a:cxn>
                <a:cxn ang="0">
                  <a:pos x="179" y="71"/>
                </a:cxn>
                <a:cxn ang="0">
                  <a:pos x="158" y="78"/>
                </a:cxn>
                <a:cxn ang="0">
                  <a:pos x="137" y="88"/>
                </a:cxn>
                <a:cxn ang="0">
                  <a:pos x="118" y="97"/>
                </a:cxn>
                <a:cxn ang="0">
                  <a:pos x="103" y="109"/>
                </a:cxn>
                <a:cxn ang="0">
                  <a:pos x="84" y="122"/>
                </a:cxn>
                <a:cxn ang="0">
                  <a:pos x="71" y="139"/>
                </a:cxn>
                <a:cxn ang="0">
                  <a:pos x="52" y="158"/>
                </a:cxn>
                <a:cxn ang="0">
                  <a:pos x="34" y="185"/>
                </a:cxn>
                <a:cxn ang="0">
                  <a:pos x="15" y="204"/>
                </a:cxn>
                <a:cxn ang="0">
                  <a:pos x="6" y="204"/>
                </a:cxn>
                <a:cxn ang="0">
                  <a:pos x="0" y="189"/>
                </a:cxn>
                <a:cxn ang="0">
                  <a:pos x="0" y="164"/>
                </a:cxn>
                <a:cxn ang="0">
                  <a:pos x="10" y="147"/>
                </a:cxn>
                <a:cxn ang="0">
                  <a:pos x="19" y="122"/>
                </a:cxn>
                <a:cxn ang="0">
                  <a:pos x="27" y="103"/>
                </a:cxn>
                <a:cxn ang="0">
                  <a:pos x="46" y="77"/>
                </a:cxn>
                <a:cxn ang="0">
                  <a:pos x="72" y="52"/>
                </a:cxn>
                <a:cxn ang="0">
                  <a:pos x="101" y="37"/>
                </a:cxn>
                <a:cxn ang="0">
                  <a:pos x="118" y="31"/>
                </a:cxn>
                <a:cxn ang="0">
                  <a:pos x="143" y="21"/>
                </a:cxn>
                <a:cxn ang="0">
                  <a:pos x="164" y="12"/>
                </a:cxn>
                <a:cxn ang="0">
                  <a:pos x="181" y="8"/>
                </a:cxn>
                <a:cxn ang="0">
                  <a:pos x="202" y="4"/>
                </a:cxn>
                <a:cxn ang="0">
                  <a:pos x="226" y="0"/>
                </a:cxn>
                <a:cxn ang="0">
                  <a:pos x="259" y="4"/>
                </a:cxn>
                <a:cxn ang="0">
                  <a:pos x="291" y="4"/>
                </a:cxn>
                <a:cxn ang="0">
                  <a:pos x="320" y="10"/>
                </a:cxn>
                <a:cxn ang="0">
                  <a:pos x="344" y="12"/>
                </a:cxn>
                <a:cxn ang="0">
                  <a:pos x="361" y="16"/>
                </a:cxn>
                <a:cxn ang="0">
                  <a:pos x="377" y="16"/>
                </a:cxn>
                <a:cxn ang="0">
                  <a:pos x="397" y="19"/>
                </a:cxn>
                <a:cxn ang="0">
                  <a:pos x="420" y="19"/>
                </a:cxn>
                <a:cxn ang="0">
                  <a:pos x="422" y="31"/>
                </a:cxn>
                <a:cxn ang="0">
                  <a:pos x="411" y="46"/>
                </a:cxn>
                <a:cxn ang="0">
                  <a:pos x="386" y="58"/>
                </a:cxn>
                <a:cxn ang="0">
                  <a:pos x="371" y="65"/>
                </a:cxn>
              </a:cxnLst>
              <a:rect l="0" t="0" r="r" b="b"/>
              <a:pathLst>
                <a:path w="422" h="206">
                  <a:moveTo>
                    <a:pt x="371" y="65"/>
                  </a:moveTo>
                  <a:lnTo>
                    <a:pt x="359" y="61"/>
                  </a:lnTo>
                  <a:lnTo>
                    <a:pt x="344" y="61"/>
                  </a:lnTo>
                  <a:lnTo>
                    <a:pt x="333" y="61"/>
                  </a:lnTo>
                  <a:lnTo>
                    <a:pt x="320" y="61"/>
                  </a:lnTo>
                  <a:lnTo>
                    <a:pt x="308" y="61"/>
                  </a:lnTo>
                  <a:lnTo>
                    <a:pt x="293" y="61"/>
                  </a:lnTo>
                  <a:lnTo>
                    <a:pt x="282" y="61"/>
                  </a:lnTo>
                  <a:lnTo>
                    <a:pt x="270" y="61"/>
                  </a:lnTo>
                  <a:lnTo>
                    <a:pt x="257" y="61"/>
                  </a:lnTo>
                  <a:lnTo>
                    <a:pt x="245" y="61"/>
                  </a:lnTo>
                  <a:lnTo>
                    <a:pt x="230" y="61"/>
                  </a:lnTo>
                  <a:lnTo>
                    <a:pt x="217" y="65"/>
                  </a:lnTo>
                  <a:lnTo>
                    <a:pt x="206" y="65"/>
                  </a:lnTo>
                  <a:lnTo>
                    <a:pt x="190" y="67"/>
                  </a:lnTo>
                  <a:lnTo>
                    <a:pt x="179" y="71"/>
                  </a:lnTo>
                  <a:lnTo>
                    <a:pt x="166" y="77"/>
                  </a:lnTo>
                  <a:lnTo>
                    <a:pt x="158" y="78"/>
                  </a:lnTo>
                  <a:lnTo>
                    <a:pt x="145" y="82"/>
                  </a:lnTo>
                  <a:lnTo>
                    <a:pt x="137" y="88"/>
                  </a:lnTo>
                  <a:lnTo>
                    <a:pt x="128" y="92"/>
                  </a:lnTo>
                  <a:lnTo>
                    <a:pt x="118" y="97"/>
                  </a:lnTo>
                  <a:lnTo>
                    <a:pt x="109" y="103"/>
                  </a:lnTo>
                  <a:lnTo>
                    <a:pt x="103" y="109"/>
                  </a:lnTo>
                  <a:lnTo>
                    <a:pt x="95" y="115"/>
                  </a:lnTo>
                  <a:lnTo>
                    <a:pt x="84" y="122"/>
                  </a:lnTo>
                  <a:lnTo>
                    <a:pt x="76" y="130"/>
                  </a:lnTo>
                  <a:lnTo>
                    <a:pt x="71" y="139"/>
                  </a:lnTo>
                  <a:lnTo>
                    <a:pt x="61" y="149"/>
                  </a:lnTo>
                  <a:lnTo>
                    <a:pt x="52" y="158"/>
                  </a:lnTo>
                  <a:lnTo>
                    <a:pt x="42" y="170"/>
                  </a:lnTo>
                  <a:lnTo>
                    <a:pt x="34" y="185"/>
                  </a:lnTo>
                  <a:lnTo>
                    <a:pt x="25" y="196"/>
                  </a:lnTo>
                  <a:lnTo>
                    <a:pt x="15" y="204"/>
                  </a:lnTo>
                  <a:lnTo>
                    <a:pt x="10" y="206"/>
                  </a:lnTo>
                  <a:lnTo>
                    <a:pt x="6" y="204"/>
                  </a:lnTo>
                  <a:lnTo>
                    <a:pt x="4" y="200"/>
                  </a:lnTo>
                  <a:lnTo>
                    <a:pt x="0" y="189"/>
                  </a:lnTo>
                  <a:lnTo>
                    <a:pt x="0" y="173"/>
                  </a:lnTo>
                  <a:lnTo>
                    <a:pt x="0" y="164"/>
                  </a:lnTo>
                  <a:lnTo>
                    <a:pt x="4" y="154"/>
                  </a:lnTo>
                  <a:lnTo>
                    <a:pt x="10" y="147"/>
                  </a:lnTo>
                  <a:lnTo>
                    <a:pt x="14" y="137"/>
                  </a:lnTo>
                  <a:lnTo>
                    <a:pt x="19" y="122"/>
                  </a:lnTo>
                  <a:lnTo>
                    <a:pt x="21" y="113"/>
                  </a:lnTo>
                  <a:lnTo>
                    <a:pt x="27" y="103"/>
                  </a:lnTo>
                  <a:lnTo>
                    <a:pt x="34" y="94"/>
                  </a:lnTo>
                  <a:lnTo>
                    <a:pt x="46" y="77"/>
                  </a:lnTo>
                  <a:lnTo>
                    <a:pt x="61" y="65"/>
                  </a:lnTo>
                  <a:lnTo>
                    <a:pt x="72" y="52"/>
                  </a:lnTo>
                  <a:lnTo>
                    <a:pt x="91" y="44"/>
                  </a:lnTo>
                  <a:lnTo>
                    <a:pt x="101" y="37"/>
                  </a:lnTo>
                  <a:lnTo>
                    <a:pt x="109" y="35"/>
                  </a:lnTo>
                  <a:lnTo>
                    <a:pt x="118" y="31"/>
                  </a:lnTo>
                  <a:lnTo>
                    <a:pt x="129" y="29"/>
                  </a:lnTo>
                  <a:lnTo>
                    <a:pt x="143" y="21"/>
                  </a:lnTo>
                  <a:lnTo>
                    <a:pt x="154" y="16"/>
                  </a:lnTo>
                  <a:lnTo>
                    <a:pt x="164" y="12"/>
                  </a:lnTo>
                  <a:lnTo>
                    <a:pt x="173" y="10"/>
                  </a:lnTo>
                  <a:lnTo>
                    <a:pt x="181" y="8"/>
                  </a:lnTo>
                  <a:lnTo>
                    <a:pt x="190" y="8"/>
                  </a:lnTo>
                  <a:lnTo>
                    <a:pt x="202" y="4"/>
                  </a:lnTo>
                  <a:lnTo>
                    <a:pt x="211" y="4"/>
                  </a:lnTo>
                  <a:lnTo>
                    <a:pt x="226" y="0"/>
                  </a:lnTo>
                  <a:lnTo>
                    <a:pt x="245" y="0"/>
                  </a:lnTo>
                  <a:lnTo>
                    <a:pt x="259" y="4"/>
                  </a:lnTo>
                  <a:lnTo>
                    <a:pt x="278" y="4"/>
                  </a:lnTo>
                  <a:lnTo>
                    <a:pt x="291" y="4"/>
                  </a:lnTo>
                  <a:lnTo>
                    <a:pt x="304" y="8"/>
                  </a:lnTo>
                  <a:lnTo>
                    <a:pt x="320" y="10"/>
                  </a:lnTo>
                  <a:lnTo>
                    <a:pt x="335" y="12"/>
                  </a:lnTo>
                  <a:lnTo>
                    <a:pt x="344" y="12"/>
                  </a:lnTo>
                  <a:lnTo>
                    <a:pt x="354" y="16"/>
                  </a:lnTo>
                  <a:lnTo>
                    <a:pt x="361" y="16"/>
                  </a:lnTo>
                  <a:lnTo>
                    <a:pt x="371" y="16"/>
                  </a:lnTo>
                  <a:lnTo>
                    <a:pt x="377" y="16"/>
                  </a:lnTo>
                  <a:lnTo>
                    <a:pt x="386" y="19"/>
                  </a:lnTo>
                  <a:lnTo>
                    <a:pt x="397" y="19"/>
                  </a:lnTo>
                  <a:lnTo>
                    <a:pt x="411" y="19"/>
                  </a:lnTo>
                  <a:lnTo>
                    <a:pt x="420" y="19"/>
                  </a:lnTo>
                  <a:lnTo>
                    <a:pt x="422" y="25"/>
                  </a:lnTo>
                  <a:lnTo>
                    <a:pt x="422" y="31"/>
                  </a:lnTo>
                  <a:lnTo>
                    <a:pt x="420" y="40"/>
                  </a:lnTo>
                  <a:lnTo>
                    <a:pt x="411" y="46"/>
                  </a:lnTo>
                  <a:lnTo>
                    <a:pt x="401" y="52"/>
                  </a:lnTo>
                  <a:lnTo>
                    <a:pt x="386" y="58"/>
                  </a:lnTo>
                  <a:lnTo>
                    <a:pt x="371" y="65"/>
                  </a:lnTo>
                  <a:lnTo>
                    <a:pt x="371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31" name="Freeform 78"/>
            <p:cNvSpPr>
              <a:spLocks/>
            </p:cNvSpPr>
            <p:nvPr/>
          </p:nvSpPr>
          <p:spPr bwMode="auto">
            <a:xfrm>
              <a:off x="5383209" y="3987801"/>
              <a:ext cx="274637" cy="112713"/>
            </a:xfrm>
            <a:custGeom>
              <a:avLst/>
              <a:gdLst/>
              <a:ahLst/>
              <a:cxnLst>
                <a:cxn ang="0">
                  <a:pos x="319" y="53"/>
                </a:cxn>
                <a:cxn ang="0">
                  <a:pos x="294" y="59"/>
                </a:cxn>
                <a:cxn ang="0">
                  <a:pos x="273" y="60"/>
                </a:cxn>
                <a:cxn ang="0">
                  <a:pos x="253" y="64"/>
                </a:cxn>
                <a:cxn ang="0">
                  <a:pos x="232" y="70"/>
                </a:cxn>
                <a:cxn ang="0">
                  <a:pos x="209" y="74"/>
                </a:cxn>
                <a:cxn ang="0">
                  <a:pos x="186" y="85"/>
                </a:cxn>
                <a:cxn ang="0">
                  <a:pos x="159" y="97"/>
                </a:cxn>
                <a:cxn ang="0">
                  <a:pos x="133" y="114"/>
                </a:cxn>
                <a:cxn ang="0">
                  <a:pos x="102" y="119"/>
                </a:cxn>
                <a:cxn ang="0">
                  <a:pos x="76" y="125"/>
                </a:cxn>
                <a:cxn ang="0">
                  <a:pos x="45" y="135"/>
                </a:cxn>
                <a:cxn ang="0">
                  <a:pos x="21" y="140"/>
                </a:cxn>
                <a:cxn ang="0">
                  <a:pos x="4" y="131"/>
                </a:cxn>
                <a:cxn ang="0">
                  <a:pos x="0" y="119"/>
                </a:cxn>
                <a:cxn ang="0">
                  <a:pos x="9" y="106"/>
                </a:cxn>
                <a:cxn ang="0">
                  <a:pos x="34" y="97"/>
                </a:cxn>
                <a:cxn ang="0">
                  <a:pos x="57" y="81"/>
                </a:cxn>
                <a:cxn ang="0">
                  <a:pos x="81" y="68"/>
                </a:cxn>
                <a:cxn ang="0">
                  <a:pos x="102" y="53"/>
                </a:cxn>
                <a:cxn ang="0">
                  <a:pos x="129" y="38"/>
                </a:cxn>
                <a:cxn ang="0">
                  <a:pos x="154" y="28"/>
                </a:cxn>
                <a:cxn ang="0">
                  <a:pos x="180" y="19"/>
                </a:cxn>
                <a:cxn ang="0">
                  <a:pos x="209" y="17"/>
                </a:cxn>
                <a:cxn ang="0">
                  <a:pos x="232" y="17"/>
                </a:cxn>
                <a:cxn ang="0">
                  <a:pos x="256" y="13"/>
                </a:cxn>
                <a:cxn ang="0">
                  <a:pos x="281" y="9"/>
                </a:cxn>
                <a:cxn ang="0">
                  <a:pos x="304" y="7"/>
                </a:cxn>
                <a:cxn ang="0">
                  <a:pos x="325" y="0"/>
                </a:cxn>
                <a:cxn ang="0">
                  <a:pos x="342" y="7"/>
                </a:cxn>
                <a:cxn ang="0">
                  <a:pos x="346" y="24"/>
                </a:cxn>
                <a:cxn ang="0">
                  <a:pos x="342" y="43"/>
                </a:cxn>
                <a:cxn ang="0">
                  <a:pos x="334" y="49"/>
                </a:cxn>
              </a:cxnLst>
              <a:rect l="0" t="0" r="r" b="b"/>
              <a:pathLst>
                <a:path w="346" h="140">
                  <a:moveTo>
                    <a:pt x="334" y="49"/>
                  </a:moveTo>
                  <a:lnTo>
                    <a:pt x="319" y="53"/>
                  </a:lnTo>
                  <a:lnTo>
                    <a:pt x="308" y="55"/>
                  </a:lnTo>
                  <a:lnTo>
                    <a:pt x="294" y="59"/>
                  </a:lnTo>
                  <a:lnTo>
                    <a:pt x="287" y="60"/>
                  </a:lnTo>
                  <a:lnTo>
                    <a:pt x="273" y="60"/>
                  </a:lnTo>
                  <a:lnTo>
                    <a:pt x="262" y="64"/>
                  </a:lnTo>
                  <a:lnTo>
                    <a:pt x="253" y="64"/>
                  </a:lnTo>
                  <a:lnTo>
                    <a:pt x="245" y="68"/>
                  </a:lnTo>
                  <a:lnTo>
                    <a:pt x="232" y="70"/>
                  </a:lnTo>
                  <a:lnTo>
                    <a:pt x="220" y="74"/>
                  </a:lnTo>
                  <a:lnTo>
                    <a:pt x="209" y="74"/>
                  </a:lnTo>
                  <a:lnTo>
                    <a:pt x="199" y="79"/>
                  </a:lnTo>
                  <a:lnTo>
                    <a:pt x="186" y="85"/>
                  </a:lnTo>
                  <a:lnTo>
                    <a:pt x="175" y="91"/>
                  </a:lnTo>
                  <a:lnTo>
                    <a:pt x="159" y="97"/>
                  </a:lnTo>
                  <a:lnTo>
                    <a:pt x="148" y="106"/>
                  </a:lnTo>
                  <a:lnTo>
                    <a:pt x="133" y="114"/>
                  </a:lnTo>
                  <a:lnTo>
                    <a:pt x="118" y="116"/>
                  </a:lnTo>
                  <a:lnTo>
                    <a:pt x="102" y="119"/>
                  </a:lnTo>
                  <a:lnTo>
                    <a:pt x="91" y="125"/>
                  </a:lnTo>
                  <a:lnTo>
                    <a:pt x="76" y="125"/>
                  </a:lnTo>
                  <a:lnTo>
                    <a:pt x="61" y="131"/>
                  </a:lnTo>
                  <a:lnTo>
                    <a:pt x="45" y="135"/>
                  </a:lnTo>
                  <a:lnTo>
                    <a:pt x="34" y="140"/>
                  </a:lnTo>
                  <a:lnTo>
                    <a:pt x="21" y="140"/>
                  </a:lnTo>
                  <a:lnTo>
                    <a:pt x="9" y="136"/>
                  </a:lnTo>
                  <a:lnTo>
                    <a:pt x="4" y="131"/>
                  </a:lnTo>
                  <a:lnTo>
                    <a:pt x="4" y="125"/>
                  </a:lnTo>
                  <a:lnTo>
                    <a:pt x="0" y="119"/>
                  </a:lnTo>
                  <a:lnTo>
                    <a:pt x="4" y="114"/>
                  </a:lnTo>
                  <a:lnTo>
                    <a:pt x="9" y="106"/>
                  </a:lnTo>
                  <a:lnTo>
                    <a:pt x="21" y="102"/>
                  </a:lnTo>
                  <a:lnTo>
                    <a:pt x="34" y="97"/>
                  </a:lnTo>
                  <a:lnTo>
                    <a:pt x="49" y="91"/>
                  </a:lnTo>
                  <a:lnTo>
                    <a:pt x="57" y="81"/>
                  </a:lnTo>
                  <a:lnTo>
                    <a:pt x="72" y="76"/>
                  </a:lnTo>
                  <a:lnTo>
                    <a:pt x="81" y="68"/>
                  </a:lnTo>
                  <a:lnTo>
                    <a:pt x="91" y="60"/>
                  </a:lnTo>
                  <a:lnTo>
                    <a:pt x="102" y="53"/>
                  </a:lnTo>
                  <a:lnTo>
                    <a:pt x="118" y="45"/>
                  </a:lnTo>
                  <a:lnTo>
                    <a:pt x="129" y="38"/>
                  </a:lnTo>
                  <a:lnTo>
                    <a:pt x="142" y="32"/>
                  </a:lnTo>
                  <a:lnTo>
                    <a:pt x="154" y="28"/>
                  </a:lnTo>
                  <a:lnTo>
                    <a:pt x="169" y="22"/>
                  </a:lnTo>
                  <a:lnTo>
                    <a:pt x="180" y="19"/>
                  </a:lnTo>
                  <a:lnTo>
                    <a:pt x="196" y="17"/>
                  </a:lnTo>
                  <a:lnTo>
                    <a:pt x="209" y="17"/>
                  </a:lnTo>
                  <a:lnTo>
                    <a:pt x="220" y="17"/>
                  </a:lnTo>
                  <a:lnTo>
                    <a:pt x="232" y="17"/>
                  </a:lnTo>
                  <a:lnTo>
                    <a:pt x="245" y="13"/>
                  </a:lnTo>
                  <a:lnTo>
                    <a:pt x="256" y="13"/>
                  </a:lnTo>
                  <a:lnTo>
                    <a:pt x="268" y="13"/>
                  </a:lnTo>
                  <a:lnTo>
                    <a:pt x="281" y="9"/>
                  </a:lnTo>
                  <a:lnTo>
                    <a:pt x="292" y="9"/>
                  </a:lnTo>
                  <a:lnTo>
                    <a:pt x="304" y="7"/>
                  </a:lnTo>
                  <a:lnTo>
                    <a:pt x="317" y="3"/>
                  </a:lnTo>
                  <a:lnTo>
                    <a:pt x="325" y="0"/>
                  </a:lnTo>
                  <a:lnTo>
                    <a:pt x="334" y="3"/>
                  </a:lnTo>
                  <a:lnTo>
                    <a:pt x="342" y="7"/>
                  </a:lnTo>
                  <a:lnTo>
                    <a:pt x="346" y="17"/>
                  </a:lnTo>
                  <a:lnTo>
                    <a:pt x="346" y="24"/>
                  </a:lnTo>
                  <a:lnTo>
                    <a:pt x="346" y="34"/>
                  </a:lnTo>
                  <a:lnTo>
                    <a:pt x="342" y="43"/>
                  </a:lnTo>
                  <a:lnTo>
                    <a:pt x="334" y="49"/>
                  </a:lnTo>
                  <a:lnTo>
                    <a:pt x="334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32" name="Freeform 79"/>
            <p:cNvSpPr>
              <a:spLocks/>
            </p:cNvSpPr>
            <p:nvPr/>
          </p:nvSpPr>
          <p:spPr bwMode="auto">
            <a:xfrm>
              <a:off x="5259382" y="4117977"/>
              <a:ext cx="214312" cy="144463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101" y="61"/>
                </a:cxn>
                <a:cxn ang="0">
                  <a:pos x="89" y="89"/>
                </a:cxn>
                <a:cxn ang="0">
                  <a:pos x="74" y="110"/>
                </a:cxn>
                <a:cxn ang="0">
                  <a:pos x="74" y="122"/>
                </a:cxn>
                <a:cxn ang="0">
                  <a:pos x="89" y="122"/>
                </a:cxn>
                <a:cxn ang="0">
                  <a:pos x="106" y="118"/>
                </a:cxn>
                <a:cxn ang="0">
                  <a:pos x="125" y="118"/>
                </a:cxn>
                <a:cxn ang="0">
                  <a:pos x="143" y="118"/>
                </a:cxn>
                <a:cxn ang="0">
                  <a:pos x="162" y="116"/>
                </a:cxn>
                <a:cxn ang="0">
                  <a:pos x="179" y="116"/>
                </a:cxn>
                <a:cxn ang="0">
                  <a:pos x="200" y="118"/>
                </a:cxn>
                <a:cxn ang="0">
                  <a:pos x="228" y="127"/>
                </a:cxn>
                <a:cxn ang="0">
                  <a:pos x="249" y="137"/>
                </a:cxn>
                <a:cxn ang="0">
                  <a:pos x="270" y="154"/>
                </a:cxn>
                <a:cxn ang="0">
                  <a:pos x="270" y="175"/>
                </a:cxn>
                <a:cxn ang="0">
                  <a:pos x="249" y="183"/>
                </a:cxn>
                <a:cxn ang="0">
                  <a:pos x="228" y="179"/>
                </a:cxn>
                <a:cxn ang="0">
                  <a:pos x="198" y="173"/>
                </a:cxn>
                <a:cxn ang="0">
                  <a:pos x="171" y="167"/>
                </a:cxn>
                <a:cxn ang="0">
                  <a:pos x="146" y="167"/>
                </a:cxn>
                <a:cxn ang="0">
                  <a:pos x="125" y="167"/>
                </a:cxn>
                <a:cxn ang="0">
                  <a:pos x="101" y="164"/>
                </a:cxn>
                <a:cxn ang="0">
                  <a:pos x="80" y="160"/>
                </a:cxn>
                <a:cxn ang="0">
                  <a:pos x="55" y="158"/>
                </a:cxn>
                <a:cxn ang="0">
                  <a:pos x="32" y="152"/>
                </a:cxn>
                <a:cxn ang="0">
                  <a:pos x="8" y="139"/>
                </a:cxn>
                <a:cxn ang="0">
                  <a:pos x="0" y="118"/>
                </a:cxn>
                <a:cxn ang="0">
                  <a:pos x="23" y="95"/>
                </a:cxn>
                <a:cxn ang="0">
                  <a:pos x="40" y="72"/>
                </a:cxn>
                <a:cxn ang="0">
                  <a:pos x="53" y="55"/>
                </a:cxn>
                <a:cxn ang="0">
                  <a:pos x="68" y="40"/>
                </a:cxn>
                <a:cxn ang="0">
                  <a:pos x="76" y="21"/>
                </a:cxn>
                <a:cxn ang="0">
                  <a:pos x="86" y="0"/>
                </a:cxn>
                <a:cxn ang="0">
                  <a:pos x="106" y="10"/>
                </a:cxn>
                <a:cxn ang="0">
                  <a:pos x="112" y="25"/>
                </a:cxn>
              </a:cxnLst>
              <a:rect l="0" t="0" r="r" b="b"/>
              <a:pathLst>
                <a:path w="272" h="183">
                  <a:moveTo>
                    <a:pt x="112" y="25"/>
                  </a:moveTo>
                  <a:lnTo>
                    <a:pt x="110" y="36"/>
                  </a:lnTo>
                  <a:lnTo>
                    <a:pt x="106" y="49"/>
                  </a:lnTo>
                  <a:lnTo>
                    <a:pt x="101" y="61"/>
                  </a:lnTo>
                  <a:lnTo>
                    <a:pt x="97" y="76"/>
                  </a:lnTo>
                  <a:lnTo>
                    <a:pt x="89" y="89"/>
                  </a:lnTo>
                  <a:lnTo>
                    <a:pt x="82" y="97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74" y="122"/>
                  </a:lnTo>
                  <a:lnTo>
                    <a:pt x="82" y="122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106" y="118"/>
                  </a:lnTo>
                  <a:lnTo>
                    <a:pt x="116" y="118"/>
                  </a:lnTo>
                  <a:lnTo>
                    <a:pt x="125" y="118"/>
                  </a:lnTo>
                  <a:lnTo>
                    <a:pt x="133" y="118"/>
                  </a:lnTo>
                  <a:lnTo>
                    <a:pt x="143" y="118"/>
                  </a:lnTo>
                  <a:lnTo>
                    <a:pt x="152" y="116"/>
                  </a:lnTo>
                  <a:lnTo>
                    <a:pt x="162" y="116"/>
                  </a:lnTo>
                  <a:lnTo>
                    <a:pt x="171" y="116"/>
                  </a:lnTo>
                  <a:lnTo>
                    <a:pt x="179" y="116"/>
                  </a:lnTo>
                  <a:lnTo>
                    <a:pt x="192" y="118"/>
                  </a:lnTo>
                  <a:lnTo>
                    <a:pt x="200" y="118"/>
                  </a:lnTo>
                  <a:lnTo>
                    <a:pt x="213" y="126"/>
                  </a:lnTo>
                  <a:lnTo>
                    <a:pt x="228" y="127"/>
                  </a:lnTo>
                  <a:lnTo>
                    <a:pt x="239" y="133"/>
                  </a:lnTo>
                  <a:lnTo>
                    <a:pt x="249" y="137"/>
                  </a:lnTo>
                  <a:lnTo>
                    <a:pt x="257" y="143"/>
                  </a:lnTo>
                  <a:lnTo>
                    <a:pt x="270" y="154"/>
                  </a:lnTo>
                  <a:lnTo>
                    <a:pt x="272" y="167"/>
                  </a:lnTo>
                  <a:lnTo>
                    <a:pt x="270" y="175"/>
                  </a:lnTo>
                  <a:lnTo>
                    <a:pt x="257" y="183"/>
                  </a:lnTo>
                  <a:lnTo>
                    <a:pt x="249" y="183"/>
                  </a:lnTo>
                  <a:lnTo>
                    <a:pt x="239" y="183"/>
                  </a:lnTo>
                  <a:lnTo>
                    <a:pt x="228" y="179"/>
                  </a:lnTo>
                  <a:lnTo>
                    <a:pt x="213" y="179"/>
                  </a:lnTo>
                  <a:lnTo>
                    <a:pt x="198" y="173"/>
                  </a:lnTo>
                  <a:lnTo>
                    <a:pt x="186" y="169"/>
                  </a:lnTo>
                  <a:lnTo>
                    <a:pt x="171" y="167"/>
                  </a:lnTo>
                  <a:lnTo>
                    <a:pt x="162" y="167"/>
                  </a:lnTo>
                  <a:lnTo>
                    <a:pt x="146" y="167"/>
                  </a:lnTo>
                  <a:lnTo>
                    <a:pt x="137" y="167"/>
                  </a:lnTo>
                  <a:lnTo>
                    <a:pt x="125" y="167"/>
                  </a:lnTo>
                  <a:lnTo>
                    <a:pt x="112" y="167"/>
                  </a:lnTo>
                  <a:lnTo>
                    <a:pt x="101" y="164"/>
                  </a:lnTo>
                  <a:lnTo>
                    <a:pt x="91" y="164"/>
                  </a:lnTo>
                  <a:lnTo>
                    <a:pt x="80" y="160"/>
                  </a:lnTo>
                  <a:lnTo>
                    <a:pt x="70" y="160"/>
                  </a:lnTo>
                  <a:lnTo>
                    <a:pt x="55" y="158"/>
                  </a:lnTo>
                  <a:lnTo>
                    <a:pt x="44" y="154"/>
                  </a:lnTo>
                  <a:lnTo>
                    <a:pt x="32" y="152"/>
                  </a:lnTo>
                  <a:lnTo>
                    <a:pt x="19" y="146"/>
                  </a:lnTo>
                  <a:lnTo>
                    <a:pt x="8" y="139"/>
                  </a:lnTo>
                  <a:lnTo>
                    <a:pt x="0" y="131"/>
                  </a:lnTo>
                  <a:lnTo>
                    <a:pt x="0" y="118"/>
                  </a:lnTo>
                  <a:lnTo>
                    <a:pt x="8" y="110"/>
                  </a:lnTo>
                  <a:lnTo>
                    <a:pt x="23" y="95"/>
                  </a:lnTo>
                  <a:lnTo>
                    <a:pt x="38" y="82"/>
                  </a:lnTo>
                  <a:lnTo>
                    <a:pt x="40" y="72"/>
                  </a:lnTo>
                  <a:lnTo>
                    <a:pt x="48" y="65"/>
                  </a:lnTo>
                  <a:lnTo>
                    <a:pt x="53" y="55"/>
                  </a:lnTo>
                  <a:lnTo>
                    <a:pt x="61" y="49"/>
                  </a:lnTo>
                  <a:lnTo>
                    <a:pt x="68" y="40"/>
                  </a:lnTo>
                  <a:lnTo>
                    <a:pt x="74" y="30"/>
                  </a:lnTo>
                  <a:lnTo>
                    <a:pt x="76" y="21"/>
                  </a:lnTo>
                  <a:lnTo>
                    <a:pt x="80" y="13"/>
                  </a:lnTo>
                  <a:lnTo>
                    <a:pt x="86" y="0"/>
                  </a:lnTo>
                  <a:lnTo>
                    <a:pt x="95" y="0"/>
                  </a:lnTo>
                  <a:lnTo>
                    <a:pt x="106" y="10"/>
                  </a:lnTo>
                  <a:lnTo>
                    <a:pt x="112" y="25"/>
                  </a:lnTo>
                  <a:lnTo>
                    <a:pt x="11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33" name="Freeform 80"/>
            <p:cNvSpPr>
              <a:spLocks/>
            </p:cNvSpPr>
            <p:nvPr/>
          </p:nvSpPr>
          <p:spPr bwMode="auto">
            <a:xfrm>
              <a:off x="6546843" y="4427540"/>
              <a:ext cx="368299" cy="1535115"/>
            </a:xfrm>
            <a:custGeom>
              <a:avLst/>
              <a:gdLst/>
              <a:ahLst/>
              <a:cxnLst>
                <a:cxn ang="0">
                  <a:pos x="447" y="49"/>
                </a:cxn>
                <a:cxn ang="0">
                  <a:pos x="422" y="91"/>
                </a:cxn>
                <a:cxn ang="0">
                  <a:pos x="401" y="137"/>
                </a:cxn>
                <a:cxn ang="0">
                  <a:pos x="367" y="199"/>
                </a:cxn>
                <a:cxn ang="0">
                  <a:pos x="331" y="277"/>
                </a:cxn>
                <a:cxn ang="0">
                  <a:pos x="293" y="353"/>
                </a:cxn>
                <a:cxn ang="0">
                  <a:pos x="262" y="435"/>
                </a:cxn>
                <a:cxn ang="0">
                  <a:pos x="243" y="481"/>
                </a:cxn>
                <a:cxn ang="0">
                  <a:pos x="228" y="528"/>
                </a:cxn>
                <a:cxn ang="0">
                  <a:pos x="211" y="583"/>
                </a:cxn>
                <a:cxn ang="0">
                  <a:pos x="190" y="642"/>
                </a:cxn>
                <a:cxn ang="0">
                  <a:pos x="171" y="693"/>
                </a:cxn>
                <a:cxn ang="0">
                  <a:pos x="156" y="749"/>
                </a:cxn>
                <a:cxn ang="0">
                  <a:pos x="143" y="800"/>
                </a:cxn>
                <a:cxn ang="0">
                  <a:pos x="133" y="861"/>
                </a:cxn>
                <a:cxn ang="0">
                  <a:pos x="124" y="927"/>
                </a:cxn>
                <a:cxn ang="0">
                  <a:pos x="118" y="1005"/>
                </a:cxn>
                <a:cxn ang="0">
                  <a:pos x="118" y="1083"/>
                </a:cxn>
                <a:cxn ang="0">
                  <a:pos x="118" y="1163"/>
                </a:cxn>
                <a:cxn ang="0">
                  <a:pos x="118" y="1233"/>
                </a:cxn>
                <a:cxn ang="0">
                  <a:pos x="120" y="1309"/>
                </a:cxn>
                <a:cxn ang="0">
                  <a:pos x="124" y="1389"/>
                </a:cxn>
                <a:cxn ang="0">
                  <a:pos x="127" y="1461"/>
                </a:cxn>
                <a:cxn ang="0">
                  <a:pos x="124" y="1535"/>
                </a:cxn>
                <a:cxn ang="0">
                  <a:pos x="124" y="1609"/>
                </a:cxn>
                <a:cxn ang="0">
                  <a:pos x="114" y="1684"/>
                </a:cxn>
                <a:cxn ang="0">
                  <a:pos x="107" y="1760"/>
                </a:cxn>
                <a:cxn ang="0">
                  <a:pos x="84" y="1836"/>
                </a:cxn>
                <a:cxn ang="0">
                  <a:pos x="67" y="1902"/>
                </a:cxn>
                <a:cxn ang="0">
                  <a:pos x="12" y="1934"/>
                </a:cxn>
                <a:cxn ang="0">
                  <a:pos x="2" y="1910"/>
                </a:cxn>
                <a:cxn ang="0">
                  <a:pos x="15" y="1841"/>
                </a:cxn>
                <a:cxn ang="0">
                  <a:pos x="27" y="1765"/>
                </a:cxn>
                <a:cxn ang="0">
                  <a:pos x="36" y="1693"/>
                </a:cxn>
                <a:cxn ang="0">
                  <a:pos x="38" y="1615"/>
                </a:cxn>
                <a:cxn ang="0">
                  <a:pos x="42" y="1533"/>
                </a:cxn>
                <a:cxn ang="0">
                  <a:pos x="42" y="1452"/>
                </a:cxn>
                <a:cxn ang="0">
                  <a:pos x="42" y="1368"/>
                </a:cxn>
                <a:cxn ang="0">
                  <a:pos x="42" y="1286"/>
                </a:cxn>
                <a:cxn ang="0">
                  <a:pos x="42" y="1205"/>
                </a:cxn>
                <a:cxn ang="0">
                  <a:pos x="42" y="1123"/>
                </a:cxn>
                <a:cxn ang="0">
                  <a:pos x="42" y="1041"/>
                </a:cxn>
                <a:cxn ang="0">
                  <a:pos x="48" y="965"/>
                </a:cxn>
                <a:cxn ang="0">
                  <a:pos x="57" y="891"/>
                </a:cxn>
                <a:cxn ang="0">
                  <a:pos x="70" y="815"/>
                </a:cxn>
                <a:cxn ang="0">
                  <a:pos x="82" y="743"/>
                </a:cxn>
                <a:cxn ang="0">
                  <a:pos x="99" y="672"/>
                </a:cxn>
                <a:cxn ang="0">
                  <a:pos x="114" y="604"/>
                </a:cxn>
                <a:cxn ang="0">
                  <a:pos x="135" y="538"/>
                </a:cxn>
                <a:cxn ang="0">
                  <a:pos x="160" y="475"/>
                </a:cxn>
                <a:cxn ang="0">
                  <a:pos x="185" y="410"/>
                </a:cxn>
                <a:cxn ang="0">
                  <a:pos x="211" y="340"/>
                </a:cxn>
                <a:cxn ang="0">
                  <a:pos x="242" y="277"/>
                </a:cxn>
                <a:cxn ang="0">
                  <a:pos x="274" y="213"/>
                </a:cxn>
                <a:cxn ang="0">
                  <a:pos x="308" y="142"/>
                </a:cxn>
                <a:cxn ang="0">
                  <a:pos x="344" y="70"/>
                </a:cxn>
                <a:cxn ang="0">
                  <a:pos x="388" y="9"/>
                </a:cxn>
                <a:cxn ang="0">
                  <a:pos x="432" y="0"/>
                </a:cxn>
                <a:cxn ang="0">
                  <a:pos x="464" y="13"/>
                </a:cxn>
              </a:cxnLst>
              <a:rect l="0" t="0" r="r" b="b"/>
              <a:pathLst>
                <a:path w="464" h="1934">
                  <a:moveTo>
                    <a:pt x="464" y="13"/>
                  </a:moveTo>
                  <a:lnTo>
                    <a:pt x="458" y="19"/>
                  </a:lnTo>
                  <a:lnTo>
                    <a:pt x="454" y="26"/>
                  </a:lnTo>
                  <a:lnTo>
                    <a:pt x="449" y="36"/>
                  </a:lnTo>
                  <a:lnTo>
                    <a:pt x="447" y="49"/>
                  </a:lnTo>
                  <a:lnTo>
                    <a:pt x="441" y="59"/>
                  </a:lnTo>
                  <a:lnTo>
                    <a:pt x="437" y="66"/>
                  </a:lnTo>
                  <a:lnTo>
                    <a:pt x="432" y="76"/>
                  </a:lnTo>
                  <a:lnTo>
                    <a:pt x="428" y="85"/>
                  </a:lnTo>
                  <a:lnTo>
                    <a:pt x="422" y="91"/>
                  </a:lnTo>
                  <a:lnTo>
                    <a:pt x="416" y="102"/>
                  </a:lnTo>
                  <a:lnTo>
                    <a:pt x="413" y="108"/>
                  </a:lnTo>
                  <a:lnTo>
                    <a:pt x="407" y="118"/>
                  </a:lnTo>
                  <a:lnTo>
                    <a:pt x="405" y="127"/>
                  </a:lnTo>
                  <a:lnTo>
                    <a:pt x="401" y="137"/>
                  </a:lnTo>
                  <a:lnTo>
                    <a:pt x="395" y="144"/>
                  </a:lnTo>
                  <a:lnTo>
                    <a:pt x="392" y="154"/>
                  </a:lnTo>
                  <a:lnTo>
                    <a:pt x="382" y="169"/>
                  </a:lnTo>
                  <a:lnTo>
                    <a:pt x="375" y="184"/>
                  </a:lnTo>
                  <a:lnTo>
                    <a:pt x="367" y="199"/>
                  </a:lnTo>
                  <a:lnTo>
                    <a:pt x="359" y="214"/>
                  </a:lnTo>
                  <a:lnTo>
                    <a:pt x="350" y="230"/>
                  </a:lnTo>
                  <a:lnTo>
                    <a:pt x="344" y="245"/>
                  </a:lnTo>
                  <a:lnTo>
                    <a:pt x="338" y="262"/>
                  </a:lnTo>
                  <a:lnTo>
                    <a:pt x="331" y="277"/>
                  </a:lnTo>
                  <a:lnTo>
                    <a:pt x="323" y="290"/>
                  </a:lnTo>
                  <a:lnTo>
                    <a:pt x="314" y="308"/>
                  </a:lnTo>
                  <a:lnTo>
                    <a:pt x="308" y="323"/>
                  </a:lnTo>
                  <a:lnTo>
                    <a:pt x="302" y="338"/>
                  </a:lnTo>
                  <a:lnTo>
                    <a:pt x="293" y="353"/>
                  </a:lnTo>
                  <a:lnTo>
                    <a:pt x="287" y="372"/>
                  </a:lnTo>
                  <a:lnTo>
                    <a:pt x="281" y="386"/>
                  </a:lnTo>
                  <a:lnTo>
                    <a:pt x="274" y="401"/>
                  </a:lnTo>
                  <a:lnTo>
                    <a:pt x="268" y="420"/>
                  </a:lnTo>
                  <a:lnTo>
                    <a:pt x="262" y="435"/>
                  </a:lnTo>
                  <a:lnTo>
                    <a:pt x="257" y="444"/>
                  </a:lnTo>
                  <a:lnTo>
                    <a:pt x="253" y="454"/>
                  </a:lnTo>
                  <a:lnTo>
                    <a:pt x="249" y="462"/>
                  </a:lnTo>
                  <a:lnTo>
                    <a:pt x="247" y="471"/>
                  </a:lnTo>
                  <a:lnTo>
                    <a:pt x="243" y="481"/>
                  </a:lnTo>
                  <a:lnTo>
                    <a:pt x="242" y="490"/>
                  </a:lnTo>
                  <a:lnTo>
                    <a:pt x="238" y="498"/>
                  </a:lnTo>
                  <a:lnTo>
                    <a:pt x="234" y="511"/>
                  </a:lnTo>
                  <a:lnTo>
                    <a:pt x="232" y="519"/>
                  </a:lnTo>
                  <a:lnTo>
                    <a:pt x="228" y="528"/>
                  </a:lnTo>
                  <a:lnTo>
                    <a:pt x="226" y="538"/>
                  </a:lnTo>
                  <a:lnTo>
                    <a:pt x="223" y="549"/>
                  </a:lnTo>
                  <a:lnTo>
                    <a:pt x="221" y="560"/>
                  </a:lnTo>
                  <a:lnTo>
                    <a:pt x="213" y="574"/>
                  </a:lnTo>
                  <a:lnTo>
                    <a:pt x="211" y="583"/>
                  </a:lnTo>
                  <a:lnTo>
                    <a:pt x="205" y="595"/>
                  </a:lnTo>
                  <a:lnTo>
                    <a:pt x="200" y="606"/>
                  </a:lnTo>
                  <a:lnTo>
                    <a:pt x="196" y="619"/>
                  </a:lnTo>
                  <a:lnTo>
                    <a:pt x="192" y="631"/>
                  </a:lnTo>
                  <a:lnTo>
                    <a:pt x="190" y="642"/>
                  </a:lnTo>
                  <a:lnTo>
                    <a:pt x="186" y="652"/>
                  </a:lnTo>
                  <a:lnTo>
                    <a:pt x="181" y="665"/>
                  </a:lnTo>
                  <a:lnTo>
                    <a:pt x="177" y="672"/>
                  </a:lnTo>
                  <a:lnTo>
                    <a:pt x="175" y="686"/>
                  </a:lnTo>
                  <a:lnTo>
                    <a:pt x="171" y="693"/>
                  </a:lnTo>
                  <a:lnTo>
                    <a:pt x="169" y="707"/>
                  </a:lnTo>
                  <a:lnTo>
                    <a:pt x="166" y="718"/>
                  </a:lnTo>
                  <a:lnTo>
                    <a:pt x="164" y="728"/>
                  </a:lnTo>
                  <a:lnTo>
                    <a:pt x="160" y="737"/>
                  </a:lnTo>
                  <a:lnTo>
                    <a:pt x="156" y="749"/>
                  </a:lnTo>
                  <a:lnTo>
                    <a:pt x="150" y="758"/>
                  </a:lnTo>
                  <a:lnTo>
                    <a:pt x="150" y="769"/>
                  </a:lnTo>
                  <a:lnTo>
                    <a:pt x="148" y="779"/>
                  </a:lnTo>
                  <a:lnTo>
                    <a:pt x="145" y="790"/>
                  </a:lnTo>
                  <a:lnTo>
                    <a:pt x="143" y="800"/>
                  </a:lnTo>
                  <a:lnTo>
                    <a:pt x="143" y="815"/>
                  </a:lnTo>
                  <a:lnTo>
                    <a:pt x="139" y="825"/>
                  </a:lnTo>
                  <a:lnTo>
                    <a:pt x="135" y="836"/>
                  </a:lnTo>
                  <a:lnTo>
                    <a:pt x="133" y="849"/>
                  </a:lnTo>
                  <a:lnTo>
                    <a:pt x="133" y="861"/>
                  </a:lnTo>
                  <a:lnTo>
                    <a:pt x="129" y="872"/>
                  </a:lnTo>
                  <a:lnTo>
                    <a:pt x="129" y="885"/>
                  </a:lnTo>
                  <a:lnTo>
                    <a:pt x="127" y="899"/>
                  </a:lnTo>
                  <a:lnTo>
                    <a:pt x="127" y="912"/>
                  </a:lnTo>
                  <a:lnTo>
                    <a:pt x="124" y="927"/>
                  </a:lnTo>
                  <a:lnTo>
                    <a:pt x="124" y="944"/>
                  </a:lnTo>
                  <a:lnTo>
                    <a:pt x="120" y="956"/>
                  </a:lnTo>
                  <a:lnTo>
                    <a:pt x="120" y="975"/>
                  </a:lnTo>
                  <a:lnTo>
                    <a:pt x="120" y="990"/>
                  </a:lnTo>
                  <a:lnTo>
                    <a:pt x="118" y="1005"/>
                  </a:lnTo>
                  <a:lnTo>
                    <a:pt x="118" y="1024"/>
                  </a:lnTo>
                  <a:lnTo>
                    <a:pt x="118" y="1037"/>
                  </a:lnTo>
                  <a:lnTo>
                    <a:pt x="118" y="1053"/>
                  </a:lnTo>
                  <a:lnTo>
                    <a:pt x="118" y="1068"/>
                  </a:lnTo>
                  <a:lnTo>
                    <a:pt x="118" y="1083"/>
                  </a:lnTo>
                  <a:lnTo>
                    <a:pt x="118" y="1098"/>
                  </a:lnTo>
                  <a:lnTo>
                    <a:pt x="118" y="1113"/>
                  </a:lnTo>
                  <a:lnTo>
                    <a:pt x="118" y="1132"/>
                  </a:lnTo>
                  <a:lnTo>
                    <a:pt x="118" y="1144"/>
                  </a:lnTo>
                  <a:lnTo>
                    <a:pt x="118" y="1163"/>
                  </a:lnTo>
                  <a:lnTo>
                    <a:pt x="118" y="1176"/>
                  </a:lnTo>
                  <a:lnTo>
                    <a:pt x="118" y="1191"/>
                  </a:lnTo>
                  <a:lnTo>
                    <a:pt x="118" y="1205"/>
                  </a:lnTo>
                  <a:lnTo>
                    <a:pt x="118" y="1220"/>
                  </a:lnTo>
                  <a:lnTo>
                    <a:pt x="118" y="1233"/>
                  </a:lnTo>
                  <a:lnTo>
                    <a:pt x="118" y="1250"/>
                  </a:lnTo>
                  <a:lnTo>
                    <a:pt x="118" y="1265"/>
                  </a:lnTo>
                  <a:lnTo>
                    <a:pt x="120" y="1283"/>
                  </a:lnTo>
                  <a:lnTo>
                    <a:pt x="120" y="1294"/>
                  </a:lnTo>
                  <a:lnTo>
                    <a:pt x="120" y="1309"/>
                  </a:lnTo>
                  <a:lnTo>
                    <a:pt x="120" y="1328"/>
                  </a:lnTo>
                  <a:lnTo>
                    <a:pt x="124" y="1343"/>
                  </a:lnTo>
                  <a:lnTo>
                    <a:pt x="124" y="1355"/>
                  </a:lnTo>
                  <a:lnTo>
                    <a:pt x="124" y="1370"/>
                  </a:lnTo>
                  <a:lnTo>
                    <a:pt x="124" y="1389"/>
                  </a:lnTo>
                  <a:lnTo>
                    <a:pt x="127" y="1404"/>
                  </a:lnTo>
                  <a:lnTo>
                    <a:pt x="127" y="1416"/>
                  </a:lnTo>
                  <a:lnTo>
                    <a:pt x="127" y="1431"/>
                  </a:lnTo>
                  <a:lnTo>
                    <a:pt x="127" y="1446"/>
                  </a:lnTo>
                  <a:lnTo>
                    <a:pt x="127" y="1461"/>
                  </a:lnTo>
                  <a:lnTo>
                    <a:pt x="127" y="1473"/>
                  </a:lnTo>
                  <a:lnTo>
                    <a:pt x="127" y="1490"/>
                  </a:lnTo>
                  <a:lnTo>
                    <a:pt x="127" y="1507"/>
                  </a:lnTo>
                  <a:lnTo>
                    <a:pt x="127" y="1522"/>
                  </a:lnTo>
                  <a:lnTo>
                    <a:pt x="124" y="1535"/>
                  </a:lnTo>
                  <a:lnTo>
                    <a:pt x="124" y="1549"/>
                  </a:lnTo>
                  <a:lnTo>
                    <a:pt x="124" y="1564"/>
                  </a:lnTo>
                  <a:lnTo>
                    <a:pt x="124" y="1579"/>
                  </a:lnTo>
                  <a:lnTo>
                    <a:pt x="124" y="1594"/>
                  </a:lnTo>
                  <a:lnTo>
                    <a:pt x="124" y="1609"/>
                  </a:lnTo>
                  <a:lnTo>
                    <a:pt x="120" y="1625"/>
                  </a:lnTo>
                  <a:lnTo>
                    <a:pt x="120" y="1642"/>
                  </a:lnTo>
                  <a:lnTo>
                    <a:pt x="118" y="1653"/>
                  </a:lnTo>
                  <a:lnTo>
                    <a:pt x="118" y="1668"/>
                  </a:lnTo>
                  <a:lnTo>
                    <a:pt x="114" y="1684"/>
                  </a:lnTo>
                  <a:lnTo>
                    <a:pt x="114" y="1699"/>
                  </a:lnTo>
                  <a:lnTo>
                    <a:pt x="112" y="1714"/>
                  </a:lnTo>
                  <a:lnTo>
                    <a:pt x="108" y="1729"/>
                  </a:lnTo>
                  <a:lnTo>
                    <a:pt x="107" y="1744"/>
                  </a:lnTo>
                  <a:lnTo>
                    <a:pt x="107" y="1760"/>
                  </a:lnTo>
                  <a:lnTo>
                    <a:pt x="99" y="1775"/>
                  </a:lnTo>
                  <a:lnTo>
                    <a:pt x="97" y="1790"/>
                  </a:lnTo>
                  <a:lnTo>
                    <a:pt x="93" y="1805"/>
                  </a:lnTo>
                  <a:lnTo>
                    <a:pt x="91" y="1820"/>
                  </a:lnTo>
                  <a:lnTo>
                    <a:pt x="84" y="1836"/>
                  </a:lnTo>
                  <a:lnTo>
                    <a:pt x="82" y="1849"/>
                  </a:lnTo>
                  <a:lnTo>
                    <a:pt x="78" y="1866"/>
                  </a:lnTo>
                  <a:lnTo>
                    <a:pt x="74" y="1883"/>
                  </a:lnTo>
                  <a:lnTo>
                    <a:pt x="70" y="1889"/>
                  </a:lnTo>
                  <a:lnTo>
                    <a:pt x="67" y="1902"/>
                  </a:lnTo>
                  <a:lnTo>
                    <a:pt x="61" y="1908"/>
                  </a:lnTo>
                  <a:lnTo>
                    <a:pt x="53" y="1917"/>
                  </a:lnTo>
                  <a:lnTo>
                    <a:pt x="38" y="1925"/>
                  </a:lnTo>
                  <a:lnTo>
                    <a:pt x="27" y="1934"/>
                  </a:lnTo>
                  <a:lnTo>
                    <a:pt x="12" y="1934"/>
                  </a:lnTo>
                  <a:lnTo>
                    <a:pt x="2" y="1934"/>
                  </a:lnTo>
                  <a:lnTo>
                    <a:pt x="0" y="1929"/>
                  </a:lnTo>
                  <a:lnTo>
                    <a:pt x="0" y="1925"/>
                  </a:lnTo>
                  <a:lnTo>
                    <a:pt x="0" y="1919"/>
                  </a:lnTo>
                  <a:lnTo>
                    <a:pt x="2" y="1910"/>
                  </a:lnTo>
                  <a:lnTo>
                    <a:pt x="2" y="1898"/>
                  </a:lnTo>
                  <a:lnTo>
                    <a:pt x="10" y="1883"/>
                  </a:lnTo>
                  <a:lnTo>
                    <a:pt x="10" y="1868"/>
                  </a:lnTo>
                  <a:lnTo>
                    <a:pt x="15" y="1857"/>
                  </a:lnTo>
                  <a:lnTo>
                    <a:pt x="15" y="1841"/>
                  </a:lnTo>
                  <a:lnTo>
                    <a:pt x="17" y="1826"/>
                  </a:lnTo>
                  <a:lnTo>
                    <a:pt x="21" y="1811"/>
                  </a:lnTo>
                  <a:lnTo>
                    <a:pt x="25" y="1800"/>
                  </a:lnTo>
                  <a:lnTo>
                    <a:pt x="27" y="1781"/>
                  </a:lnTo>
                  <a:lnTo>
                    <a:pt x="27" y="1765"/>
                  </a:lnTo>
                  <a:lnTo>
                    <a:pt x="31" y="1750"/>
                  </a:lnTo>
                  <a:lnTo>
                    <a:pt x="31" y="1735"/>
                  </a:lnTo>
                  <a:lnTo>
                    <a:pt x="32" y="1722"/>
                  </a:lnTo>
                  <a:lnTo>
                    <a:pt x="32" y="1708"/>
                  </a:lnTo>
                  <a:lnTo>
                    <a:pt x="36" y="1693"/>
                  </a:lnTo>
                  <a:lnTo>
                    <a:pt x="36" y="1678"/>
                  </a:lnTo>
                  <a:lnTo>
                    <a:pt x="36" y="1661"/>
                  </a:lnTo>
                  <a:lnTo>
                    <a:pt x="38" y="1646"/>
                  </a:lnTo>
                  <a:lnTo>
                    <a:pt x="38" y="1630"/>
                  </a:lnTo>
                  <a:lnTo>
                    <a:pt x="38" y="1615"/>
                  </a:lnTo>
                  <a:lnTo>
                    <a:pt x="38" y="1596"/>
                  </a:lnTo>
                  <a:lnTo>
                    <a:pt x="38" y="1583"/>
                  </a:lnTo>
                  <a:lnTo>
                    <a:pt x="38" y="1566"/>
                  </a:lnTo>
                  <a:lnTo>
                    <a:pt x="42" y="1551"/>
                  </a:lnTo>
                  <a:lnTo>
                    <a:pt x="42" y="1533"/>
                  </a:lnTo>
                  <a:lnTo>
                    <a:pt x="42" y="1518"/>
                  </a:lnTo>
                  <a:lnTo>
                    <a:pt x="42" y="1501"/>
                  </a:lnTo>
                  <a:lnTo>
                    <a:pt x="42" y="1486"/>
                  </a:lnTo>
                  <a:lnTo>
                    <a:pt x="42" y="1467"/>
                  </a:lnTo>
                  <a:lnTo>
                    <a:pt x="42" y="1452"/>
                  </a:lnTo>
                  <a:lnTo>
                    <a:pt x="42" y="1437"/>
                  </a:lnTo>
                  <a:lnTo>
                    <a:pt x="42" y="1419"/>
                  </a:lnTo>
                  <a:lnTo>
                    <a:pt x="42" y="1400"/>
                  </a:lnTo>
                  <a:lnTo>
                    <a:pt x="42" y="1385"/>
                  </a:lnTo>
                  <a:lnTo>
                    <a:pt x="42" y="1368"/>
                  </a:lnTo>
                  <a:lnTo>
                    <a:pt x="42" y="1351"/>
                  </a:lnTo>
                  <a:lnTo>
                    <a:pt x="42" y="1334"/>
                  </a:lnTo>
                  <a:lnTo>
                    <a:pt x="42" y="1319"/>
                  </a:lnTo>
                  <a:lnTo>
                    <a:pt x="42" y="1302"/>
                  </a:lnTo>
                  <a:lnTo>
                    <a:pt x="42" y="1286"/>
                  </a:lnTo>
                  <a:lnTo>
                    <a:pt x="42" y="1267"/>
                  </a:lnTo>
                  <a:lnTo>
                    <a:pt x="42" y="1252"/>
                  </a:lnTo>
                  <a:lnTo>
                    <a:pt x="42" y="1237"/>
                  </a:lnTo>
                  <a:lnTo>
                    <a:pt x="42" y="1220"/>
                  </a:lnTo>
                  <a:lnTo>
                    <a:pt x="42" y="1205"/>
                  </a:lnTo>
                  <a:lnTo>
                    <a:pt x="42" y="1189"/>
                  </a:lnTo>
                  <a:lnTo>
                    <a:pt x="42" y="1170"/>
                  </a:lnTo>
                  <a:lnTo>
                    <a:pt x="42" y="1155"/>
                  </a:lnTo>
                  <a:lnTo>
                    <a:pt x="42" y="1138"/>
                  </a:lnTo>
                  <a:lnTo>
                    <a:pt x="42" y="1123"/>
                  </a:lnTo>
                  <a:lnTo>
                    <a:pt x="42" y="1106"/>
                  </a:lnTo>
                  <a:lnTo>
                    <a:pt x="42" y="1091"/>
                  </a:lnTo>
                  <a:lnTo>
                    <a:pt x="42" y="1074"/>
                  </a:lnTo>
                  <a:lnTo>
                    <a:pt x="42" y="1060"/>
                  </a:lnTo>
                  <a:lnTo>
                    <a:pt x="42" y="1041"/>
                  </a:lnTo>
                  <a:lnTo>
                    <a:pt x="46" y="1030"/>
                  </a:lnTo>
                  <a:lnTo>
                    <a:pt x="46" y="1011"/>
                  </a:lnTo>
                  <a:lnTo>
                    <a:pt x="46" y="996"/>
                  </a:lnTo>
                  <a:lnTo>
                    <a:pt x="48" y="980"/>
                  </a:lnTo>
                  <a:lnTo>
                    <a:pt x="48" y="965"/>
                  </a:lnTo>
                  <a:lnTo>
                    <a:pt x="48" y="952"/>
                  </a:lnTo>
                  <a:lnTo>
                    <a:pt x="53" y="935"/>
                  </a:lnTo>
                  <a:lnTo>
                    <a:pt x="53" y="920"/>
                  </a:lnTo>
                  <a:lnTo>
                    <a:pt x="57" y="906"/>
                  </a:lnTo>
                  <a:lnTo>
                    <a:pt x="57" y="891"/>
                  </a:lnTo>
                  <a:lnTo>
                    <a:pt x="61" y="876"/>
                  </a:lnTo>
                  <a:lnTo>
                    <a:pt x="61" y="857"/>
                  </a:lnTo>
                  <a:lnTo>
                    <a:pt x="63" y="845"/>
                  </a:lnTo>
                  <a:lnTo>
                    <a:pt x="67" y="830"/>
                  </a:lnTo>
                  <a:lnTo>
                    <a:pt x="70" y="815"/>
                  </a:lnTo>
                  <a:lnTo>
                    <a:pt x="70" y="800"/>
                  </a:lnTo>
                  <a:lnTo>
                    <a:pt x="72" y="785"/>
                  </a:lnTo>
                  <a:lnTo>
                    <a:pt x="74" y="769"/>
                  </a:lnTo>
                  <a:lnTo>
                    <a:pt x="78" y="754"/>
                  </a:lnTo>
                  <a:lnTo>
                    <a:pt x="82" y="743"/>
                  </a:lnTo>
                  <a:lnTo>
                    <a:pt x="84" y="728"/>
                  </a:lnTo>
                  <a:lnTo>
                    <a:pt x="88" y="716"/>
                  </a:lnTo>
                  <a:lnTo>
                    <a:pt x="91" y="699"/>
                  </a:lnTo>
                  <a:lnTo>
                    <a:pt x="93" y="686"/>
                  </a:lnTo>
                  <a:lnTo>
                    <a:pt x="99" y="672"/>
                  </a:lnTo>
                  <a:lnTo>
                    <a:pt x="99" y="661"/>
                  </a:lnTo>
                  <a:lnTo>
                    <a:pt x="103" y="646"/>
                  </a:lnTo>
                  <a:lnTo>
                    <a:pt x="107" y="631"/>
                  </a:lnTo>
                  <a:lnTo>
                    <a:pt x="112" y="619"/>
                  </a:lnTo>
                  <a:lnTo>
                    <a:pt x="114" y="604"/>
                  </a:lnTo>
                  <a:lnTo>
                    <a:pt x="118" y="593"/>
                  </a:lnTo>
                  <a:lnTo>
                    <a:pt x="124" y="576"/>
                  </a:lnTo>
                  <a:lnTo>
                    <a:pt x="127" y="564"/>
                  </a:lnTo>
                  <a:lnTo>
                    <a:pt x="129" y="549"/>
                  </a:lnTo>
                  <a:lnTo>
                    <a:pt x="135" y="538"/>
                  </a:lnTo>
                  <a:lnTo>
                    <a:pt x="139" y="524"/>
                  </a:lnTo>
                  <a:lnTo>
                    <a:pt x="145" y="513"/>
                  </a:lnTo>
                  <a:lnTo>
                    <a:pt x="148" y="498"/>
                  </a:lnTo>
                  <a:lnTo>
                    <a:pt x="154" y="486"/>
                  </a:lnTo>
                  <a:lnTo>
                    <a:pt x="160" y="475"/>
                  </a:lnTo>
                  <a:lnTo>
                    <a:pt x="166" y="462"/>
                  </a:lnTo>
                  <a:lnTo>
                    <a:pt x="169" y="446"/>
                  </a:lnTo>
                  <a:lnTo>
                    <a:pt x="175" y="435"/>
                  </a:lnTo>
                  <a:lnTo>
                    <a:pt x="177" y="422"/>
                  </a:lnTo>
                  <a:lnTo>
                    <a:pt x="185" y="410"/>
                  </a:lnTo>
                  <a:lnTo>
                    <a:pt x="186" y="395"/>
                  </a:lnTo>
                  <a:lnTo>
                    <a:pt x="192" y="380"/>
                  </a:lnTo>
                  <a:lnTo>
                    <a:pt x="200" y="368"/>
                  </a:lnTo>
                  <a:lnTo>
                    <a:pt x="205" y="357"/>
                  </a:lnTo>
                  <a:lnTo>
                    <a:pt x="211" y="340"/>
                  </a:lnTo>
                  <a:lnTo>
                    <a:pt x="217" y="328"/>
                  </a:lnTo>
                  <a:lnTo>
                    <a:pt x="223" y="317"/>
                  </a:lnTo>
                  <a:lnTo>
                    <a:pt x="228" y="304"/>
                  </a:lnTo>
                  <a:lnTo>
                    <a:pt x="234" y="290"/>
                  </a:lnTo>
                  <a:lnTo>
                    <a:pt x="242" y="277"/>
                  </a:lnTo>
                  <a:lnTo>
                    <a:pt x="247" y="266"/>
                  </a:lnTo>
                  <a:lnTo>
                    <a:pt x="253" y="254"/>
                  </a:lnTo>
                  <a:lnTo>
                    <a:pt x="259" y="239"/>
                  </a:lnTo>
                  <a:lnTo>
                    <a:pt x="268" y="224"/>
                  </a:lnTo>
                  <a:lnTo>
                    <a:pt x="274" y="213"/>
                  </a:lnTo>
                  <a:lnTo>
                    <a:pt x="281" y="197"/>
                  </a:lnTo>
                  <a:lnTo>
                    <a:pt x="287" y="180"/>
                  </a:lnTo>
                  <a:lnTo>
                    <a:pt x="295" y="169"/>
                  </a:lnTo>
                  <a:lnTo>
                    <a:pt x="302" y="154"/>
                  </a:lnTo>
                  <a:lnTo>
                    <a:pt x="308" y="142"/>
                  </a:lnTo>
                  <a:lnTo>
                    <a:pt x="314" y="127"/>
                  </a:lnTo>
                  <a:lnTo>
                    <a:pt x="323" y="112"/>
                  </a:lnTo>
                  <a:lnTo>
                    <a:pt x="329" y="100"/>
                  </a:lnTo>
                  <a:lnTo>
                    <a:pt x="338" y="85"/>
                  </a:lnTo>
                  <a:lnTo>
                    <a:pt x="344" y="70"/>
                  </a:lnTo>
                  <a:lnTo>
                    <a:pt x="352" y="55"/>
                  </a:lnTo>
                  <a:lnTo>
                    <a:pt x="359" y="40"/>
                  </a:lnTo>
                  <a:lnTo>
                    <a:pt x="371" y="26"/>
                  </a:lnTo>
                  <a:lnTo>
                    <a:pt x="376" y="19"/>
                  </a:lnTo>
                  <a:lnTo>
                    <a:pt x="388" y="9"/>
                  </a:lnTo>
                  <a:lnTo>
                    <a:pt x="395" y="5"/>
                  </a:lnTo>
                  <a:lnTo>
                    <a:pt x="405" y="5"/>
                  </a:lnTo>
                  <a:lnTo>
                    <a:pt x="413" y="3"/>
                  </a:lnTo>
                  <a:lnTo>
                    <a:pt x="426" y="3"/>
                  </a:lnTo>
                  <a:lnTo>
                    <a:pt x="432" y="0"/>
                  </a:lnTo>
                  <a:lnTo>
                    <a:pt x="441" y="0"/>
                  </a:lnTo>
                  <a:lnTo>
                    <a:pt x="447" y="0"/>
                  </a:lnTo>
                  <a:lnTo>
                    <a:pt x="454" y="0"/>
                  </a:lnTo>
                  <a:lnTo>
                    <a:pt x="462" y="3"/>
                  </a:lnTo>
                  <a:lnTo>
                    <a:pt x="464" y="13"/>
                  </a:lnTo>
                  <a:lnTo>
                    <a:pt x="464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34" name="Freeform 81"/>
            <p:cNvSpPr>
              <a:spLocks/>
            </p:cNvSpPr>
            <p:nvPr/>
          </p:nvSpPr>
          <p:spPr bwMode="auto">
            <a:xfrm>
              <a:off x="6302368" y="4511676"/>
              <a:ext cx="182562" cy="1489076"/>
            </a:xfrm>
            <a:custGeom>
              <a:avLst/>
              <a:gdLst/>
              <a:ahLst/>
              <a:cxnLst>
                <a:cxn ang="0">
                  <a:pos x="219" y="78"/>
                </a:cxn>
                <a:cxn ang="0">
                  <a:pos x="200" y="150"/>
                </a:cxn>
                <a:cxn ang="0">
                  <a:pos x="185" y="217"/>
                </a:cxn>
                <a:cxn ang="0">
                  <a:pos x="169" y="280"/>
                </a:cxn>
                <a:cxn ang="0">
                  <a:pos x="158" y="340"/>
                </a:cxn>
                <a:cxn ang="0">
                  <a:pos x="145" y="401"/>
                </a:cxn>
                <a:cxn ang="0">
                  <a:pos x="133" y="462"/>
                </a:cxn>
                <a:cxn ang="0">
                  <a:pos x="122" y="519"/>
                </a:cxn>
                <a:cxn ang="0">
                  <a:pos x="112" y="582"/>
                </a:cxn>
                <a:cxn ang="0">
                  <a:pos x="103" y="646"/>
                </a:cxn>
                <a:cxn ang="0">
                  <a:pos x="93" y="715"/>
                </a:cxn>
                <a:cxn ang="0">
                  <a:pos x="88" y="785"/>
                </a:cxn>
                <a:cxn ang="0">
                  <a:pos x="86" y="863"/>
                </a:cxn>
                <a:cxn ang="0">
                  <a:pos x="82" y="935"/>
                </a:cxn>
                <a:cxn ang="0">
                  <a:pos x="82" y="1007"/>
                </a:cxn>
                <a:cxn ang="0">
                  <a:pos x="86" y="1080"/>
                </a:cxn>
                <a:cxn ang="0">
                  <a:pos x="88" y="1152"/>
                </a:cxn>
                <a:cxn ang="0">
                  <a:pos x="93" y="1224"/>
                </a:cxn>
                <a:cxn ang="0">
                  <a:pos x="103" y="1298"/>
                </a:cxn>
                <a:cxn ang="0">
                  <a:pos x="112" y="1367"/>
                </a:cxn>
                <a:cxn ang="0">
                  <a:pos x="122" y="1439"/>
                </a:cxn>
                <a:cxn ang="0">
                  <a:pos x="128" y="1511"/>
                </a:cxn>
                <a:cxn ang="0">
                  <a:pos x="137" y="1583"/>
                </a:cxn>
                <a:cxn ang="0">
                  <a:pos x="143" y="1659"/>
                </a:cxn>
                <a:cxn ang="0">
                  <a:pos x="145" y="1735"/>
                </a:cxn>
                <a:cxn ang="0">
                  <a:pos x="149" y="1808"/>
                </a:cxn>
                <a:cxn ang="0">
                  <a:pos x="122" y="1861"/>
                </a:cxn>
                <a:cxn ang="0">
                  <a:pos x="67" y="1859"/>
                </a:cxn>
                <a:cxn ang="0">
                  <a:pos x="61" y="1802"/>
                </a:cxn>
                <a:cxn ang="0">
                  <a:pos x="55" y="1716"/>
                </a:cxn>
                <a:cxn ang="0">
                  <a:pos x="48" y="1638"/>
                </a:cxn>
                <a:cxn ang="0">
                  <a:pos x="46" y="1560"/>
                </a:cxn>
                <a:cxn ang="0">
                  <a:pos x="40" y="1481"/>
                </a:cxn>
                <a:cxn ang="0">
                  <a:pos x="27" y="1403"/>
                </a:cxn>
                <a:cxn ang="0">
                  <a:pos x="21" y="1327"/>
                </a:cxn>
                <a:cxn ang="0">
                  <a:pos x="15" y="1249"/>
                </a:cxn>
                <a:cxn ang="0">
                  <a:pos x="10" y="1175"/>
                </a:cxn>
                <a:cxn ang="0">
                  <a:pos x="4" y="1095"/>
                </a:cxn>
                <a:cxn ang="0">
                  <a:pos x="0" y="1017"/>
                </a:cxn>
                <a:cxn ang="0">
                  <a:pos x="0" y="939"/>
                </a:cxn>
                <a:cxn ang="0">
                  <a:pos x="4" y="863"/>
                </a:cxn>
                <a:cxn ang="0">
                  <a:pos x="10" y="785"/>
                </a:cxn>
                <a:cxn ang="0">
                  <a:pos x="12" y="709"/>
                </a:cxn>
                <a:cxn ang="0">
                  <a:pos x="21" y="641"/>
                </a:cxn>
                <a:cxn ang="0">
                  <a:pos x="31" y="580"/>
                </a:cxn>
                <a:cxn ang="0">
                  <a:pos x="44" y="523"/>
                </a:cxn>
                <a:cxn ang="0">
                  <a:pos x="55" y="470"/>
                </a:cxn>
                <a:cxn ang="0">
                  <a:pos x="65" y="418"/>
                </a:cxn>
                <a:cxn ang="0">
                  <a:pos x="78" y="369"/>
                </a:cxn>
                <a:cxn ang="0">
                  <a:pos x="91" y="316"/>
                </a:cxn>
                <a:cxn ang="0">
                  <a:pos x="107" y="262"/>
                </a:cxn>
                <a:cxn ang="0">
                  <a:pos x="122" y="202"/>
                </a:cxn>
                <a:cxn ang="0">
                  <a:pos x="137" y="139"/>
                </a:cxn>
                <a:cxn ang="0">
                  <a:pos x="154" y="69"/>
                </a:cxn>
                <a:cxn ang="0">
                  <a:pos x="179" y="10"/>
                </a:cxn>
                <a:cxn ang="0">
                  <a:pos x="230" y="10"/>
                </a:cxn>
              </a:cxnLst>
              <a:rect l="0" t="0" r="r" b="b"/>
              <a:pathLst>
                <a:path w="230" h="1876">
                  <a:moveTo>
                    <a:pt x="230" y="17"/>
                  </a:moveTo>
                  <a:lnTo>
                    <a:pt x="226" y="32"/>
                  </a:lnTo>
                  <a:lnTo>
                    <a:pt x="225" y="48"/>
                  </a:lnTo>
                  <a:lnTo>
                    <a:pt x="221" y="63"/>
                  </a:lnTo>
                  <a:lnTo>
                    <a:pt x="219" y="78"/>
                  </a:lnTo>
                  <a:lnTo>
                    <a:pt x="211" y="93"/>
                  </a:lnTo>
                  <a:lnTo>
                    <a:pt x="209" y="108"/>
                  </a:lnTo>
                  <a:lnTo>
                    <a:pt x="206" y="120"/>
                  </a:lnTo>
                  <a:lnTo>
                    <a:pt x="204" y="135"/>
                  </a:lnTo>
                  <a:lnTo>
                    <a:pt x="200" y="150"/>
                  </a:lnTo>
                  <a:lnTo>
                    <a:pt x="196" y="164"/>
                  </a:lnTo>
                  <a:lnTo>
                    <a:pt x="190" y="177"/>
                  </a:lnTo>
                  <a:lnTo>
                    <a:pt x="190" y="192"/>
                  </a:lnTo>
                  <a:lnTo>
                    <a:pt x="187" y="205"/>
                  </a:lnTo>
                  <a:lnTo>
                    <a:pt x="185" y="217"/>
                  </a:lnTo>
                  <a:lnTo>
                    <a:pt x="183" y="228"/>
                  </a:lnTo>
                  <a:lnTo>
                    <a:pt x="179" y="245"/>
                  </a:lnTo>
                  <a:lnTo>
                    <a:pt x="175" y="257"/>
                  </a:lnTo>
                  <a:lnTo>
                    <a:pt x="171" y="268"/>
                  </a:lnTo>
                  <a:lnTo>
                    <a:pt x="169" y="280"/>
                  </a:lnTo>
                  <a:lnTo>
                    <a:pt x="169" y="293"/>
                  </a:lnTo>
                  <a:lnTo>
                    <a:pt x="164" y="304"/>
                  </a:lnTo>
                  <a:lnTo>
                    <a:pt x="164" y="316"/>
                  </a:lnTo>
                  <a:lnTo>
                    <a:pt x="160" y="329"/>
                  </a:lnTo>
                  <a:lnTo>
                    <a:pt x="158" y="340"/>
                  </a:lnTo>
                  <a:lnTo>
                    <a:pt x="154" y="354"/>
                  </a:lnTo>
                  <a:lnTo>
                    <a:pt x="154" y="365"/>
                  </a:lnTo>
                  <a:lnTo>
                    <a:pt x="150" y="376"/>
                  </a:lnTo>
                  <a:lnTo>
                    <a:pt x="149" y="390"/>
                  </a:lnTo>
                  <a:lnTo>
                    <a:pt x="145" y="401"/>
                  </a:lnTo>
                  <a:lnTo>
                    <a:pt x="145" y="413"/>
                  </a:lnTo>
                  <a:lnTo>
                    <a:pt x="143" y="426"/>
                  </a:lnTo>
                  <a:lnTo>
                    <a:pt x="139" y="437"/>
                  </a:lnTo>
                  <a:lnTo>
                    <a:pt x="133" y="449"/>
                  </a:lnTo>
                  <a:lnTo>
                    <a:pt x="133" y="462"/>
                  </a:lnTo>
                  <a:lnTo>
                    <a:pt x="129" y="473"/>
                  </a:lnTo>
                  <a:lnTo>
                    <a:pt x="128" y="487"/>
                  </a:lnTo>
                  <a:lnTo>
                    <a:pt x="124" y="494"/>
                  </a:lnTo>
                  <a:lnTo>
                    <a:pt x="124" y="509"/>
                  </a:lnTo>
                  <a:lnTo>
                    <a:pt x="122" y="519"/>
                  </a:lnTo>
                  <a:lnTo>
                    <a:pt x="118" y="534"/>
                  </a:lnTo>
                  <a:lnTo>
                    <a:pt x="114" y="544"/>
                  </a:lnTo>
                  <a:lnTo>
                    <a:pt x="114" y="559"/>
                  </a:lnTo>
                  <a:lnTo>
                    <a:pt x="112" y="570"/>
                  </a:lnTo>
                  <a:lnTo>
                    <a:pt x="112" y="582"/>
                  </a:lnTo>
                  <a:lnTo>
                    <a:pt x="109" y="593"/>
                  </a:lnTo>
                  <a:lnTo>
                    <a:pt x="109" y="606"/>
                  </a:lnTo>
                  <a:lnTo>
                    <a:pt x="107" y="622"/>
                  </a:lnTo>
                  <a:lnTo>
                    <a:pt x="107" y="633"/>
                  </a:lnTo>
                  <a:lnTo>
                    <a:pt x="103" y="646"/>
                  </a:lnTo>
                  <a:lnTo>
                    <a:pt x="101" y="662"/>
                  </a:lnTo>
                  <a:lnTo>
                    <a:pt x="101" y="673"/>
                  </a:lnTo>
                  <a:lnTo>
                    <a:pt x="97" y="684"/>
                  </a:lnTo>
                  <a:lnTo>
                    <a:pt x="97" y="700"/>
                  </a:lnTo>
                  <a:lnTo>
                    <a:pt x="93" y="715"/>
                  </a:lnTo>
                  <a:lnTo>
                    <a:pt x="93" y="726"/>
                  </a:lnTo>
                  <a:lnTo>
                    <a:pt x="93" y="743"/>
                  </a:lnTo>
                  <a:lnTo>
                    <a:pt x="91" y="755"/>
                  </a:lnTo>
                  <a:lnTo>
                    <a:pt x="88" y="770"/>
                  </a:lnTo>
                  <a:lnTo>
                    <a:pt x="88" y="785"/>
                  </a:lnTo>
                  <a:lnTo>
                    <a:pt x="88" y="800"/>
                  </a:lnTo>
                  <a:lnTo>
                    <a:pt x="86" y="814"/>
                  </a:lnTo>
                  <a:lnTo>
                    <a:pt x="86" y="829"/>
                  </a:lnTo>
                  <a:lnTo>
                    <a:pt x="86" y="846"/>
                  </a:lnTo>
                  <a:lnTo>
                    <a:pt x="86" y="863"/>
                  </a:lnTo>
                  <a:lnTo>
                    <a:pt x="82" y="878"/>
                  </a:lnTo>
                  <a:lnTo>
                    <a:pt x="82" y="890"/>
                  </a:lnTo>
                  <a:lnTo>
                    <a:pt x="82" y="905"/>
                  </a:lnTo>
                  <a:lnTo>
                    <a:pt x="82" y="920"/>
                  </a:lnTo>
                  <a:lnTo>
                    <a:pt x="82" y="935"/>
                  </a:lnTo>
                  <a:lnTo>
                    <a:pt x="82" y="950"/>
                  </a:lnTo>
                  <a:lnTo>
                    <a:pt x="82" y="962"/>
                  </a:lnTo>
                  <a:lnTo>
                    <a:pt x="82" y="981"/>
                  </a:lnTo>
                  <a:lnTo>
                    <a:pt x="82" y="992"/>
                  </a:lnTo>
                  <a:lnTo>
                    <a:pt x="82" y="1007"/>
                  </a:lnTo>
                  <a:lnTo>
                    <a:pt x="82" y="1023"/>
                  </a:lnTo>
                  <a:lnTo>
                    <a:pt x="82" y="1038"/>
                  </a:lnTo>
                  <a:lnTo>
                    <a:pt x="82" y="1049"/>
                  </a:lnTo>
                  <a:lnTo>
                    <a:pt x="82" y="1068"/>
                  </a:lnTo>
                  <a:lnTo>
                    <a:pt x="86" y="1080"/>
                  </a:lnTo>
                  <a:lnTo>
                    <a:pt x="86" y="1095"/>
                  </a:lnTo>
                  <a:lnTo>
                    <a:pt x="86" y="1110"/>
                  </a:lnTo>
                  <a:lnTo>
                    <a:pt x="86" y="1125"/>
                  </a:lnTo>
                  <a:lnTo>
                    <a:pt x="88" y="1139"/>
                  </a:lnTo>
                  <a:lnTo>
                    <a:pt x="88" y="1152"/>
                  </a:lnTo>
                  <a:lnTo>
                    <a:pt x="88" y="1167"/>
                  </a:lnTo>
                  <a:lnTo>
                    <a:pt x="91" y="1182"/>
                  </a:lnTo>
                  <a:lnTo>
                    <a:pt x="93" y="1196"/>
                  </a:lnTo>
                  <a:lnTo>
                    <a:pt x="93" y="1209"/>
                  </a:lnTo>
                  <a:lnTo>
                    <a:pt x="93" y="1224"/>
                  </a:lnTo>
                  <a:lnTo>
                    <a:pt x="97" y="1241"/>
                  </a:lnTo>
                  <a:lnTo>
                    <a:pt x="97" y="1253"/>
                  </a:lnTo>
                  <a:lnTo>
                    <a:pt x="101" y="1268"/>
                  </a:lnTo>
                  <a:lnTo>
                    <a:pt x="103" y="1283"/>
                  </a:lnTo>
                  <a:lnTo>
                    <a:pt x="103" y="1298"/>
                  </a:lnTo>
                  <a:lnTo>
                    <a:pt x="107" y="1310"/>
                  </a:lnTo>
                  <a:lnTo>
                    <a:pt x="109" y="1327"/>
                  </a:lnTo>
                  <a:lnTo>
                    <a:pt x="109" y="1340"/>
                  </a:lnTo>
                  <a:lnTo>
                    <a:pt x="112" y="1355"/>
                  </a:lnTo>
                  <a:lnTo>
                    <a:pt x="112" y="1367"/>
                  </a:lnTo>
                  <a:lnTo>
                    <a:pt x="114" y="1382"/>
                  </a:lnTo>
                  <a:lnTo>
                    <a:pt x="114" y="1397"/>
                  </a:lnTo>
                  <a:lnTo>
                    <a:pt x="118" y="1408"/>
                  </a:lnTo>
                  <a:lnTo>
                    <a:pt x="118" y="1424"/>
                  </a:lnTo>
                  <a:lnTo>
                    <a:pt x="122" y="1439"/>
                  </a:lnTo>
                  <a:lnTo>
                    <a:pt x="122" y="1454"/>
                  </a:lnTo>
                  <a:lnTo>
                    <a:pt x="124" y="1465"/>
                  </a:lnTo>
                  <a:lnTo>
                    <a:pt x="124" y="1481"/>
                  </a:lnTo>
                  <a:lnTo>
                    <a:pt x="128" y="1498"/>
                  </a:lnTo>
                  <a:lnTo>
                    <a:pt x="128" y="1511"/>
                  </a:lnTo>
                  <a:lnTo>
                    <a:pt x="129" y="1526"/>
                  </a:lnTo>
                  <a:lnTo>
                    <a:pt x="129" y="1541"/>
                  </a:lnTo>
                  <a:lnTo>
                    <a:pt x="133" y="1557"/>
                  </a:lnTo>
                  <a:lnTo>
                    <a:pt x="133" y="1570"/>
                  </a:lnTo>
                  <a:lnTo>
                    <a:pt x="137" y="1583"/>
                  </a:lnTo>
                  <a:lnTo>
                    <a:pt x="137" y="1599"/>
                  </a:lnTo>
                  <a:lnTo>
                    <a:pt x="139" y="1616"/>
                  </a:lnTo>
                  <a:lnTo>
                    <a:pt x="139" y="1627"/>
                  </a:lnTo>
                  <a:lnTo>
                    <a:pt x="143" y="1644"/>
                  </a:lnTo>
                  <a:lnTo>
                    <a:pt x="143" y="1659"/>
                  </a:lnTo>
                  <a:lnTo>
                    <a:pt x="145" y="1675"/>
                  </a:lnTo>
                  <a:lnTo>
                    <a:pt x="145" y="1690"/>
                  </a:lnTo>
                  <a:lnTo>
                    <a:pt x="145" y="1705"/>
                  </a:lnTo>
                  <a:lnTo>
                    <a:pt x="145" y="1720"/>
                  </a:lnTo>
                  <a:lnTo>
                    <a:pt x="145" y="1735"/>
                  </a:lnTo>
                  <a:lnTo>
                    <a:pt x="145" y="1751"/>
                  </a:lnTo>
                  <a:lnTo>
                    <a:pt x="149" y="1766"/>
                  </a:lnTo>
                  <a:lnTo>
                    <a:pt x="149" y="1781"/>
                  </a:lnTo>
                  <a:lnTo>
                    <a:pt x="149" y="1798"/>
                  </a:lnTo>
                  <a:lnTo>
                    <a:pt x="149" y="1808"/>
                  </a:lnTo>
                  <a:lnTo>
                    <a:pt x="145" y="1819"/>
                  </a:lnTo>
                  <a:lnTo>
                    <a:pt x="139" y="1828"/>
                  </a:lnTo>
                  <a:lnTo>
                    <a:pt x="133" y="1844"/>
                  </a:lnTo>
                  <a:lnTo>
                    <a:pt x="128" y="1853"/>
                  </a:lnTo>
                  <a:lnTo>
                    <a:pt x="122" y="1861"/>
                  </a:lnTo>
                  <a:lnTo>
                    <a:pt x="112" y="1868"/>
                  </a:lnTo>
                  <a:lnTo>
                    <a:pt x="107" y="1874"/>
                  </a:lnTo>
                  <a:lnTo>
                    <a:pt x="88" y="1876"/>
                  </a:lnTo>
                  <a:lnTo>
                    <a:pt x="72" y="1868"/>
                  </a:lnTo>
                  <a:lnTo>
                    <a:pt x="67" y="1859"/>
                  </a:lnTo>
                  <a:lnTo>
                    <a:pt x="65" y="1844"/>
                  </a:lnTo>
                  <a:lnTo>
                    <a:pt x="61" y="1832"/>
                  </a:lnTo>
                  <a:lnTo>
                    <a:pt x="61" y="1823"/>
                  </a:lnTo>
                  <a:lnTo>
                    <a:pt x="61" y="1811"/>
                  </a:lnTo>
                  <a:lnTo>
                    <a:pt x="61" y="1802"/>
                  </a:lnTo>
                  <a:lnTo>
                    <a:pt x="57" y="1783"/>
                  </a:lnTo>
                  <a:lnTo>
                    <a:pt x="57" y="1768"/>
                  </a:lnTo>
                  <a:lnTo>
                    <a:pt x="55" y="1751"/>
                  </a:lnTo>
                  <a:lnTo>
                    <a:pt x="55" y="1735"/>
                  </a:lnTo>
                  <a:lnTo>
                    <a:pt x="55" y="1716"/>
                  </a:lnTo>
                  <a:lnTo>
                    <a:pt x="55" y="1701"/>
                  </a:lnTo>
                  <a:lnTo>
                    <a:pt x="52" y="1686"/>
                  </a:lnTo>
                  <a:lnTo>
                    <a:pt x="52" y="1673"/>
                  </a:lnTo>
                  <a:lnTo>
                    <a:pt x="52" y="1654"/>
                  </a:lnTo>
                  <a:lnTo>
                    <a:pt x="48" y="1638"/>
                  </a:lnTo>
                  <a:lnTo>
                    <a:pt x="48" y="1623"/>
                  </a:lnTo>
                  <a:lnTo>
                    <a:pt x="48" y="1608"/>
                  </a:lnTo>
                  <a:lnTo>
                    <a:pt x="46" y="1591"/>
                  </a:lnTo>
                  <a:lnTo>
                    <a:pt x="46" y="1576"/>
                  </a:lnTo>
                  <a:lnTo>
                    <a:pt x="46" y="1560"/>
                  </a:lnTo>
                  <a:lnTo>
                    <a:pt x="46" y="1545"/>
                  </a:lnTo>
                  <a:lnTo>
                    <a:pt x="44" y="1530"/>
                  </a:lnTo>
                  <a:lnTo>
                    <a:pt x="40" y="1511"/>
                  </a:lnTo>
                  <a:lnTo>
                    <a:pt x="40" y="1498"/>
                  </a:lnTo>
                  <a:lnTo>
                    <a:pt x="40" y="1481"/>
                  </a:lnTo>
                  <a:lnTo>
                    <a:pt x="36" y="1464"/>
                  </a:lnTo>
                  <a:lnTo>
                    <a:pt x="33" y="1452"/>
                  </a:lnTo>
                  <a:lnTo>
                    <a:pt x="31" y="1433"/>
                  </a:lnTo>
                  <a:lnTo>
                    <a:pt x="31" y="1418"/>
                  </a:lnTo>
                  <a:lnTo>
                    <a:pt x="27" y="1403"/>
                  </a:lnTo>
                  <a:lnTo>
                    <a:pt x="27" y="1388"/>
                  </a:lnTo>
                  <a:lnTo>
                    <a:pt x="25" y="1372"/>
                  </a:lnTo>
                  <a:lnTo>
                    <a:pt x="25" y="1357"/>
                  </a:lnTo>
                  <a:lnTo>
                    <a:pt x="25" y="1342"/>
                  </a:lnTo>
                  <a:lnTo>
                    <a:pt x="21" y="1327"/>
                  </a:lnTo>
                  <a:lnTo>
                    <a:pt x="21" y="1310"/>
                  </a:lnTo>
                  <a:lnTo>
                    <a:pt x="21" y="1298"/>
                  </a:lnTo>
                  <a:lnTo>
                    <a:pt x="19" y="1279"/>
                  </a:lnTo>
                  <a:lnTo>
                    <a:pt x="15" y="1264"/>
                  </a:lnTo>
                  <a:lnTo>
                    <a:pt x="15" y="1249"/>
                  </a:lnTo>
                  <a:lnTo>
                    <a:pt x="15" y="1234"/>
                  </a:lnTo>
                  <a:lnTo>
                    <a:pt x="12" y="1218"/>
                  </a:lnTo>
                  <a:lnTo>
                    <a:pt x="10" y="1201"/>
                  </a:lnTo>
                  <a:lnTo>
                    <a:pt x="10" y="1186"/>
                  </a:lnTo>
                  <a:lnTo>
                    <a:pt x="10" y="1175"/>
                  </a:lnTo>
                  <a:lnTo>
                    <a:pt x="6" y="1156"/>
                  </a:lnTo>
                  <a:lnTo>
                    <a:pt x="6" y="1140"/>
                  </a:lnTo>
                  <a:lnTo>
                    <a:pt x="4" y="1125"/>
                  </a:lnTo>
                  <a:lnTo>
                    <a:pt x="4" y="1110"/>
                  </a:lnTo>
                  <a:lnTo>
                    <a:pt x="4" y="1095"/>
                  </a:lnTo>
                  <a:lnTo>
                    <a:pt x="4" y="1080"/>
                  </a:lnTo>
                  <a:lnTo>
                    <a:pt x="4" y="1063"/>
                  </a:lnTo>
                  <a:lnTo>
                    <a:pt x="4" y="1049"/>
                  </a:lnTo>
                  <a:lnTo>
                    <a:pt x="0" y="1032"/>
                  </a:lnTo>
                  <a:lnTo>
                    <a:pt x="0" y="1017"/>
                  </a:lnTo>
                  <a:lnTo>
                    <a:pt x="0" y="1002"/>
                  </a:lnTo>
                  <a:lnTo>
                    <a:pt x="0" y="987"/>
                  </a:lnTo>
                  <a:lnTo>
                    <a:pt x="0" y="971"/>
                  </a:lnTo>
                  <a:lnTo>
                    <a:pt x="0" y="954"/>
                  </a:lnTo>
                  <a:lnTo>
                    <a:pt x="0" y="939"/>
                  </a:lnTo>
                  <a:lnTo>
                    <a:pt x="0" y="926"/>
                  </a:lnTo>
                  <a:lnTo>
                    <a:pt x="0" y="909"/>
                  </a:lnTo>
                  <a:lnTo>
                    <a:pt x="0" y="893"/>
                  </a:lnTo>
                  <a:lnTo>
                    <a:pt x="0" y="878"/>
                  </a:lnTo>
                  <a:lnTo>
                    <a:pt x="4" y="863"/>
                  </a:lnTo>
                  <a:lnTo>
                    <a:pt x="4" y="846"/>
                  </a:lnTo>
                  <a:lnTo>
                    <a:pt x="4" y="829"/>
                  </a:lnTo>
                  <a:lnTo>
                    <a:pt x="6" y="814"/>
                  </a:lnTo>
                  <a:lnTo>
                    <a:pt x="10" y="800"/>
                  </a:lnTo>
                  <a:lnTo>
                    <a:pt x="10" y="785"/>
                  </a:lnTo>
                  <a:lnTo>
                    <a:pt x="10" y="770"/>
                  </a:lnTo>
                  <a:lnTo>
                    <a:pt x="10" y="751"/>
                  </a:lnTo>
                  <a:lnTo>
                    <a:pt x="12" y="736"/>
                  </a:lnTo>
                  <a:lnTo>
                    <a:pt x="12" y="722"/>
                  </a:lnTo>
                  <a:lnTo>
                    <a:pt x="12" y="709"/>
                  </a:lnTo>
                  <a:lnTo>
                    <a:pt x="15" y="694"/>
                  </a:lnTo>
                  <a:lnTo>
                    <a:pt x="19" y="682"/>
                  </a:lnTo>
                  <a:lnTo>
                    <a:pt x="19" y="667"/>
                  </a:lnTo>
                  <a:lnTo>
                    <a:pt x="19" y="652"/>
                  </a:lnTo>
                  <a:lnTo>
                    <a:pt x="21" y="641"/>
                  </a:lnTo>
                  <a:lnTo>
                    <a:pt x="21" y="627"/>
                  </a:lnTo>
                  <a:lnTo>
                    <a:pt x="25" y="616"/>
                  </a:lnTo>
                  <a:lnTo>
                    <a:pt x="27" y="605"/>
                  </a:lnTo>
                  <a:lnTo>
                    <a:pt x="27" y="591"/>
                  </a:lnTo>
                  <a:lnTo>
                    <a:pt x="31" y="580"/>
                  </a:lnTo>
                  <a:lnTo>
                    <a:pt x="31" y="566"/>
                  </a:lnTo>
                  <a:lnTo>
                    <a:pt x="36" y="559"/>
                  </a:lnTo>
                  <a:lnTo>
                    <a:pt x="36" y="544"/>
                  </a:lnTo>
                  <a:lnTo>
                    <a:pt x="40" y="534"/>
                  </a:lnTo>
                  <a:lnTo>
                    <a:pt x="44" y="523"/>
                  </a:lnTo>
                  <a:lnTo>
                    <a:pt x="46" y="513"/>
                  </a:lnTo>
                  <a:lnTo>
                    <a:pt x="46" y="500"/>
                  </a:lnTo>
                  <a:lnTo>
                    <a:pt x="48" y="490"/>
                  </a:lnTo>
                  <a:lnTo>
                    <a:pt x="52" y="479"/>
                  </a:lnTo>
                  <a:lnTo>
                    <a:pt x="55" y="470"/>
                  </a:lnTo>
                  <a:lnTo>
                    <a:pt x="55" y="458"/>
                  </a:lnTo>
                  <a:lnTo>
                    <a:pt x="57" y="449"/>
                  </a:lnTo>
                  <a:lnTo>
                    <a:pt x="61" y="437"/>
                  </a:lnTo>
                  <a:lnTo>
                    <a:pt x="65" y="428"/>
                  </a:lnTo>
                  <a:lnTo>
                    <a:pt x="65" y="418"/>
                  </a:lnTo>
                  <a:lnTo>
                    <a:pt x="71" y="411"/>
                  </a:lnTo>
                  <a:lnTo>
                    <a:pt x="71" y="401"/>
                  </a:lnTo>
                  <a:lnTo>
                    <a:pt x="72" y="390"/>
                  </a:lnTo>
                  <a:lnTo>
                    <a:pt x="76" y="376"/>
                  </a:lnTo>
                  <a:lnTo>
                    <a:pt x="78" y="369"/>
                  </a:lnTo>
                  <a:lnTo>
                    <a:pt x="78" y="359"/>
                  </a:lnTo>
                  <a:lnTo>
                    <a:pt x="82" y="348"/>
                  </a:lnTo>
                  <a:lnTo>
                    <a:pt x="86" y="335"/>
                  </a:lnTo>
                  <a:lnTo>
                    <a:pt x="88" y="327"/>
                  </a:lnTo>
                  <a:lnTo>
                    <a:pt x="91" y="316"/>
                  </a:lnTo>
                  <a:lnTo>
                    <a:pt x="93" y="304"/>
                  </a:lnTo>
                  <a:lnTo>
                    <a:pt x="97" y="293"/>
                  </a:lnTo>
                  <a:lnTo>
                    <a:pt x="101" y="283"/>
                  </a:lnTo>
                  <a:lnTo>
                    <a:pt x="103" y="272"/>
                  </a:lnTo>
                  <a:lnTo>
                    <a:pt x="107" y="262"/>
                  </a:lnTo>
                  <a:lnTo>
                    <a:pt x="109" y="251"/>
                  </a:lnTo>
                  <a:lnTo>
                    <a:pt x="114" y="238"/>
                  </a:lnTo>
                  <a:lnTo>
                    <a:pt x="114" y="226"/>
                  </a:lnTo>
                  <a:lnTo>
                    <a:pt x="118" y="213"/>
                  </a:lnTo>
                  <a:lnTo>
                    <a:pt x="122" y="202"/>
                  </a:lnTo>
                  <a:lnTo>
                    <a:pt x="124" y="192"/>
                  </a:lnTo>
                  <a:lnTo>
                    <a:pt x="128" y="177"/>
                  </a:lnTo>
                  <a:lnTo>
                    <a:pt x="129" y="165"/>
                  </a:lnTo>
                  <a:lnTo>
                    <a:pt x="133" y="154"/>
                  </a:lnTo>
                  <a:lnTo>
                    <a:pt x="137" y="139"/>
                  </a:lnTo>
                  <a:lnTo>
                    <a:pt x="143" y="127"/>
                  </a:lnTo>
                  <a:lnTo>
                    <a:pt x="145" y="112"/>
                  </a:lnTo>
                  <a:lnTo>
                    <a:pt x="149" y="99"/>
                  </a:lnTo>
                  <a:lnTo>
                    <a:pt x="150" y="84"/>
                  </a:lnTo>
                  <a:lnTo>
                    <a:pt x="154" y="69"/>
                  </a:lnTo>
                  <a:lnTo>
                    <a:pt x="158" y="53"/>
                  </a:lnTo>
                  <a:lnTo>
                    <a:pt x="160" y="38"/>
                  </a:lnTo>
                  <a:lnTo>
                    <a:pt x="166" y="25"/>
                  </a:lnTo>
                  <a:lnTo>
                    <a:pt x="169" y="15"/>
                  </a:lnTo>
                  <a:lnTo>
                    <a:pt x="179" y="10"/>
                  </a:lnTo>
                  <a:lnTo>
                    <a:pt x="187" y="2"/>
                  </a:lnTo>
                  <a:lnTo>
                    <a:pt x="204" y="2"/>
                  </a:lnTo>
                  <a:lnTo>
                    <a:pt x="211" y="0"/>
                  </a:lnTo>
                  <a:lnTo>
                    <a:pt x="225" y="6"/>
                  </a:lnTo>
                  <a:lnTo>
                    <a:pt x="230" y="10"/>
                  </a:lnTo>
                  <a:lnTo>
                    <a:pt x="230" y="17"/>
                  </a:lnTo>
                  <a:lnTo>
                    <a:pt x="23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35" name="Freeform 82"/>
            <p:cNvSpPr>
              <a:spLocks/>
            </p:cNvSpPr>
            <p:nvPr/>
          </p:nvSpPr>
          <p:spPr bwMode="auto">
            <a:xfrm>
              <a:off x="6877043" y="4375152"/>
              <a:ext cx="298450" cy="1370014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4" y="107"/>
                </a:cxn>
                <a:cxn ang="0">
                  <a:pos x="105" y="154"/>
                </a:cxn>
                <a:cxn ang="0">
                  <a:pos x="99" y="198"/>
                </a:cxn>
                <a:cxn ang="0">
                  <a:pos x="94" y="232"/>
                </a:cxn>
                <a:cxn ang="0">
                  <a:pos x="88" y="287"/>
                </a:cxn>
                <a:cxn ang="0">
                  <a:pos x="78" y="344"/>
                </a:cxn>
                <a:cxn ang="0">
                  <a:pos x="75" y="401"/>
                </a:cxn>
                <a:cxn ang="0">
                  <a:pos x="75" y="447"/>
                </a:cxn>
                <a:cxn ang="0">
                  <a:pos x="78" y="483"/>
                </a:cxn>
                <a:cxn ang="0">
                  <a:pos x="82" y="529"/>
                </a:cxn>
                <a:cxn ang="0">
                  <a:pos x="88" y="580"/>
                </a:cxn>
                <a:cxn ang="0">
                  <a:pos x="97" y="637"/>
                </a:cxn>
                <a:cxn ang="0">
                  <a:pos x="103" y="703"/>
                </a:cxn>
                <a:cxn ang="0">
                  <a:pos x="118" y="764"/>
                </a:cxn>
                <a:cxn ang="0">
                  <a:pos x="132" y="827"/>
                </a:cxn>
                <a:cxn ang="0">
                  <a:pos x="151" y="888"/>
                </a:cxn>
                <a:cxn ang="0">
                  <a:pos x="171" y="945"/>
                </a:cxn>
                <a:cxn ang="0">
                  <a:pos x="192" y="1006"/>
                </a:cxn>
                <a:cxn ang="0">
                  <a:pos x="213" y="1063"/>
                </a:cxn>
                <a:cxn ang="0">
                  <a:pos x="238" y="1123"/>
                </a:cxn>
                <a:cxn ang="0">
                  <a:pos x="263" y="1184"/>
                </a:cxn>
                <a:cxn ang="0">
                  <a:pos x="285" y="1243"/>
                </a:cxn>
                <a:cxn ang="0">
                  <a:pos x="304" y="1304"/>
                </a:cxn>
                <a:cxn ang="0">
                  <a:pos x="325" y="1369"/>
                </a:cxn>
                <a:cxn ang="0">
                  <a:pos x="344" y="1435"/>
                </a:cxn>
                <a:cxn ang="0">
                  <a:pos x="356" y="1500"/>
                </a:cxn>
                <a:cxn ang="0">
                  <a:pos x="367" y="1570"/>
                </a:cxn>
                <a:cxn ang="0">
                  <a:pos x="375" y="1646"/>
                </a:cxn>
                <a:cxn ang="0">
                  <a:pos x="371" y="1707"/>
                </a:cxn>
                <a:cxn ang="0">
                  <a:pos x="344" y="1724"/>
                </a:cxn>
                <a:cxn ang="0">
                  <a:pos x="318" y="1671"/>
                </a:cxn>
                <a:cxn ang="0">
                  <a:pos x="299" y="1595"/>
                </a:cxn>
                <a:cxn ang="0">
                  <a:pos x="280" y="1524"/>
                </a:cxn>
                <a:cxn ang="0">
                  <a:pos x="263" y="1458"/>
                </a:cxn>
                <a:cxn ang="0">
                  <a:pos x="242" y="1395"/>
                </a:cxn>
                <a:cxn ang="0">
                  <a:pos x="221" y="1332"/>
                </a:cxn>
                <a:cxn ang="0">
                  <a:pos x="196" y="1272"/>
                </a:cxn>
                <a:cxn ang="0">
                  <a:pos x="175" y="1211"/>
                </a:cxn>
                <a:cxn ang="0">
                  <a:pos x="151" y="1154"/>
                </a:cxn>
                <a:cxn ang="0">
                  <a:pos x="130" y="1093"/>
                </a:cxn>
                <a:cxn ang="0">
                  <a:pos x="105" y="1032"/>
                </a:cxn>
                <a:cxn ang="0">
                  <a:pos x="84" y="969"/>
                </a:cxn>
                <a:cxn ang="0">
                  <a:pos x="67" y="905"/>
                </a:cxn>
                <a:cxn ang="0">
                  <a:pos x="48" y="840"/>
                </a:cxn>
                <a:cxn ang="0">
                  <a:pos x="31" y="774"/>
                </a:cxn>
                <a:cxn ang="0">
                  <a:pos x="17" y="703"/>
                </a:cxn>
                <a:cxn ang="0">
                  <a:pos x="10" y="637"/>
                </a:cxn>
                <a:cxn ang="0">
                  <a:pos x="4" y="595"/>
                </a:cxn>
                <a:cxn ang="0">
                  <a:pos x="0" y="557"/>
                </a:cxn>
                <a:cxn ang="0">
                  <a:pos x="0" y="511"/>
                </a:cxn>
                <a:cxn ang="0">
                  <a:pos x="0" y="447"/>
                </a:cxn>
                <a:cxn ang="0">
                  <a:pos x="4" y="386"/>
                </a:cxn>
                <a:cxn ang="0">
                  <a:pos x="12" y="323"/>
                </a:cxn>
                <a:cxn ang="0">
                  <a:pos x="17" y="281"/>
                </a:cxn>
                <a:cxn ang="0">
                  <a:pos x="27" y="242"/>
                </a:cxn>
                <a:cxn ang="0">
                  <a:pos x="33" y="200"/>
                </a:cxn>
                <a:cxn ang="0">
                  <a:pos x="42" y="154"/>
                </a:cxn>
                <a:cxn ang="0">
                  <a:pos x="52" y="107"/>
                </a:cxn>
                <a:cxn ang="0">
                  <a:pos x="63" y="51"/>
                </a:cxn>
                <a:cxn ang="0">
                  <a:pos x="84" y="12"/>
                </a:cxn>
                <a:cxn ang="0">
                  <a:pos x="124" y="0"/>
                </a:cxn>
              </a:cxnLst>
              <a:rect l="0" t="0" r="r" b="b"/>
              <a:pathLst>
                <a:path w="377" h="1728">
                  <a:moveTo>
                    <a:pt x="126" y="10"/>
                  </a:moveTo>
                  <a:lnTo>
                    <a:pt x="124" y="25"/>
                  </a:lnTo>
                  <a:lnTo>
                    <a:pt x="120" y="40"/>
                  </a:lnTo>
                  <a:lnTo>
                    <a:pt x="120" y="51"/>
                  </a:lnTo>
                  <a:lnTo>
                    <a:pt x="118" y="70"/>
                  </a:lnTo>
                  <a:lnTo>
                    <a:pt x="118" y="82"/>
                  </a:lnTo>
                  <a:lnTo>
                    <a:pt x="114" y="93"/>
                  </a:lnTo>
                  <a:lnTo>
                    <a:pt x="114" y="107"/>
                  </a:lnTo>
                  <a:lnTo>
                    <a:pt x="114" y="122"/>
                  </a:lnTo>
                  <a:lnTo>
                    <a:pt x="111" y="133"/>
                  </a:lnTo>
                  <a:lnTo>
                    <a:pt x="109" y="143"/>
                  </a:lnTo>
                  <a:lnTo>
                    <a:pt x="105" y="154"/>
                  </a:lnTo>
                  <a:lnTo>
                    <a:pt x="105" y="167"/>
                  </a:lnTo>
                  <a:lnTo>
                    <a:pt x="103" y="175"/>
                  </a:lnTo>
                  <a:lnTo>
                    <a:pt x="103" y="188"/>
                  </a:lnTo>
                  <a:lnTo>
                    <a:pt x="99" y="198"/>
                  </a:lnTo>
                  <a:lnTo>
                    <a:pt x="99" y="209"/>
                  </a:lnTo>
                  <a:lnTo>
                    <a:pt x="97" y="215"/>
                  </a:lnTo>
                  <a:lnTo>
                    <a:pt x="97" y="224"/>
                  </a:lnTo>
                  <a:lnTo>
                    <a:pt x="94" y="232"/>
                  </a:lnTo>
                  <a:lnTo>
                    <a:pt x="94" y="242"/>
                  </a:lnTo>
                  <a:lnTo>
                    <a:pt x="90" y="257"/>
                  </a:lnTo>
                  <a:lnTo>
                    <a:pt x="90" y="276"/>
                  </a:lnTo>
                  <a:lnTo>
                    <a:pt x="88" y="287"/>
                  </a:lnTo>
                  <a:lnTo>
                    <a:pt x="84" y="302"/>
                  </a:lnTo>
                  <a:lnTo>
                    <a:pt x="82" y="314"/>
                  </a:lnTo>
                  <a:lnTo>
                    <a:pt x="82" y="333"/>
                  </a:lnTo>
                  <a:lnTo>
                    <a:pt x="78" y="344"/>
                  </a:lnTo>
                  <a:lnTo>
                    <a:pt x="78" y="359"/>
                  </a:lnTo>
                  <a:lnTo>
                    <a:pt x="75" y="375"/>
                  </a:lnTo>
                  <a:lnTo>
                    <a:pt x="75" y="390"/>
                  </a:lnTo>
                  <a:lnTo>
                    <a:pt x="75" y="401"/>
                  </a:lnTo>
                  <a:lnTo>
                    <a:pt x="75" y="420"/>
                  </a:lnTo>
                  <a:lnTo>
                    <a:pt x="75" y="430"/>
                  </a:lnTo>
                  <a:lnTo>
                    <a:pt x="75" y="439"/>
                  </a:lnTo>
                  <a:lnTo>
                    <a:pt x="75" y="447"/>
                  </a:lnTo>
                  <a:lnTo>
                    <a:pt x="78" y="456"/>
                  </a:lnTo>
                  <a:lnTo>
                    <a:pt x="78" y="466"/>
                  </a:lnTo>
                  <a:lnTo>
                    <a:pt x="78" y="475"/>
                  </a:lnTo>
                  <a:lnTo>
                    <a:pt x="78" y="483"/>
                  </a:lnTo>
                  <a:lnTo>
                    <a:pt x="78" y="496"/>
                  </a:lnTo>
                  <a:lnTo>
                    <a:pt x="78" y="504"/>
                  </a:lnTo>
                  <a:lnTo>
                    <a:pt x="82" y="517"/>
                  </a:lnTo>
                  <a:lnTo>
                    <a:pt x="82" y="529"/>
                  </a:lnTo>
                  <a:lnTo>
                    <a:pt x="84" y="542"/>
                  </a:lnTo>
                  <a:lnTo>
                    <a:pt x="84" y="553"/>
                  </a:lnTo>
                  <a:lnTo>
                    <a:pt x="84" y="565"/>
                  </a:lnTo>
                  <a:lnTo>
                    <a:pt x="88" y="580"/>
                  </a:lnTo>
                  <a:lnTo>
                    <a:pt x="90" y="595"/>
                  </a:lnTo>
                  <a:lnTo>
                    <a:pt x="90" y="606"/>
                  </a:lnTo>
                  <a:lnTo>
                    <a:pt x="94" y="622"/>
                  </a:lnTo>
                  <a:lnTo>
                    <a:pt x="97" y="637"/>
                  </a:lnTo>
                  <a:lnTo>
                    <a:pt x="99" y="656"/>
                  </a:lnTo>
                  <a:lnTo>
                    <a:pt x="99" y="671"/>
                  </a:lnTo>
                  <a:lnTo>
                    <a:pt x="103" y="688"/>
                  </a:lnTo>
                  <a:lnTo>
                    <a:pt x="103" y="703"/>
                  </a:lnTo>
                  <a:lnTo>
                    <a:pt x="105" y="719"/>
                  </a:lnTo>
                  <a:lnTo>
                    <a:pt x="111" y="734"/>
                  </a:lnTo>
                  <a:lnTo>
                    <a:pt x="114" y="753"/>
                  </a:lnTo>
                  <a:lnTo>
                    <a:pt x="118" y="764"/>
                  </a:lnTo>
                  <a:lnTo>
                    <a:pt x="120" y="783"/>
                  </a:lnTo>
                  <a:lnTo>
                    <a:pt x="124" y="798"/>
                  </a:lnTo>
                  <a:lnTo>
                    <a:pt x="126" y="814"/>
                  </a:lnTo>
                  <a:lnTo>
                    <a:pt x="132" y="827"/>
                  </a:lnTo>
                  <a:lnTo>
                    <a:pt x="135" y="842"/>
                  </a:lnTo>
                  <a:lnTo>
                    <a:pt x="141" y="857"/>
                  </a:lnTo>
                  <a:lnTo>
                    <a:pt x="145" y="873"/>
                  </a:lnTo>
                  <a:lnTo>
                    <a:pt x="151" y="888"/>
                  </a:lnTo>
                  <a:lnTo>
                    <a:pt x="156" y="903"/>
                  </a:lnTo>
                  <a:lnTo>
                    <a:pt x="160" y="918"/>
                  </a:lnTo>
                  <a:lnTo>
                    <a:pt x="166" y="933"/>
                  </a:lnTo>
                  <a:lnTo>
                    <a:pt x="171" y="945"/>
                  </a:lnTo>
                  <a:lnTo>
                    <a:pt x="179" y="960"/>
                  </a:lnTo>
                  <a:lnTo>
                    <a:pt x="181" y="975"/>
                  </a:lnTo>
                  <a:lnTo>
                    <a:pt x="187" y="990"/>
                  </a:lnTo>
                  <a:lnTo>
                    <a:pt x="192" y="1006"/>
                  </a:lnTo>
                  <a:lnTo>
                    <a:pt x="200" y="1021"/>
                  </a:lnTo>
                  <a:lnTo>
                    <a:pt x="202" y="1036"/>
                  </a:lnTo>
                  <a:lnTo>
                    <a:pt x="208" y="1051"/>
                  </a:lnTo>
                  <a:lnTo>
                    <a:pt x="213" y="1063"/>
                  </a:lnTo>
                  <a:lnTo>
                    <a:pt x="223" y="1078"/>
                  </a:lnTo>
                  <a:lnTo>
                    <a:pt x="227" y="1093"/>
                  </a:lnTo>
                  <a:lnTo>
                    <a:pt x="236" y="1108"/>
                  </a:lnTo>
                  <a:lnTo>
                    <a:pt x="238" y="1123"/>
                  </a:lnTo>
                  <a:lnTo>
                    <a:pt x="247" y="1141"/>
                  </a:lnTo>
                  <a:lnTo>
                    <a:pt x="249" y="1154"/>
                  </a:lnTo>
                  <a:lnTo>
                    <a:pt x="257" y="1169"/>
                  </a:lnTo>
                  <a:lnTo>
                    <a:pt x="263" y="1184"/>
                  </a:lnTo>
                  <a:lnTo>
                    <a:pt x="268" y="1199"/>
                  </a:lnTo>
                  <a:lnTo>
                    <a:pt x="274" y="1215"/>
                  </a:lnTo>
                  <a:lnTo>
                    <a:pt x="280" y="1230"/>
                  </a:lnTo>
                  <a:lnTo>
                    <a:pt x="285" y="1243"/>
                  </a:lnTo>
                  <a:lnTo>
                    <a:pt x="293" y="1258"/>
                  </a:lnTo>
                  <a:lnTo>
                    <a:pt x="295" y="1274"/>
                  </a:lnTo>
                  <a:lnTo>
                    <a:pt x="301" y="1289"/>
                  </a:lnTo>
                  <a:lnTo>
                    <a:pt x="304" y="1304"/>
                  </a:lnTo>
                  <a:lnTo>
                    <a:pt x="310" y="1319"/>
                  </a:lnTo>
                  <a:lnTo>
                    <a:pt x="318" y="1334"/>
                  </a:lnTo>
                  <a:lnTo>
                    <a:pt x="320" y="1353"/>
                  </a:lnTo>
                  <a:lnTo>
                    <a:pt x="325" y="1369"/>
                  </a:lnTo>
                  <a:lnTo>
                    <a:pt x="331" y="1386"/>
                  </a:lnTo>
                  <a:lnTo>
                    <a:pt x="335" y="1401"/>
                  </a:lnTo>
                  <a:lnTo>
                    <a:pt x="341" y="1418"/>
                  </a:lnTo>
                  <a:lnTo>
                    <a:pt x="344" y="1435"/>
                  </a:lnTo>
                  <a:lnTo>
                    <a:pt x="346" y="1452"/>
                  </a:lnTo>
                  <a:lnTo>
                    <a:pt x="350" y="1467"/>
                  </a:lnTo>
                  <a:lnTo>
                    <a:pt x="352" y="1483"/>
                  </a:lnTo>
                  <a:lnTo>
                    <a:pt x="356" y="1500"/>
                  </a:lnTo>
                  <a:lnTo>
                    <a:pt x="362" y="1519"/>
                  </a:lnTo>
                  <a:lnTo>
                    <a:pt x="362" y="1536"/>
                  </a:lnTo>
                  <a:lnTo>
                    <a:pt x="365" y="1555"/>
                  </a:lnTo>
                  <a:lnTo>
                    <a:pt x="367" y="1570"/>
                  </a:lnTo>
                  <a:lnTo>
                    <a:pt x="371" y="1589"/>
                  </a:lnTo>
                  <a:lnTo>
                    <a:pt x="371" y="1610"/>
                  </a:lnTo>
                  <a:lnTo>
                    <a:pt x="375" y="1627"/>
                  </a:lnTo>
                  <a:lnTo>
                    <a:pt x="375" y="1646"/>
                  </a:lnTo>
                  <a:lnTo>
                    <a:pt x="377" y="1667"/>
                  </a:lnTo>
                  <a:lnTo>
                    <a:pt x="375" y="1678"/>
                  </a:lnTo>
                  <a:lnTo>
                    <a:pt x="375" y="1694"/>
                  </a:lnTo>
                  <a:lnTo>
                    <a:pt x="371" y="1707"/>
                  </a:lnTo>
                  <a:lnTo>
                    <a:pt x="367" y="1714"/>
                  </a:lnTo>
                  <a:lnTo>
                    <a:pt x="362" y="1724"/>
                  </a:lnTo>
                  <a:lnTo>
                    <a:pt x="352" y="1728"/>
                  </a:lnTo>
                  <a:lnTo>
                    <a:pt x="344" y="1724"/>
                  </a:lnTo>
                  <a:lnTo>
                    <a:pt x="335" y="1714"/>
                  </a:lnTo>
                  <a:lnTo>
                    <a:pt x="322" y="1699"/>
                  </a:lnTo>
                  <a:lnTo>
                    <a:pt x="320" y="1688"/>
                  </a:lnTo>
                  <a:lnTo>
                    <a:pt x="318" y="1671"/>
                  </a:lnTo>
                  <a:lnTo>
                    <a:pt x="310" y="1650"/>
                  </a:lnTo>
                  <a:lnTo>
                    <a:pt x="306" y="1631"/>
                  </a:lnTo>
                  <a:lnTo>
                    <a:pt x="304" y="1612"/>
                  </a:lnTo>
                  <a:lnTo>
                    <a:pt x="299" y="1595"/>
                  </a:lnTo>
                  <a:lnTo>
                    <a:pt x="295" y="1576"/>
                  </a:lnTo>
                  <a:lnTo>
                    <a:pt x="289" y="1561"/>
                  </a:lnTo>
                  <a:lnTo>
                    <a:pt x="285" y="1545"/>
                  </a:lnTo>
                  <a:lnTo>
                    <a:pt x="280" y="1524"/>
                  </a:lnTo>
                  <a:lnTo>
                    <a:pt x="278" y="1509"/>
                  </a:lnTo>
                  <a:lnTo>
                    <a:pt x="270" y="1492"/>
                  </a:lnTo>
                  <a:lnTo>
                    <a:pt x="265" y="1477"/>
                  </a:lnTo>
                  <a:lnTo>
                    <a:pt x="263" y="1458"/>
                  </a:lnTo>
                  <a:lnTo>
                    <a:pt x="257" y="1443"/>
                  </a:lnTo>
                  <a:lnTo>
                    <a:pt x="253" y="1426"/>
                  </a:lnTo>
                  <a:lnTo>
                    <a:pt x="247" y="1414"/>
                  </a:lnTo>
                  <a:lnTo>
                    <a:pt x="242" y="1395"/>
                  </a:lnTo>
                  <a:lnTo>
                    <a:pt x="236" y="1380"/>
                  </a:lnTo>
                  <a:lnTo>
                    <a:pt x="228" y="1365"/>
                  </a:lnTo>
                  <a:lnTo>
                    <a:pt x="227" y="1350"/>
                  </a:lnTo>
                  <a:lnTo>
                    <a:pt x="221" y="1332"/>
                  </a:lnTo>
                  <a:lnTo>
                    <a:pt x="213" y="1317"/>
                  </a:lnTo>
                  <a:lnTo>
                    <a:pt x="208" y="1300"/>
                  </a:lnTo>
                  <a:lnTo>
                    <a:pt x="202" y="1287"/>
                  </a:lnTo>
                  <a:lnTo>
                    <a:pt x="196" y="1272"/>
                  </a:lnTo>
                  <a:lnTo>
                    <a:pt x="190" y="1256"/>
                  </a:lnTo>
                  <a:lnTo>
                    <a:pt x="183" y="1241"/>
                  </a:lnTo>
                  <a:lnTo>
                    <a:pt x="181" y="1226"/>
                  </a:lnTo>
                  <a:lnTo>
                    <a:pt x="175" y="1211"/>
                  </a:lnTo>
                  <a:lnTo>
                    <a:pt x="168" y="1196"/>
                  </a:lnTo>
                  <a:lnTo>
                    <a:pt x="162" y="1180"/>
                  </a:lnTo>
                  <a:lnTo>
                    <a:pt x="156" y="1169"/>
                  </a:lnTo>
                  <a:lnTo>
                    <a:pt x="151" y="1154"/>
                  </a:lnTo>
                  <a:lnTo>
                    <a:pt x="145" y="1135"/>
                  </a:lnTo>
                  <a:lnTo>
                    <a:pt x="139" y="1120"/>
                  </a:lnTo>
                  <a:lnTo>
                    <a:pt x="135" y="1108"/>
                  </a:lnTo>
                  <a:lnTo>
                    <a:pt x="130" y="1093"/>
                  </a:lnTo>
                  <a:lnTo>
                    <a:pt x="124" y="1076"/>
                  </a:lnTo>
                  <a:lnTo>
                    <a:pt x="118" y="1061"/>
                  </a:lnTo>
                  <a:lnTo>
                    <a:pt x="111" y="1047"/>
                  </a:lnTo>
                  <a:lnTo>
                    <a:pt x="105" y="1032"/>
                  </a:lnTo>
                  <a:lnTo>
                    <a:pt x="99" y="1015"/>
                  </a:lnTo>
                  <a:lnTo>
                    <a:pt x="94" y="1000"/>
                  </a:lnTo>
                  <a:lnTo>
                    <a:pt x="90" y="985"/>
                  </a:lnTo>
                  <a:lnTo>
                    <a:pt x="84" y="969"/>
                  </a:lnTo>
                  <a:lnTo>
                    <a:pt x="82" y="954"/>
                  </a:lnTo>
                  <a:lnTo>
                    <a:pt x="75" y="939"/>
                  </a:lnTo>
                  <a:lnTo>
                    <a:pt x="73" y="924"/>
                  </a:lnTo>
                  <a:lnTo>
                    <a:pt x="67" y="905"/>
                  </a:lnTo>
                  <a:lnTo>
                    <a:pt x="63" y="892"/>
                  </a:lnTo>
                  <a:lnTo>
                    <a:pt x="57" y="873"/>
                  </a:lnTo>
                  <a:lnTo>
                    <a:pt x="52" y="857"/>
                  </a:lnTo>
                  <a:lnTo>
                    <a:pt x="48" y="840"/>
                  </a:lnTo>
                  <a:lnTo>
                    <a:pt x="42" y="825"/>
                  </a:lnTo>
                  <a:lnTo>
                    <a:pt x="38" y="806"/>
                  </a:lnTo>
                  <a:lnTo>
                    <a:pt x="37" y="791"/>
                  </a:lnTo>
                  <a:lnTo>
                    <a:pt x="31" y="774"/>
                  </a:lnTo>
                  <a:lnTo>
                    <a:pt x="27" y="755"/>
                  </a:lnTo>
                  <a:lnTo>
                    <a:pt x="25" y="739"/>
                  </a:lnTo>
                  <a:lnTo>
                    <a:pt x="21" y="722"/>
                  </a:lnTo>
                  <a:lnTo>
                    <a:pt x="17" y="703"/>
                  </a:lnTo>
                  <a:lnTo>
                    <a:pt x="16" y="686"/>
                  </a:lnTo>
                  <a:lnTo>
                    <a:pt x="12" y="667"/>
                  </a:lnTo>
                  <a:lnTo>
                    <a:pt x="12" y="650"/>
                  </a:lnTo>
                  <a:lnTo>
                    <a:pt x="10" y="637"/>
                  </a:lnTo>
                  <a:lnTo>
                    <a:pt x="10" y="627"/>
                  </a:lnTo>
                  <a:lnTo>
                    <a:pt x="6" y="614"/>
                  </a:lnTo>
                  <a:lnTo>
                    <a:pt x="6" y="605"/>
                  </a:lnTo>
                  <a:lnTo>
                    <a:pt x="4" y="595"/>
                  </a:lnTo>
                  <a:lnTo>
                    <a:pt x="4" y="586"/>
                  </a:lnTo>
                  <a:lnTo>
                    <a:pt x="4" y="578"/>
                  </a:lnTo>
                  <a:lnTo>
                    <a:pt x="4" y="565"/>
                  </a:lnTo>
                  <a:lnTo>
                    <a:pt x="0" y="557"/>
                  </a:lnTo>
                  <a:lnTo>
                    <a:pt x="0" y="548"/>
                  </a:lnTo>
                  <a:lnTo>
                    <a:pt x="0" y="538"/>
                  </a:lnTo>
                  <a:lnTo>
                    <a:pt x="0" y="529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0" y="481"/>
                  </a:lnTo>
                  <a:lnTo>
                    <a:pt x="0" y="462"/>
                  </a:lnTo>
                  <a:lnTo>
                    <a:pt x="0" y="447"/>
                  </a:lnTo>
                  <a:lnTo>
                    <a:pt x="0" y="432"/>
                  </a:lnTo>
                  <a:lnTo>
                    <a:pt x="0" y="418"/>
                  </a:lnTo>
                  <a:lnTo>
                    <a:pt x="4" y="401"/>
                  </a:lnTo>
                  <a:lnTo>
                    <a:pt x="4" y="386"/>
                  </a:lnTo>
                  <a:lnTo>
                    <a:pt x="10" y="375"/>
                  </a:lnTo>
                  <a:lnTo>
                    <a:pt x="10" y="357"/>
                  </a:lnTo>
                  <a:lnTo>
                    <a:pt x="12" y="342"/>
                  </a:lnTo>
                  <a:lnTo>
                    <a:pt x="12" y="323"/>
                  </a:lnTo>
                  <a:lnTo>
                    <a:pt x="16" y="308"/>
                  </a:lnTo>
                  <a:lnTo>
                    <a:pt x="16" y="300"/>
                  </a:lnTo>
                  <a:lnTo>
                    <a:pt x="17" y="291"/>
                  </a:lnTo>
                  <a:lnTo>
                    <a:pt x="17" y="281"/>
                  </a:lnTo>
                  <a:lnTo>
                    <a:pt x="21" y="272"/>
                  </a:lnTo>
                  <a:lnTo>
                    <a:pt x="25" y="261"/>
                  </a:lnTo>
                  <a:lnTo>
                    <a:pt x="25" y="251"/>
                  </a:lnTo>
                  <a:lnTo>
                    <a:pt x="27" y="242"/>
                  </a:lnTo>
                  <a:lnTo>
                    <a:pt x="31" y="232"/>
                  </a:lnTo>
                  <a:lnTo>
                    <a:pt x="31" y="224"/>
                  </a:lnTo>
                  <a:lnTo>
                    <a:pt x="33" y="211"/>
                  </a:lnTo>
                  <a:lnTo>
                    <a:pt x="33" y="200"/>
                  </a:lnTo>
                  <a:lnTo>
                    <a:pt x="37" y="190"/>
                  </a:lnTo>
                  <a:lnTo>
                    <a:pt x="38" y="179"/>
                  </a:lnTo>
                  <a:lnTo>
                    <a:pt x="42" y="169"/>
                  </a:lnTo>
                  <a:lnTo>
                    <a:pt x="42" y="154"/>
                  </a:lnTo>
                  <a:lnTo>
                    <a:pt x="46" y="147"/>
                  </a:lnTo>
                  <a:lnTo>
                    <a:pt x="48" y="129"/>
                  </a:lnTo>
                  <a:lnTo>
                    <a:pt x="52" y="118"/>
                  </a:lnTo>
                  <a:lnTo>
                    <a:pt x="52" y="107"/>
                  </a:lnTo>
                  <a:lnTo>
                    <a:pt x="54" y="93"/>
                  </a:lnTo>
                  <a:lnTo>
                    <a:pt x="57" y="80"/>
                  </a:lnTo>
                  <a:lnTo>
                    <a:pt x="61" y="67"/>
                  </a:lnTo>
                  <a:lnTo>
                    <a:pt x="63" y="51"/>
                  </a:lnTo>
                  <a:lnTo>
                    <a:pt x="67" y="36"/>
                  </a:lnTo>
                  <a:lnTo>
                    <a:pt x="69" y="31"/>
                  </a:lnTo>
                  <a:lnTo>
                    <a:pt x="75" y="23"/>
                  </a:lnTo>
                  <a:lnTo>
                    <a:pt x="84" y="12"/>
                  </a:lnTo>
                  <a:lnTo>
                    <a:pt x="97" y="10"/>
                  </a:lnTo>
                  <a:lnTo>
                    <a:pt x="105" y="0"/>
                  </a:lnTo>
                  <a:lnTo>
                    <a:pt x="118" y="0"/>
                  </a:lnTo>
                  <a:lnTo>
                    <a:pt x="124" y="0"/>
                  </a:lnTo>
                  <a:lnTo>
                    <a:pt x="126" y="10"/>
                  </a:lnTo>
                  <a:lnTo>
                    <a:pt x="12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36" name="Freeform 83"/>
            <p:cNvSpPr>
              <a:spLocks/>
            </p:cNvSpPr>
            <p:nvPr/>
          </p:nvSpPr>
          <p:spPr bwMode="auto">
            <a:xfrm>
              <a:off x="6669081" y="4830765"/>
              <a:ext cx="373062" cy="1004889"/>
            </a:xfrm>
            <a:custGeom>
              <a:avLst/>
              <a:gdLst/>
              <a:ahLst/>
              <a:cxnLst>
                <a:cxn ang="0">
                  <a:pos x="74" y="42"/>
                </a:cxn>
                <a:cxn ang="0">
                  <a:pos x="74" y="97"/>
                </a:cxn>
                <a:cxn ang="0">
                  <a:pos x="74" y="150"/>
                </a:cxn>
                <a:cxn ang="0">
                  <a:pos x="78" y="204"/>
                </a:cxn>
                <a:cxn ang="0">
                  <a:pos x="84" y="253"/>
                </a:cxn>
                <a:cxn ang="0">
                  <a:pos x="89" y="304"/>
                </a:cxn>
                <a:cxn ang="0">
                  <a:pos x="99" y="356"/>
                </a:cxn>
                <a:cxn ang="0">
                  <a:pos x="114" y="407"/>
                </a:cxn>
                <a:cxn ang="0">
                  <a:pos x="133" y="462"/>
                </a:cxn>
                <a:cxn ang="0">
                  <a:pos x="154" y="513"/>
                </a:cxn>
                <a:cxn ang="0">
                  <a:pos x="177" y="561"/>
                </a:cxn>
                <a:cxn ang="0">
                  <a:pos x="202" y="605"/>
                </a:cxn>
                <a:cxn ang="0">
                  <a:pos x="228" y="646"/>
                </a:cxn>
                <a:cxn ang="0">
                  <a:pos x="255" y="688"/>
                </a:cxn>
                <a:cxn ang="0">
                  <a:pos x="283" y="726"/>
                </a:cxn>
                <a:cxn ang="0">
                  <a:pos x="314" y="770"/>
                </a:cxn>
                <a:cxn ang="0">
                  <a:pos x="337" y="808"/>
                </a:cxn>
                <a:cxn ang="0">
                  <a:pos x="365" y="852"/>
                </a:cxn>
                <a:cxn ang="0">
                  <a:pos x="388" y="897"/>
                </a:cxn>
                <a:cxn ang="0">
                  <a:pos x="409" y="945"/>
                </a:cxn>
                <a:cxn ang="0">
                  <a:pos x="428" y="1000"/>
                </a:cxn>
                <a:cxn ang="0">
                  <a:pos x="445" y="1057"/>
                </a:cxn>
                <a:cxn ang="0">
                  <a:pos x="458" y="1120"/>
                </a:cxn>
                <a:cxn ang="0">
                  <a:pos x="468" y="1192"/>
                </a:cxn>
                <a:cxn ang="0">
                  <a:pos x="468" y="1237"/>
                </a:cxn>
                <a:cxn ang="0">
                  <a:pos x="452" y="1268"/>
                </a:cxn>
                <a:cxn ang="0">
                  <a:pos x="413" y="1228"/>
                </a:cxn>
                <a:cxn ang="0">
                  <a:pos x="394" y="1190"/>
                </a:cxn>
                <a:cxn ang="0">
                  <a:pos x="371" y="1129"/>
                </a:cxn>
                <a:cxn ang="0">
                  <a:pos x="346" y="1072"/>
                </a:cxn>
                <a:cxn ang="0">
                  <a:pos x="325" y="1017"/>
                </a:cxn>
                <a:cxn ang="0">
                  <a:pos x="299" y="969"/>
                </a:cxn>
                <a:cxn ang="0">
                  <a:pos x="274" y="924"/>
                </a:cxn>
                <a:cxn ang="0">
                  <a:pos x="251" y="882"/>
                </a:cxn>
                <a:cxn ang="0">
                  <a:pos x="228" y="840"/>
                </a:cxn>
                <a:cxn ang="0">
                  <a:pos x="205" y="800"/>
                </a:cxn>
                <a:cxn ang="0">
                  <a:pos x="181" y="758"/>
                </a:cxn>
                <a:cxn ang="0">
                  <a:pos x="156" y="715"/>
                </a:cxn>
                <a:cxn ang="0">
                  <a:pos x="135" y="677"/>
                </a:cxn>
                <a:cxn ang="0">
                  <a:pos x="114" y="631"/>
                </a:cxn>
                <a:cxn ang="0">
                  <a:pos x="89" y="586"/>
                </a:cxn>
                <a:cxn ang="0">
                  <a:pos x="72" y="534"/>
                </a:cxn>
                <a:cxn ang="0">
                  <a:pos x="51" y="483"/>
                </a:cxn>
                <a:cxn ang="0">
                  <a:pos x="32" y="428"/>
                </a:cxn>
                <a:cxn ang="0">
                  <a:pos x="21" y="378"/>
                </a:cxn>
                <a:cxn ang="0">
                  <a:pos x="12" y="342"/>
                </a:cxn>
                <a:cxn ang="0">
                  <a:pos x="6" y="297"/>
                </a:cxn>
                <a:cxn ang="0">
                  <a:pos x="0" y="253"/>
                </a:cxn>
                <a:cxn ang="0">
                  <a:pos x="0" y="221"/>
                </a:cxn>
                <a:cxn ang="0">
                  <a:pos x="0" y="179"/>
                </a:cxn>
                <a:cxn ang="0">
                  <a:pos x="2" y="129"/>
                </a:cxn>
                <a:cxn ang="0">
                  <a:pos x="10" y="88"/>
                </a:cxn>
                <a:cxn ang="0">
                  <a:pos x="32" y="46"/>
                </a:cxn>
                <a:cxn ang="0">
                  <a:pos x="59" y="10"/>
                </a:cxn>
                <a:cxn ang="0">
                  <a:pos x="78" y="6"/>
                </a:cxn>
              </a:cxnLst>
              <a:rect l="0" t="0" r="r" b="b"/>
              <a:pathLst>
                <a:path w="470" h="1268">
                  <a:moveTo>
                    <a:pt x="78" y="6"/>
                  </a:moveTo>
                  <a:lnTo>
                    <a:pt x="74" y="17"/>
                  </a:lnTo>
                  <a:lnTo>
                    <a:pt x="74" y="31"/>
                  </a:lnTo>
                  <a:lnTo>
                    <a:pt x="74" y="42"/>
                  </a:lnTo>
                  <a:lnTo>
                    <a:pt x="74" y="57"/>
                  </a:lnTo>
                  <a:lnTo>
                    <a:pt x="74" y="69"/>
                  </a:lnTo>
                  <a:lnTo>
                    <a:pt x="74" y="86"/>
                  </a:lnTo>
                  <a:lnTo>
                    <a:pt x="74" y="97"/>
                  </a:lnTo>
                  <a:lnTo>
                    <a:pt x="74" y="112"/>
                  </a:lnTo>
                  <a:lnTo>
                    <a:pt x="74" y="124"/>
                  </a:lnTo>
                  <a:lnTo>
                    <a:pt x="74" y="135"/>
                  </a:lnTo>
                  <a:lnTo>
                    <a:pt x="74" y="150"/>
                  </a:lnTo>
                  <a:lnTo>
                    <a:pt x="74" y="164"/>
                  </a:lnTo>
                  <a:lnTo>
                    <a:pt x="74" y="175"/>
                  </a:lnTo>
                  <a:lnTo>
                    <a:pt x="78" y="190"/>
                  </a:lnTo>
                  <a:lnTo>
                    <a:pt x="78" y="204"/>
                  </a:lnTo>
                  <a:lnTo>
                    <a:pt x="80" y="217"/>
                  </a:lnTo>
                  <a:lnTo>
                    <a:pt x="80" y="230"/>
                  </a:lnTo>
                  <a:lnTo>
                    <a:pt x="80" y="242"/>
                  </a:lnTo>
                  <a:lnTo>
                    <a:pt x="84" y="253"/>
                  </a:lnTo>
                  <a:lnTo>
                    <a:pt x="84" y="268"/>
                  </a:lnTo>
                  <a:lnTo>
                    <a:pt x="84" y="281"/>
                  </a:lnTo>
                  <a:lnTo>
                    <a:pt x="88" y="293"/>
                  </a:lnTo>
                  <a:lnTo>
                    <a:pt x="89" y="304"/>
                  </a:lnTo>
                  <a:lnTo>
                    <a:pt x="93" y="321"/>
                  </a:lnTo>
                  <a:lnTo>
                    <a:pt x="93" y="331"/>
                  </a:lnTo>
                  <a:lnTo>
                    <a:pt x="95" y="344"/>
                  </a:lnTo>
                  <a:lnTo>
                    <a:pt x="99" y="356"/>
                  </a:lnTo>
                  <a:lnTo>
                    <a:pt x="103" y="371"/>
                  </a:lnTo>
                  <a:lnTo>
                    <a:pt x="108" y="384"/>
                  </a:lnTo>
                  <a:lnTo>
                    <a:pt x="112" y="395"/>
                  </a:lnTo>
                  <a:lnTo>
                    <a:pt x="114" y="407"/>
                  </a:lnTo>
                  <a:lnTo>
                    <a:pt x="120" y="422"/>
                  </a:lnTo>
                  <a:lnTo>
                    <a:pt x="124" y="435"/>
                  </a:lnTo>
                  <a:lnTo>
                    <a:pt x="127" y="447"/>
                  </a:lnTo>
                  <a:lnTo>
                    <a:pt x="133" y="462"/>
                  </a:lnTo>
                  <a:lnTo>
                    <a:pt x="135" y="477"/>
                  </a:lnTo>
                  <a:lnTo>
                    <a:pt x="141" y="489"/>
                  </a:lnTo>
                  <a:lnTo>
                    <a:pt x="148" y="502"/>
                  </a:lnTo>
                  <a:lnTo>
                    <a:pt x="154" y="513"/>
                  </a:lnTo>
                  <a:lnTo>
                    <a:pt x="160" y="529"/>
                  </a:lnTo>
                  <a:lnTo>
                    <a:pt x="162" y="538"/>
                  </a:lnTo>
                  <a:lnTo>
                    <a:pt x="171" y="549"/>
                  </a:lnTo>
                  <a:lnTo>
                    <a:pt x="177" y="561"/>
                  </a:lnTo>
                  <a:lnTo>
                    <a:pt x="184" y="574"/>
                  </a:lnTo>
                  <a:lnTo>
                    <a:pt x="190" y="584"/>
                  </a:lnTo>
                  <a:lnTo>
                    <a:pt x="196" y="595"/>
                  </a:lnTo>
                  <a:lnTo>
                    <a:pt x="202" y="605"/>
                  </a:lnTo>
                  <a:lnTo>
                    <a:pt x="211" y="620"/>
                  </a:lnTo>
                  <a:lnTo>
                    <a:pt x="217" y="627"/>
                  </a:lnTo>
                  <a:lnTo>
                    <a:pt x="222" y="637"/>
                  </a:lnTo>
                  <a:lnTo>
                    <a:pt x="228" y="646"/>
                  </a:lnTo>
                  <a:lnTo>
                    <a:pt x="234" y="658"/>
                  </a:lnTo>
                  <a:lnTo>
                    <a:pt x="241" y="667"/>
                  </a:lnTo>
                  <a:lnTo>
                    <a:pt x="251" y="679"/>
                  </a:lnTo>
                  <a:lnTo>
                    <a:pt x="255" y="688"/>
                  </a:lnTo>
                  <a:lnTo>
                    <a:pt x="262" y="700"/>
                  </a:lnTo>
                  <a:lnTo>
                    <a:pt x="272" y="709"/>
                  </a:lnTo>
                  <a:lnTo>
                    <a:pt x="278" y="719"/>
                  </a:lnTo>
                  <a:lnTo>
                    <a:pt x="283" y="726"/>
                  </a:lnTo>
                  <a:lnTo>
                    <a:pt x="293" y="739"/>
                  </a:lnTo>
                  <a:lnTo>
                    <a:pt x="299" y="749"/>
                  </a:lnTo>
                  <a:lnTo>
                    <a:pt x="304" y="758"/>
                  </a:lnTo>
                  <a:lnTo>
                    <a:pt x="314" y="770"/>
                  </a:lnTo>
                  <a:lnTo>
                    <a:pt x="319" y="781"/>
                  </a:lnTo>
                  <a:lnTo>
                    <a:pt x="325" y="791"/>
                  </a:lnTo>
                  <a:lnTo>
                    <a:pt x="335" y="800"/>
                  </a:lnTo>
                  <a:lnTo>
                    <a:pt x="337" y="808"/>
                  </a:lnTo>
                  <a:lnTo>
                    <a:pt x="346" y="821"/>
                  </a:lnTo>
                  <a:lnTo>
                    <a:pt x="352" y="831"/>
                  </a:lnTo>
                  <a:lnTo>
                    <a:pt x="359" y="840"/>
                  </a:lnTo>
                  <a:lnTo>
                    <a:pt x="365" y="852"/>
                  </a:lnTo>
                  <a:lnTo>
                    <a:pt x="373" y="863"/>
                  </a:lnTo>
                  <a:lnTo>
                    <a:pt x="376" y="873"/>
                  </a:lnTo>
                  <a:lnTo>
                    <a:pt x="382" y="884"/>
                  </a:lnTo>
                  <a:lnTo>
                    <a:pt x="388" y="897"/>
                  </a:lnTo>
                  <a:lnTo>
                    <a:pt x="394" y="909"/>
                  </a:lnTo>
                  <a:lnTo>
                    <a:pt x="397" y="920"/>
                  </a:lnTo>
                  <a:lnTo>
                    <a:pt x="403" y="933"/>
                  </a:lnTo>
                  <a:lnTo>
                    <a:pt x="409" y="945"/>
                  </a:lnTo>
                  <a:lnTo>
                    <a:pt x="416" y="960"/>
                  </a:lnTo>
                  <a:lnTo>
                    <a:pt x="418" y="971"/>
                  </a:lnTo>
                  <a:lnTo>
                    <a:pt x="424" y="983"/>
                  </a:lnTo>
                  <a:lnTo>
                    <a:pt x="428" y="1000"/>
                  </a:lnTo>
                  <a:lnTo>
                    <a:pt x="433" y="1011"/>
                  </a:lnTo>
                  <a:lnTo>
                    <a:pt x="437" y="1026"/>
                  </a:lnTo>
                  <a:lnTo>
                    <a:pt x="443" y="1042"/>
                  </a:lnTo>
                  <a:lnTo>
                    <a:pt x="445" y="1057"/>
                  </a:lnTo>
                  <a:lnTo>
                    <a:pt x="449" y="1072"/>
                  </a:lnTo>
                  <a:lnTo>
                    <a:pt x="452" y="1087"/>
                  </a:lnTo>
                  <a:lnTo>
                    <a:pt x="454" y="1104"/>
                  </a:lnTo>
                  <a:lnTo>
                    <a:pt x="458" y="1120"/>
                  </a:lnTo>
                  <a:lnTo>
                    <a:pt x="462" y="1139"/>
                  </a:lnTo>
                  <a:lnTo>
                    <a:pt x="464" y="1156"/>
                  </a:lnTo>
                  <a:lnTo>
                    <a:pt x="464" y="1175"/>
                  </a:lnTo>
                  <a:lnTo>
                    <a:pt x="468" y="1192"/>
                  </a:lnTo>
                  <a:lnTo>
                    <a:pt x="470" y="1215"/>
                  </a:lnTo>
                  <a:lnTo>
                    <a:pt x="468" y="1222"/>
                  </a:lnTo>
                  <a:lnTo>
                    <a:pt x="468" y="1232"/>
                  </a:lnTo>
                  <a:lnTo>
                    <a:pt x="468" y="1237"/>
                  </a:lnTo>
                  <a:lnTo>
                    <a:pt x="468" y="1247"/>
                  </a:lnTo>
                  <a:lnTo>
                    <a:pt x="464" y="1256"/>
                  </a:lnTo>
                  <a:lnTo>
                    <a:pt x="462" y="1264"/>
                  </a:lnTo>
                  <a:lnTo>
                    <a:pt x="452" y="1268"/>
                  </a:lnTo>
                  <a:lnTo>
                    <a:pt x="443" y="1264"/>
                  </a:lnTo>
                  <a:lnTo>
                    <a:pt x="428" y="1253"/>
                  </a:lnTo>
                  <a:lnTo>
                    <a:pt x="416" y="1241"/>
                  </a:lnTo>
                  <a:lnTo>
                    <a:pt x="413" y="1228"/>
                  </a:lnTo>
                  <a:lnTo>
                    <a:pt x="407" y="1222"/>
                  </a:lnTo>
                  <a:lnTo>
                    <a:pt x="403" y="1215"/>
                  </a:lnTo>
                  <a:lnTo>
                    <a:pt x="401" y="1207"/>
                  </a:lnTo>
                  <a:lnTo>
                    <a:pt x="394" y="1190"/>
                  </a:lnTo>
                  <a:lnTo>
                    <a:pt x="388" y="1175"/>
                  </a:lnTo>
                  <a:lnTo>
                    <a:pt x="382" y="1156"/>
                  </a:lnTo>
                  <a:lnTo>
                    <a:pt x="376" y="1144"/>
                  </a:lnTo>
                  <a:lnTo>
                    <a:pt x="371" y="1129"/>
                  </a:lnTo>
                  <a:lnTo>
                    <a:pt x="365" y="1114"/>
                  </a:lnTo>
                  <a:lnTo>
                    <a:pt x="359" y="1099"/>
                  </a:lnTo>
                  <a:lnTo>
                    <a:pt x="352" y="1087"/>
                  </a:lnTo>
                  <a:lnTo>
                    <a:pt x="346" y="1072"/>
                  </a:lnTo>
                  <a:lnTo>
                    <a:pt x="340" y="1057"/>
                  </a:lnTo>
                  <a:lnTo>
                    <a:pt x="335" y="1044"/>
                  </a:lnTo>
                  <a:lnTo>
                    <a:pt x="331" y="1032"/>
                  </a:lnTo>
                  <a:lnTo>
                    <a:pt x="325" y="1017"/>
                  </a:lnTo>
                  <a:lnTo>
                    <a:pt x="316" y="1006"/>
                  </a:lnTo>
                  <a:lnTo>
                    <a:pt x="310" y="994"/>
                  </a:lnTo>
                  <a:lnTo>
                    <a:pt x="308" y="983"/>
                  </a:lnTo>
                  <a:lnTo>
                    <a:pt x="299" y="969"/>
                  </a:lnTo>
                  <a:lnTo>
                    <a:pt x="293" y="956"/>
                  </a:lnTo>
                  <a:lnTo>
                    <a:pt x="287" y="945"/>
                  </a:lnTo>
                  <a:lnTo>
                    <a:pt x="283" y="935"/>
                  </a:lnTo>
                  <a:lnTo>
                    <a:pt x="274" y="924"/>
                  </a:lnTo>
                  <a:lnTo>
                    <a:pt x="268" y="912"/>
                  </a:lnTo>
                  <a:lnTo>
                    <a:pt x="262" y="903"/>
                  </a:lnTo>
                  <a:lnTo>
                    <a:pt x="255" y="893"/>
                  </a:lnTo>
                  <a:lnTo>
                    <a:pt x="251" y="882"/>
                  </a:lnTo>
                  <a:lnTo>
                    <a:pt x="243" y="869"/>
                  </a:lnTo>
                  <a:lnTo>
                    <a:pt x="238" y="861"/>
                  </a:lnTo>
                  <a:lnTo>
                    <a:pt x="234" y="852"/>
                  </a:lnTo>
                  <a:lnTo>
                    <a:pt x="228" y="840"/>
                  </a:lnTo>
                  <a:lnTo>
                    <a:pt x="222" y="831"/>
                  </a:lnTo>
                  <a:lnTo>
                    <a:pt x="217" y="821"/>
                  </a:lnTo>
                  <a:lnTo>
                    <a:pt x="211" y="808"/>
                  </a:lnTo>
                  <a:lnTo>
                    <a:pt x="205" y="800"/>
                  </a:lnTo>
                  <a:lnTo>
                    <a:pt x="198" y="787"/>
                  </a:lnTo>
                  <a:lnTo>
                    <a:pt x="192" y="779"/>
                  </a:lnTo>
                  <a:lnTo>
                    <a:pt x="186" y="770"/>
                  </a:lnTo>
                  <a:lnTo>
                    <a:pt x="181" y="758"/>
                  </a:lnTo>
                  <a:lnTo>
                    <a:pt x="175" y="749"/>
                  </a:lnTo>
                  <a:lnTo>
                    <a:pt x="169" y="738"/>
                  </a:lnTo>
                  <a:lnTo>
                    <a:pt x="162" y="726"/>
                  </a:lnTo>
                  <a:lnTo>
                    <a:pt x="156" y="715"/>
                  </a:lnTo>
                  <a:lnTo>
                    <a:pt x="150" y="705"/>
                  </a:lnTo>
                  <a:lnTo>
                    <a:pt x="145" y="694"/>
                  </a:lnTo>
                  <a:lnTo>
                    <a:pt x="141" y="684"/>
                  </a:lnTo>
                  <a:lnTo>
                    <a:pt x="135" y="677"/>
                  </a:lnTo>
                  <a:lnTo>
                    <a:pt x="129" y="663"/>
                  </a:lnTo>
                  <a:lnTo>
                    <a:pt x="124" y="652"/>
                  </a:lnTo>
                  <a:lnTo>
                    <a:pt x="120" y="643"/>
                  </a:lnTo>
                  <a:lnTo>
                    <a:pt x="114" y="631"/>
                  </a:lnTo>
                  <a:lnTo>
                    <a:pt x="108" y="622"/>
                  </a:lnTo>
                  <a:lnTo>
                    <a:pt x="99" y="606"/>
                  </a:lnTo>
                  <a:lnTo>
                    <a:pt x="95" y="599"/>
                  </a:lnTo>
                  <a:lnTo>
                    <a:pt x="89" y="586"/>
                  </a:lnTo>
                  <a:lnTo>
                    <a:pt x="84" y="574"/>
                  </a:lnTo>
                  <a:lnTo>
                    <a:pt x="80" y="559"/>
                  </a:lnTo>
                  <a:lnTo>
                    <a:pt x="74" y="549"/>
                  </a:lnTo>
                  <a:lnTo>
                    <a:pt x="72" y="534"/>
                  </a:lnTo>
                  <a:lnTo>
                    <a:pt x="67" y="523"/>
                  </a:lnTo>
                  <a:lnTo>
                    <a:pt x="63" y="510"/>
                  </a:lnTo>
                  <a:lnTo>
                    <a:pt x="57" y="498"/>
                  </a:lnTo>
                  <a:lnTo>
                    <a:pt x="51" y="483"/>
                  </a:lnTo>
                  <a:lnTo>
                    <a:pt x="48" y="471"/>
                  </a:lnTo>
                  <a:lnTo>
                    <a:pt x="42" y="456"/>
                  </a:lnTo>
                  <a:lnTo>
                    <a:pt x="38" y="441"/>
                  </a:lnTo>
                  <a:lnTo>
                    <a:pt x="32" y="428"/>
                  </a:lnTo>
                  <a:lnTo>
                    <a:pt x="31" y="413"/>
                  </a:lnTo>
                  <a:lnTo>
                    <a:pt x="27" y="401"/>
                  </a:lnTo>
                  <a:lnTo>
                    <a:pt x="23" y="390"/>
                  </a:lnTo>
                  <a:lnTo>
                    <a:pt x="21" y="378"/>
                  </a:lnTo>
                  <a:lnTo>
                    <a:pt x="17" y="369"/>
                  </a:lnTo>
                  <a:lnTo>
                    <a:pt x="15" y="359"/>
                  </a:lnTo>
                  <a:lnTo>
                    <a:pt x="15" y="350"/>
                  </a:lnTo>
                  <a:lnTo>
                    <a:pt x="12" y="342"/>
                  </a:lnTo>
                  <a:lnTo>
                    <a:pt x="10" y="331"/>
                  </a:lnTo>
                  <a:lnTo>
                    <a:pt x="10" y="323"/>
                  </a:lnTo>
                  <a:lnTo>
                    <a:pt x="10" y="314"/>
                  </a:lnTo>
                  <a:lnTo>
                    <a:pt x="6" y="297"/>
                  </a:lnTo>
                  <a:lnTo>
                    <a:pt x="6" y="281"/>
                  </a:lnTo>
                  <a:lnTo>
                    <a:pt x="2" y="272"/>
                  </a:lnTo>
                  <a:lnTo>
                    <a:pt x="0" y="266"/>
                  </a:lnTo>
                  <a:lnTo>
                    <a:pt x="0" y="253"/>
                  </a:lnTo>
                  <a:lnTo>
                    <a:pt x="0" y="247"/>
                  </a:lnTo>
                  <a:lnTo>
                    <a:pt x="0" y="240"/>
                  </a:lnTo>
                  <a:lnTo>
                    <a:pt x="0" y="230"/>
                  </a:lnTo>
                  <a:lnTo>
                    <a:pt x="0" y="221"/>
                  </a:lnTo>
                  <a:lnTo>
                    <a:pt x="0" y="211"/>
                  </a:lnTo>
                  <a:lnTo>
                    <a:pt x="0" y="200"/>
                  </a:lnTo>
                  <a:lnTo>
                    <a:pt x="0" y="190"/>
                  </a:lnTo>
                  <a:lnTo>
                    <a:pt x="0" y="179"/>
                  </a:lnTo>
                  <a:lnTo>
                    <a:pt x="0" y="169"/>
                  </a:lnTo>
                  <a:lnTo>
                    <a:pt x="0" y="158"/>
                  </a:lnTo>
                  <a:lnTo>
                    <a:pt x="2" y="143"/>
                  </a:lnTo>
                  <a:lnTo>
                    <a:pt x="2" y="129"/>
                  </a:lnTo>
                  <a:lnTo>
                    <a:pt x="6" y="118"/>
                  </a:lnTo>
                  <a:lnTo>
                    <a:pt x="6" y="108"/>
                  </a:lnTo>
                  <a:lnTo>
                    <a:pt x="6" y="99"/>
                  </a:lnTo>
                  <a:lnTo>
                    <a:pt x="10" y="88"/>
                  </a:lnTo>
                  <a:lnTo>
                    <a:pt x="15" y="78"/>
                  </a:lnTo>
                  <a:lnTo>
                    <a:pt x="21" y="67"/>
                  </a:lnTo>
                  <a:lnTo>
                    <a:pt x="27" y="57"/>
                  </a:lnTo>
                  <a:lnTo>
                    <a:pt x="32" y="46"/>
                  </a:lnTo>
                  <a:lnTo>
                    <a:pt x="38" y="36"/>
                  </a:lnTo>
                  <a:lnTo>
                    <a:pt x="46" y="25"/>
                  </a:lnTo>
                  <a:lnTo>
                    <a:pt x="51" y="17"/>
                  </a:lnTo>
                  <a:lnTo>
                    <a:pt x="59" y="10"/>
                  </a:lnTo>
                  <a:lnTo>
                    <a:pt x="67" y="4"/>
                  </a:lnTo>
                  <a:lnTo>
                    <a:pt x="72" y="0"/>
                  </a:lnTo>
                  <a:lnTo>
                    <a:pt x="78" y="6"/>
                  </a:lnTo>
                  <a:lnTo>
                    <a:pt x="78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auto">
            <a:xfrm>
              <a:off x="6045194" y="2874964"/>
              <a:ext cx="306387" cy="273049"/>
            </a:xfrm>
            <a:custGeom>
              <a:avLst/>
              <a:gdLst/>
              <a:ahLst/>
              <a:cxnLst>
                <a:cxn ang="0">
                  <a:pos x="2" y="154"/>
                </a:cxn>
                <a:cxn ang="0">
                  <a:pos x="17" y="160"/>
                </a:cxn>
                <a:cxn ang="0">
                  <a:pos x="36" y="163"/>
                </a:cxn>
                <a:cxn ang="0">
                  <a:pos x="61" y="173"/>
                </a:cxn>
                <a:cxn ang="0">
                  <a:pos x="82" y="181"/>
                </a:cxn>
                <a:cxn ang="0">
                  <a:pos x="103" y="194"/>
                </a:cxn>
                <a:cxn ang="0">
                  <a:pos x="114" y="209"/>
                </a:cxn>
                <a:cxn ang="0">
                  <a:pos x="124" y="228"/>
                </a:cxn>
                <a:cxn ang="0">
                  <a:pos x="124" y="257"/>
                </a:cxn>
                <a:cxn ang="0">
                  <a:pos x="124" y="287"/>
                </a:cxn>
                <a:cxn ang="0">
                  <a:pos x="124" y="308"/>
                </a:cxn>
                <a:cxn ang="0">
                  <a:pos x="126" y="317"/>
                </a:cxn>
                <a:cxn ang="0">
                  <a:pos x="133" y="308"/>
                </a:cxn>
                <a:cxn ang="0">
                  <a:pos x="148" y="287"/>
                </a:cxn>
                <a:cxn ang="0">
                  <a:pos x="171" y="266"/>
                </a:cxn>
                <a:cxn ang="0">
                  <a:pos x="200" y="257"/>
                </a:cxn>
                <a:cxn ang="0">
                  <a:pos x="221" y="262"/>
                </a:cxn>
                <a:cxn ang="0">
                  <a:pos x="232" y="281"/>
                </a:cxn>
                <a:cxn ang="0">
                  <a:pos x="236" y="298"/>
                </a:cxn>
                <a:cxn ang="0">
                  <a:pos x="236" y="312"/>
                </a:cxn>
                <a:cxn ang="0">
                  <a:pos x="242" y="317"/>
                </a:cxn>
                <a:cxn ang="0">
                  <a:pos x="264" y="335"/>
                </a:cxn>
                <a:cxn ang="0">
                  <a:pos x="295" y="344"/>
                </a:cxn>
                <a:cxn ang="0">
                  <a:pos x="314" y="342"/>
                </a:cxn>
                <a:cxn ang="0">
                  <a:pos x="337" y="335"/>
                </a:cxn>
                <a:cxn ang="0">
                  <a:pos x="352" y="323"/>
                </a:cxn>
                <a:cxn ang="0">
                  <a:pos x="369" y="314"/>
                </a:cxn>
                <a:cxn ang="0">
                  <a:pos x="377" y="298"/>
                </a:cxn>
                <a:cxn ang="0">
                  <a:pos x="371" y="287"/>
                </a:cxn>
                <a:cxn ang="0">
                  <a:pos x="371" y="277"/>
                </a:cxn>
                <a:cxn ang="0">
                  <a:pos x="377" y="257"/>
                </a:cxn>
                <a:cxn ang="0">
                  <a:pos x="380" y="238"/>
                </a:cxn>
                <a:cxn ang="0">
                  <a:pos x="382" y="220"/>
                </a:cxn>
                <a:cxn ang="0">
                  <a:pos x="382" y="200"/>
                </a:cxn>
                <a:cxn ang="0">
                  <a:pos x="386" y="179"/>
                </a:cxn>
                <a:cxn ang="0">
                  <a:pos x="382" y="158"/>
                </a:cxn>
                <a:cxn ang="0">
                  <a:pos x="377" y="133"/>
                </a:cxn>
                <a:cxn ang="0">
                  <a:pos x="371" y="112"/>
                </a:cxn>
                <a:cxn ang="0">
                  <a:pos x="361" y="87"/>
                </a:cxn>
                <a:cxn ang="0">
                  <a:pos x="346" y="67"/>
                </a:cxn>
                <a:cxn ang="0">
                  <a:pos x="331" y="49"/>
                </a:cxn>
                <a:cxn ang="0">
                  <a:pos x="310" y="30"/>
                </a:cxn>
                <a:cxn ang="0">
                  <a:pos x="283" y="19"/>
                </a:cxn>
                <a:cxn ang="0">
                  <a:pos x="253" y="6"/>
                </a:cxn>
                <a:cxn ang="0">
                  <a:pos x="226" y="0"/>
                </a:cxn>
                <a:cxn ang="0">
                  <a:pos x="200" y="0"/>
                </a:cxn>
                <a:cxn ang="0">
                  <a:pos x="171" y="6"/>
                </a:cxn>
                <a:cxn ang="0">
                  <a:pos x="148" y="15"/>
                </a:cxn>
                <a:cxn ang="0">
                  <a:pos x="124" y="29"/>
                </a:cxn>
                <a:cxn ang="0">
                  <a:pos x="99" y="40"/>
                </a:cxn>
                <a:cxn ang="0">
                  <a:pos x="82" y="57"/>
                </a:cxn>
                <a:cxn ang="0">
                  <a:pos x="61" y="72"/>
                </a:cxn>
                <a:cxn ang="0">
                  <a:pos x="44" y="91"/>
                </a:cxn>
                <a:cxn ang="0">
                  <a:pos x="21" y="122"/>
                </a:cxn>
                <a:cxn ang="0">
                  <a:pos x="2" y="146"/>
                </a:cxn>
                <a:cxn ang="0">
                  <a:pos x="0" y="154"/>
                </a:cxn>
              </a:cxnLst>
              <a:rect l="0" t="0" r="r" b="b"/>
              <a:pathLst>
                <a:path w="386" h="344">
                  <a:moveTo>
                    <a:pt x="0" y="154"/>
                  </a:moveTo>
                  <a:lnTo>
                    <a:pt x="2" y="154"/>
                  </a:lnTo>
                  <a:lnTo>
                    <a:pt x="8" y="158"/>
                  </a:lnTo>
                  <a:lnTo>
                    <a:pt x="17" y="160"/>
                  </a:lnTo>
                  <a:lnTo>
                    <a:pt x="23" y="160"/>
                  </a:lnTo>
                  <a:lnTo>
                    <a:pt x="36" y="163"/>
                  </a:lnTo>
                  <a:lnTo>
                    <a:pt x="48" y="169"/>
                  </a:lnTo>
                  <a:lnTo>
                    <a:pt x="61" y="173"/>
                  </a:lnTo>
                  <a:lnTo>
                    <a:pt x="69" y="179"/>
                  </a:lnTo>
                  <a:lnTo>
                    <a:pt x="82" y="181"/>
                  </a:lnTo>
                  <a:lnTo>
                    <a:pt x="90" y="188"/>
                  </a:lnTo>
                  <a:lnTo>
                    <a:pt x="103" y="194"/>
                  </a:lnTo>
                  <a:lnTo>
                    <a:pt x="109" y="200"/>
                  </a:lnTo>
                  <a:lnTo>
                    <a:pt x="114" y="209"/>
                  </a:lnTo>
                  <a:lnTo>
                    <a:pt x="120" y="217"/>
                  </a:lnTo>
                  <a:lnTo>
                    <a:pt x="124" y="228"/>
                  </a:lnTo>
                  <a:lnTo>
                    <a:pt x="124" y="241"/>
                  </a:lnTo>
                  <a:lnTo>
                    <a:pt x="124" y="257"/>
                  </a:lnTo>
                  <a:lnTo>
                    <a:pt x="124" y="272"/>
                  </a:lnTo>
                  <a:lnTo>
                    <a:pt x="124" y="287"/>
                  </a:lnTo>
                  <a:lnTo>
                    <a:pt x="124" y="297"/>
                  </a:lnTo>
                  <a:lnTo>
                    <a:pt x="124" y="308"/>
                  </a:lnTo>
                  <a:lnTo>
                    <a:pt x="124" y="314"/>
                  </a:lnTo>
                  <a:lnTo>
                    <a:pt x="126" y="317"/>
                  </a:lnTo>
                  <a:lnTo>
                    <a:pt x="126" y="314"/>
                  </a:lnTo>
                  <a:lnTo>
                    <a:pt x="133" y="308"/>
                  </a:lnTo>
                  <a:lnTo>
                    <a:pt x="139" y="297"/>
                  </a:lnTo>
                  <a:lnTo>
                    <a:pt x="148" y="287"/>
                  </a:lnTo>
                  <a:lnTo>
                    <a:pt x="156" y="276"/>
                  </a:lnTo>
                  <a:lnTo>
                    <a:pt x="171" y="266"/>
                  </a:lnTo>
                  <a:lnTo>
                    <a:pt x="183" y="260"/>
                  </a:lnTo>
                  <a:lnTo>
                    <a:pt x="200" y="257"/>
                  </a:lnTo>
                  <a:lnTo>
                    <a:pt x="211" y="257"/>
                  </a:lnTo>
                  <a:lnTo>
                    <a:pt x="221" y="262"/>
                  </a:lnTo>
                  <a:lnTo>
                    <a:pt x="226" y="270"/>
                  </a:lnTo>
                  <a:lnTo>
                    <a:pt x="232" y="281"/>
                  </a:lnTo>
                  <a:lnTo>
                    <a:pt x="232" y="291"/>
                  </a:lnTo>
                  <a:lnTo>
                    <a:pt x="236" y="298"/>
                  </a:lnTo>
                  <a:lnTo>
                    <a:pt x="236" y="308"/>
                  </a:lnTo>
                  <a:lnTo>
                    <a:pt x="236" y="312"/>
                  </a:lnTo>
                  <a:lnTo>
                    <a:pt x="236" y="312"/>
                  </a:lnTo>
                  <a:lnTo>
                    <a:pt x="242" y="317"/>
                  </a:lnTo>
                  <a:lnTo>
                    <a:pt x="251" y="327"/>
                  </a:lnTo>
                  <a:lnTo>
                    <a:pt x="264" y="335"/>
                  </a:lnTo>
                  <a:lnTo>
                    <a:pt x="278" y="342"/>
                  </a:lnTo>
                  <a:lnTo>
                    <a:pt x="295" y="344"/>
                  </a:lnTo>
                  <a:lnTo>
                    <a:pt x="304" y="342"/>
                  </a:lnTo>
                  <a:lnTo>
                    <a:pt x="314" y="342"/>
                  </a:lnTo>
                  <a:lnTo>
                    <a:pt x="325" y="338"/>
                  </a:lnTo>
                  <a:lnTo>
                    <a:pt x="337" y="335"/>
                  </a:lnTo>
                  <a:lnTo>
                    <a:pt x="344" y="329"/>
                  </a:lnTo>
                  <a:lnTo>
                    <a:pt x="352" y="323"/>
                  </a:lnTo>
                  <a:lnTo>
                    <a:pt x="361" y="317"/>
                  </a:lnTo>
                  <a:lnTo>
                    <a:pt x="369" y="314"/>
                  </a:lnTo>
                  <a:lnTo>
                    <a:pt x="373" y="306"/>
                  </a:lnTo>
                  <a:lnTo>
                    <a:pt x="377" y="298"/>
                  </a:lnTo>
                  <a:lnTo>
                    <a:pt x="373" y="291"/>
                  </a:lnTo>
                  <a:lnTo>
                    <a:pt x="371" y="287"/>
                  </a:lnTo>
                  <a:lnTo>
                    <a:pt x="371" y="285"/>
                  </a:lnTo>
                  <a:lnTo>
                    <a:pt x="371" y="277"/>
                  </a:lnTo>
                  <a:lnTo>
                    <a:pt x="373" y="270"/>
                  </a:lnTo>
                  <a:lnTo>
                    <a:pt x="377" y="257"/>
                  </a:lnTo>
                  <a:lnTo>
                    <a:pt x="377" y="249"/>
                  </a:lnTo>
                  <a:lnTo>
                    <a:pt x="380" y="238"/>
                  </a:lnTo>
                  <a:lnTo>
                    <a:pt x="380" y="230"/>
                  </a:lnTo>
                  <a:lnTo>
                    <a:pt x="382" y="220"/>
                  </a:lnTo>
                  <a:lnTo>
                    <a:pt x="382" y="209"/>
                  </a:lnTo>
                  <a:lnTo>
                    <a:pt x="382" y="200"/>
                  </a:lnTo>
                  <a:lnTo>
                    <a:pt x="382" y="188"/>
                  </a:lnTo>
                  <a:lnTo>
                    <a:pt x="386" y="179"/>
                  </a:lnTo>
                  <a:lnTo>
                    <a:pt x="382" y="167"/>
                  </a:lnTo>
                  <a:lnTo>
                    <a:pt x="382" y="158"/>
                  </a:lnTo>
                  <a:lnTo>
                    <a:pt x="380" y="143"/>
                  </a:lnTo>
                  <a:lnTo>
                    <a:pt x="377" y="133"/>
                  </a:lnTo>
                  <a:lnTo>
                    <a:pt x="373" y="122"/>
                  </a:lnTo>
                  <a:lnTo>
                    <a:pt x="371" y="112"/>
                  </a:lnTo>
                  <a:lnTo>
                    <a:pt x="369" y="99"/>
                  </a:lnTo>
                  <a:lnTo>
                    <a:pt x="361" y="87"/>
                  </a:lnTo>
                  <a:lnTo>
                    <a:pt x="352" y="78"/>
                  </a:lnTo>
                  <a:lnTo>
                    <a:pt x="346" y="67"/>
                  </a:lnTo>
                  <a:lnTo>
                    <a:pt x="340" y="57"/>
                  </a:lnTo>
                  <a:lnTo>
                    <a:pt x="331" y="49"/>
                  </a:lnTo>
                  <a:lnTo>
                    <a:pt x="320" y="40"/>
                  </a:lnTo>
                  <a:lnTo>
                    <a:pt x="310" y="30"/>
                  </a:lnTo>
                  <a:lnTo>
                    <a:pt x="295" y="21"/>
                  </a:lnTo>
                  <a:lnTo>
                    <a:pt x="283" y="19"/>
                  </a:lnTo>
                  <a:lnTo>
                    <a:pt x="268" y="10"/>
                  </a:lnTo>
                  <a:lnTo>
                    <a:pt x="253" y="6"/>
                  </a:lnTo>
                  <a:lnTo>
                    <a:pt x="238" y="0"/>
                  </a:lnTo>
                  <a:lnTo>
                    <a:pt x="226" y="0"/>
                  </a:lnTo>
                  <a:lnTo>
                    <a:pt x="211" y="0"/>
                  </a:lnTo>
                  <a:lnTo>
                    <a:pt x="200" y="0"/>
                  </a:lnTo>
                  <a:lnTo>
                    <a:pt x="183" y="4"/>
                  </a:lnTo>
                  <a:lnTo>
                    <a:pt x="171" y="6"/>
                  </a:lnTo>
                  <a:lnTo>
                    <a:pt x="160" y="10"/>
                  </a:lnTo>
                  <a:lnTo>
                    <a:pt x="148" y="15"/>
                  </a:lnTo>
                  <a:lnTo>
                    <a:pt x="133" y="19"/>
                  </a:lnTo>
                  <a:lnTo>
                    <a:pt x="124" y="29"/>
                  </a:lnTo>
                  <a:lnTo>
                    <a:pt x="112" y="34"/>
                  </a:lnTo>
                  <a:lnTo>
                    <a:pt x="99" y="40"/>
                  </a:lnTo>
                  <a:lnTo>
                    <a:pt x="90" y="49"/>
                  </a:lnTo>
                  <a:lnTo>
                    <a:pt x="82" y="57"/>
                  </a:lnTo>
                  <a:lnTo>
                    <a:pt x="69" y="67"/>
                  </a:lnTo>
                  <a:lnTo>
                    <a:pt x="61" y="72"/>
                  </a:lnTo>
                  <a:lnTo>
                    <a:pt x="55" y="82"/>
                  </a:lnTo>
                  <a:lnTo>
                    <a:pt x="44" y="91"/>
                  </a:lnTo>
                  <a:lnTo>
                    <a:pt x="31" y="106"/>
                  </a:lnTo>
                  <a:lnTo>
                    <a:pt x="21" y="122"/>
                  </a:lnTo>
                  <a:lnTo>
                    <a:pt x="8" y="133"/>
                  </a:lnTo>
                  <a:lnTo>
                    <a:pt x="2" y="146"/>
                  </a:lnTo>
                  <a:lnTo>
                    <a:pt x="0" y="152"/>
                  </a:lnTo>
                  <a:lnTo>
                    <a:pt x="0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auto">
            <a:xfrm>
              <a:off x="5486395" y="4051301"/>
              <a:ext cx="69849" cy="204788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86" y="2"/>
                </a:cxn>
                <a:cxn ang="0">
                  <a:pos x="80" y="10"/>
                </a:cxn>
                <a:cxn ang="0">
                  <a:pos x="70" y="21"/>
                </a:cxn>
                <a:cxn ang="0">
                  <a:pos x="57" y="37"/>
                </a:cxn>
                <a:cxn ang="0">
                  <a:pos x="46" y="48"/>
                </a:cxn>
                <a:cxn ang="0">
                  <a:pos x="34" y="67"/>
                </a:cxn>
                <a:cxn ang="0">
                  <a:pos x="27" y="78"/>
                </a:cxn>
                <a:cxn ang="0">
                  <a:pos x="25" y="92"/>
                </a:cxn>
                <a:cxn ang="0">
                  <a:pos x="21" y="97"/>
                </a:cxn>
                <a:cxn ang="0">
                  <a:pos x="21" y="105"/>
                </a:cxn>
                <a:cxn ang="0">
                  <a:pos x="19" y="113"/>
                </a:cxn>
                <a:cxn ang="0">
                  <a:pos x="19" y="124"/>
                </a:cxn>
                <a:cxn ang="0">
                  <a:pos x="15" y="133"/>
                </a:cxn>
                <a:cxn ang="0">
                  <a:pos x="13" y="145"/>
                </a:cxn>
                <a:cxn ang="0">
                  <a:pos x="13" y="156"/>
                </a:cxn>
                <a:cxn ang="0">
                  <a:pos x="10" y="170"/>
                </a:cxn>
                <a:cxn ang="0">
                  <a:pos x="6" y="181"/>
                </a:cxn>
                <a:cxn ang="0">
                  <a:pos x="6" y="191"/>
                </a:cxn>
                <a:cxn ang="0">
                  <a:pos x="4" y="200"/>
                </a:cxn>
                <a:cxn ang="0">
                  <a:pos x="4" y="211"/>
                </a:cxn>
                <a:cxn ang="0">
                  <a:pos x="0" y="223"/>
                </a:cxn>
                <a:cxn ang="0">
                  <a:pos x="0" y="230"/>
                </a:cxn>
                <a:cxn ang="0">
                  <a:pos x="0" y="232"/>
                </a:cxn>
                <a:cxn ang="0">
                  <a:pos x="4" y="238"/>
                </a:cxn>
                <a:cxn ang="0">
                  <a:pos x="10" y="248"/>
                </a:cxn>
                <a:cxn ang="0">
                  <a:pos x="19" y="253"/>
                </a:cxn>
                <a:cxn ang="0">
                  <a:pos x="25" y="257"/>
                </a:cxn>
                <a:cxn ang="0">
                  <a:pos x="30" y="253"/>
                </a:cxn>
                <a:cxn ang="0">
                  <a:pos x="30" y="248"/>
                </a:cxn>
                <a:cxn ang="0">
                  <a:pos x="34" y="242"/>
                </a:cxn>
                <a:cxn ang="0">
                  <a:pos x="36" y="232"/>
                </a:cxn>
                <a:cxn ang="0">
                  <a:pos x="40" y="221"/>
                </a:cxn>
                <a:cxn ang="0">
                  <a:pos x="40" y="206"/>
                </a:cxn>
                <a:cxn ang="0">
                  <a:pos x="40" y="191"/>
                </a:cxn>
                <a:cxn ang="0">
                  <a:pos x="40" y="179"/>
                </a:cxn>
                <a:cxn ang="0">
                  <a:pos x="42" y="166"/>
                </a:cxn>
                <a:cxn ang="0">
                  <a:pos x="42" y="156"/>
                </a:cxn>
                <a:cxn ang="0">
                  <a:pos x="42" y="145"/>
                </a:cxn>
                <a:cxn ang="0">
                  <a:pos x="46" y="135"/>
                </a:cxn>
                <a:cxn ang="0">
                  <a:pos x="49" y="128"/>
                </a:cxn>
                <a:cxn ang="0">
                  <a:pos x="49" y="118"/>
                </a:cxn>
                <a:cxn ang="0">
                  <a:pos x="51" y="109"/>
                </a:cxn>
                <a:cxn ang="0">
                  <a:pos x="51" y="103"/>
                </a:cxn>
                <a:cxn ang="0">
                  <a:pos x="57" y="94"/>
                </a:cxn>
                <a:cxn ang="0">
                  <a:pos x="63" y="78"/>
                </a:cxn>
                <a:cxn ang="0">
                  <a:pos x="74" y="63"/>
                </a:cxn>
                <a:cxn ang="0">
                  <a:pos x="76" y="56"/>
                </a:cxn>
                <a:cxn ang="0">
                  <a:pos x="80" y="46"/>
                </a:cxn>
                <a:cxn ang="0">
                  <a:pos x="82" y="40"/>
                </a:cxn>
                <a:cxn ang="0">
                  <a:pos x="86" y="35"/>
                </a:cxn>
                <a:cxn ang="0">
                  <a:pos x="86" y="21"/>
                </a:cxn>
                <a:cxn ang="0">
                  <a:pos x="87" y="16"/>
                </a:cxn>
                <a:cxn ang="0">
                  <a:pos x="87" y="2"/>
                </a:cxn>
                <a:cxn ang="0">
                  <a:pos x="87" y="0"/>
                </a:cxn>
                <a:cxn ang="0">
                  <a:pos x="87" y="0"/>
                </a:cxn>
              </a:cxnLst>
              <a:rect l="0" t="0" r="r" b="b"/>
              <a:pathLst>
                <a:path w="87" h="257">
                  <a:moveTo>
                    <a:pt x="87" y="0"/>
                  </a:moveTo>
                  <a:lnTo>
                    <a:pt x="86" y="2"/>
                  </a:lnTo>
                  <a:lnTo>
                    <a:pt x="80" y="10"/>
                  </a:lnTo>
                  <a:lnTo>
                    <a:pt x="70" y="21"/>
                  </a:lnTo>
                  <a:lnTo>
                    <a:pt x="57" y="37"/>
                  </a:lnTo>
                  <a:lnTo>
                    <a:pt x="46" y="48"/>
                  </a:lnTo>
                  <a:lnTo>
                    <a:pt x="34" y="67"/>
                  </a:lnTo>
                  <a:lnTo>
                    <a:pt x="27" y="78"/>
                  </a:lnTo>
                  <a:lnTo>
                    <a:pt x="25" y="92"/>
                  </a:lnTo>
                  <a:lnTo>
                    <a:pt x="21" y="97"/>
                  </a:lnTo>
                  <a:lnTo>
                    <a:pt x="21" y="105"/>
                  </a:lnTo>
                  <a:lnTo>
                    <a:pt x="19" y="113"/>
                  </a:lnTo>
                  <a:lnTo>
                    <a:pt x="19" y="124"/>
                  </a:lnTo>
                  <a:lnTo>
                    <a:pt x="15" y="133"/>
                  </a:lnTo>
                  <a:lnTo>
                    <a:pt x="13" y="145"/>
                  </a:lnTo>
                  <a:lnTo>
                    <a:pt x="13" y="156"/>
                  </a:lnTo>
                  <a:lnTo>
                    <a:pt x="10" y="170"/>
                  </a:lnTo>
                  <a:lnTo>
                    <a:pt x="6" y="181"/>
                  </a:lnTo>
                  <a:lnTo>
                    <a:pt x="6" y="191"/>
                  </a:lnTo>
                  <a:lnTo>
                    <a:pt x="4" y="200"/>
                  </a:lnTo>
                  <a:lnTo>
                    <a:pt x="4" y="211"/>
                  </a:lnTo>
                  <a:lnTo>
                    <a:pt x="0" y="223"/>
                  </a:lnTo>
                  <a:lnTo>
                    <a:pt x="0" y="230"/>
                  </a:lnTo>
                  <a:lnTo>
                    <a:pt x="0" y="232"/>
                  </a:lnTo>
                  <a:lnTo>
                    <a:pt x="4" y="238"/>
                  </a:lnTo>
                  <a:lnTo>
                    <a:pt x="10" y="248"/>
                  </a:lnTo>
                  <a:lnTo>
                    <a:pt x="19" y="253"/>
                  </a:lnTo>
                  <a:lnTo>
                    <a:pt x="25" y="257"/>
                  </a:lnTo>
                  <a:lnTo>
                    <a:pt x="30" y="253"/>
                  </a:lnTo>
                  <a:lnTo>
                    <a:pt x="30" y="248"/>
                  </a:lnTo>
                  <a:lnTo>
                    <a:pt x="34" y="242"/>
                  </a:lnTo>
                  <a:lnTo>
                    <a:pt x="36" y="232"/>
                  </a:lnTo>
                  <a:lnTo>
                    <a:pt x="40" y="221"/>
                  </a:lnTo>
                  <a:lnTo>
                    <a:pt x="40" y="206"/>
                  </a:lnTo>
                  <a:lnTo>
                    <a:pt x="40" y="191"/>
                  </a:lnTo>
                  <a:lnTo>
                    <a:pt x="40" y="179"/>
                  </a:lnTo>
                  <a:lnTo>
                    <a:pt x="42" y="166"/>
                  </a:lnTo>
                  <a:lnTo>
                    <a:pt x="42" y="156"/>
                  </a:lnTo>
                  <a:lnTo>
                    <a:pt x="42" y="145"/>
                  </a:lnTo>
                  <a:lnTo>
                    <a:pt x="46" y="135"/>
                  </a:lnTo>
                  <a:lnTo>
                    <a:pt x="49" y="128"/>
                  </a:lnTo>
                  <a:lnTo>
                    <a:pt x="49" y="118"/>
                  </a:lnTo>
                  <a:lnTo>
                    <a:pt x="51" y="109"/>
                  </a:lnTo>
                  <a:lnTo>
                    <a:pt x="51" y="103"/>
                  </a:lnTo>
                  <a:lnTo>
                    <a:pt x="57" y="94"/>
                  </a:lnTo>
                  <a:lnTo>
                    <a:pt x="63" y="78"/>
                  </a:lnTo>
                  <a:lnTo>
                    <a:pt x="74" y="63"/>
                  </a:lnTo>
                  <a:lnTo>
                    <a:pt x="76" y="56"/>
                  </a:lnTo>
                  <a:lnTo>
                    <a:pt x="80" y="46"/>
                  </a:lnTo>
                  <a:lnTo>
                    <a:pt x="82" y="40"/>
                  </a:lnTo>
                  <a:lnTo>
                    <a:pt x="86" y="35"/>
                  </a:lnTo>
                  <a:lnTo>
                    <a:pt x="86" y="21"/>
                  </a:lnTo>
                  <a:lnTo>
                    <a:pt x="87" y="16"/>
                  </a:lnTo>
                  <a:lnTo>
                    <a:pt x="87" y="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39" name="Freeform 90"/>
            <p:cNvSpPr>
              <a:spLocks/>
            </p:cNvSpPr>
            <p:nvPr/>
          </p:nvSpPr>
          <p:spPr bwMode="auto">
            <a:xfrm>
              <a:off x="6481757" y="4019552"/>
              <a:ext cx="293686" cy="120650"/>
            </a:xfrm>
            <a:custGeom>
              <a:avLst/>
              <a:gdLst/>
              <a:ahLst/>
              <a:cxnLst>
                <a:cxn ang="0">
                  <a:pos x="35" y="100"/>
                </a:cxn>
                <a:cxn ang="0">
                  <a:pos x="50" y="100"/>
                </a:cxn>
                <a:cxn ang="0">
                  <a:pos x="73" y="102"/>
                </a:cxn>
                <a:cxn ang="0">
                  <a:pos x="94" y="102"/>
                </a:cxn>
                <a:cxn ang="0">
                  <a:pos x="114" y="100"/>
                </a:cxn>
                <a:cxn ang="0">
                  <a:pos x="143" y="100"/>
                </a:cxn>
                <a:cxn ang="0">
                  <a:pos x="170" y="95"/>
                </a:cxn>
                <a:cxn ang="0">
                  <a:pos x="194" y="85"/>
                </a:cxn>
                <a:cxn ang="0">
                  <a:pos x="209" y="79"/>
                </a:cxn>
                <a:cxn ang="0">
                  <a:pos x="227" y="70"/>
                </a:cxn>
                <a:cxn ang="0">
                  <a:pos x="246" y="57"/>
                </a:cxn>
                <a:cxn ang="0">
                  <a:pos x="259" y="49"/>
                </a:cxn>
                <a:cxn ang="0">
                  <a:pos x="278" y="36"/>
                </a:cxn>
                <a:cxn ang="0">
                  <a:pos x="303" y="20"/>
                </a:cxn>
                <a:cxn ang="0">
                  <a:pos x="329" y="5"/>
                </a:cxn>
                <a:cxn ang="0">
                  <a:pos x="350" y="0"/>
                </a:cxn>
                <a:cxn ang="0">
                  <a:pos x="363" y="3"/>
                </a:cxn>
                <a:cxn ang="0">
                  <a:pos x="369" y="19"/>
                </a:cxn>
                <a:cxn ang="0">
                  <a:pos x="369" y="36"/>
                </a:cxn>
                <a:cxn ang="0">
                  <a:pos x="363" y="60"/>
                </a:cxn>
                <a:cxn ang="0">
                  <a:pos x="350" y="79"/>
                </a:cxn>
                <a:cxn ang="0">
                  <a:pos x="335" y="91"/>
                </a:cxn>
                <a:cxn ang="0">
                  <a:pos x="316" y="106"/>
                </a:cxn>
                <a:cxn ang="0">
                  <a:pos x="293" y="117"/>
                </a:cxn>
                <a:cxn ang="0">
                  <a:pos x="267" y="127"/>
                </a:cxn>
                <a:cxn ang="0">
                  <a:pos x="236" y="133"/>
                </a:cxn>
                <a:cxn ang="0">
                  <a:pos x="211" y="142"/>
                </a:cxn>
                <a:cxn ang="0">
                  <a:pos x="189" y="144"/>
                </a:cxn>
                <a:cxn ang="0">
                  <a:pos x="160" y="148"/>
                </a:cxn>
                <a:cxn ang="0">
                  <a:pos x="133" y="148"/>
                </a:cxn>
                <a:cxn ang="0">
                  <a:pos x="103" y="152"/>
                </a:cxn>
                <a:cxn ang="0">
                  <a:pos x="78" y="152"/>
                </a:cxn>
                <a:cxn ang="0">
                  <a:pos x="61" y="152"/>
                </a:cxn>
                <a:cxn ang="0">
                  <a:pos x="42" y="152"/>
                </a:cxn>
                <a:cxn ang="0">
                  <a:pos x="27" y="148"/>
                </a:cxn>
                <a:cxn ang="0">
                  <a:pos x="10" y="144"/>
                </a:cxn>
                <a:cxn ang="0">
                  <a:pos x="0" y="133"/>
                </a:cxn>
                <a:cxn ang="0">
                  <a:pos x="10" y="115"/>
                </a:cxn>
                <a:cxn ang="0">
                  <a:pos x="27" y="102"/>
                </a:cxn>
                <a:cxn ang="0">
                  <a:pos x="31" y="100"/>
                </a:cxn>
              </a:cxnLst>
              <a:rect l="0" t="0" r="r" b="b"/>
              <a:pathLst>
                <a:path w="369" h="152">
                  <a:moveTo>
                    <a:pt x="31" y="100"/>
                  </a:moveTo>
                  <a:lnTo>
                    <a:pt x="35" y="100"/>
                  </a:lnTo>
                  <a:lnTo>
                    <a:pt x="40" y="100"/>
                  </a:lnTo>
                  <a:lnTo>
                    <a:pt x="50" y="100"/>
                  </a:lnTo>
                  <a:lnTo>
                    <a:pt x="63" y="102"/>
                  </a:lnTo>
                  <a:lnTo>
                    <a:pt x="73" y="102"/>
                  </a:lnTo>
                  <a:lnTo>
                    <a:pt x="82" y="102"/>
                  </a:lnTo>
                  <a:lnTo>
                    <a:pt x="94" y="102"/>
                  </a:lnTo>
                  <a:lnTo>
                    <a:pt x="107" y="102"/>
                  </a:lnTo>
                  <a:lnTo>
                    <a:pt x="114" y="100"/>
                  </a:lnTo>
                  <a:lnTo>
                    <a:pt x="128" y="100"/>
                  </a:lnTo>
                  <a:lnTo>
                    <a:pt x="143" y="100"/>
                  </a:lnTo>
                  <a:lnTo>
                    <a:pt x="156" y="100"/>
                  </a:lnTo>
                  <a:lnTo>
                    <a:pt x="170" y="95"/>
                  </a:lnTo>
                  <a:lnTo>
                    <a:pt x="185" y="91"/>
                  </a:lnTo>
                  <a:lnTo>
                    <a:pt x="194" y="85"/>
                  </a:lnTo>
                  <a:lnTo>
                    <a:pt x="200" y="81"/>
                  </a:lnTo>
                  <a:lnTo>
                    <a:pt x="209" y="79"/>
                  </a:lnTo>
                  <a:lnTo>
                    <a:pt x="217" y="76"/>
                  </a:lnTo>
                  <a:lnTo>
                    <a:pt x="227" y="70"/>
                  </a:lnTo>
                  <a:lnTo>
                    <a:pt x="232" y="62"/>
                  </a:lnTo>
                  <a:lnTo>
                    <a:pt x="246" y="57"/>
                  </a:lnTo>
                  <a:lnTo>
                    <a:pt x="253" y="55"/>
                  </a:lnTo>
                  <a:lnTo>
                    <a:pt x="259" y="49"/>
                  </a:lnTo>
                  <a:lnTo>
                    <a:pt x="268" y="41"/>
                  </a:lnTo>
                  <a:lnTo>
                    <a:pt x="278" y="36"/>
                  </a:lnTo>
                  <a:lnTo>
                    <a:pt x="287" y="34"/>
                  </a:lnTo>
                  <a:lnTo>
                    <a:pt x="303" y="20"/>
                  </a:lnTo>
                  <a:lnTo>
                    <a:pt x="316" y="15"/>
                  </a:lnTo>
                  <a:lnTo>
                    <a:pt x="329" y="5"/>
                  </a:lnTo>
                  <a:lnTo>
                    <a:pt x="341" y="3"/>
                  </a:lnTo>
                  <a:lnTo>
                    <a:pt x="350" y="0"/>
                  </a:lnTo>
                  <a:lnTo>
                    <a:pt x="360" y="0"/>
                  </a:lnTo>
                  <a:lnTo>
                    <a:pt x="363" y="3"/>
                  </a:lnTo>
                  <a:lnTo>
                    <a:pt x="369" y="13"/>
                  </a:lnTo>
                  <a:lnTo>
                    <a:pt x="369" y="19"/>
                  </a:lnTo>
                  <a:lnTo>
                    <a:pt x="369" y="28"/>
                  </a:lnTo>
                  <a:lnTo>
                    <a:pt x="369" y="36"/>
                  </a:lnTo>
                  <a:lnTo>
                    <a:pt x="369" y="45"/>
                  </a:lnTo>
                  <a:lnTo>
                    <a:pt x="363" y="60"/>
                  </a:lnTo>
                  <a:lnTo>
                    <a:pt x="356" y="76"/>
                  </a:lnTo>
                  <a:lnTo>
                    <a:pt x="350" y="79"/>
                  </a:lnTo>
                  <a:lnTo>
                    <a:pt x="344" y="85"/>
                  </a:lnTo>
                  <a:lnTo>
                    <a:pt x="335" y="91"/>
                  </a:lnTo>
                  <a:lnTo>
                    <a:pt x="329" y="100"/>
                  </a:lnTo>
                  <a:lnTo>
                    <a:pt x="316" y="106"/>
                  </a:lnTo>
                  <a:lnTo>
                    <a:pt x="308" y="112"/>
                  </a:lnTo>
                  <a:lnTo>
                    <a:pt x="293" y="117"/>
                  </a:lnTo>
                  <a:lnTo>
                    <a:pt x="282" y="123"/>
                  </a:lnTo>
                  <a:lnTo>
                    <a:pt x="267" y="127"/>
                  </a:lnTo>
                  <a:lnTo>
                    <a:pt x="251" y="131"/>
                  </a:lnTo>
                  <a:lnTo>
                    <a:pt x="236" y="133"/>
                  </a:lnTo>
                  <a:lnTo>
                    <a:pt x="225" y="138"/>
                  </a:lnTo>
                  <a:lnTo>
                    <a:pt x="211" y="142"/>
                  </a:lnTo>
                  <a:lnTo>
                    <a:pt x="200" y="142"/>
                  </a:lnTo>
                  <a:lnTo>
                    <a:pt x="189" y="144"/>
                  </a:lnTo>
                  <a:lnTo>
                    <a:pt x="175" y="148"/>
                  </a:lnTo>
                  <a:lnTo>
                    <a:pt x="160" y="148"/>
                  </a:lnTo>
                  <a:lnTo>
                    <a:pt x="149" y="148"/>
                  </a:lnTo>
                  <a:lnTo>
                    <a:pt x="133" y="148"/>
                  </a:lnTo>
                  <a:lnTo>
                    <a:pt x="118" y="152"/>
                  </a:lnTo>
                  <a:lnTo>
                    <a:pt x="103" y="152"/>
                  </a:lnTo>
                  <a:lnTo>
                    <a:pt x="88" y="152"/>
                  </a:lnTo>
                  <a:lnTo>
                    <a:pt x="78" y="152"/>
                  </a:lnTo>
                  <a:lnTo>
                    <a:pt x="71" y="152"/>
                  </a:lnTo>
                  <a:lnTo>
                    <a:pt x="61" y="152"/>
                  </a:lnTo>
                  <a:lnTo>
                    <a:pt x="52" y="152"/>
                  </a:lnTo>
                  <a:lnTo>
                    <a:pt x="42" y="152"/>
                  </a:lnTo>
                  <a:lnTo>
                    <a:pt x="35" y="152"/>
                  </a:lnTo>
                  <a:lnTo>
                    <a:pt x="27" y="148"/>
                  </a:lnTo>
                  <a:lnTo>
                    <a:pt x="21" y="148"/>
                  </a:lnTo>
                  <a:lnTo>
                    <a:pt x="10" y="144"/>
                  </a:lnTo>
                  <a:lnTo>
                    <a:pt x="6" y="142"/>
                  </a:lnTo>
                  <a:lnTo>
                    <a:pt x="0" y="133"/>
                  </a:lnTo>
                  <a:lnTo>
                    <a:pt x="4" y="123"/>
                  </a:lnTo>
                  <a:lnTo>
                    <a:pt x="10" y="115"/>
                  </a:lnTo>
                  <a:lnTo>
                    <a:pt x="19" y="108"/>
                  </a:lnTo>
                  <a:lnTo>
                    <a:pt x="27" y="102"/>
                  </a:lnTo>
                  <a:lnTo>
                    <a:pt x="31" y="100"/>
                  </a:lnTo>
                  <a:lnTo>
                    <a:pt x="31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40" name="Freeform 95"/>
            <p:cNvSpPr>
              <a:spLocks/>
            </p:cNvSpPr>
            <p:nvPr/>
          </p:nvSpPr>
          <p:spPr bwMode="auto">
            <a:xfrm>
              <a:off x="6791321" y="3452814"/>
              <a:ext cx="547686" cy="584200"/>
            </a:xfrm>
            <a:custGeom>
              <a:avLst/>
              <a:gdLst/>
              <a:ahLst/>
              <a:cxnLst>
                <a:cxn ang="0">
                  <a:pos x="21" y="154"/>
                </a:cxn>
                <a:cxn ang="0">
                  <a:pos x="67" y="139"/>
                </a:cxn>
                <a:cxn ang="0">
                  <a:pos x="129" y="123"/>
                </a:cxn>
                <a:cxn ang="0">
                  <a:pos x="192" y="103"/>
                </a:cxn>
                <a:cxn ang="0">
                  <a:pos x="259" y="84"/>
                </a:cxn>
                <a:cxn ang="0">
                  <a:pos x="314" y="68"/>
                </a:cxn>
                <a:cxn ang="0">
                  <a:pos x="357" y="57"/>
                </a:cxn>
                <a:cxn ang="0">
                  <a:pos x="409" y="42"/>
                </a:cxn>
                <a:cxn ang="0">
                  <a:pos x="483" y="11"/>
                </a:cxn>
                <a:cxn ang="0">
                  <a:pos x="521" y="0"/>
                </a:cxn>
                <a:cxn ang="0">
                  <a:pos x="551" y="27"/>
                </a:cxn>
                <a:cxn ang="0">
                  <a:pos x="572" y="76"/>
                </a:cxn>
                <a:cxn ang="0">
                  <a:pos x="582" y="125"/>
                </a:cxn>
                <a:cxn ang="0">
                  <a:pos x="599" y="186"/>
                </a:cxn>
                <a:cxn ang="0">
                  <a:pos x="608" y="232"/>
                </a:cxn>
                <a:cxn ang="0">
                  <a:pos x="623" y="279"/>
                </a:cxn>
                <a:cxn ang="0">
                  <a:pos x="635" y="333"/>
                </a:cxn>
                <a:cxn ang="0">
                  <a:pos x="654" y="386"/>
                </a:cxn>
                <a:cxn ang="0">
                  <a:pos x="665" y="435"/>
                </a:cxn>
                <a:cxn ang="0">
                  <a:pos x="679" y="483"/>
                </a:cxn>
                <a:cxn ang="0">
                  <a:pos x="686" y="534"/>
                </a:cxn>
                <a:cxn ang="0">
                  <a:pos x="690" y="591"/>
                </a:cxn>
                <a:cxn ang="0">
                  <a:pos x="669" y="616"/>
                </a:cxn>
                <a:cxn ang="0">
                  <a:pos x="610" y="642"/>
                </a:cxn>
                <a:cxn ang="0">
                  <a:pos x="566" y="652"/>
                </a:cxn>
                <a:cxn ang="0">
                  <a:pos x="521" y="671"/>
                </a:cxn>
                <a:cxn ang="0">
                  <a:pos x="475" y="682"/>
                </a:cxn>
                <a:cxn ang="0">
                  <a:pos x="428" y="694"/>
                </a:cxn>
                <a:cxn ang="0">
                  <a:pos x="386" y="707"/>
                </a:cxn>
                <a:cxn ang="0">
                  <a:pos x="331" y="720"/>
                </a:cxn>
                <a:cxn ang="0">
                  <a:pos x="274" y="735"/>
                </a:cxn>
                <a:cxn ang="0">
                  <a:pos x="243" y="709"/>
                </a:cxn>
                <a:cxn ang="0">
                  <a:pos x="308" y="694"/>
                </a:cxn>
                <a:cxn ang="0">
                  <a:pos x="382" y="675"/>
                </a:cxn>
                <a:cxn ang="0">
                  <a:pos x="426" y="667"/>
                </a:cxn>
                <a:cxn ang="0">
                  <a:pos x="470" y="652"/>
                </a:cxn>
                <a:cxn ang="0">
                  <a:pos x="546" y="633"/>
                </a:cxn>
                <a:cxn ang="0">
                  <a:pos x="603" y="610"/>
                </a:cxn>
                <a:cxn ang="0">
                  <a:pos x="629" y="580"/>
                </a:cxn>
                <a:cxn ang="0">
                  <a:pos x="629" y="524"/>
                </a:cxn>
                <a:cxn ang="0">
                  <a:pos x="625" y="479"/>
                </a:cxn>
                <a:cxn ang="0">
                  <a:pos x="614" y="426"/>
                </a:cxn>
                <a:cxn ang="0">
                  <a:pos x="603" y="371"/>
                </a:cxn>
                <a:cxn ang="0">
                  <a:pos x="589" y="323"/>
                </a:cxn>
                <a:cxn ang="0">
                  <a:pos x="576" y="277"/>
                </a:cxn>
                <a:cxn ang="0">
                  <a:pos x="561" y="232"/>
                </a:cxn>
                <a:cxn ang="0">
                  <a:pos x="540" y="175"/>
                </a:cxn>
                <a:cxn ang="0">
                  <a:pos x="515" y="103"/>
                </a:cxn>
                <a:cxn ang="0">
                  <a:pos x="506" y="57"/>
                </a:cxn>
                <a:cxn ang="0">
                  <a:pos x="452" y="66"/>
                </a:cxn>
                <a:cxn ang="0">
                  <a:pos x="386" y="97"/>
                </a:cxn>
                <a:cxn ang="0">
                  <a:pos x="340" y="118"/>
                </a:cxn>
                <a:cxn ang="0">
                  <a:pos x="283" y="139"/>
                </a:cxn>
                <a:cxn ang="0">
                  <a:pos x="232" y="150"/>
                </a:cxn>
                <a:cxn ang="0">
                  <a:pos x="175" y="169"/>
                </a:cxn>
                <a:cxn ang="0">
                  <a:pos x="120" y="184"/>
                </a:cxn>
                <a:cxn ang="0">
                  <a:pos x="72" y="196"/>
                </a:cxn>
                <a:cxn ang="0">
                  <a:pos x="30" y="211"/>
                </a:cxn>
              </a:cxnLst>
              <a:rect l="0" t="0" r="r" b="b"/>
              <a:pathLst>
                <a:path w="690" h="735">
                  <a:moveTo>
                    <a:pt x="0" y="163"/>
                  </a:moveTo>
                  <a:lnTo>
                    <a:pt x="2" y="163"/>
                  </a:lnTo>
                  <a:lnTo>
                    <a:pt x="8" y="160"/>
                  </a:lnTo>
                  <a:lnTo>
                    <a:pt x="15" y="158"/>
                  </a:lnTo>
                  <a:lnTo>
                    <a:pt x="21" y="154"/>
                  </a:lnTo>
                  <a:lnTo>
                    <a:pt x="30" y="154"/>
                  </a:lnTo>
                  <a:lnTo>
                    <a:pt x="38" y="150"/>
                  </a:lnTo>
                  <a:lnTo>
                    <a:pt x="44" y="148"/>
                  </a:lnTo>
                  <a:lnTo>
                    <a:pt x="53" y="144"/>
                  </a:lnTo>
                  <a:lnTo>
                    <a:pt x="67" y="139"/>
                  </a:lnTo>
                  <a:lnTo>
                    <a:pt x="78" y="137"/>
                  </a:lnTo>
                  <a:lnTo>
                    <a:pt x="87" y="133"/>
                  </a:lnTo>
                  <a:lnTo>
                    <a:pt x="99" y="129"/>
                  </a:lnTo>
                  <a:lnTo>
                    <a:pt x="114" y="125"/>
                  </a:lnTo>
                  <a:lnTo>
                    <a:pt x="129" y="123"/>
                  </a:lnTo>
                  <a:lnTo>
                    <a:pt x="141" y="120"/>
                  </a:lnTo>
                  <a:lnTo>
                    <a:pt x="154" y="114"/>
                  </a:lnTo>
                  <a:lnTo>
                    <a:pt x="165" y="112"/>
                  </a:lnTo>
                  <a:lnTo>
                    <a:pt x="181" y="108"/>
                  </a:lnTo>
                  <a:lnTo>
                    <a:pt x="192" y="103"/>
                  </a:lnTo>
                  <a:lnTo>
                    <a:pt x="207" y="99"/>
                  </a:lnTo>
                  <a:lnTo>
                    <a:pt x="222" y="97"/>
                  </a:lnTo>
                  <a:lnTo>
                    <a:pt x="234" y="93"/>
                  </a:lnTo>
                  <a:lnTo>
                    <a:pt x="247" y="87"/>
                  </a:lnTo>
                  <a:lnTo>
                    <a:pt x="259" y="84"/>
                  </a:lnTo>
                  <a:lnTo>
                    <a:pt x="270" y="82"/>
                  </a:lnTo>
                  <a:lnTo>
                    <a:pt x="283" y="78"/>
                  </a:lnTo>
                  <a:lnTo>
                    <a:pt x="291" y="72"/>
                  </a:lnTo>
                  <a:lnTo>
                    <a:pt x="304" y="72"/>
                  </a:lnTo>
                  <a:lnTo>
                    <a:pt x="314" y="68"/>
                  </a:lnTo>
                  <a:lnTo>
                    <a:pt x="321" y="66"/>
                  </a:lnTo>
                  <a:lnTo>
                    <a:pt x="331" y="63"/>
                  </a:lnTo>
                  <a:lnTo>
                    <a:pt x="340" y="61"/>
                  </a:lnTo>
                  <a:lnTo>
                    <a:pt x="350" y="57"/>
                  </a:lnTo>
                  <a:lnTo>
                    <a:pt x="357" y="57"/>
                  </a:lnTo>
                  <a:lnTo>
                    <a:pt x="365" y="55"/>
                  </a:lnTo>
                  <a:lnTo>
                    <a:pt x="373" y="51"/>
                  </a:lnTo>
                  <a:lnTo>
                    <a:pt x="386" y="47"/>
                  </a:lnTo>
                  <a:lnTo>
                    <a:pt x="393" y="47"/>
                  </a:lnTo>
                  <a:lnTo>
                    <a:pt x="409" y="42"/>
                  </a:lnTo>
                  <a:lnTo>
                    <a:pt x="426" y="36"/>
                  </a:lnTo>
                  <a:lnTo>
                    <a:pt x="443" y="27"/>
                  </a:lnTo>
                  <a:lnTo>
                    <a:pt x="458" y="23"/>
                  </a:lnTo>
                  <a:lnTo>
                    <a:pt x="470" y="17"/>
                  </a:lnTo>
                  <a:lnTo>
                    <a:pt x="483" y="11"/>
                  </a:lnTo>
                  <a:lnTo>
                    <a:pt x="494" y="9"/>
                  </a:lnTo>
                  <a:lnTo>
                    <a:pt x="506" y="6"/>
                  </a:lnTo>
                  <a:lnTo>
                    <a:pt x="511" y="0"/>
                  </a:lnTo>
                  <a:lnTo>
                    <a:pt x="519" y="0"/>
                  </a:lnTo>
                  <a:lnTo>
                    <a:pt x="521" y="0"/>
                  </a:lnTo>
                  <a:lnTo>
                    <a:pt x="525" y="0"/>
                  </a:lnTo>
                  <a:lnTo>
                    <a:pt x="530" y="2"/>
                  </a:lnTo>
                  <a:lnTo>
                    <a:pt x="536" y="9"/>
                  </a:lnTo>
                  <a:lnTo>
                    <a:pt x="547" y="21"/>
                  </a:lnTo>
                  <a:lnTo>
                    <a:pt x="551" y="27"/>
                  </a:lnTo>
                  <a:lnTo>
                    <a:pt x="553" y="36"/>
                  </a:lnTo>
                  <a:lnTo>
                    <a:pt x="561" y="42"/>
                  </a:lnTo>
                  <a:lnTo>
                    <a:pt x="563" y="55"/>
                  </a:lnTo>
                  <a:lnTo>
                    <a:pt x="566" y="63"/>
                  </a:lnTo>
                  <a:lnTo>
                    <a:pt x="572" y="76"/>
                  </a:lnTo>
                  <a:lnTo>
                    <a:pt x="576" y="87"/>
                  </a:lnTo>
                  <a:lnTo>
                    <a:pt x="578" y="103"/>
                  </a:lnTo>
                  <a:lnTo>
                    <a:pt x="578" y="108"/>
                  </a:lnTo>
                  <a:lnTo>
                    <a:pt x="582" y="118"/>
                  </a:lnTo>
                  <a:lnTo>
                    <a:pt x="582" y="125"/>
                  </a:lnTo>
                  <a:lnTo>
                    <a:pt x="584" y="141"/>
                  </a:lnTo>
                  <a:lnTo>
                    <a:pt x="587" y="154"/>
                  </a:lnTo>
                  <a:lnTo>
                    <a:pt x="593" y="169"/>
                  </a:lnTo>
                  <a:lnTo>
                    <a:pt x="597" y="179"/>
                  </a:lnTo>
                  <a:lnTo>
                    <a:pt x="599" y="186"/>
                  </a:lnTo>
                  <a:lnTo>
                    <a:pt x="599" y="196"/>
                  </a:lnTo>
                  <a:lnTo>
                    <a:pt x="603" y="205"/>
                  </a:lnTo>
                  <a:lnTo>
                    <a:pt x="604" y="215"/>
                  </a:lnTo>
                  <a:lnTo>
                    <a:pt x="608" y="222"/>
                  </a:lnTo>
                  <a:lnTo>
                    <a:pt x="608" y="232"/>
                  </a:lnTo>
                  <a:lnTo>
                    <a:pt x="610" y="241"/>
                  </a:lnTo>
                  <a:lnTo>
                    <a:pt x="614" y="251"/>
                  </a:lnTo>
                  <a:lnTo>
                    <a:pt x="618" y="258"/>
                  </a:lnTo>
                  <a:lnTo>
                    <a:pt x="622" y="272"/>
                  </a:lnTo>
                  <a:lnTo>
                    <a:pt x="623" y="279"/>
                  </a:lnTo>
                  <a:lnTo>
                    <a:pt x="625" y="289"/>
                  </a:lnTo>
                  <a:lnTo>
                    <a:pt x="629" y="302"/>
                  </a:lnTo>
                  <a:lnTo>
                    <a:pt x="633" y="312"/>
                  </a:lnTo>
                  <a:lnTo>
                    <a:pt x="635" y="323"/>
                  </a:lnTo>
                  <a:lnTo>
                    <a:pt x="635" y="333"/>
                  </a:lnTo>
                  <a:lnTo>
                    <a:pt x="642" y="344"/>
                  </a:lnTo>
                  <a:lnTo>
                    <a:pt x="642" y="353"/>
                  </a:lnTo>
                  <a:lnTo>
                    <a:pt x="648" y="365"/>
                  </a:lnTo>
                  <a:lnTo>
                    <a:pt x="650" y="374"/>
                  </a:lnTo>
                  <a:lnTo>
                    <a:pt x="654" y="386"/>
                  </a:lnTo>
                  <a:lnTo>
                    <a:pt x="654" y="395"/>
                  </a:lnTo>
                  <a:lnTo>
                    <a:pt x="658" y="407"/>
                  </a:lnTo>
                  <a:lnTo>
                    <a:pt x="660" y="416"/>
                  </a:lnTo>
                  <a:lnTo>
                    <a:pt x="663" y="426"/>
                  </a:lnTo>
                  <a:lnTo>
                    <a:pt x="665" y="435"/>
                  </a:lnTo>
                  <a:lnTo>
                    <a:pt x="669" y="447"/>
                  </a:lnTo>
                  <a:lnTo>
                    <a:pt x="669" y="456"/>
                  </a:lnTo>
                  <a:lnTo>
                    <a:pt x="671" y="464"/>
                  </a:lnTo>
                  <a:lnTo>
                    <a:pt x="675" y="473"/>
                  </a:lnTo>
                  <a:lnTo>
                    <a:pt x="679" y="483"/>
                  </a:lnTo>
                  <a:lnTo>
                    <a:pt x="679" y="492"/>
                  </a:lnTo>
                  <a:lnTo>
                    <a:pt x="680" y="500"/>
                  </a:lnTo>
                  <a:lnTo>
                    <a:pt x="680" y="509"/>
                  </a:lnTo>
                  <a:lnTo>
                    <a:pt x="684" y="519"/>
                  </a:lnTo>
                  <a:lnTo>
                    <a:pt x="686" y="534"/>
                  </a:lnTo>
                  <a:lnTo>
                    <a:pt x="686" y="549"/>
                  </a:lnTo>
                  <a:lnTo>
                    <a:pt x="690" y="561"/>
                  </a:lnTo>
                  <a:lnTo>
                    <a:pt x="690" y="574"/>
                  </a:lnTo>
                  <a:lnTo>
                    <a:pt x="690" y="582"/>
                  </a:lnTo>
                  <a:lnTo>
                    <a:pt x="690" y="591"/>
                  </a:lnTo>
                  <a:lnTo>
                    <a:pt x="690" y="597"/>
                  </a:lnTo>
                  <a:lnTo>
                    <a:pt x="690" y="606"/>
                  </a:lnTo>
                  <a:lnTo>
                    <a:pt x="684" y="610"/>
                  </a:lnTo>
                  <a:lnTo>
                    <a:pt x="679" y="612"/>
                  </a:lnTo>
                  <a:lnTo>
                    <a:pt x="669" y="616"/>
                  </a:lnTo>
                  <a:lnTo>
                    <a:pt x="663" y="621"/>
                  </a:lnTo>
                  <a:lnTo>
                    <a:pt x="650" y="625"/>
                  </a:lnTo>
                  <a:lnTo>
                    <a:pt x="639" y="631"/>
                  </a:lnTo>
                  <a:lnTo>
                    <a:pt x="623" y="637"/>
                  </a:lnTo>
                  <a:lnTo>
                    <a:pt x="610" y="642"/>
                  </a:lnTo>
                  <a:lnTo>
                    <a:pt x="603" y="642"/>
                  </a:lnTo>
                  <a:lnTo>
                    <a:pt x="593" y="646"/>
                  </a:lnTo>
                  <a:lnTo>
                    <a:pt x="584" y="648"/>
                  </a:lnTo>
                  <a:lnTo>
                    <a:pt x="576" y="652"/>
                  </a:lnTo>
                  <a:lnTo>
                    <a:pt x="566" y="652"/>
                  </a:lnTo>
                  <a:lnTo>
                    <a:pt x="557" y="658"/>
                  </a:lnTo>
                  <a:lnTo>
                    <a:pt x="547" y="661"/>
                  </a:lnTo>
                  <a:lnTo>
                    <a:pt x="540" y="663"/>
                  </a:lnTo>
                  <a:lnTo>
                    <a:pt x="530" y="667"/>
                  </a:lnTo>
                  <a:lnTo>
                    <a:pt x="521" y="671"/>
                  </a:lnTo>
                  <a:lnTo>
                    <a:pt x="511" y="671"/>
                  </a:lnTo>
                  <a:lnTo>
                    <a:pt x="504" y="673"/>
                  </a:lnTo>
                  <a:lnTo>
                    <a:pt x="494" y="675"/>
                  </a:lnTo>
                  <a:lnTo>
                    <a:pt x="485" y="678"/>
                  </a:lnTo>
                  <a:lnTo>
                    <a:pt x="475" y="682"/>
                  </a:lnTo>
                  <a:lnTo>
                    <a:pt x="468" y="684"/>
                  </a:lnTo>
                  <a:lnTo>
                    <a:pt x="458" y="688"/>
                  </a:lnTo>
                  <a:lnTo>
                    <a:pt x="449" y="692"/>
                  </a:lnTo>
                  <a:lnTo>
                    <a:pt x="437" y="692"/>
                  </a:lnTo>
                  <a:lnTo>
                    <a:pt x="428" y="694"/>
                  </a:lnTo>
                  <a:lnTo>
                    <a:pt x="418" y="697"/>
                  </a:lnTo>
                  <a:lnTo>
                    <a:pt x="409" y="699"/>
                  </a:lnTo>
                  <a:lnTo>
                    <a:pt x="401" y="703"/>
                  </a:lnTo>
                  <a:lnTo>
                    <a:pt x="393" y="707"/>
                  </a:lnTo>
                  <a:lnTo>
                    <a:pt x="386" y="707"/>
                  </a:lnTo>
                  <a:lnTo>
                    <a:pt x="373" y="709"/>
                  </a:lnTo>
                  <a:lnTo>
                    <a:pt x="367" y="709"/>
                  </a:lnTo>
                  <a:lnTo>
                    <a:pt x="357" y="713"/>
                  </a:lnTo>
                  <a:lnTo>
                    <a:pt x="344" y="718"/>
                  </a:lnTo>
                  <a:lnTo>
                    <a:pt x="331" y="720"/>
                  </a:lnTo>
                  <a:lnTo>
                    <a:pt x="316" y="724"/>
                  </a:lnTo>
                  <a:lnTo>
                    <a:pt x="304" y="728"/>
                  </a:lnTo>
                  <a:lnTo>
                    <a:pt x="295" y="730"/>
                  </a:lnTo>
                  <a:lnTo>
                    <a:pt x="287" y="734"/>
                  </a:lnTo>
                  <a:lnTo>
                    <a:pt x="274" y="735"/>
                  </a:lnTo>
                  <a:lnTo>
                    <a:pt x="270" y="735"/>
                  </a:lnTo>
                  <a:lnTo>
                    <a:pt x="222" y="718"/>
                  </a:lnTo>
                  <a:lnTo>
                    <a:pt x="226" y="715"/>
                  </a:lnTo>
                  <a:lnTo>
                    <a:pt x="238" y="713"/>
                  </a:lnTo>
                  <a:lnTo>
                    <a:pt x="243" y="709"/>
                  </a:lnTo>
                  <a:lnTo>
                    <a:pt x="255" y="709"/>
                  </a:lnTo>
                  <a:lnTo>
                    <a:pt x="264" y="707"/>
                  </a:lnTo>
                  <a:lnTo>
                    <a:pt x="279" y="703"/>
                  </a:lnTo>
                  <a:lnTo>
                    <a:pt x="291" y="697"/>
                  </a:lnTo>
                  <a:lnTo>
                    <a:pt x="308" y="694"/>
                  </a:lnTo>
                  <a:lnTo>
                    <a:pt x="321" y="692"/>
                  </a:lnTo>
                  <a:lnTo>
                    <a:pt x="340" y="688"/>
                  </a:lnTo>
                  <a:lnTo>
                    <a:pt x="355" y="684"/>
                  </a:lnTo>
                  <a:lnTo>
                    <a:pt x="371" y="678"/>
                  </a:lnTo>
                  <a:lnTo>
                    <a:pt x="382" y="675"/>
                  </a:lnTo>
                  <a:lnTo>
                    <a:pt x="392" y="675"/>
                  </a:lnTo>
                  <a:lnTo>
                    <a:pt x="401" y="673"/>
                  </a:lnTo>
                  <a:lnTo>
                    <a:pt x="409" y="673"/>
                  </a:lnTo>
                  <a:lnTo>
                    <a:pt x="414" y="671"/>
                  </a:lnTo>
                  <a:lnTo>
                    <a:pt x="426" y="667"/>
                  </a:lnTo>
                  <a:lnTo>
                    <a:pt x="433" y="663"/>
                  </a:lnTo>
                  <a:lnTo>
                    <a:pt x="443" y="661"/>
                  </a:lnTo>
                  <a:lnTo>
                    <a:pt x="452" y="658"/>
                  </a:lnTo>
                  <a:lnTo>
                    <a:pt x="460" y="658"/>
                  </a:lnTo>
                  <a:lnTo>
                    <a:pt x="470" y="652"/>
                  </a:lnTo>
                  <a:lnTo>
                    <a:pt x="479" y="652"/>
                  </a:lnTo>
                  <a:lnTo>
                    <a:pt x="494" y="646"/>
                  </a:lnTo>
                  <a:lnTo>
                    <a:pt x="511" y="642"/>
                  </a:lnTo>
                  <a:lnTo>
                    <a:pt x="527" y="637"/>
                  </a:lnTo>
                  <a:lnTo>
                    <a:pt x="546" y="633"/>
                  </a:lnTo>
                  <a:lnTo>
                    <a:pt x="557" y="627"/>
                  </a:lnTo>
                  <a:lnTo>
                    <a:pt x="568" y="625"/>
                  </a:lnTo>
                  <a:lnTo>
                    <a:pt x="582" y="618"/>
                  </a:lnTo>
                  <a:lnTo>
                    <a:pt x="593" y="616"/>
                  </a:lnTo>
                  <a:lnTo>
                    <a:pt x="603" y="610"/>
                  </a:lnTo>
                  <a:lnTo>
                    <a:pt x="608" y="606"/>
                  </a:lnTo>
                  <a:lnTo>
                    <a:pt x="614" y="602"/>
                  </a:lnTo>
                  <a:lnTo>
                    <a:pt x="622" y="601"/>
                  </a:lnTo>
                  <a:lnTo>
                    <a:pt x="623" y="591"/>
                  </a:lnTo>
                  <a:lnTo>
                    <a:pt x="629" y="580"/>
                  </a:lnTo>
                  <a:lnTo>
                    <a:pt x="629" y="568"/>
                  </a:lnTo>
                  <a:lnTo>
                    <a:pt x="633" y="553"/>
                  </a:lnTo>
                  <a:lnTo>
                    <a:pt x="629" y="543"/>
                  </a:lnTo>
                  <a:lnTo>
                    <a:pt x="629" y="534"/>
                  </a:lnTo>
                  <a:lnTo>
                    <a:pt x="629" y="524"/>
                  </a:lnTo>
                  <a:lnTo>
                    <a:pt x="629" y="519"/>
                  </a:lnTo>
                  <a:lnTo>
                    <a:pt x="629" y="507"/>
                  </a:lnTo>
                  <a:lnTo>
                    <a:pt x="629" y="498"/>
                  </a:lnTo>
                  <a:lnTo>
                    <a:pt x="625" y="488"/>
                  </a:lnTo>
                  <a:lnTo>
                    <a:pt x="625" y="479"/>
                  </a:lnTo>
                  <a:lnTo>
                    <a:pt x="623" y="467"/>
                  </a:lnTo>
                  <a:lnTo>
                    <a:pt x="623" y="458"/>
                  </a:lnTo>
                  <a:lnTo>
                    <a:pt x="622" y="443"/>
                  </a:lnTo>
                  <a:lnTo>
                    <a:pt x="618" y="435"/>
                  </a:lnTo>
                  <a:lnTo>
                    <a:pt x="614" y="426"/>
                  </a:lnTo>
                  <a:lnTo>
                    <a:pt x="614" y="414"/>
                  </a:lnTo>
                  <a:lnTo>
                    <a:pt x="610" y="405"/>
                  </a:lnTo>
                  <a:lnTo>
                    <a:pt x="608" y="395"/>
                  </a:lnTo>
                  <a:lnTo>
                    <a:pt x="604" y="382"/>
                  </a:lnTo>
                  <a:lnTo>
                    <a:pt x="603" y="371"/>
                  </a:lnTo>
                  <a:lnTo>
                    <a:pt x="599" y="361"/>
                  </a:lnTo>
                  <a:lnTo>
                    <a:pt x="599" y="353"/>
                  </a:lnTo>
                  <a:lnTo>
                    <a:pt x="597" y="344"/>
                  </a:lnTo>
                  <a:lnTo>
                    <a:pt x="593" y="333"/>
                  </a:lnTo>
                  <a:lnTo>
                    <a:pt x="589" y="323"/>
                  </a:lnTo>
                  <a:lnTo>
                    <a:pt x="587" y="317"/>
                  </a:lnTo>
                  <a:lnTo>
                    <a:pt x="584" y="308"/>
                  </a:lnTo>
                  <a:lnTo>
                    <a:pt x="582" y="298"/>
                  </a:lnTo>
                  <a:lnTo>
                    <a:pt x="578" y="287"/>
                  </a:lnTo>
                  <a:lnTo>
                    <a:pt x="576" y="277"/>
                  </a:lnTo>
                  <a:lnTo>
                    <a:pt x="572" y="268"/>
                  </a:lnTo>
                  <a:lnTo>
                    <a:pt x="568" y="258"/>
                  </a:lnTo>
                  <a:lnTo>
                    <a:pt x="566" y="251"/>
                  </a:lnTo>
                  <a:lnTo>
                    <a:pt x="563" y="241"/>
                  </a:lnTo>
                  <a:lnTo>
                    <a:pt x="561" y="232"/>
                  </a:lnTo>
                  <a:lnTo>
                    <a:pt x="557" y="222"/>
                  </a:lnTo>
                  <a:lnTo>
                    <a:pt x="553" y="215"/>
                  </a:lnTo>
                  <a:lnTo>
                    <a:pt x="551" y="205"/>
                  </a:lnTo>
                  <a:lnTo>
                    <a:pt x="546" y="190"/>
                  </a:lnTo>
                  <a:lnTo>
                    <a:pt x="540" y="175"/>
                  </a:lnTo>
                  <a:lnTo>
                    <a:pt x="532" y="158"/>
                  </a:lnTo>
                  <a:lnTo>
                    <a:pt x="527" y="141"/>
                  </a:lnTo>
                  <a:lnTo>
                    <a:pt x="525" y="125"/>
                  </a:lnTo>
                  <a:lnTo>
                    <a:pt x="521" y="114"/>
                  </a:lnTo>
                  <a:lnTo>
                    <a:pt x="515" y="103"/>
                  </a:lnTo>
                  <a:lnTo>
                    <a:pt x="515" y="91"/>
                  </a:lnTo>
                  <a:lnTo>
                    <a:pt x="511" y="78"/>
                  </a:lnTo>
                  <a:lnTo>
                    <a:pt x="511" y="68"/>
                  </a:lnTo>
                  <a:lnTo>
                    <a:pt x="509" y="61"/>
                  </a:lnTo>
                  <a:lnTo>
                    <a:pt x="506" y="57"/>
                  </a:lnTo>
                  <a:lnTo>
                    <a:pt x="496" y="55"/>
                  </a:lnTo>
                  <a:lnTo>
                    <a:pt x="489" y="57"/>
                  </a:lnTo>
                  <a:lnTo>
                    <a:pt x="475" y="57"/>
                  </a:lnTo>
                  <a:lnTo>
                    <a:pt x="464" y="63"/>
                  </a:lnTo>
                  <a:lnTo>
                    <a:pt x="452" y="66"/>
                  </a:lnTo>
                  <a:lnTo>
                    <a:pt x="437" y="76"/>
                  </a:lnTo>
                  <a:lnTo>
                    <a:pt x="418" y="82"/>
                  </a:lnTo>
                  <a:lnTo>
                    <a:pt x="403" y="91"/>
                  </a:lnTo>
                  <a:lnTo>
                    <a:pt x="393" y="93"/>
                  </a:lnTo>
                  <a:lnTo>
                    <a:pt x="386" y="97"/>
                  </a:lnTo>
                  <a:lnTo>
                    <a:pt x="376" y="103"/>
                  </a:lnTo>
                  <a:lnTo>
                    <a:pt x="367" y="104"/>
                  </a:lnTo>
                  <a:lnTo>
                    <a:pt x="357" y="108"/>
                  </a:lnTo>
                  <a:lnTo>
                    <a:pt x="350" y="114"/>
                  </a:lnTo>
                  <a:lnTo>
                    <a:pt x="340" y="118"/>
                  </a:lnTo>
                  <a:lnTo>
                    <a:pt x="335" y="120"/>
                  </a:lnTo>
                  <a:lnTo>
                    <a:pt x="316" y="125"/>
                  </a:lnTo>
                  <a:lnTo>
                    <a:pt x="300" y="133"/>
                  </a:lnTo>
                  <a:lnTo>
                    <a:pt x="291" y="137"/>
                  </a:lnTo>
                  <a:lnTo>
                    <a:pt x="283" y="139"/>
                  </a:lnTo>
                  <a:lnTo>
                    <a:pt x="270" y="139"/>
                  </a:lnTo>
                  <a:lnTo>
                    <a:pt x="262" y="144"/>
                  </a:lnTo>
                  <a:lnTo>
                    <a:pt x="253" y="144"/>
                  </a:lnTo>
                  <a:lnTo>
                    <a:pt x="240" y="150"/>
                  </a:lnTo>
                  <a:lnTo>
                    <a:pt x="232" y="150"/>
                  </a:lnTo>
                  <a:lnTo>
                    <a:pt x="219" y="158"/>
                  </a:lnTo>
                  <a:lnTo>
                    <a:pt x="207" y="158"/>
                  </a:lnTo>
                  <a:lnTo>
                    <a:pt x="196" y="160"/>
                  </a:lnTo>
                  <a:lnTo>
                    <a:pt x="183" y="163"/>
                  </a:lnTo>
                  <a:lnTo>
                    <a:pt x="175" y="169"/>
                  </a:lnTo>
                  <a:lnTo>
                    <a:pt x="162" y="173"/>
                  </a:lnTo>
                  <a:lnTo>
                    <a:pt x="150" y="175"/>
                  </a:lnTo>
                  <a:lnTo>
                    <a:pt x="141" y="179"/>
                  </a:lnTo>
                  <a:lnTo>
                    <a:pt x="133" y="180"/>
                  </a:lnTo>
                  <a:lnTo>
                    <a:pt x="120" y="184"/>
                  </a:lnTo>
                  <a:lnTo>
                    <a:pt x="108" y="186"/>
                  </a:lnTo>
                  <a:lnTo>
                    <a:pt x="99" y="190"/>
                  </a:lnTo>
                  <a:lnTo>
                    <a:pt x="89" y="194"/>
                  </a:lnTo>
                  <a:lnTo>
                    <a:pt x="80" y="194"/>
                  </a:lnTo>
                  <a:lnTo>
                    <a:pt x="72" y="196"/>
                  </a:lnTo>
                  <a:lnTo>
                    <a:pt x="67" y="199"/>
                  </a:lnTo>
                  <a:lnTo>
                    <a:pt x="59" y="201"/>
                  </a:lnTo>
                  <a:lnTo>
                    <a:pt x="44" y="205"/>
                  </a:lnTo>
                  <a:lnTo>
                    <a:pt x="36" y="207"/>
                  </a:lnTo>
                  <a:lnTo>
                    <a:pt x="30" y="211"/>
                  </a:lnTo>
                  <a:lnTo>
                    <a:pt x="30" y="211"/>
                  </a:lnTo>
                  <a:lnTo>
                    <a:pt x="0" y="163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41" name="Freeform 96"/>
            <p:cNvSpPr>
              <a:spLocks/>
            </p:cNvSpPr>
            <p:nvPr/>
          </p:nvSpPr>
          <p:spPr bwMode="auto">
            <a:xfrm>
              <a:off x="6538913" y="3133724"/>
              <a:ext cx="574675" cy="1157288"/>
            </a:xfrm>
            <a:custGeom>
              <a:avLst/>
              <a:gdLst/>
              <a:ahLst/>
              <a:cxnLst>
                <a:cxn ang="0">
                  <a:pos x="57" y="17"/>
                </a:cxn>
                <a:cxn ang="0">
                  <a:pos x="106" y="46"/>
                </a:cxn>
                <a:cxn ang="0">
                  <a:pos x="163" y="99"/>
                </a:cxn>
                <a:cxn ang="0">
                  <a:pos x="209" y="160"/>
                </a:cxn>
                <a:cxn ang="0">
                  <a:pos x="241" y="205"/>
                </a:cxn>
                <a:cxn ang="0">
                  <a:pos x="266" y="256"/>
                </a:cxn>
                <a:cxn ang="0">
                  <a:pos x="287" y="306"/>
                </a:cxn>
                <a:cxn ang="0">
                  <a:pos x="304" y="355"/>
                </a:cxn>
                <a:cxn ang="0">
                  <a:pos x="323" y="407"/>
                </a:cxn>
                <a:cxn ang="0">
                  <a:pos x="334" y="452"/>
                </a:cxn>
                <a:cxn ang="0">
                  <a:pos x="347" y="513"/>
                </a:cxn>
                <a:cxn ang="0">
                  <a:pos x="361" y="580"/>
                </a:cxn>
                <a:cxn ang="0">
                  <a:pos x="376" y="637"/>
                </a:cxn>
                <a:cxn ang="0">
                  <a:pos x="385" y="688"/>
                </a:cxn>
                <a:cxn ang="0">
                  <a:pos x="401" y="735"/>
                </a:cxn>
                <a:cxn ang="0">
                  <a:pos x="410" y="783"/>
                </a:cxn>
                <a:cxn ang="0">
                  <a:pos x="425" y="838"/>
                </a:cxn>
                <a:cxn ang="0">
                  <a:pos x="442" y="895"/>
                </a:cxn>
                <a:cxn ang="0">
                  <a:pos x="462" y="954"/>
                </a:cxn>
                <a:cxn ang="0">
                  <a:pos x="492" y="1028"/>
                </a:cxn>
                <a:cxn ang="0">
                  <a:pos x="513" y="1076"/>
                </a:cxn>
                <a:cxn ang="0">
                  <a:pos x="536" y="1125"/>
                </a:cxn>
                <a:cxn ang="0">
                  <a:pos x="557" y="1173"/>
                </a:cxn>
                <a:cxn ang="0">
                  <a:pos x="581" y="1222"/>
                </a:cxn>
                <a:cxn ang="0">
                  <a:pos x="615" y="1283"/>
                </a:cxn>
                <a:cxn ang="0">
                  <a:pos x="661" y="1342"/>
                </a:cxn>
                <a:cxn ang="0">
                  <a:pos x="705" y="1376"/>
                </a:cxn>
                <a:cxn ang="0">
                  <a:pos x="724" y="1427"/>
                </a:cxn>
                <a:cxn ang="0">
                  <a:pos x="699" y="1458"/>
                </a:cxn>
                <a:cxn ang="0">
                  <a:pos x="648" y="1442"/>
                </a:cxn>
                <a:cxn ang="0">
                  <a:pos x="615" y="1406"/>
                </a:cxn>
                <a:cxn ang="0">
                  <a:pos x="572" y="1340"/>
                </a:cxn>
                <a:cxn ang="0">
                  <a:pos x="549" y="1290"/>
                </a:cxn>
                <a:cxn ang="0">
                  <a:pos x="522" y="1239"/>
                </a:cxn>
                <a:cxn ang="0">
                  <a:pos x="494" y="1186"/>
                </a:cxn>
                <a:cxn ang="0">
                  <a:pos x="467" y="1129"/>
                </a:cxn>
                <a:cxn ang="0">
                  <a:pos x="442" y="1076"/>
                </a:cxn>
                <a:cxn ang="0">
                  <a:pos x="418" y="1028"/>
                </a:cxn>
                <a:cxn ang="0">
                  <a:pos x="401" y="986"/>
                </a:cxn>
                <a:cxn ang="0">
                  <a:pos x="384" y="929"/>
                </a:cxn>
                <a:cxn ang="0">
                  <a:pos x="365" y="802"/>
                </a:cxn>
                <a:cxn ang="0">
                  <a:pos x="340" y="669"/>
                </a:cxn>
                <a:cxn ang="0">
                  <a:pos x="311" y="551"/>
                </a:cxn>
                <a:cxn ang="0">
                  <a:pos x="277" y="448"/>
                </a:cxn>
                <a:cxn ang="0">
                  <a:pos x="243" y="365"/>
                </a:cxn>
                <a:cxn ang="0">
                  <a:pos x="209" y="289"/>
                </a:cxn>
                <a:cxn ang="0">
                  <a:pos x="175" y="228"/>
                </a:cxn>
                <a:cxn ang="0">
                  <a:pos x="138" y="179"/>
                </a:cxn>
                <a:cxn ang="0">
                  <a:pos x="106" y="139"/>
                </a:cxn>
                <a:cxn ang="0">
                  <a:pos x="51" y="84"/>
                </a:cxn>
                <a:cxn ang="0">
                  <a:pos x="5" y="36"/>
                </a:cxn>
                <a:cxn ang="0">
                  <a:pos x="11" y="0"/>
                </a:cxn>
              </a:cxnLst>
              <a:rect l="0" t="0" r="r" b="b"/>
              <a:pathLst>
                <a:path w="724" h="1458">
                  <a:moveTo>
                    <a:pt x="21" y="2"/>
                  </a:moveTo>
                  <a:lnTo>
                    <a:pt x="30" y="6"/>
                  </a:lnTo>
                  <a:lnTo>
                    <a:pt x="40" y="8"/>
                  </a:lnTo>
                  <a:lnTo>
                    <a:pt x="47" y="11"/>
                  </a:lnTo>
                  <a:lnTo>
                    <a:pt x="57" y="17"/>
                  </a:lnTo>
                  <a:lnTo>
                    <a:pt x="70" y="23"/>
                  </a:lnTo>
                  <a:lnTo>
                    <a:pt x="79" y="27"/>
                  </a:lnTo>
                  <a:lnTo>
                    <a:pt x="87" y="36"/>
                  </a:lnTo>
                  <a:lnTo>
                    <a:pt x="97" y="42"/>
                  </a:lnTo>
                  <a:lnTo>
                    <a:pt x="106" y="46"/>
                  </a:lnTo>
                  <a:lnTo>
                    <a:pt x="116" y="53"/>
                  </a:lnTo>
                  <a:lnTo>
                    <a:pt x="123" y="61"/>
                  </a:lnTo>
                  <a:lnTo>
                    <a:pt x="133" y="66"/>
                  </a:lnTo>
                  <a:lnTo>
                    <a:pt x="148" y="82"/>
                  </a:lnTo>
                  <a:lnTo>
                    <a:pt x="163" y="99"/>
                  </a:lnTo>
                  <a:lnTo>
                    <a:pt x="178" y="114"/>
                  </a:lnTo>
                  <a:lnTo>
                    <a:pt x="190" y="133"/>
                  </a:lnTo>
                  <a:lnTo>
                    <a:pt x="195" y="141"/>
                  </a:lnTo>
                  <a:lnTo>
                    <a:pt x="201" y="150"/>
                  </a:lnTo>
                  <a:lnTo>
                    <a:pt x="209" y="160"/>
                  </a:lnTo>
                  <a:lnTo>
                    <a:pt x="216" y="167"/>
                  </a:lnTo>
                  <a:lnTo>
                    <a:pt x="222" y="179"/>
                  </a:lnTo>
                  <a:lnTo>
                    <a:pt x="230" y="186"/>
                  </a:lnTo>
                  <a:lnTo>
                    <a:pt x="235" y="196"/>
                  </a:lnTo>
                  <a:lnTo>
                    <a:pt x="241" y="205"/>
                  </a:lnTo>
                  <a:lnTo>
                    <a:pt x="243" y="215"/>
                  </a:lnTo>
                  <a:lnTo>
                    <a:pt x="251" y="226"/>
                  </a:lnTo>
                  <a:lnTo>
                    <a:pt x="256" y="237"/>
                  </a:lnTo>
                  <a:lnTo>
                    <a:pt x="262" y="247"/>
                  </a:lnTo>
                  <a:lnTo>
                    <a:pt x="266" y="256"/>
                  </a:lnTo>
                  <a:lnTo>
                    <a:pt x="271" y="264"/>
                  </a:lnTo>
                  <a:lnTo>
                    <a:pt x="275" y="274"/>
                  </a:lnTo>
                  <a:lnTo>
                    <a:pt x="281" y="285"/>
                  </a:lnTo>
                  <a:lnTo>
                    <a:pt x="283" y="294"/>
                  </a:lnTo>
                  <a:lnTo>
                    <a:pt x="287" y="306"/>
                  </a:lnTo>
                  <a:lnTo>
                    <a:pt x="292" y="317"/>
                  </a:lnTo>
                  <a:lnTo>
                    <a:pt x="296" y="325"/>
                  </a:lnTo>
                  <a:lnTo>
                    <a:pt x="298" y="338"/>
                  </a:lnTo>
                  <a:lnTo>
                    <a:pt x="302" y="346"/>
                  </a:lnTo>
                  <a:lnTo>
                    <a:pt x="304" y="355"/>
                  </a:lnTo>
                  <a:lnTo>
                    <a:pt x="308" y="367"/>
                  </a:lnTo>
                  <a:lnTo>
                    <a:pt x="311" y="376"/>
                  </a:lnTo>
                  <a:lnTo>
                    <a:pt x="313" y="388"/>
                  </a:lnTo>
                  <a:lnTo>
                    <a:pt x="317" y="397"/>
                  </a:lnTo>
                  <a:lnTo>
                    <a:pt x="323" y="407"/>
                  </a:lnTo>
                  <a:lnTo>
                    <a:pt x="323" y="416"/>
                  </a:lnTo>
                  <a:lnTo>
                    <a:pt x="325" y="424"/>
                  </a:lnTo>
                  <a:lnTo>
                    <a:pt x="328" y="437"/>
                  </a:lnTo>
                  <a:lnTo>
                    <a:pt x="332" y="447"/>
                  </a:lnTo>
                  <a:lnTo>
                    <a:pt x="334" y="452"/>
                  </a:lnTo>
                  <a:lnTo>
                    <a:pt x="338" y="462"/>
                  </a:lnTo>
                  <a:lnTo>
                    <a:pt x="338" y="469"/>
                  </a:lnTo>
                  <a:lnTo>
                    <a:pt x="340" y="479"/>
                  </a:lnTo>
                  <a:lnTo>
                    <a:pt x="344" y="498"/>
                  </a:lnTo>
                  <a:lnTo>
                    <a:pt x="347" y="513"/>
                  </a:lnTo>
                  <a:lnTo>
                    <a:pt x="349" y="526"/>
                  </a:lnTo>
                  <a:lnTo>
                    <a:pt x="355" y="545"/>
                  </a:lnTo>
                  <a:lnTo>
                    <a:pt x="355" y="559"/>
                  </a:lnTo>
                  <a:lnTo>
                    <a:pt x="359" y="570"/>
                  </a:lnTo>
                  <a:lnTo>
                    <a:pt x="361" y="580"/>
                  </a:lnTo>
                  <a:lnTo>
                    <a:pt x="365" y="595"/>
                  </a:lnTo>
                  <a:lnTo>
                    <a:pt x="365" y="602"/>
                  </a:lnTo>
                  <a:lnTo>
                    <a:pt x="368" y="616"/>
                  </a:lnTo>
                  <a:lnTo>
                    <a:pt x="370" y="623"/>
                  </a:lnTo>
                  <a:lnTo>
                    <a:pt x="376" y="637"/>
                  </a:lnTo>
                  <a:lnTo>
                    <a:pt x="376" y="648"/>
                  </a:lnTo>
                  <a:lnTo>
                    <a:pt x="380" y="658"/>
                  </a:lnTo>
                  <a:lnTo>
                    <a:pt x="384" y="667"/>
                  </a:lnTo>
                  <a:lnTo>
                    <a:pt x="385" y="678"/>
                  </a:lnTo>
                  <a:lnTo>
                    <a:pt x="385" y="688"/>
                  </a:lnTo>
                  <a:lnTo>
                    <a:pt x="389" y="699"/>
                  </a:lnTo>
                  <a:lnTo>
                    <a:pt x="391" y="709"/>
                  </a:lnTo>
                  <a:lnTo>
                    <a:pt x="395" y="718"/>
                  </a:lnTo>
                  <a:lnTo>
                    <a:pt x="397" y="726"/>
                  </a:lnTo>
                  <a:lnTo>
                    <a:pt x="401" y="735"/>
                  </a:lnTo>
                  <a:lnTo>
                    <a:pt x="401" y="749"/>
                  </a:lnTo>
                  <a:lnTo>
                    <a:pt x="404" y="756"/>
                  </a:lnTo>
                  <a:lnTo>
                    <a:pt x="406" y="766"/>
                  </a:lnTo>
                  <a:lnTo>
                    <a:pt x="410" y="775"/>
                  </a:lnTo>
                  <a:lnTo>
                    <a:pt x="410" y="783"/>
                  </a:lnTo>
                  <a:lnTo>
                    <a:pt x="416" y="796"/>
                  </a:lnTo>
                  <a:lnTo>
                    <a:pt x="416" y="806"/>
                  </a:lnTo>
                  <a:lnTo>
                    <a:pt x="418" y="817"/>
                  </a:lnTo>
                  <a:lnTo>
                    <a:pt x="422" y="827"/>
                  </a:lnTo>
                  <a:lnTo>
                    <a:pt x="425" y="838"/>
                  </a:lnTo>
                  <a:lnTo>
                    <a:pt x="429" y="851"/>
                  </a:lnTo>
                  <a:lnTo>
                    <a:pt x="435" y="863"/>
                  </a:lnTo>
                  <a:lnTo>
                    <a:pt x="437" y="878"/>
                  </a:lnTo>
                  <a:lnTo>
                    <a:pt x="442" y="889"/>
                  </a:lnTo>
                  <a:lnTo>
                    <a:pt x="442" y="895"/>
                  </a:lnTo>
                  <a:lnTo>
                    <a:pt x="446" y="905"/>
                  </a:lnTo>
                  <a:lnTo>
                    <a:pt x="450" y="914"/>
                  </a:lnTo>
                  <a:lnTo>
                    <a:pt x="452" y="925"/>
                  </a:lnTo>
                  <a:lnTo>
                    <a:pt x="456" y="937"/>
                  </a:lnTo>
                  <a:lnTo>
                    <a:pt x="462" y="954"/>
                  </a:lnTo>
                  <a:lnTo>
                    <a:pt x="467" y="969"/>
                  </a:lnTo>
                  <a:lnTo>
                    <a:pt x="473" y="986"/>
                  </a:lnTo>
                  <a:lnTo>
                    <a:pt x="479" y="1002"/>
                  </a:lnTo>
                  <a:lnTo>
                    <a:pt x="488" y="1019"/>
                  </a:lnTo>
                  <a:lnTo>
                    <a:pt x="492" y="1028"/>
                  </a:lnTo>
                  <a:lnTo>
                    <a:pt x="494" y="1038"/>
                  </a:lnTo>
                  <a:lnTo>
                    <a:pt x="500" y="1047"/>
                  </a:lnTo>
                  <a:lnTo>
                    <a:pt x="503" y="1059"/>
                  </a:lnTo>
                  <a:lnTo>
                    <a:pt x="507" y="1068"/>
                  </a:lnTo>
                  <a:lnTo>
                    <a:pt x="513" y="1076"/>
                  </a:lnTo>
                  <a:lnTo>
                    <a:pt x="515" y="1085"/>
                  </a:lnTo>
                  <a:lnTo>
                    <a:pt x="522" y="1095"/>
                  </a:lnTo>
                  <a:lnTo>
                    <a:pt x="524" y="1108"/>
                  </a:lnTo>
                  <a:lnTo>
                    <a:pt x="530" y="1116"/>
                  </a:lnTo>
                  <a:lnTo>
                    <a:pt x="536" y="1125"/>
                  </a:lnTo>
                  <a:lnTo>
                    <a:pt x="539" y="1136"/>
                  </a:lnTo>
                  <a:lnTo>
                    <a:pt x="545" y="1146"/>
                  </a:lnTo>
                  <a:lnTo>
                    <a:pt x="549" y="1155"/>
                  </a:lnTo>
                  <a:lnTo>
                    <a:pt x="555" y="1165"/>
                  </a:lnTo>
                  <a:lnTo>
                    <a:pt x="557" y="1173"/>
                  </a:lnTo>
                  <a:lnTo>
                    <a:pt x="564" y="1182"/>
                  </a:lnTo>
                  <a:lnTo>
                    <a:pt x="566" y="1192"/>
                  </a:lnTo>
                  <a:lnTo>
                    <a:pt x="572" y="1201"/>
                  </a:lnTo>
                  <a:lnTo>
                    <a:pt x="576" y="1212"/>
                  </a:lnTo>
                  <a:lnTo>
                    <a:pt x="581" y="1222"/>
                  </a:lnTo>
                  <a:lnTo>
                    <a:pt x="585" y="1231"/>
                  </a:lnTo>
                  <a:lnTo>
                    <a:pt x="591" y="1239"/>
                  </a:lnTo>
                  <a:lnTo>
                    <a:pt x="596" y="1249"/>
                  </a:lnTo>
                  <a:lnTo>
                    <a:pt x="606" y="1264"/>
                  </a:lnTo>
                  <a:lnTo>
                    <a:pt x="615" y="1283"/>
                  </a:lnTo>
                  <a:lnTo>
                    <a:pt x="625" y="1294"/>
                  </a:lnTo>
                  <a:lnTo>
                    <a:pt x="633" y="1309"/>
                  </a:lnTo>
                  <a:lnTo>
                    <a:pt x="646" y="1321"/>
                  </a:lnTo>
                  <a:lnTo>
                    <a:pt x="653" y="1334"/>
                  </a:lnTo>
                  <a:lnTo>
                    <a:pt x="661" y="1342"/>
                  </a:lnTo>
                  <a:lnTo>
                    <a:pt x="669" y="1351"/>
                  </a:lnTo>
                  <a:lnTo>
                    <a:pt x="674" y="1357"/>
                  </a:lnTo>
                  <a:lnTo>
                    <a:pt x="684" y="1365"/>
                  </a:lnTo>
                  <a:lnTo>
                    <a:pt x="693" y="1370"/>
                  </a:lnTo>
                  <a:lnTo>
                    <a:pt x="705" y="1376"/>
                  </a:lnTo>
                  <a:lnTo>
                    <a:pt x="710" y="1385"/>
                  </a:lnTo>
                  <a:lnTo>
                    <a:pt x="718" y="1397"/>
                  </a:lnTo>
                  <a:lnTo>
                    <a:pt x="720" y="1406"/>
                  </a:lnTo>
                  <a:lnTo>
                    <a:pt x="724" y="1418"/>
                  </a:lnTo>
                  <a:lnTo>
                    <a:pt x="724" y="1427"/>
                  </a:lnTo>
                  <a:lnTo>
                    <a:pt x="724" y="1435"/>
                  </a:lnTo>
                  <a:lnTo>
                    <a:pt x="720" y="1442"/>
                  </a:lnTo>
                  <a:lnTo>
                    <a:pt x="714" y="1452"/>
                  </a:lnTo>
                  <a:lnTo>
                    <a:pt x="705" y="1454"/>
                  </a:lnTo>
                  <a:lnTo>
                    <a:pt x="699" y="1458"/>
                  </a:lnTo>
                  <a:lnTo>
                    <a:pt x="684" y="1454"/>
                  </a:lnTo>
                  <a:lnTo>
                    <a:pt x="672" y="1454"/>
                  </a:lnTo>
                  <a:lnTo>
                    <a:pt x="667" y="1448"/>
                  </a:lnTo>
                  <a:lnTo>
                    <a:pt x="657" y="1446"/>
                  </a:lnTo>
                  <a:lnTo>
                    <a:pt x="648" y="1442"/>
                  </a:lnTo>
                  <a:lnTo>
                    <a:pt x="638" y="1435"/>
                  </a:lnTo>
                  <a:lnTo>
                    <a:pt x="633" y="1431"/>
                  </a:lnTo>
                  <a:lnTo>
                    <a:pt x="627" y="1423"/>
                  </a:lnTo>
                  <a:lnTo>
                    <a:pt x="621" y="1414"/>
                  </a:lnTo>
                  <a:lnTo>
                    <a:pt x="615" y="1406"/>
                  </a:lnTo>
                  <a:lnTo>
                    <a:pt x="606" y="1391"/>
                  </a:lnTo>
                  <a:lnTo>
                    <a:pt x="596" y="1378"/>
                  </a:lnTo>
                  <a:lnTo>
                    <a:pt x="587" y="1365"/>
                  </a:lnTo>
                  <a:lnTo>
                    <a:pt x="579" y="1349"/>
                  </a:lnTo>
                  <a:lnTo>
                    <a:pt x="572" y="1340"/>
                  </a:lnTo>
                  <a:lnTo>
                    <a:pt x="570" y="1330"/>
                  </a:lnTo>
                  <a:lnTo>
                    <a:pt x="564" y="1321"/>
                  </a:lnTo>
                  <a:lnTo>
                    <a:pt x="557" y="1311"/>
                  </a:lnTo>
                  <a:lnTo>
                    <a:pt x="551" y="1300"/>
                  </a:lnTo>
                  <a:lnTo>
                    <a:pt x="549" y="1290"/>
                  </a:lnTo>
                  <a:lnTo>
                    <a:pt x="543" y="1283"/>
                  </a:lnTo>
                  <a:lnTo>
                    <a:pt x="539" y="1273"/>
                  </a:lnTo>
                  <a:lnTo>
                    <a:pt x="530" y="1260"/>
                  </a:lnTo>
                  <a:lnTo>
                    <a:pt x="524" y="1249"/>
                  </a:lnTo>
                  <a:lnTo>
                    <a:pt x="522" y="1239"/>
                  </a:lnTo>
                  <a:lnTo>
                    <a:pt x="515" y="1228"/>
                  </a:lnTo>
                  <a:lnTo>
                    <a:pt x="509" y="1218"/>
                  </a:lnTo>
                  <a:lnTo>
                    <a:pt x="503" y="1207"/>
                  </a:lnTo>
                  <a:lnTo>
                    <a:pt x="500" y="1195"/>
                  </a:lnTo>
                  <a:lnTo>
                    <a:pt x="494" y="1186"/>
                  </a:lnTo>
                  <a:lnTo>
                    <a:pt x="488" y="1173"/>
                  </a:lnTo>
                  <a:lnTo>
                    <a:pt x="482" y="1165"/>
                  </a:lnTo>
                  <a:lnTo>
                    <a:pt x="477" y="1150"/>
                  </a:lnTo>
                  <a:lnTo>
                    <a:pt x="471" y="1140"/>
                  </a:lnTo>
                  <a:lnTo>
                    <a:pt x="467" y="1129"/>
                  </a:lnTo>
                  <a:lnTo>
                    <a:pt x="462" y="1119"/>
                  </a:lnTo>
                  <a:lnTo>
                    <a:pt x="458" y="1108"/>
                  </a:lnTo>
                  <a:lnTo>
                    <a:pt x="452" y="1098"/>
                  </a:lnTo>
                  <a:lnTo>
                    <a:pt x="446" y="1085"/>
                  </a:lnTo>
                  <a:lnTo>
                    <a:pt x="442" y="1076"/>
                  </a:lnTo>
                  <a:lnTo>
                    <a:pt x="437" y="1064"/>
                  </a:lnTo>
                  <a:lnTo>
                    <a:pt x="435" y="1055"/>
                  </a:lnTo>
                  <a:lnTo>
                    <a:pt x="429" y="1047"/>
                  </a:lnTo>
                  <a:lnTo>
                    <a:pt x="425" y="1038"/>
                  </a:lnTo>
                  <a:lnTo>
                    <a:pt x="418" y="1028"/>
                  </a:lnTo>
                  <a:lnTo>
                    <a:pt x="416" y="1019"/>
                  </a:lnTo>
                  <a:lnTo>
                    <a:pt x="414" y="1011"/>
                  </a:lnTo>
                  <a:lnTo>
                    <a:pt x="406" y="1002"/>
                  </a:lnTo>
                  <a:lnTo>
                    <a:pt x="404" y="992"/>
                  </a:lnTo>
                  <a:lnTo>
                    <a:pt x="401" y="986"/>
                  </a:lnTo>
                  <a:lnTo>
                    <a:pt x="397" y="971"/>
                  </a:lnTo>
                  <a:lnTo>
                    <a:pt x="391" y="960"/>
                  </a:lnTo>
                  <a:lnTo>
                    <a:pt x="389" y="944"/>
                  </a:lnTo>
                  <a:lnTo>
                    <a:pt x="385" y="935"/>
                  </a:lnTo>
                  <a:lnTo>
                    <a:pt x="384" y="929"/>
                  </a:lnTo>
                  <a:lnTo>
                    <a:pt x="384" y="925"/>
                  </a:lnTo>
                  <a:lnTo>
                    <a:pt x="380" y="893"/>
                  </a:lnTo>
                  <a:lnTo>
                    <a:pt x="374" y="863"/>
                  </a:lnTo>
                  <a:lnTo>
                    <a:pt x="368" y="830"/>
                  </a:lnTo>
                  <a:lnTo>
                    <a:pt x="365" y="802"/>
                  </a:lnTo>
                  <a:lnTo>
                    <a:pt x="359" y="775"/>
                  </a:lnTo>
                  <a:lnTo>
                    <a:pt x="355" y="749"/>
                  </a:lnTo>
                  <a:lnTo>
                    <a:pt x="349" y="720"/>
                  </a:lnTo>
                  <a:lnTo>
                    <a:pt x="347" y="694"/>
                  </a:lnTo>
                  <a:lnTo>
                    <a:pt x="340" y="669"/>
                  </a:lnTo>
                  <a:lnTo>
                    <a:pt x="334" y="644"/>
                  </a:lnTo>
                  <a:lnTo>
                    <a:pt x="325" y="621"/>
                  </a:lnTo>
                  <a:lnTo>
                    <a:pt x="323" y="597"/>
                  </a:lnTo>
                  <a:lnTo>
                    <a:pt x="317" y="574"/>
                  </a:lnTo>
                  <a:lnTo>
                    <a:pt x="311" y="551"/>
                  </a:lnTo>
                  <a:lnTo>
                    <a:pt x="304" y="526"/>
                  </a:lnTo>
                  <a:lnTo>
                    <a:pt x="298" y="509"/>
                  </a:lnTo>
                  <a:lnTo>
                    <a:pt x="292" y="488"/>
                  </a:lnTo>
                  <a:lnTo>
                    <a:pt x="287" y="467"/>
                  </a:lnTo>
                  <a:lnTo>
                    <a:pt x="277" y="448"/>
                  </a:lnTo>
                  <a:lnTo>
                    <a:pt x="271" y="431"/>
                  </a:lnTo>
                  <a:lnTo>
                    <a:pt x="262" y="412"/>
                  </a:lnTo>
                  <a:lnTo>
                    <a:pt x="256" y="395"/>
                  </a:lnTo>
                  <a:lnTo>
                    <a:pt x="251" y="376"/>
                  </a:lnTo>
                  <a:lnTo>
                    <a:pt x="243" y="365"/>
                  </a:lnTo>
                  <a:lnTo>
                    <a:pt x="235" y="346"/>
                  </a:lnTo>
                  <a:lnTo>
                    <a:pt x="230" y="331"/>
                  </a:lnTo>
                  <a:lnTo>
                    <a:pt x="222" y="317"/>
                  </a:lnTo>
                  <a:lnTo>
                    <a:pt x="214" y="304"/>
                  </a:lnTo>
                  <a:lnTo>
                    <a:pt x="209" y="289"/>
                  </a:lnTo>
                  <a:lnTo>
                    <a:pt x="201" y="277"/>
                  </a:lnTo>
                  <a:lnTo>
                    <a:pt x="194" y="264"/>
                  </a:lnTo>
                  <a:lnTo>
                    <a:pt x="186" y="253"/>
                  </a:lnTo>
                  <a:lnTo>
                    <a:pt x="180" y="241"/>
                  </a:lnTo>
                  <a:lnTo>
                    <a:pt x="175" y="228"/>
                  </a:lnTo>
                  <a:lnTo>
                    <a:pt x="165" y="217"/>
                  </a:lnTo>
                  <a:lnTo>
                    <a:pt x="159" y="207"/>
                  </a:lnTo>
                  <a:lnTo>
                    <a:pt x="152" y="199"/>
                  </a:lnTo>
                  <a:lnTo>
                    <a:pt x="144" y="190"/>
                  </a:lnTo>
                  <a:lnTo>
                    <a:pt x="138" y="179"/>
                  </a:lnTo>
                  <a:lnTo>
                    <a:pt x="133" y="171"/>
                  </a:lnTo>
                  <a:lnTo>
                    <a:pt x="123" y="161"/>
                  </a:lnTo>
                  <a:lnTo>
                    <a:pt x="117" y="154"/>
                  </a:lnTo>
                  <a:lnTo>
                    <a:pt x="112" y="144"/>
                  </a:lnTo>
                  <a:lnTo>
                    <a:pt x="106" y="139"/>
                  </a:lnTo>
                  <a:lnTo>
                    <a:pt x="93" y="123"/>
                  </a:lnTo>
                  <a:lnTo>
                    <a:pt x="83" y="114"/>
                  </a:lnTo>
                  <a:lnTo>
                    <a:pt x="72" y="103"/>
                  </a:lnTo>
                  <a:lnTo>
                    <a:pt x="62" y="93"/>
                  </a:lnTo>
                  <a:lnTo>
                    <a:pt x="51" y="84"/>
                  </a:lnTo>
                  <a:lnTo>
                    <a:pt x="45" y="78"/>
                  </a:lnTo>
                  <a:lnTo>
                    <a:pt x="30" y="63"/>
                  </a:lnTo>
                  <a:lnTo>
                    <a:pt x="21" y="57"/>
                  </a:lnTo>
                  <a:lnTo>
                    <a:pt x="11" y="46"/>
                  </a:lnTo>
                  <a:lnTo>
                    <a:pt x="5" y="36"/>
                  </a:lnTo>
                  <a:lnTo>
                    <a:pt x="3" y="27"/>
                  </a:lnTo>
                  <a:lnTo>
                    <a:pt x="3" y="17"/>
                  </a:lnTo>
                  <a:lnTo>
                    <a:pt x="0" y="8"/>
                  </a:lnTo>
                  <a:lnTo>
                    <a:pt x="5" y="2"/>
                  </a:lnTo>
                  <a:lnTo>
                    <a:pt x="11" y="0"/>
                  </a:lnTo>
                  <a:lnTo>
                    <a:pt x="21" y="2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342" name="群組 144"/>
          <p:cNvGrpSpPr/>
          <p:nvPr/>
        </p:nvGrpSpPr>
        <p:grpSpPr>
          <a:xfrm>
            <a:off x="6215074" y="4929198"/>
            <a:ext cx="1088171" cy="1643056"/>
            <a:chOff x="5259382" y="2860675"/>
            <a:chExt cx="2079625" cy="3140077"/>
          </a:xfrm>
        </p:grpSpPr>
        <p:sp>
          <p:nvSpPr>
            <p:cNvPr id="343" name="Freeform 55"/>
            <p:cNvSpPr>
              <a:spLocks/>
            </p:cNvSpPr>
            <p:nvPr/>
          </p:nvSpPr>
          <p:spPr bwMode="auto">
            <a:xfrm>
              <a:off x="6645269" y="3200400"/>
              <a:ext cx="401637" cy="388939"/>
            </a:xfrm>
            <a:custGeom>
              <a:avLst/>
              <a:gdLst/>
              <a:ahLst/>
              <a:cxnLst>
                <a:cxn ang="0">
                  <a:pos x="15" y="13"/>
                </a:cxn>
                <a:cxn ang="0">
                  <a:pos x="40" y="34"/>
                </a:cxn>
                <a:cxn ang="0">
                  <a:pos x="57" y="49"/>
                </a:cxn>
                <a:cxn ang="0">
                  <a:pos x="76" y="60"/>
                </a:cxn>
                <a:cxn ang="0">
                  <a:pos x="93" y="72"/>
                </a:cxn>
                <a:cxn ang="0">
                  <a:pos x="114" y="87"/>
                </a:cxn>
                <a:cxn ang="0">
                  <a:pos x="135" y="102"/>
                </a:cxn>
                <a:cxn ang="0">
                  <a:pos x="157" y="115"/>
                </a:cxn>
                <a:cxn ang="0">
                  <a:pos x="175" y="127"/>
                </a:cxn>
                <a:cxn ang="0">
                  <a:pos x="195" y="138"/>
                </a:cxn>
                <a:cxn ang="0">
                  <a:pos x="216" y="153"/>
                </a:cxn>
                <a:cxn ang="0">
                  <a:pos x="237" y="169"/>
                </a:cxn>
                <a:cxn ang="0">
                  <a:pos x="262" y="180"/>
                </a:cxn>
                <a:cxn ang="0">
                  <a:pos x="281" y="193"/>
                </a:cxn>
                <a:cxn ang="0">
                  <a:pos x="304" y="209"/>
                </a:cxn>
                <a:cxn ang="0">
                  <a:pos x="323" y="220"/>
                </a:cxn>
                <a:cxn ang="0">
                  <a:pos x="340" y="235"/>
                </a:cxn>
                <a:cxn ang="0">
                  <a:pos x="361" y="247"/>
                </a:cxn>
                <a:cxn ang="0">
                  <a:pos x="380" y="262"/>
                </a:cxn>
                <a:cxn ang="0">
                  <a:pos x="403" y="283"/>
                </a:cxn>
                <a:cxn ang="0">
                  <a:pos x="433" y="311"/>
                </a:cxn>
                <a:cxn ang="0">
                  <a:pos x="460" y="340"/>
                </a:cxn>
                <a:cxn ang="0">
                  <a:pos x="482" y="372"/>
                </a:cxn>
                <a:cxn ang="0">
                  <a:pos x="498" y="401"/>
                </a:cxn>
                <a:cxn ang="0">
                  <a:pos x="503" y="425"/>
                </a:cxn>
                <a:cxn ang="0">
                  <a:pos x="505" y="442"/>
                </a:cxn>
                <a:cxn ang="0">
                  <a:pos x="503" y="461"/>
                </a:cxn>
                <a:cxn ang="0">
                  <a:pos x="484" y="475"/>
                </a:cxn>
                <a:cxn ang="0">
                  <a:pos x="463" y="482"/>
                </a:cxn>
                <a:cxn ang="0">
                  <a:pos x="446" y="486"/>
                </a:cxn>
                <a:cxn ang="0">
                  <a:pos x="437" y="475"/>
                </a:cxn>
                <a:cxn ang="0">
                  <a:pos x="424" y="446"/>
                </a:cxn>
                <a:cxn ang="0">
                  <a:pos x="410" y="420"/>
                </a:cxn>
                <a:cxn ang="0">
                  <a:pos x="389" y="393"/>
                </a:cxn>
                <a:cxn ang="0">
                  <a:pos x="367" y="368"/>
                </a:cxn>
                <a:cxn ang="0">
                  <a:pos x="344" y="340"/>
                </a:cxn>
                <a:cxn ang="0">
                  <a:pos x="317" y="313"/>
                </a:cxn>
                <a:cxn ang="0">
                  <a:pos x="285" y="290"/>
                </a:cxn>
                <a:cxn ang="0">
                  <a:pos x="256" y="262"/>
                </a:cxn>
                <a:cxn ang="0">
                  <a:pos x="226" y="235"/>
                </a:cxn>
                <a:cxn ang="0">
                  <a:pos x="192" y="210"/>
                </a:cxn>
                <a:cxn ang="0">
                  <a:pos x="163" y="184"/>
                </a:cxn>
                <a:cxn ang="0">
                  <a:pos x="133" y="159"/>
                </a:cxn>
                <a:cxn ang="0">
                  <a:pos x="102" y="133"/>
                </a:cxn>
                <a:cxn ang="0">
                  <a:pos x="72" y="106"/>
                </a:cxn>
                <a:cxn ang="0">
                  <a:pos x="45" y="81"/>
                </a:cxn>
                <a:cxn ang="0">
                  <a:pos x="0" y="0"/>
                </a:cxn>
              </a:cxnLst>
              <a:rect l="0" t="0" r="r" b="b"/>
              <a:pathLst>
                <a:path w="505" h="490">
                  <a:moveTo>
                    <a:pt x="0" y="0"/>
                  </a:moveTo>
                  <a:lnTo>
                    <a:pt x="15" y="13"/>
                  </a:lnTo>
                  <a:lnTo>
                    <a:pt x="30" y="26"/>
                  </a:lnTo>
                  <a:lnTo>
                    <a:pt x="40" y="34"/>
                  </a:lnTo>
                  <a:lnTo>
                    <a:pt x="47" y="39"/>
                  </a:lnTo>
                  <a:lnTo>
                    <a:pt x="57" y="49"/>
                  </a:lnTo>
                  <a:lnTo>
                    <a:pt x="66" y="55"/>
                  </a:lnTo>
                  <a:lnTo>
                    <a:pt x="76" y="60"/>
                  </a:lnTo>
                  <a:lnTo>
                    <a:pt x="83" y="66"/>
                  </a:lnTo>
                  <a:lnTo>
                    <a:pt x="93" y="72"/>
                  </a:lnTo>
                  <a:lnTo>
                    <a:pt x="104" y="81"/>
                  </a:lnTo>
                  <a:lnTo>
                    <a:pt x="114" y="87"/>
                  </a:lnTo>
                  <a:lnTo>
                    <a:pt x="123" y="95"/>
                  </a:lnTo>
                  <a:lnTo>
                    <a:pt x="135" y="102"/>
                  </a:lnTo>
                  <a:lnTo>
                    <a:pt x="148" y="108"/>
                  </a:lnTo>
                  <a:lnTo>
                    <a:pt x="157" y="115"/>
                  </a:lnTo>
                  <a:lnTo>
                    <a:pt x="165" y="121"/>
                  </a:lnTo>
                  <a:lnTo>
                    <a:pt x="175" y="127"/>
                  </a:lnTo>
                  <a:lnTo>
                    <a:pt x="186" y="136"/>
                  </a:lnTo>
                  <a:lnTo>
                    <a:pt x="195" y="138"/>
                  </a:lnTo>
                  <a:lnTo>
                    <a:pt x="207" y="148"/>
                  </a:lnTo>
                  <a:lnTo>
                    <a:pt x="216" y="153"/>
                  </a:lnTo>
                  <a:lnTo>
                    <a:pt x="228" y="163"/>
                  </a:lnTo>
                  <a:lnTo>
                    <a:pt x="237" y="169"/>
                  </a:lnTo>
                  <a:lnTo>
                    <a:pt x="251" y="174"/>
                  </a:lnTo>
                  <a:lnTo>
                    <a:pt x="262" y="180"/>
                  </a:lnTo>
                  <a:lnTo>
                    <a:pt x="271" y="188"/>
                  </a:lnTo>
                  <a:lnTo>
                    <a:pt x="281" y="193"/>
                  </a:lnTo>
                  <a:lnTo>
                    <a:pt x="292" y="201"/>
                  </a:lnTo>
                  <a:lnTo>
                    <a:pt x="304" y="209"/>
                  </a:lnTo>
                  <a:lnTo>
                    <a:pt x="313" y="218"/>
                  </a:lnTo>
                  <a:lnTo>
                    <a:pt x="323" y="220"/>
                  </a:lnTo>
                  <a:lnTo>
                    <a:pt x="330" y="230"/>
                  </a:lnTo>
                  <a:lnTo>
                    <a:pt x="340" y="235"/>
                  </a:lnTo>
                  <a:lnTo>
                    <a:pt x="349" y="241"/>
                  </a:lnTo>
                  <a:lnTo>
                    <a:pt x="361" y="247"/>
                  </a:lnTo>
                  <a:lnTo>
                    <a:pt x="370" y="256"/>
                  </a:lnTo>
                  <a:lnTo>
                    <a:pt x="380" y="262"/>
                  </a:lnTo>
                  <a:lnTo>
                    <a:pt x="389" y="269"/>
                  </a:lnTo>
                  <a:lnTo>
                    <a:pt x="403" y="283"/>
                  </a:lnTo>
                  <a:lnTo>
                    <a:pt x="422" y="296"/>
                  </a:lnTo>
                  <a:lnTo>
                    <a:pt x="433" y="311"/>
                  </a:lnTo>
                  <a:lnTo>
                    <a:pt x="448" y="326"/>
                  </a:lnTo>
                  <a:lnTo>
                    <a:pt x="460" y="340"/>
                  </a:lnTo>
                  <a:lnTo>
                    <a:pt x="473" y="357"/>
                  </a:lnTo>
                  <a:lnTo>
                    <a:pt x="482" y="372"/>
                  </a:lnTo>
                  <a:lnTo>
                    <a:pt x="492" y="385"/>
                  </a:lnTo>
                  <a:lnTo>
                    <a:pt x="498" y="401"/>
                  </a:lnTo>
                  <a:lnTo>
                    <a:pt x="503" y="420"/>
                  </a:lnTo>
                  <a:lnTo>
                    <a:pt x="503" y="425"/>
                  </a:lnTo>
                  <a:lnTo>
                    <a:pt x="505" y="435"/>
                  </a:lnTo>
                  <a:lnTo>
                    <a:pt x="505" y="442"/>
                  </a:lnTo>
                  <a:lnTo>
                    <a:pt x="505" y="454"/>
                  </a:lnTo>
                  <a:lnTo>
                    <a:pt x="503" y="461"/>
                  </a:lnTo>
                  <a:lnTo>
                    <a:pt x="498" y="467"/>
                  </a:lnTo>
                  <a:lnTo>
                    <a:pt x="484" y="475"/>
                  </a:lnTo>
                  <a:lnTo>
                    <a:pt x="475" y="480"/>
                  </a:lnTo>
                  <a:lnTo>
                    <a:pt x="463" y="482"/>
                  </a:lnTo>
                  <a:lnTo>
                    <a:pt x="452" y="486"/>
                  </a:lnTo>
                  <a:lnTo>
                    <a:pt x="446" y="486"/>
                  </a:lnTo>
                  <a:lnTo>
                    <a:pt x="443" y="490"/>
                  </a:lnTo>
                  <a:lnTo>
                    <a:pt x="437" y="475"/>
                  </a:lnTo>
                  <a:lnTo>
                    <a:pt x="433" y="461"/>
                  </a:lnTo>
                  <a:lnTo>
                    <a:pt x="424" y="446"/>
                  </a:lnTo>
                  <a:lnTo>
                    <a:pt x="418" y="435"/>
                  </a:lnTo>
                  <a:lnTo>
                    <a:pt x="410" y="420"/>
                  </a:lnTo>
                  <a:lnTo>
                    <a:pt x="401" y="408"/>
                  </a:lnTo>
                  <a:lnTo>
                    <a:pt x="389" y="393"/>
                  </a:lnTo>
                  <a:lnTo>
                    <a:pt x="380" y="380"/>
                  </a:lnTo>
                  <a:lnTo>
                    <a:pt x="367" y="368"/>
                  </a:lnTo>
                  <a:lnTo>
                    <a:pt x="355" y="357"/>
                  </a:lnTo>
                  <a:lnTo>
                    <a:pt x="344" y="340"/>
                  </a:lnTo>
                  <a:lnTo>
                    <a:pt x="330" y="328"/>
                  </a:lnTo>
                  <a:lnTo>
                    <a:pt x="317" y="313"/>
                  </a:lnTo>
                  <a:lnTo>
                    <a:pt x="302" y="302"/>
                  </a:lnTo>
                  <a:lnTo>
                    <a:pt x="285" y="290"/>
                  </a:lnTo>
                  <a:lnTo>
                    <a:pt x="273" y="277"/>
                  </a:lnTo>
                  <a:lnTo>
                    <a:pt x="256" y="262"/>
                  </a:lnTo>
                  <a:lnTo>
                    <a:pt x="241" y="247"/>
                  </a:lnTo>
                  <a:lnTo>
                    <a:pt x="226" y="235"/>
                  </a:lnTo>
                  <a:lnTo>
                    <a:pt x="211" y="222"/>
                  </a:lnTo>
                  <a:lnTo>
                    <a:pt x="192" y="210"/>
                  </a:lnTo>
                  <a:lnTo>
                    <a:pt x="178" y="199"/>
                  </a:lnTo>
                  <a:lnTo>
                    <a:pt x="163" y="184"/>
                  </a:lnTo>
                  <a:lnTo>
                    <a:pt x="148" y="172"/>
                  </a:lnTo>
                  <a:lnTo>
                    <a:pt x="133" y="159"/>
                  </a:lnTo>
                  <a:lnTo>
                    <a:pt x="118" y="144"/>
                  </a:lnTo>
                  <a:lnTo>
                    <a:pt x="102" y="133"/>
                  </a:lnTo>
                  <a:lnTo>
                    <a:pt x="87" y="121"/>
                  </a:lnTo>
                  <a:lnTo>
                    <a:pt x="72" y="106"/>
                  </a:lnTo>
                  <a:lnTo>
                    <a:pt x="61" y="95"/>
                  </a:lnTo>
                  <a:lnTo>
                    <a:pt x="45" y="81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44" name="Freeform 69"/>
            <p:cNvSpPr>
              <a:spLocks/>
            </p:cNvSpPr>
            <p:nvPr/>
          </p:nvSpPr>
          <p:spPr bwMode="auto">
            <a:xfrm>
              <a:off x="6016619" y="2860675"/>
              <a:ext cx="220662" cy="474663"/>
            </a:xfrm>
            <a:custGeom>
              <a:avLst/>
              <a:gdLst/>
              <a:ahLst/>
              <a:cxnLst>
                <a:cxn ang="0">
                  <a:pos x="243" y="63"/>
                </a:cxn>
                <a:cxn ang="0">
                  <a:pos x="217" y="66"/>
                </a:cxn>
                <a:cxn ang="0">
                  <a:pos x="192" y="74"/>
                </a:cxn>
                <a:cxn ang="0">
                  <a:pos x="148" y="103"/>
                </a:cxn>
                <a:cxn ang="0">
                  <a:pos x="108" y="144"/>
                </a:cxn>
                <a:cxn ang="0">
                  <a:pos x="93" y="171"/>
                </a:cxn>
                <a:cxn ang="0">
                  <a:pos x="80" y="198"/>
                </a:cxn>
                <a:cxn ang="0">
                  <a:pos x="69" y="226"/>
                </a:cxn>
                <a:cxn ang="0">
                  <a:pos x="63" y="258"/>
                </a:cxn>
                <a:cxn ang="0">
                  <a:pos x="53" y="289"/>
                </a:cxn>
                <a:cxn ang="0">
                  <a:pos x="51" y="319"/>
                </a:cxn>
                <a:cxn ang="0">
                  <a:pos x="48" y="352"/>
                </a:cxn>
                <a:cxn ang="0">
                  <a:pos x="51" y="386"/>
                </a:cxn>
                <a:cxn ang="0">
                  <a:pos x="53" y="416"/>
                </a:cxn>
                <a:cxn ang="0">
                  <a:pos x="59" y="447"/>
                </a:cxn>
                <a:cxn ang="0">
                  <a:pos x="72" y="473"/>
                </a:cxn>
                <a:cxn ang="0">
                  <a:pos x="84" y="500"/>
                </a:cxn>
                <a:cxn ang="0">
                  <a:pos x="118" y="543"/>
                </a:cxn>
                <a:cxn ang="0">
                  <a:pos x="162" y="564"/>
                </a:cxn>
                <a:cxn ang="0">
                  <a:pos x="198" y="543"/>
                </a:cxn>
                <a:cxn ang="0">
                  <a:pos x="217" y="519"/>
                </a:cxn>
                <a:cxn ang="0">
                  <a:pos x="238" y="490"/>
                </a:cxn>
                <a:cxn ang="0">
                  <a:pos x="257" y="469"/>
                </a:cxn>
                <a:cxn ang="0">
                  <a:pos x="272" y="473"/>
                </a:cxn>
                <a:cxn ang="0">
                  <a:pos x="272" y="504"/>
                </a:cxn>
                <a:cxn ang="0">
                  <a:pos x="257" y="530"/>
                </a:cxn>
                <a:cxn ang="0">
                  <a:pos x="223" y="566"/>
                </a:cxn>
                <a:cxn ang="0">
                  <a:pos x="196" y="585"/>
                </a:cxn>
                <a:cxn ang="0">
                  <a:pos x="165" y="593"/>
                </a:cxn>
                <a:cxn ang="0">
                  <a:pos x="139" y="597"/>
                </a:cxn>
                <a:cxn ang="0">
                  <a:pos x="114" y="591"/>
                </a:cxn>
                <a:cxn ang="0">
                  <a:pos x="72" y="564"/>
                </a:cxn>
                <a:cxn ang="0">
                  <a:pos x="44" y="524"/>
                </a:cxn>
                <a:cxn ang="0">
                  <a:pos x="21" y="483"/>
                </a:cxn>
                <a:cxn ang="0">
                  <a:pos x="15" y="454"/>
                </a:cxn>
                <a:cxn ang="0">
                  <a:pos x="10" y="428"/>
                </a:cxn>
                <a:cxn ang="0">
                  <a:pos x="6" y="401"/>
                </a:cxn>
                <a:cxn ang="0">
                  <a:pos x="2" y="376"/>
                </a:cxn>
                <a:cxn ang="0">
                  <a:pos x="0" y="350"/>
                </a:cxn>
                <a:cxn ang="0">
                  <a:pos x="0" y="308"/>
                </a:cxn>
                <a:cxn ang="0">
                  <a:pos x="0" y="283"/>
                </a:cxn>
                <a:cxn ang="0">
                  <a:pos x="2" y="241"/>
                </a:cxn>
                <a:cxn ang="0">
                  <a:pos x="6" y="213"/>
                </a:cxn>
                <a:cxn ang="0">
                  <a:pos x="17" y="169"/>
                </a:cxn>
                <a:cxn ang="0">
                  <a:pos x="36" y="123"/>
                </a:cxn>
                <a:cxn ang="0">
                  <a:pos x="57" y="82"/>
                </a:cxn>
                <a:cxn ang="0">
                  <a:pos x="91" y="47"/>
                </a:cxn>
                <a:cxn ang="0">
                  <a:pos x="129" y="23"/>
                </a:cxn>
                <a:cxn ang="0">
                  <a:pos x="160" y="9"/>
                </a:cxn>
                <a:cxn ang="0">
                  <a:pos x="190" y="2"/>
                </a:cxn>
                <a:cxn ang="0">
                  <a:pos x="217" y="2"/>
                </a:cxn>
                <a:cxn ang="0">
                  <a:pos x="251" y="0"/>
                </a:cxn>
                <a:cxn ang="0">
                  <a:pos x="278" y="11"/>
                </a:cxn>
                <a:cxn ang="0">
                  <a:pos x="280" y="46"/>
                </a:cxn>
                <a:cxn ang="0">
                  <a:pos x="266" y="66"/>
                </a:cxn>
              </a:cxnLst>
              <a:rect l="0" t="0" r="r" b="b"/>
              <a:pathLst>
                <a:path w="280" h="597">
                  <a:moveTo>
                    <a:pt x="266" y="66"/>
                  </a:moveTo>
                  <a:lnTo>
                    <a:pt x="253" y="63"/>
                  </a:lnTo>
                  <a:lnTo>
                    <a:pt x="243" y="63"/>
                  </a:lnTo>
                  <a:lnTo>
                    <a:pt x="236" y="63"/>
                  </a:lnTo>
                  <a:lnTo>
                    <a:pt x="226" y="66"/>
                  </a:lnTo>
                  <a:lnTo>
                    <a:pt x="217" y="66"/>
                  </a:lnTo>
                  <a:lnTo>
                    <a:pt x="207" y="68"/>
                  </a:lnTo>
                  <a:lnTo>
                    <a:pt x="198" y="72"/>
                  </a:lnTo>
                  <a:lnTo>
                    <a:pt x="192" y="74"/>
                  </a:lnTo>
                  <a:lnTo>
                    <a:pt x="175" y="82"/>
                  </a:lnTo>
                  <a:lnTo>
                    <a:pt x="160" y="93"/>
                  </a:lnTo>
                  <a:lnTo>
                    <a:pt x="148" y="103"/>
                  </a:lnTo>
                  <a:lnTo>
                    <a:pt x="135" y="116"/>
                  </a:lnTo>
                  <a:lnTo>
                    <a:pt x="120" y="129"/>
                  </a:lnTo>
                  <a:lnTo>
                    <a:pt x="108" y="144"/>
                  </a:lnTo>
                  <a:lnTo>
                    <a:pt x="103" y="154"/>
                  </a:lnTo>
                  <a:lnTo>
                    <a:pt x="99" y="163"/>
                  </a:lnTo>
                  <a:lnTo>
                    <a:pt x="93" y="171"/>
                  </a:lnTo>
                  <a:lnTo>
                    <a:pt x="91" y="180"/>
                  </a:lnTo>
                  <a:lnTo>
                    <a:pt x="84" y="190"/>
                  </a:lnTo>
                  <a:lnTo>
                    <a:pt x="80" y="198"/>
                  </a:lnTo>
                  <a:lnTo>
                    <a:pt x="78" y="207"/>
                  </a:lnTo>
                  <a:lnTo>
                    <a:pt x="76" y="217"/>
                  </a:lnTo>
                  <a:lnTo>
                    <a:pt x="69" y="226"/>
                  </a:lnTo>
                  <a:lnTo>
                    <a:pt x="67" y="237"/>
                  </a:lnTo>
                  <a:lnTo>
                    <a:pt x="63" y="247"/>
                  </a:lnTo>
                  <a:lnTo>
                    <a:pt x="63" y="258"/>
                  </a:lnTo>
                  <a:lnTo>
                    <a:pt x="57" y="268"/>
                  </a:lnTo>
                  <a:lnTo>
                    <a:pt x="57" y="277"/>
                  </a:lnTo>
                  <a:lnTo>
                    <a:pt x="53" y="289"/>
                  </a:lnTo>
                  <a:lnTo>
                    <a:pt x="53" y="298"/>
                  </a:lnTo>
                  <a:lnTo>
                    <a:pt x="51" y="308"/>
                  </a:lnTo>
                  <a:lnTo>
                    <a:pt x="51" y="319"/>
                  </a:lnTo>
                  <a:lnTo>
                    <a:pt x="51" y="331"/>
                  </a:lnTo>
                  <a:lnTo>
                    <a:pt x="51" y="344"/>
                  </a:lnTo>
                  <a:lnTo>
                    <a:pt x="48" y="352"/>
                  </a:lnTo>
                  <a:lnTo>
                    <a:pt x="48" y="361"/>
                  </a:lnTo>
                  <a:lnTo>
                    <a:pt x="48" y="372"/>
                  </a:lnTo>
                  <a:lnTo>
                    <a:pt x="51" y="386"/>
                  </a:lnTo>
                  <a:lnTo>
                    <a:pt x="51" y="395"/>
                  </a:lnTo>
                  <a:lnTo>
                    <a:pt x="51" y="405"/>
                  </a:lnTo>
                  <a:lnTo>
                    <a:pt x="53" y="416"/>
                  </a:lnTo>
                  <a:lnTo>
                    <a:pt x="57" y="428"/>
                  </a:lnTo>
                  <a:lnTo>
                    <a:pt x="57" y="437"/>
                  </a:lnTo>
                  <a:lnTo>
                    <a:pt x="59" y="447"/>
                  </a:lnTo>
                  <a:lnTo>
                    <a:pt x="63" y="454"/>
                  </a:lnTo>
                  <a:lnTo>
                    <a:pt x="67" y="464"/>
                  </a:lnTo>
                  <a:lnTo>
                    <a:pt x="72" y="473"/>
                  </a:lnTo>
                  <a:lnTo>
                    <a:pt x="76" y="483"/>
                  </a:lnTo>
                  <a:lnTo>
                    <a:pt x="80" y="490"/>
                  </a:lnTo>
                  <a:lnTo>
                    <a:pt x="84" y="500"/>
                  </a:lnTo>
                  <a:lnTo>
                    <a:pt x="93" y="515"/>
                  </a:lnTo>
                  <a:lnTo>
                    <a:pt x="105" y="530"/>
                  </a:lnTo>
                  <a:lnTo>
                    <a:pt x="118" y="543"/>
                  </a:lnTo>
                  <a:lnTo>
                    <a:pt x="135" y="559"/>
                  </a:lnTo>
                  <a:lnTo>
                    <a:pt x="148" y="564"/>
                  </a:lnTo>
                  <a:lnTo>
                    <a:pt x="162" y="564"/>
                  </a:lnTo>
                  <a:lnTo>
                    <a:pt x="175" y="559"/>
                  </a:lnTo>
                  <a:lnTo>
                    <a:pt x="192" y="549"/>
                  </a:lnTo>
                  <a:lnTo>
                    <a:pt x="198" y="543"/>
                  </a:lnTo>
                  <a:lnTo>
                    <a:pt x="205" y="536"/>
                  </a:lnTo>
                  <a:lnTo>
                    <a:pt x="211" y="526"/>
                  </a:lnTo>
                  <a:lnTo>
                    <a:pt x="217" y="519"/>
                  </a:lnTo>
                  <a:lnTo>
                    <a:pt x="223" y="509"/>
                  </a:lnTo>
                  <a:lnTo>
                    <a:pt x="230" y="500"/>
                  </a:lnTo>
                  <a:lnTo>
                    <a:pt x="238" y="490"/>
                  </a:lnTo>
                  <a:lnTo>
                    <a:pt x="243" y="485"/>
                  </a:lnTo>
                  <a:lnTo>
                    <a:pt x="247" y="477"/>
                  </a:lnTo>
                  <a:lnTo>
                    <a:pt x="257" y="469"/>
                  </a:lnTo>
                  <a:lnTo>
                    <a:pt x="262" y="467"/>
                  </a:lnTo>
                  <a:lnTo>
                    <a:pt x="268" y="467"/>
                  </a:lnTo>
                  <a:lnTo>
                    <a:pt x="272" y="473"/>
                  </a:lnTo>
                  <a:lnTo>
                    <a:pt x="274" y="479"/>
                  </a:lnTo>
                  <a:lnTo>
                    <a:pt x="274" y="488"/>
                  </a:lnTo>
                  <a:lnTo>
                    <a:pt x="272" y="504"/>
                  </a:lnTo>
                  <a:lnTo>
                    <a:pt x="266" y="511"/>
                  </a:lnTo>
                  <a:lnTo>
                    <a:pt x="262" y="523"/>
                  </a:lnTo>
                  <a:lnTo>
                    <a:pt x="257" y="530"/>
                  </a:lnTo>
                  <a:lnTo>
                    <a:pt x="251" y="540"/>
                  </a:lnTo>
                  <a:lnTo>
                    <a:pt x="238" y="551"/>
                  </a:lnTo>
                  <a:lnTo>
                    <a:pt x="223" y="566"/>
                  </a:lnTo>
                  <a:lnTo>
                    <a:pt x="213" y="572"/>
                  </a:lnTo>
                  <a:lnTo>
                    <a:pt x="205" y="580"/>
                  </a:lnTo>
                  <a:lnTo>
                    <a:pt x="196" y="585"/>
                  </a:lnTo>
                  <a:lnTo>
                    <a:pt x="186" y="587"/>
                  </a:lnTo>
                  <a:lnTo>
                    <a:pt x="175" y="591"/>
                  </a:lnTo>
                  <a:lnTo>
                    <a:pt x="165" y="593"/>
                  </a:lnTo>
                  <a:lnTo>
                    <a:pt x="156" y="597"/>
                  </a:lnTo>
                  <a:lnTo>
                    <a:pt x="148" y="597"/>
                  </a:lnTo>
                  <a:lnTo>
                    <a:pt x="139" y="597"/>
                  </a:lnTo>
                  <a:lnTo>
                    <a:pt x="129" y="593"/>
                  </a:lnTo>
                  <a:lnTo>
                    <a:pt x="120" y="593"/>
                  </a:lnTo>
                  <a:lnTo>
                    <a:pt x="114" y="591"/>
                  </a:lnTo>
                  <a:lnTo>
                    <a:pt x="99" y="585"/>
                  </a:lnTo>
                  <a:lnTo>
                    <a:pt x="88" y="576"/>
                  </a:lnTo>
                  <a:lnTo>
                    <a:pt x="72" y="564"/>
                  </a:lnTo>
                  <a:lnTo>
                    <a:pt x="63" y="551"/>
                  </a:lnTo>
                  <a:lnTo>
                    <a:pt x="51" y="540"/>
                  </a:lnTo>
                  <a:lnTo>
                    <a:pt x="44" y="524"/>
                  </a:lnTo>
                  <a:lnTo>
                    <a:pt x="36" y="505"/>
                  </a:lnTo>
                  <a:lnTo>
                    <a:pt x="27" y="490"/>
                  </a:lnTo>
                  <a:lnTo>
                    <a:pt x="21" y="483"/>
                  </a:lnTo>
                  <a:lnTo>
                    <a:pt x="21" y="473"/>
                  </a:lnTo>
                  <a:lnTo>
                    <a:pt x="17" y="464"/>
                  </a:lnTo>
                  <a:lnTo>
                    <a:pt x="15" y="454"/>
                  </a:lnTo>
                  <a:lnTo>
                    <a:pt x="12" y="447"/>
                  </a:lnTo>
                  <a:lnTo>
                    <a:pt x="12" y="437"/>
                  </a:lnTo>
                  <a:lnTo>
                    <a:pt x="10" y="428"/>
                  </a:lnTo>
                  <a:lnTo>
                    <a:pt x="10" y="422"/>
                  </a:lnTo>
                  <a:lnTo>
                    <a:pt x="6" y="410"/>
                  </a:lnTo>
                  <a:lnTo>
                    <a:pt x="6" y="401"/>
                  </a:lnTo>
                  <a:lnTo>
                    <a:pt x="6" y="395"/>
                  </a:lnTo>
                  <a:lnTo>
                    <a:pt x="6" y="386"/>
                  </a:lnTo>
                  <a:lnTo>
                    <a:pt x="2" y="376"/>
                  </a:lnTo>
                  <a:lnTo>
                    <a:pt x="2" y="367"/>
                  </a:lnTo>
                  <a:lnTo>
                    <a:pt x="0" y="359"/>
                  </a:lnTo>
                  <a:lnTo>
                    <a:pt x="0" y="350"/>
                  </a:lnTo>
                  <a:lnTo>
                    <a:pt x="0" y="334"/>
                  </a:lnTo>
                  <a:lnTo>
                    <a:pt x="0" y="319"/>
                  </a:lnTo>
                  <a:lnTo>
                    <a:pt x="0" y="308"/>
                  </a:lnTo>
                  <a:lnTo>
                    <a:pt x="0" y="298"/>
                  </a:lnTo>
                  <a:lnTo>
                    <a:pt x="0" y="289"/>
                  </a:lnTo>
                  <a:lnTo>
                    <a:pt x="0" y="283"/>
                  </a:lnTo>
                  <a:lnTo>
                    <a:pt x="0" y="266"/>
                  </a:lnTo>
                  <a:lnTo>
                    <a:pt x="2" y="251"/>
                  </a:lnTo>
                  <a:lnTo>
                    <a:pt x="2" y="241"/>
                  </a:lnTo>
                  <a:lnTo>
                    <a:pt x="2" y="232"/>
                  </a:lnTo>
                  <a:lnTo>
                    <a:pt x="6" y="222"/>
                  </a:lnTo>
                  <a:lnTo>
                    <a:pt x="6" y="213"/>
                  </a:lnTo>
                  <a:lnTo>
                    <a:pt x="10" y="198"/>
                  </a:lnTo>
                  <a:lnTo>
                    <a:pt x="15" y="184"/>
                  </a:lnTo>
                  <a:lnTo>
                    <a:pt x="17" y="169"/>
                  </a:lnTo>
                  <a:lnTo>
                    <a:pt x="21" y="150"/>
                  </a:lnTo>
                  <a:lnTo>
                    <a:pt x="31" y="139"/>
                  </a:lnTo>
                  <a:lnTo>
                    <a:pt x="36" y="123"/>
                  </a:lnTo>
                  <a:lnTo>
                    <a:pt x="42" y="108"/>
                  </a:lnTo>
                  <a:lnTo>
                    <a:pt x="51" y="93"/>
                  </a:lnTo>
                  <a:lnTo>
                    <a:pt x="57" y="82"/>
                  </a:lnTo>
                  <a:lnTo>
                    <a:pt x="69" y="72"/>
                  </a:lnTo>
                  <a:lnTo>
                    <a:pt x="78" y="57"/>
                  </a:lnTo>
                  <a:lnTo>
                    <a:pt x="91" y="47"/>
                  </a:lnTo>
                  <a:lnTo>
                    <a:pt x="103" y="38"/>
                  </a:lnTo>
                  <a:lnTo>
                    <a:pt x="118" y="32"/>
                  </a:lnTo>
                  <a:lnTo>
                    <a:pt x="129" y="23"/>
                  </a:lnTo>
                  <a:lnTo>
                    <a:pt x="145" y="17"/>
                  </a:lnTo>
                  <a:lnTo>
                    <a:pt x="154" y="11"/>
                  </a:lnTo>
                  <a:lnTo>
                    <a:pt x="160" y="9"/>
                  </a:lnTo>
                  <a:lnTo>
                    <a:pt x="169" y="6"/>
                  </a:lnTo>
                  <a:lnTo>
                    <a:pt x="177" y="6"/>
                  </a:lnTo>
                  <a:lnTo>
                    <a:pt x="190" y="2"/>
                  </a:lnTo>
                  <a:lnTo>
                    <a:pt x="198" y="2"/>
                  </a:lnTo>
                  <a:lnTo>
                    <a:pt x="207" y="2"/>
                  </a:lnTo>
                  <a:lnTo>
                    <a:pt x="217" y="2"/>
                  </a:lnTo>
                  <a:lnTo>
                    <a:pt x="226" y="0"/>
                  </a:lnTo>
                  <a:lnTo>
                    <a:pt x="242" y="0"/>
                  </a:lnTo>
                  <a:lnTo>
                    <a:pt x="251" y="0"/>
                  </a:lnTo>
                  <a:lnTo>
                    <a:pt x="262" y="2"/>
                  </a:lnTo>
                  <a:lnTo>
                    <a:pt x="272" y="2"/>
                  </a:lnTo>
                  <a:lnTo>
                    <a:pt x="278" y="11"/>
                  </a:lnTo>
                  <a:lnTo>
                    <a:pt x="280" y="21"/>
                  </a:lnTo>
                  <a:lnTo>
                    <a:pt x="280" y="32"/>
                  </a:lnTo>
                  <a:lnTo>
                    <a:pt x="280" y="46"/>
                  </a:lnTo>
                  <a:lnTo>
                    <a:pt x="278" y="53"/>
                  </a:lnTo>
                  <a:lnTo>
                    <a:pt x="272" y="59"/>
                  </a:lnTo>
                  <a:lnTo>
                    <a:pt x="266" y="66"/>
                  </a:lnTo>
                  <a:lnTo>
                    <a:pt x="266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45" name="Freeform 70"/>
            <p:cNvSpPr>
              <a:spLocks/>
            </p:cNvSpPr>
            <p:nvPr/>
          </p:nvSpPr>
          <p:spPr bwMode="auto">
            <a:xfrm>
              <a:off x="6203944" y="2862264"/>
              <a:ext cx="246062" cy="322263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66" y="0"/>
                </a:cxn>
                <a:cxn ang="0">
                  <a:pos x="81" y="7"/>
                </a:cxn>
                <a:cxn ang="0">
                  <a:pos x="106" y="15"/>
                </a:cxn>
                <a:cxn ang="0">
                  <a:pos x="135" y="34"/>
                </a:cxn>
                <a:cxn ang="0">
                  <a:pos x="159" y="55"/>
                </a:cxn>
                <a:cxn ang="0">
                  <a:pos x="180" y="80"/>
                </a:cxn>
                <a:cxn ang="0">
                  <a:pos x="199" y="108"/>
                </a:cxn>
                <a:cxn ang="0">
                  <a:pos x="211" y="139"/>
                </a:cxn>
                <a:cxn ang="0">
                  <a:pos x="220" y="173"/>
                </a:cxn>
                <a:cxn ang="0">
                  <a:pos x="220" y="203"/>
                </a:cxn>
                <a:cxn ang="0">
                  <a:pos x="220" y="235"/>
                </a:cxn>
                <a:cxn ang="0">
                  <a:pos x="226" y="266"/>
                </a:cxn>
                <a:cxn ang="0">
                  <a:pos x="241" y="287"/>
                </a:cxn>
                <a:cxn ang="0">
                  <a:pos x="256" y="306"/>
                </a:cxn>
                <a:cxn ang="0">
                  <a:pos x="272" y="321"/>
                </a:cxn>
                <a:cxn ang="0">
                  <a:pos x="289" y="334"/>
                </a:cxn>
                <a:cxn ang="0">
                  <a:pos x="308" y="357"/>
                </a:cxn>
                <a:cxn ang="0">
                  <a:pos x="308" y="382"/>
                </a:cxn>
                <a:cxn ang="0">
                  <a:pos x="289" y="403"/>
                </a:cxn>
                <a:cxn ang="0">
                  <a:pos x="262" y="403"/>
                </a:cxn>
                <a:cxn ang="0">
                  <a:pos x="235" y="388"/>
                </a:cxn>
                <a:cxn ang="0">
                  <a:pos x="214" y="370"/>
                </a:cxn>
                <a:cxn ang="0">
                  <a:pos x="194" y="359"/>
                </a:cxn>
                <a:cxn ang="0">
                  <a:pos x="175" y="342"/>
                </a:cxn>
                <a:cxn ang="0">
                  <a:pos x="156" y="323"/>
                </a:cxn>
                <a:cxn ang="0">
                  <a:pos x="148" y="306"/>
                </a:cxn>
                <a:cxn ang="0">
                  <a:pos x="142" y="287"/>
                </a:cxn>
                <a:cxn ang="0">
                  <a:pos x="142" y="270"/>
                </a:cxn>
                <a:cxn ang="0">
                  <a:pos x="142" y="249"/>
                </a:cxn>
                <a:cxn ang="0">
                  <a:pos x="142" y="226"/>
                </a:cxn>
                <a:cxn ang="0">
                  <a:pos x="142" y="205"/>
                </a:cxn>
                <a:cxn ang="0">
                  <a:pos x="142" y="184"/>
                </a:cxn>
                <a:cxn ang="0">
                  <a:pos x="135" y="163"/>
                </a:cxn>
                <a:cxn ang="0">
                  <a:pos x="127" y="139"/>
                </a:cxn>
                <a:cxn ang="0">
                  <a:pos x="118" y="121"/>
                </a:cxn>
                <a:cxn ang="0">
                  <a:pos x="106" y="101"/>
                </a:cxn>
                <a:cxn ang="0">
                  <a:pos x="91" y="85"/>
                </a:cxn>
                <a:cxn ang="0">
                  <a:pos x="72" y="72"/>
                </a:cxn>
                <a:cxn ang="0">
                  <a:pos x="55" y="64"/>
                </a:cxn>
                <a:cxn ang="0">
                  <a:pos x="34" y="61"/>
                </a:cxn>
                <a:cxn ang="0">
                  <a:pos x="13" y="57"/>
                </a:cxn>
                <a:cxn ang="0">
                  <a:pos x="0" y="40"/>
                </a:cxn>
                <a:cxn ang="0">
                  <a:pos x="0" y="19"/>
                </a:cxn>
                <a:cxn ang="0">
                  <a:pos x="15" y="0"/>
                </a:cxn>
                <a:cxn ang="0">
                  <a:pos x="24" y="0"/>
                </a:cxn>
              </a:cxnLst>
              <a:rect l="0" t="0" r="r" b="b"/>
              <a:pathLst>
                <a:path w="310" h="405">
                  <a:moveTo>
                    <a:pt x="24" y="0"/>
                  </a:moveTo>
                  <a:lnTo>
                    <a:pt x="40" y="0"/>
                  </a:lnTo>
                  <a:lnTo>
                    <a:pt x="57" y="0"/>
                  </a:lnTo>
                  <a:lnTo>
                    <a:pt x="66" y="0"/>
                  </a:lnTo>
                  <a:lnTo>
                    <a:pt x="76" y="4"/>
                  </a:lnTo>
                  <a:lnTo>
                    <a:pt x="81" y="7"/>
                  </a:lnTo>
                  <a:lnTo>
                    <a:pt x="91" y="13"/>
                  </a:lnTo>
                  <a:lnTo>
                    <a:pt x="106" y="15"/>
                  </a:lnTo>
                  <a:lnTo>
                    <a:pt x="119" y="25"/>
                  </a:lnTo>
                  <a:lnTo>
                    <a:pt x="135" y="34"/>
                  </a:lnTo>
                  <a:lnTo>
                    <a:pt x="148" y="45"/>
                  </a:lnTo>
                  <a:lnTo>
                    <a:pt x="159" y="55"/>
                  </a:lnTo>
                  <a:lnTo>
                    <a:pt x="171" y="66"/>
                  </a:lnTo>
                  <a:lnTo>
                    <a:pt x="180" y="80"/>
                  </a:lnTo>
                  <a:lnTo>
                    <a:pt x="194" y="93"/>
                  </a:lnTo>
                  <a:lnTo>
                    <a:pt x="199" y="108"/>
                  </a:lnTo>
                  <a:lnTo>
                    <a:pt x="205" y="125"/>
                  </a:lnTo>
                  <a:lnTo>
                    <a:pt x="211" y="139"/>
                  </a:lnTo>
                  <a:lnTo>
                    <a:pt x="220" y="154"/>
                  </a:lnTo>
                  <a:lnTo>
                    <a:pt x="220" y="173"/>
                  </a:lnTo>
                  <a:lnTo>
                    <a:pt x="224" y="188"/>
                  </a:lnTo>
                  <a:lnTo>
                    <a:pt x="220" y="203"/>
                  </a:lnTo>
                  <a:lnTo>
                    <a:pt x="220" y="220"/>
                  </a:lnTo>
                  <a:lnTo>
                    <a:pt x="220" y="235"/>
                  </a:lnTo>
                  <a:lnTo>
                    <a:pt x="220" y="251"/>
                  </a:lnTo>
                  <a:lnTo>
                    <a:pt x="226" y="266"/>
                  </a:lnTo>
                  <a:lnTo>
                    <a:pt x="235" y="281"/>
                  </a:lnTo>
                  <a:lnTo>
                    <a:pt x="241" y="287"/>
                  </a:lnTo>
                  <a:lnTo>
                    <a:pt x="251" y="296"/>
                  </a:lnTo>
                  <a:lnTo>
                    <a:pt x="256" y="306"/>
                  </a:lnTo>
                  <a:lnTo>
                    <a:pt x="266" y="312"/>
                  </a:lnTo>
                  <a:lnTo>
                    <a:pt x="272" y="321"/>
                  </a:lnTo>
                  <a:lnTo>
                    <a:pt x="281" y="327"/>
                  </a:lnTo>
                  <a:lnTo>
                    <a:pt x="289" y="334"/>
                  </a:lnTo>
                  <a:lnTo>
                    <a:pt x="298" y="344"/>
                  </a:lnTo>
                  <a:lnTo>
                    <a:pt x="308" y="357"/>
                  </a:lnTo>
                  <a:lnTo>
                    <a:pt x="310" y="369"/>
                  </a:lnTo>
                  <a:lnTo>
                    <a:pt x="308" y="382"/>
                  </a:lnTo>
                  <a:lnTo>
                    <a:pt x="302" y="393"/>
                  </a:lnTo>
                  <a:lnTo>
                    <a:pt x="289" y="403"/>
                  </a:lnTo>
                  <a:lnTo>
                    <a:pt x="277" y="405"/>
                  </a:lnTo>
                  <a:lnTo>
                    <a:pt x="262" y="403"/>
                  </a:lnTo>
                  <a:lnTo>
                    <a:pt x="247" y="395"/>
                  </a:lnTo>
                  <a:lnTo>
                    <a:pt x="235" y="388"/>
                  </a:lnTo>
                  <a:lnTo>
                    <a:pt x="226" y="382"/>
                  </a:lnTo>
                  <a:lnTo>
                    <a:pt x="214" y="370"/>
                  </a:lnTo>
                  <a:lnTo>
                    <a:pt x="205" y="365"/>
                  </a:lnTo>
                  <a:lnTo>
                    <a:pt x="194" y="359"/>
                  </a:lnTo>
                  <a:lnTo>
                    <a:pt x="184" y="350"/>
                  </a:lnTo>
                  <a:lnTo>
                    <a:pt x="175" y="342"/>
                  </a:lnTo>
                  <a:lnTo>
                    <a:pt x="167" y="332"/>
                  </a:lnTo>
                  <a:lnTo>
                    <a:pt x="156" y="323"/>
                  </a:lnTo>
                  <a:lnTo>
                    <a:pt x="150" y="313"/>
                  </a:lnTo>
                  <a:lnTo>
                    <a:pt x="148" y="306"/>
                  </a:lnTo>
                  <a:lnTo>
                    <a:pt x="144" y="296"/>
                  </a:lnTo>
                  <a:lnTo>
                    <a:pt x="142" y="287"/>
                  </a:lnTo>
                  <a:lnTo>
                    <a:pt x="142" y="277"/>
                  </a:lnTo>
                  <a:lnTo>
                    <a:pt x="142" y="270"/>
                  </a:lnTo>
                  <a:lnTo>
                    <a:pt x="142" y="256"/>
                  </a:lnTo>
                  <a:lnTo>
                    <a:pt x="142" y="249"/>
                  </a:lnTo>
                  <a:lnTo>
                    <a:pt x="142" y="235"/>
                  </a:lnTo>
                  <a:lnTo>
                    <a:pt x="142" y="226"/>
                  </a:lnTo>
                  <a:lnTo>
                    <a:pt x="144" y="215"/>
                  </a:lnTo>
                  <a:lnTo>
                    <a:pt x="142" y="205"/>
                  </a:lnTo>
                  <a:lnTo>
                    <a:pt x="142" y="194"/>
                  </a:lnTo>
                  <a:lnTo>
                    <a:pt x="142" y="184"/>
                  </a:lnTo>
                  <a:lnTo>
                    <a:pt x="138" y="175"/>
                  </a:lnTo>
                  <a:lnTo>
                    <a:pt x="135" y="163"/>
                  </a:lnTo>
                  <a:lnTo>
                    <a:pt x="133" y="152"/>
                  </a:lnTo>
                  <a:lnTo>
                    <a:pt x="127" y="139"/>
                  </a:lnTo>
                  <a:lnTo>
                    <a:pt x="123" y="129"/>
                  </a:lnTo>
                  <a:lnTo>
                    <a:pt x="118" y="121"/>
                  </a:lnTo>
                  <a:lnTo>
                    <a:pt x="112" y="112"/>
                  </a:lnTo>
                  <a:lnTo>
                    <a:pt x="106" y="101"/>
                  </a:lnTo>
                  <a:lnTo>
                    <a:pt x="99" y="93"/>
                  </a:lnTo>
                  <a:lnTo>
                    <a:pt x="91" y="85"/>
                  </a:lnTo>
                  <a:lnTo>
                    <a:pt x="81" y="80"/>
                  </a:lnTo>
                  <a:lnTo>
                    <a:pt x="72" y="72"/>
                  </a:lnTo>
                  <a:lnTo>
                    <a:pt x="66" y="70"/>
                  </a:lnTo>
                  <a:lnTo>
                    <a:pt x="55" y="64"/>
                  </a:lnTo>
                  <a:lnTo>
                    <a:pt x="42" y="64"/>
                  </a:lnTo>
                  <a:lnTo>
                    <a:pt x="34" y="61"/>
                  </a:lnTo>
                  <a:lnTo>
                    <a:pt x="21" y="61"/>
                  </a:lnTo>
                  <a:lnTo>
                    <a:pt x="13" y="57"/>
                  </a:lnTo>
                  <a:lnTo>
                    <a:pt x="4" y="49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5" y="7"/>
                  </a:lnTo>
                  <a:lnTo>
                    <a:pt x="15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46" name="Freeform 71"/>
            <p:cNvSpPr>
              <a:spLocks/>
            </p:cNvSpPr>
            <p:nvPr/>
          </p:nvSpPr>
          <p:spPr bwMode="auto">
            <a:xfrm>
              <a:off x="6215058" y="3098801"/>
              <a:ext cx="355599" cy="461964"/>
            </a:xfrm>
            <a:custGeom>
              <a:avLst/>
              <a:gdLst/>
              <a:ahLst/>
              <a:cxnLst>
                <a:cxn ang="0">
                  <a:pos x="403" y="57"/>
                </a:cxn>
                <a:cxn ang="0">
                  <a:pos x="378" y="57"/>
                </a:cxn>
                <a:cxn ang="0">
                  <a:pos x="352" y="61"/>
                </a:cxn>
                <a:cxn ang="0">
                  <a:pos x="325" y="63"/>
                </a:cxn>
                <a:cxn ang="0">
                  <a:pos x="285" y="78"/>
                </a:cxn>
                <a:cxn ang="0">
                  <a:pos x="259" y="92"/>
                </a:cxn>
                <a:cxn ang="0">
                  <a:pos x="232" y="112"/>
                </a:cxn>
                <a:cxn ang="0">
                  <a:pos x="201" y="139"/>
                </a:cxn>
                <a:cxn ang="0">
                  <a:pos x="175" y="175"/>
                </a:cxn>
                <a:cxn ang="0">
                  <a:pos x="141" y="213"/>
                </a:cxn>
                <a:cxn ang="0">
                  <a:pos x="114" y="261"/>
                </a:cxn>
                <a:cxn ang="0">
                  <a:pos x="101" y="287"/>
                </a:cxn>
                <a:cxn ang="0">
                  <a:pos x="89" y="314"/>
                </a:cxn>
                <a:cxn ang="0">
                  <a:pos x="74" y="340"/>
                </a:cxn>
                <a:cxn ang="0">
                  <a:pos x="68" y="371"/>
                </a:cxn>
                <a:cxn ang="0">
                  <a:pos x="59" y="405"/>
                </a:cxn>
                <a:cxn ang="0">
                  <a:pos x="53" y="437"/>
                </a:cxn>
                <a:cxn ang="0">
                  <a:pos x="48" y="464"/>
                </a:cxn>
                <a:cxn ang="0">
                  <a:pos x="44" y="494"/>
                </a:cxn>
                <a:cxn ang="0">
                  <a:pos x="36" y="531"/>
                </a:cxn>
                <a:cxn ang="0">
                  <a:pos x="27" y="567"/>
                </a:cxn>
                <a:cxn ang="0">
                  <a:pos x="15" y="584"/>
                </a:cxn>
                <a:cxn ang="0">
                  <a:pos x="6" y="567"/>
                </a:cxn>
                <a:cxn ang="0">
                  <a:pos x="0" y="525"/>
                </a:cxn>
                <a:cxn ang="0">
                  <a:pos x="2" y="498"/>
                </a:cxn>
                <a:cxn ang="0">
                  <a:pos x="2" y="468"/>
                </a:cxn>
                <a:cxn ang="0">
                  <a:pos x="8" y="437"/>
                </a:cxn>
                <a:cxn ang="0">
                  <a:pos x="11" y="405"/>
                </a:cxn>
                <a:cxn ang="0">
                  <a:pos x="21" y="375"/>
                </a:cxn>
                <a:cxn ang="0">
                  <a:pos x="29" y="340"/>
                </a:cxn>
                <a:cxn ang="0">
                  <a:pos x="42" y="304"/>
                </a:cxn>
                <a:cxn ang="0">
                  <a:pos x="53" y="272"/>
                </a:cxn>
                <a:cxn ang="0">
                  <a:pos x="68" y="242"/>
                </a:cxn>
                <a:cxn ang="0">
                  <a:pos x="84" y="207"/>
                </a:cxn>
                <a:cxn ang="0">
                  <a:pos x="101" y="175"/>
                </a:cxn>
                <a:cxn ang="0">
                  <a:pos x="116" y="149"/>
                </a:cxn>
                <a:cxn ang="0">
                  <a:pos x="137" y="118"/>
                </a:cxn>
                <a:cxn ang="0">
                  <a:pos x="158" y="93"/>
                </a:cxn>
                <a:cxn ang="0">
                  <a:pos x="196" y="54"/>
                </a:cxn>
                <a:cxn ang="0">
                  <a:pos x="238" y="27"/>
                </a:cxn>
                <a:cxn ang="0">
                  <a:pos x="264" y="12"/>
                </a:cxn>
                <a:cxn ang="0">
                  <a:pos x="293" y="4"/>
                </a:cxn>
                <a:cxn ang="0">
                  <a:pos x="329" y="4"/>
                </a:cxn>
                <a:cxn ang="0">
                  <a:pos x="352" y="4"/>
                </a:cxn>
                <a:cxn ang="0">
                  <a:pos x="378" y="10"/>
                </a:cxn>
                <a:cxn ang="0">
                  <a:pos x="409" y="16"/>
                </a:cxn>
                <a:cxn ang="0">
                  <a:pos x="439" y="31"/>
                </a:cxn>
                <a:cxn ang="0">
                  <a:pos x="445" y="54"/>
                </a:cxn>
                <a:cxn ang="0">
                  <a:pos x="428" y="61"/>
                </a:cxn>
              </a:cxnLst>
              <a:rect l="0" t="0" r="r" b="b"/>
              <a:pathLst>
                <a:path w="449" h="584">
                  <a:moveTo>
                    <a:pt x="428" y="61"/>
                  </a:moveTo>
                  <a:lnTo>
                    <a:pt x="418" y="57"/>
                  </a:lnTo>
                  <a:lnTo>
                    <a:pt x="403" y="57"/>
                  </a:lnTo>
                  <a:lnTo>
                    <a:pt x="393" y="57"/>
                  </a:lnTo>
                  <a:lnTo>
                    <a:pt x="388" y="57"/>
                  </a:lnTo>
                  <a:lnTo>
                    <a:pt x="378" y="57"/>
                  </a:lnTo>
                  <a:lnTo>
                    <a:pt x="373" y="61"/>
                  </a:lnTo>
                  <a:lnTo>
                    <a:pt x="363" y="61"/>
                  </a:lnTo>
                  <a:lnTo>
                    <a:pt x="352" y="61"/>
                  </a:lnTo>
                  <a:lnTo>
                    <a:pt x="346" y="61"/>
                  </a:lnTo>
                  <a:lnTo>
                    <a:pt x="336" y="63"/>
                  </a:lnTo>
                  <a:lnTo>
                    <a:pt x="325" y="63"/>
                  </a:lnTo>
                  <a:lnTo>
                    <a:pt x="316" y="67"/>
                  </a:lnTo>
                  <a:lnTo>
                    <a:pt x="300" y="69"/>
                  </a:lnTo>
                  <a:lnTo>
                    <a:pt x="285" y="78"/>
                  </a:lnTo>
                  <a:lnTo>
                    <a:pt x="276" y="82"/>
                  </a:lnTo>
                  <a:lnTo>
                    <a:pt x="268" y="86"/>
                  </a:lnTo>
                  <a:lnTo>
                    <a:pt x="259" y="92"/>
                  </a:lnTo>
                  <a:lnTo>
                    <a:pt x="253" y="99"/>
                  </a:lnTo>
                  <a:lnTo>
                    <a:pt x="239" y="103"/>
                  </a:lnTo>
                  <a:lnTo>
                    <a:pt x="232" y="112"/>
                  </a:lnTo>
                  <a:lnTo>
                    <a:pt x="222" y="120"/>
                  </a:lnTo>
                  <a:lnTo>
                    <a:pt x="213" y="130"/>
                  </a:lnTo>
                  <a:lnTo>
                    <a:pt x="201" y="139"/>
                  </a:lnTo>
                  <a:lnTo>
                    <a:pt x="192" y="150"/>
                  </a:lnTo>
                  <a:lnTo>
                    <a:pt x="182" y="160"/>
                  </a:lnTo>
                  <a:lnTo>
                    <a:pt x="175" y="175"/>
                  </a:lnTo>
                  <a:lnTo>
                    <a:pt x="162" y="187"/>
                  </a:lnTo>
                  <a:lnTo>
                    <a:pt x="154" y="200"/>
                  </a:lnTo>
                  <a:lnTo>
                    <a:pt x="141" y="213"/>
                  </a:lnTo>
                  <a:lnTo>
                    <a:pt x="131" y="228"/>
                  </a:lnTo>
                  <a:lnTo>
                    <a:pt x="122" y="245"/>
                  </a:lnTo>
                  <a:lnTo>
                    <a:pt x="114" y="261"/>
                  </a:lnTo>
                  <a:lnTo>
                    <a:pt x="106" y="268"/>
                  </a:lnTo>
                  <a:lnTo>
                    <a:pt x="105" y="278"/>
                  </a:lnTo>
                  <a:lnTo>
                    <a:pt x="101" y="287"/>
                  </a:lnTo>
                  <a:lnTo>
                    <a:pt x="99" y="295"/>
                  </a:lnTo>
                  <a:lnTo>
                    <a:pt x="93" y="304"/>
                  </a:lnTo>
                  <a:lnTo>
                    <a:pt x="89" y="314"/>
                  </a:lnTo>
                  <a:lnTo>
                    <a:pt x="84" y="323"/>
                  </a:lnTo>
                  <a:lnTo>
                    <a:pt x="80" y="331"/>
                  </a:lnTo>
                  <a:lnTo>
                    <a:pt x="74" y="340"/>
                  </a:lnTo>
                  <a:lnTo>
                    <a:pt x="72" y="350"/>
                  </a:lnTo>
                  <a:lnTo>
                    <a:pt x="68" y="363"/>
                  </a:lnTo>
                  <a:lnTo>
                    <a:pt x="68" y="371"/>
                  </a:lnTo>
                  <a:lnTo>
                    <a:pt x="63" y="384"/>
                  </a:lnTo>
                  <a:lnTo>
                    <a:pt x="63" y="392"/>
                  </a:lnTo>
                  <a:lnTo>
                    <a:pt x="59" y="405"/>
                  </a:lnTo>
                  <a:lnTo>
                    <a:pt x="57" y="413"/>
                  </a:lnTo>
                  <a:lnTo>
                    <a:pt x="53" y="426"/>
                  </a:lnTo>
                  <a:lnTo>
                    <a:pt x="53" y="437"/>
                  </a:lnTo>
                  <a:lnTo>
                    <a:pt x="49" y="449"/>
                  </a:lnTo>
                  <a:lnTo>
                    <a:pt x="49" y="462"/>
                  </a:lnTo>
                  <a:lnTo>
                    <a:pt x="48" y="464"/>
                  </a:lnTo>
                  <a:lnTo>
                    <a:pt x="48" y="470"/>
                  </a:lnTo>
                  <a:lnTo>
                    <a:pt x="44" y="481"/>
                  </a:lnTo>
                  <a:lnTo>
                    <a:pt x="44" y="494"/>
                  </a:lnTo>
                  <a:lnTo>
                    <a:pt x="38" y="504"/>
                  </a:lnTo>
                  <a:lnTo>
                    <a:pt x="38" y="519"/>
                  </a:lnTo>
                  <a:lnTo>
                    <a:pt x="36" y="531"/>
                  </a:lnTo>
                  <a:lnTo>
                    <a:pt x="32" y="546"/>
                  </a:lnTo>
                  <a:lnTo>
                    <a:pt x="29" y="555"/>
                  </a:lnTo>
                  <a:lnTo>
                    <a:pt x="27" y="567"/>
                  </a:lnTo>
                  <a:lnTo>
                    <a:pt x="23" y="572"/>
                  </a:lnTo>
                  <a:lnTo>
                    <a:pt x="21" y="584"/>
                  </a:lnTo>
                  <a:lnTo>
                    <a:pt x="15" y="584"/>
                  </a:lnTo>
                  <a:lnTo>
                    <a:pt x="11" y="584"/>
                  </a:lnTo>
                  <a:lnTo>
                    <a:pt x="8" y="576"/>
                  </a:lnTo>
                  <a:lnTo>
                    <a:pt x="6" y="567"/>
                  </a:lnTo>
                  <a:lnTo>
                    <a:pt x="2" y="550"/>
                  </a:lnTo>
                  <a:lnTo>
                    <a:pt x="2" y="534"/>
                  </a:lnTo>
                  <a:lnTo>
                    <a:pt x="0" y="525"/>
                  </a:lnTo>
                  <a:lnTo>
                    <a:pt x="0" y="515"/>
                  </a:lnTo>
                  <a:lnTo>
                    <a:pt x="0" y="508"/>
                  </a:lnTo>
                  <a:lnTo>
                    <a:pt x="2" y="498"/>
                  </a:lnTo>
                  <a:lnTo>
                    <a:pt x="2" y="489"/>
                  </a:lnTo>
                  <a:lnTo>
                    <a:pt x="2" y="481"/>
                  </a:lnTo>
                  <a:lnTo>
                    <a:pt x="2" y="468"/>
                  </a:lnTo>
                  <a:lnTo>
                    <a:pt x="6" y="458"/>
                  </a:lnTo>
                  <a:lnTo>
                    <a:pt x="6" y="447"/>
                  </a:lnTo>
                  <a:lnTo>
                    <a:pt x="8" y="437"/>
                  </a:lnTo>
                  <a:lnTo>
                    <a:pt x="8" y="426"/>
                  </a:lnTo>
                  <a:lnTo>
                    <a:pt x="11" y="417"/>
                  </a:lnTo>
                  <a:lnTo>
                    <a:pt x="11" y="405"/>
                  </a:lnTo>
                  <a:lnTo>
                    <a:pt x="15" y="396"/>
                  </a:lnTo>
                  <a:lnTo>
                    <a:pt x="17" y="384"/>
                  </a:lnTo>
                  <a:lnTo>
                    <a:pt x="21" y="375"/>
                  </a:lnTo>
                  <a:lnTo>
                    <a:pt x="23" y="363"/>
                  </a:lnTo>
                  <a:lnTo>
                    <a:pt x="27" y="350"/>
                  </a:lnTo>
                  <a:lnTo>
                    <a:pt x="29" y="340"/>
                  </a:lnTo>
                  <a:lnTo>
                    <a:pt x="32" y="329"/>
                  </a:lnTo>
                  <a:lnTo>
                    <a:pt x="36" y="318"/>
                  </a:lnTo>
                  <a:lnTo>
                    <a:pt x="42" y="304"/>
                  </a:lnTo>
                  <a:lnTo>
                    <a:pt x="44" y="295"/>
                  </a:lnTo>
                  <a:lnTo>
                    <a:pt x="49" y="283"/>
                  </a:lnTo>
                  <a:lnTo>
                    <a:pt x="53" y="272"/>
                  </a:lnTo>
                  <a:lnTo>
                    <a:pt x="59" y="263"/>
                  </a:lnTo>
                  <a:lnTo>
                    <a:pt x="63" y="251"/>
                  </a:lnTo>
                  <a:lnTo>
                    <a:pt x="68" y="242"/>
                  </a:lnTo>
                  <a:lnTo>
                    <a:pt x="74" y="228"/>
                  </a:lnTo>
                  <a:lnTo>
                    <a:pt x="78" y="217"/>
                  </a:lnTo>
                  <a:lnTo>
                    <a:pt x="84" y="207"/>
                  </a:lnTo>
                  <a:lnTo>
                    <a:pt x="89" y="196"/>
                  </a:lnTo>
                  <a:lnTo>
                    <a:pt x="95" y="187"/>
                  </a:lnTo>
                  <a:lnTo>
                    <a:pt x="101" y="175"/>
                  </a:lnTo>
                  <a:lnTo>
                    <a:pt x="106" y="166"/>
                  </a:lnTo>
                  <a:lnTo>
                    <a:pt x="114" y="156"/>
                  </a:lnTo>
                  <a:lnTo>
                    <a:pt x="116" y="149"/>
                  </a:lnTo>
                  <a:lnTo>
                    <a:pt x="125" y="139"/>
                  </a:lnTo>
                  <a:lnTo>
                    <a:pt x="129" y="130"/>
                  </a:lnTo>
                  <a:lnTo>
                    <a:pt x="137" y="118"/>
                  </a:lnTo>
                  <a:lnTo>
                    <a:pt x="143" y="109"/>
                  </a:lnTo>
                  <a:lnTo>
                    <a:pt x="154" y="99"/>
                  </a:lnTo>
                  <a:lnTo>
                    <a:pt x="158" y="93"/>
                  </a:lnTo>
                  <a:lnTo>
                    <a:pt x="167" y="88"/>
                  </a:lnTo>
                  <a:lnTo>
                    <a:pt x="181" y="69"/>
                  </a:lnTo>
                  <a:lnTo>
                    <a:pt x="196" y="54"/>
                  </a:lnTo>
                  <a:lnTo>
                    <a:pt x="213" y="42"/>
                  </a:lnTo>
                  <a:lnTo>
                    <a:pt x="228" y="33"/>
                  </a:lnTo>
                  <a:lnTo>
                    <a:pt x="238" y="27"/>
                  </a:lnTo>
                  <a:lnTo>
                    <a:pt x="243" y="21"/>
                  </a:lnTo>
                  <a:lnTo>
                    <a:pt x="255" y="16"/>
                  </a:lnTo>
                  <a:lnTo>
                    <a:pt x="264" y="12"/>
                  </a:lnTo>
                  <a:lnTo>
                    <a:pt x="274" y="10"/>
                  </a:lnTo>
                  <a:lnTo>
                    <a:pt x="281" y="6"/>
                  </a:lnTo>
                  <a:lnTo>
                    <a:pt x="293" y="4"/>
                  </a:lnTo>
                  <a:lnTo>
                    <a:pt x="300" y="4"/>
                  </a:lnTo>
                  <a:lnTo>
                    <a:pt x="314" y="0"/>
                  </a:lnTo>
                  <a:lnTo>
                    <a:pt x="329" y="4"/>
                  </a:lnTo>
                  <a:lnTo>
                    <a:pt x="335" y="4"/>
                  </a:lnTo>
                  <a:lnTo>
                    <a:pt x="342" y="4"/>
                  </a:lnTo>
                  <a:lnTo>
                    <a:pt x="352" y="4"/>
                  </a:lnTo>
                  <a:lnTo>
                    <a:pt x="361" y="6"/>
                  </a:lnTo>
                  <a:lnTo>
                    <a:pt x="371" y="6"/>
                  </a:lnTo>
                  <a:lnTo>
                    <a:pt x="378" y="10"/>
                  </a:lnTo>
                  <a:lnTo>
                    <a:pt x="386" y="10"/>
                  </a:lnTo>
                  <a:lnTo>
                    <a:pt x="393" y="12"/>
                  </a:lnTo>
                  <a:lnTo>
                    <a:pt x="409" y="16"/>
                  </a:lnTo>
                  <a:lnTo>
                    <a:pt x="420" y="21"/>
                  </a:lnTo>
                  <a:lnTo>
                    <a:pt x="430" y="25"/>
                  </a:lnTo>
                  <a:lnTo>
                    <a:pt x="439" y="31"/>
                  </a:lnTo>
                  <a:lnTo>
                    <a:pt x="445" y="38"/>
                  </a:lnTo>
                  <a:lnTo>
                    <a:pt x="449" y="48"/>
                  </a:lnTo>
                  <a:lnTo>
                    <a:pt x="445" y="54"/>
                  </a:lnTo>
                  <a:lnTo>
                    <a:pt x="443" y="61"/>
                  </a:lnTo>
                  <a:lnTo>
                    <a:pt x="435" y="61"/>
                  </a:lnTo>
                  <a:lnTo>
                    <a:pt x="428" y="61"/>
                  </a:lnTo>
                  <a:lnTo>
                    <a:pt x="42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47" name="Freeform 72"/>
            <p:cNvSpPr>
              <a:spLocks/>
            </p:cNvSpPr>
            <p:nvPr/>
          </p:nvSpPr>
          <p:spPr bwMode="auto">
            <a:xfrm>
              <a:off x="6291258" y="3978276"/>
              <a:ext cx="155575" cy="574676"/>
            </a:xfrm>
            <a:custGeom>
              <a:avLst/>
              <a:gdLst/>
              <a:ahLst/>
              <a:cxnLst>
                <a:cxn ang="0">
                  <a:pos x="80" y="59"/>
                </a:cxn>
                <a:cxn ang="0">
                  <a:pos x="93" y="90"/>
                </a:cxn>
                <a:cxn ang="0">
                  <a:pos x="112" y="130"/>
                </a:cxn>
                <a:cxn ang="0">
                  <a:pos x="127" y="169"/>
                </a:cxn>
                <a:cxn ang="0">
                  <a:pos x="144" y="207"/>
                </a:cxn>
                <a:cxn ang="0">
                  <a:pos x="160" y="242"/>
                </a:cxn>
                <a:cxn ang="0">
                  <a:pos x="175" y="284"/>
                </a:cxn>
                <a:cxn ang="0">
                  <a:pos x="181" y="316"/>
                </a:cxn>
                <a:cxn ang="0">
                  <a:pos x="186" y="344"/>
                </a:cxn>
                <a:cxn ang="0">
                  <a:pos x="190" y="380"/>
                </a:cxn>
                <a:cxn ang="0">
                  <a:pos x="194" y="418"/>
                </a:cxn>
                <a:cxn ang="0">
                  <a:pos x="198" y="453"/>
                </a:cxn>
                <a:cxn ang="0">
                  <a:pos x="198" y="485"/>
                </a:cxn>
                <a:cxn ang="0">
                  <a:pos x="194" y="519"/>
                </a:cxn>
                <a:cxn ang="0">
                  <a:pos x="186" y="550"/>
                </a:cxn>
                <a:cxn ang="0">
                  <a:pos x="181" y="582"/>
                </a:cxn>
                <a:cxn ang="0">
                  <a:pos x="175" y="616"/>
                </a:cxn>
                <a:cxn ang="0">
                  <a:pos x="164" y="648"/>
                </a:cxn>
                <a:cxn ang="0">
                  <a:pos x="152" y="685"/>
                </a:cxn>
                <a:cxn ang="0">
                  <a:pos x="137" y="719"/>
                </a:cxn>
                <a:cxn ang="0">
                  <a:pos x="116" y="724"/>
                </a:cxn>
                <a:cxn ang="0">
                  <a:pos x="101" y="705"/>
                </a:cxn>
                <a:cxn ang="0">
                  <a:pos x="108" y="673"/>
                </a:cxn>
                <a:cxn ang="0">
                  <a:pos x="118" y="639"/>
                </a:cxn>
                <a:cxn ang="0">
                  <a:pos x="127" y="607"/>
                </a:cxn>
                <a:cxn ang="0">
                  <a:pos x="129" y="576"/>
                </a:cxn>
                <a:cxn ang="0">
                  <a:pos x="133" y="546"/>
                </a:cxn>
                <a:cxn ang="0">
                  <a:pos x="133" y="519"/>
                </a:cxn>
                <a:cxn ang="0">
                  <a:pos x="133" y="485"/>
                </a:cxn>
                <a:cxn ang="0">
                  <a:pos x="129" y="455"/>
                </a:cxn>
                <a:cxn ang="0">
                  <a:pos x="127" y="422"/>
                </a:cxn>
                <a:cxn ang="0">
                  <a:pos x="122" y="390"/>
                </a:cxn>
                <a:cxn ang="0">
                  <a:pos x="118" y="356"/>
                </a:cxn>
                <a:cxn ang="0">
                  <a:pos x="106" y="310"/>
                </a:cxn>
                <a:cxn ang="0">
                  <a:pos x="91" y="274"/>
                </a:cxn>
                <a:cxn ang="0">
                  <a:pos x="72" y="244"/>
                </a:cxn>
                <a:cxn ang="0">
                  <a:pos x="55" y="211"/>
                </a:cxn>
                <a:cxn ang="0">
                  <a:pos x="36" y="175"/>
                </a:cxn>
                <a:cxn ang="0">
                  <a:pos x="25" y="141"/>
                </a:cxn>
                <a:cxn ang="0">
                  <a:pos x="15" y="114"/>
                </a:cxn>
                <a:cxn ang="0">
                  <a:pos x="4" y="73"/>
                </a:cxn>
                <a:cxn ang="0">
                  <a:pos x="0" y="31"/>
                </a:cxn>
                <a:cxn ang="0">
                  <a:pos x="10" y="12"/>
                </a:cxn>
                <a:cxn ang="0">
                  <a:pos x="46" y="0"/>
                </a:cxn>
                <a:cxn ang="0">
                  <a:pos x="70" y="17"/>
                </a:cxn>
                <a:cxn ang="0">
                  <a:pos x="76" y="36"/>
                </a:cxn>
              </a:cxnLst>
              <a:rect l="0" t="0" r="r" b="b"/>
              <a:pathLst>
                <a:path w="198" h="724">
                  <a:moveTo>
                    <a:pt x="76" y="36"/>
                  </a:moveTo>
                  <a:lnTo>
                    <a:pt x="76" y="48"/>
                  </a:lnTo>
                  <a:lnTo>
                    <a:pt x="80" y="59"/>
                  </a:lnTo>
                  <a:lnTo>
                    <a:pt x="86" y="73"/>
                  </a:lnTo>
                  <a:lnTo>
                    <a:pt x="87" y="82"/>
                  </a:lnTo>
                  <a:lnTo>
                    <a:pt x="93" y="90"/>
                  </a:lnTo>
                  <a:lnTo>
                    <a:pt x="101" y="103"/>
                  </a:lnTo>
                  <a:lnTo>
                    <a:pt x="106" y="114"/>
                  </a:lnTo>
                  <a:lnTo>
                    <a:pt x="112" y="130"/>
                  </a:lnTo>
                  <a:lnTo>
                    <a:pt x="118" y="141"/>
                  </a:lnTo>
                  <a:lnTo>
                    <a:pt x="124" y="156"/>
                  </a:lnTo>
                  <a:lnTo>
                    <a:pt x="127" y="169"/>
                  </a:lnTo>
                  <a:lnTo>
                    <a:pt x="133" y="185"/>
                  </a:lnTo>
                  <a:lnTo>
                    <a:pt x="139" y="196"/>
                  </a:lnTo>
                  <a:lnTo>
                    <a:pt x="144" y="207"/>
                  </a:lnTo>
                  <a:lnTo>
                    <a:pt x="152" y="221"/>
                  </a:lnTo>
                  <a:lnTo>
                    <a:pt x="158" y="232"/>
                  </a:lnTo>
                  <a:lnTo>
                    <a:pt x="160" y="242"/>
                  </a:lnTo>
                  <a:lnTo>
                    <a:pt x="165" y="255"/>
                  </a:lnTo>
                  <a:lnTo>
                    <a:pt x="169" y="268"/>
                  </a:lnTo>
                  <a:lnTo>
                    <a:pt x="175" y="284"/>
                  </a:lnTo>
                  <a:lnTo>
                    <a:pt x="179" y="295"/>
                  </a:lnTo>
                  <a:lnTo>
                    <a:pt x="181" y="310"/>
                  </a:lnTo>
                  <a:lnTo>
                    <a:pt x="181" y="316"/>
                  </a:lnTo>
                  <a:lnTo>
                    <a:pt x="184" y="325"/>
                  </a:lnTo>
                  <a:lnTo>
                    <a:pt x="184" y="335"/>
                  </a:lnTo>
                  <a:lnTo>
                    <a:pt x="186" y="344"/>
                  </a:lnTo>
                  <a:lnTo>
                    <a:pt x="186" y="356"/>
                  </a:lnTo>
                  <a:lnTo>
                    <a:pt x="190" y="369"/>
                  </a:lnTo>
                  <a:lnTo>
                    <a:pt x="190" y="380"/>
                  </a:lnTo>
                  <a:lnTo>
                    <a:pt x="194" y="396"/>
                  </a:lnTo>
                  <a:lnTo>
                    <a:pt x="194" y="407"/>
                  </a:lnTo>
                  <a:lnTo>
                    <a:pt x="194" y="418"/>
                  </a:lnTo>
                  <a:lnTo>
                    <a:pt x="198" y="428"/>
                  </a:lnTo>
                  <a:lnTo>
                    <a:pt x="198" y="441"/>
                  </a:lnTo>
                  <a:lnTo>
                    <a:pt x="198" y="453"/>
                  </a:lnTo>
                  <a:lnTo>
                    <a:pt x="198" y="464"/>
                  </a:lnTo>
                  <a:lnTo>
                    <a:pt x="198" y="474"/>
                  </a:lnTo>
                  <a:lnTo>
                    <a:pt x="198" y="485"/>
                  </a:lnTo>
                  <a:lnTo>
                    <a:pt x="194" y="494"/>
                  </a:lnTo>
                  <a:lnTo>
                    <a:pt x="194" y="510"/>
                  </a:lnTo>
                  <a:lnTo>
                    <a:pt x="194" y="519"/>
                  </a:lnTo>
                  <a:lnTo>
                    <a:pt x="194" y="531"/>
                  </a:lnTo>
                  <a:lnTo>
                    <a:pt x="190" y="540"/>
                  </a:lnTo>
                  <a:lnTo>
                    <a:pt x="186" y="550"/>
                  </a:lnTo>
                  <a:lnTo>
                    <a:pt x="184" y="561"/>
                  </a:lnTo>
                  <a:lnTo>
                    <a:pt x="184" y="572"/>
                  </a:lnTo>
                  <a:lnTo>
                    <a:pt x="181" y="582"/>
                  </a:lnTo>
                  <a:lnTo>
                    <a:pt x="179" y="591"/>
                  </a:lnTo>
                  <a:lnTo>
                    <a:pt x="175" y="603"/>
                  </a:lnTo>
                  <a:lnTo>
                    <a:pt x="175" y="616"/>
                  </a:lnTo>
                  <a:lnTo>
                    <a:pt x="169" y="626"/>
                  </a:lnTo>
                  <a:lnTo>
                    <a:pt x="165" y="637"/>
                  </a:lnTo>
                  <a:lnTo>
                    <a:pt x="164" y="648"/>
                  </a:lnTo>
                  <a:lnTo>
                    <a:pt x="160" y="662"/>
                  </a:lnTo>
                  <a:lnTo>
                    <a:pt x="154" y="673"/>
                  </a:lnTo>
                  <a:lnTo>
                    <a:pt x="152" y="685"/>
                  </a:lnTo>
                  <a:lnTo>
                    <a:pt x="144" y="698"/>
                  </a:lnTo>
                  <a:lnTo>
                    <a:pt x="143" y="711"/>
                  </a:lnTo>
                  <a:lnTo>
                    <a:pt x="137" y="719"/>
                  </a:lnTo>
                  <a:lnTo>
                    <a:pt x="129" y="724"/>
                  </a:lnTo>
                  <a:lnTo>
                    <a:pt x="122" y="724"/>
                  </a:lnTo>
                  <a:lnTo>
                    <a:pt x="116" y="724"/>
                  </a:lnTo>
                  <a:lnTo>
                    <a:pt x="106" y="719"/>
                  </a:lnTo>
                  <a:lnTo>
                    <a:pt x="101" y="715"/>
                  </a:lnTo>
                  <a:lnTo>
                    <a:pt x="101" y="705"/>
                  </a:lnTo>
                  <a:lnTo>
                    <a:pt x="103" y="698"/>
                  </a:lnTo>
                  <a:lnTo>
                    <a:pt x="106" y="685"/>
                  </a:lnTo>
                  <a:lnTo>
                    <a:pt x="108" y="673"/>
                  </a:lnTo>
                  <a:lnTo>
                    <a:pt x="112" y="662"/>
                  </a:lnTo>
                  <a:lnTo>
                    <a:pt x="118" y="648"/>
                  </a:lnTo>
                  <a:lnTo>
                    <a:pt x="118" y="639"/>
                  </a:lnTo>
                  <a:lnTo>
                    <a:pt x="122" y="628"/>
                  </a:lnTo>
                  <a:lnTo>
                    <a:pt x="124" y="618"/>
                  </a:lnTo>
                  <a:lnTo>
                    <a:pt x="127" y="607"/>
                  </a:lnTo>
                  <a:lnTo>
                    <a:pt x="127" y="597"/>
                  </a:lnTo>
                  <a:lnTo>
                    <a:pt x="129" y="588"/>
                  </a:lnTo>
                  <a:lnTo>
                    <a:pt x="129" y="576"/>
                  </a:lnTo>
                  <a:lnTo>
                    <a:pt x="133" y="567"/>
                  </a:lnTo>
                  <a:lnTo>
                    <a:pt x="133" y="557"/>
                  </a:lnTo>
                  <a:lnTo>
                    <a:pt x="133" y="546"/>
                  </a:lnTo>
                  <a:lnTo>
                    <a:pt x="133" y="536"/>
                  </a:lnTo>
                  <a:lnTo>
                    <a:pt x="137" y="529"/>
                  </a:lnTo>
                  <a:lnTo>
                    <a:pt x="133" y="519"/>
                  </a:lnTo>
                  <a:lnTo>
                    <a:pt x="133" y="506"/>
                  </a:lnTo>
                  <a:lnTo>
                    <a:pt x="133" y="494"/>
                  </a:lnTo>
                  <a:lnTo>
                    <a:pt x="133" y="485"/>
                  </a:lnTo>
                  <a:lnTo>
                    <a:pt x="129" y="475"/>
                  </a:lnTo>
                  <a:lnTo>
                    <a:pt x="129" y="468"/>
                  </a:lnTo>
                  <a:lnTo>
                    <a:pt x="129" y="455"/>
                  </a:lnTo>
                  <a:lnTo>
                    <a:pt x="129" y="447"/>
                  </a:lnTo>
                  <a:lnTo>
                    <a:pt x="127" y="434"/>
                  </a:lnTo>
                  <a:lnTo>
                    <a:pt x="127" y="422"/>
                  </a:lnTo>
                  <a:lnTo>
                    <a:pt x="124" y="413"/>
                  </a:lnTo>
                  <a:lnTo>
                    <a:pt x="124" y="401"/>
                  </a:lnTo>
                  <a:lnTo>
                    <a:pt x="122" y="390"/>
                  </a:lnTo>
                  <a:lnTo>
                    <a:pt x="122" y="377"/>
                  </a:lnTo>
                  <a:lnTo>
                    <a:pt x="118" y="365"/>
                  </a:lnTo>
                  <a:lnTo>
                    <a:pt x="118" y="356"/>
                  </a:lnTo>
                  <a:lnTo>
                    <a:pt x="116" y="337"/>
                  </a:lnTo>
                  <a:lnTo>
                    <a:pt x="112" y="323"/>
                  </a:lnTo>
                  <a:lnTo>
                    <a:pt x="106" y="310"/>
                  </a:lnTo>
                  <a:lnTo>
                    <a:pt x="101" y="299"/>
                  </a:lnTo>
                  <a:lnTo>
                    <a:pt x="93" y="287"/>
                  </a:lnTo>
                  <a:lnTo>
                    <a:pt x="91" y="274"/>
                  </a:lnTo>
                  <a:lnTo>
                    <a:pt x="86" y="266"/>
                  </a:lnTo>
                  <a:lnTo>
                    <a:pt x="82" y="255"/>
                  </a:lnTo>
                  <a:lnTo>
                    <a:pt x="72" y="244"/>
                  </a:lnTo>
                  <a:lnTo>
                    <a:pt x="67" y="232"/>
                  </a:lnTo>
                  <a:lnTo>
                    <a:pt x="61" y="223"/>
                  </a:lnTo>
                  <a:lnTo>
                    <a:pt x="55" y="211"/>
                  </a:lnTo>
                  <a:lnTo>
                    <a:pt x="48" y="198"/>
                  </a:lnTo>
                  <a:lnTo>
                    <a:pt x="42" y="187"/>
                  </a:lnTo>
                  <a:lnTo>
                    <a:pt x="36" y="175"/>
                  </a:lnTo>
                  <a:lnTo>
                    <a:pt x="30" y="162"/>
                  </a:lnTo>
                  <a:lnTo>
                    <a:pt x="27" y="154"/>
                  </a:lnTo>
                  <a:lnTo>
                    <a:pt x="25" y="141"/>
                  </a:lnTo>
                  <a:lnTo>
                    <a:pt x="21" y="135"/>
                  </a:lnTo>
                  <a:lnTo>
                    <a:pt x="19" y="130"/>
                  </a:lnTo>
                  <a:lnTo>
                    <a:pt x="15" y="114"/>
                  </a:lnTo>
                  <a:lnTo>
                    <a:pt x="10" y="103"/>
                  </a:lnTo>
                  <a:lnTo>
                    <a:pt x="6" y="84"/>
                  </a:lnTo>
                  <a:lnTo>
                    <a:pt x="4" y="73"/>
                  </a:lnTo>
                  <a:lnTo>
                    <a:pt x="4" y="57"/>
                  </a:lnTo>
                  <a:lnTo>
                    <a:pt x="4" y="42"/>
                  </a:lnTo>
                  <a:lnTo>
                    <a:pt x="0" y="31"/>
                  </a:lnTo>
                  <a:lnTo>
                    <a:pt x="4" y="23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21" y="2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61" y="6"/>
                  </a:lnTo>
                  <a:lnTo>
                    <a:pt x="67" y="12"/>
                  </a:lnTo>
                  <a:lnTo>
                    <a:pt x="70" y="17"/>
                  </a:lnTo>
                  <a:lnTo>
                    <a:pt x="72" y="23"/>
                  </a:lnTo>
                  <a:lnTo>
                    <a:pt x="76" y="36"/>
                  </a:lnTo>
                  <a:lnTo>
                    <a:pt x="76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48" name="Freeform 73"/>
            <p:cNvSpPr>
              <a:spLocks/>
            </p:cNvSpPr>
            <p:nvPr/>
          </p:nvSpPr>
          <p:spPr bwMode="auto">
            <a:xfrm>
              <a:off x="6370632" y="4198939"/>
              <a:ext cx="744537" cy="365126"/>
            </a:xfrm>
            <a:custGeom>
              <a:avLst/>
              <a:gdLst/>
              <a:ahLst/>
              <a:cxnLst>
                <a:cxn ang="0">
                  <a:pos x="43" y="387"/>
                </a:cxn>
                <a:cxn ang="0">
                  <a:pos x="83" y="393"/>
                </a:cxn>
                <a:cxn ang="0">
                  <a:pos x="133" y="393"/>
                </a:cxn>
                <a:cxn ang="0">
                  <a:pos x="156" y="389"/>
                </a:cxn>
                <a:cxn ang="0">
                  <a:pos x="182" y="387"/>
                </a:cxn>
                <a:cxn ang="0">
                  <a:pos x="211" y="384"/>
                </a:cxn>
                <a:cxn ang="0">
                  <a:pos x="239" y="378"/>
                </a:cxn>
                <a:cxn ang="0">
                  <a:pos x="270" y="372"/>
                </a:cxn>
                <a:cxn ang="0">
                  <a:pos x="300" y="368"/>
                </a:cxn>
                <a:cxn ang="0">
                  <a:pos x="330" y="359"/>
                </a:cxn>
                <a:cxn ang="0">
                  <a:pos x="361" y="353"/>
                </a:cxn>
                <a:cxn ang="0">
                  <a:pos x="388" y="346"/>
                </a:cxn>
                <a:cxn ang="0">
                  <a:pos x="414" y="338"/>
                </a:cxn>
                <a:cxn ang="0">
                  <a:pos x="445" y="329"/>
                </a:cxn>
                <a:cxn ang="0">
                  <a:pos x="469" y="323"/>
                </a:cxn>
                <a:cxn ang="0">
                  <a:pos x="496" y="313"/>
                </a:cxn>
                <a:cxn ang="0">
                  <a:pos x="532" y="306"/>
                </a:cxn>
                <a:cxn ang="0">
                  <a:pos x="572" y="290"/>
                </a:cxn>
                <a:cxn ang="0">
                  <a:pos x="617" y="270"/>
                </a:cxn>
                <a:cxn ang="0">
                  <a:pos x="659" y="251"/>
                </a:cxn>
                <a:cxn ang="0">
                  <a:pos x="695" y="232"/>
                </a:cxn>
                <a:cxn ang="0">
                  <a:pos x="735" y="209"/>
                </a:cxn>
                <a:cxn ang="0">
                  <a:pos x="770" y="188"/>
                </a:cxn>
                <a:cxn ang="0">
                  <a:pos x="800" y="161"/>
                </a:cxn>
                <a:cxn ang="0">
                  <a:pos x="830" y="133"/>
                </a:cxn>
                <a:cxn ang="0">
                  <a:pos x="859" y="100"/>
                </a:cxn>
                <a:cxn ang="0">
                  <a:pos x="885" y="64"/>
                </a:cxn>
                <a:cxn ang="0">
                  <a:pos x="906" y="23"/>
                </a:cxn>
                <a:cxn ang="0">
                  <a:pos x="933" y="0"/>
                </a:cxn>
                <a:cxn ang="0">
                  <a:pos x="931" y="36"/>
                </a:cxn>
                <a:cxn ang="0">
                  <a:pos x="906" y="81"/>
                </a:cxn>
                <a:cxn ang="0">
                  <a:pos x="882" y="125"/>
                </a:cxn>
                <a:cxn ang="0">
                  <a:pos x="855" y="163"/>
                </a:cxn>
                <a:cxn ang="0">
                  <a:pos x="828" y="199"/>
                </a:cxn>
                <a:cxn ang="0">
                  <a:pos x="800" y="235"/>
                </a:cxn>
                <a:cxn ang="0">
                  <a:pos x="768" y="264"/>
                </a:cxn>
                <a:cxn ang="0">
                  <a:pos x="732" y="292"/>
                </a:cxn>
                <a:cxn ang="0">
                  <a:pos x="692" y="321"/>
                </a:cxn>
                <a:cxn ang="0">
                  <a:pos x="650" y="346"/>
                </a:cxn>
                <a:cxn ang="0">
                  <a:pos x="604" y="367"/>
                </a:cxn>
                <a:cxn ang="0">
                  <a:pos x="562" y="384"/>
                </a:cxn>
                <a:cxn ang="0">
                  <a:pos x="530" y="395"/>
                </a:cxn>
                <a:cxn ang="0">
                  <a:pos x="500" y="408"/>
                </a:cxn>
                <a:cxn ang="0">
                  <a:pos x="465" y="418"/>
                </a:cxn>
                <a:cxn ang="0">
                  <a:pos x="439" y="429"/>
                </a:cxn>
                <a:cxn ang="0">
                  <a:pos x="408" y="435"/>
                </a:cxn>
                <a:cxn ang="0">
                  <a:pos x="376" y="441"/>
                </a:cxn>
                <a:cxn ang="0">
                  <a:pos x="346" y="446"/>
                </a:cxn>
                <a:cxn ang="0">
                  <a:pos x="313" y="450"/>
                </a:cxn>
                <a:cxn ang="0">
                  <a:pos x="275" y="456"/>
                </a:cxn>
                <a:cxn ang="0">
                  <a:pos x="239" y="460"/>
                </a:cxn>
                <a:cxn ang="0">
                  <a:pos x="213" y="460"/>
                </a:cxn>
                <a:cxn ang="0">
                  <a:pos x="177" y="460"/>
                </a:cxn>
                <a:cxn ang="0">
                  <a:pos x="135" y="456"/>
                </a:cxn>
                <a:cxn ang="0">
                  <a:pos x="97" y="446"/>
                </a:cxn>
                <a:cxn ang="0">
                  <a:pos x="53" y="435"/>
                </a:cxn>
                <a:cxn ang="0">
                  <a:pos x="11" y="414"/>
                </a:cxn>
                <a:cxn ang="0">
                  <a:pos x="0" y="395"/>
                </a:cxn>
                <a:cxn ang="0">
                  <a:pos x="11" y="378"/>
                </a:cxn>
                <a:cxn ang="0">
                  <a:pos x="26" y="384"/>
                </a:cxn>
              </a:cxnLst>
              <a:rect l="0" t="0" r="r" b="b"/>
              <a:pathLst>
                <a:path w="939" h="460">
                  <a:moveTo>
                    <a:pt x="26" y="384"/>
                  </a:moveTo>
                  <a:lnTo>
                    <a:pt x="36" y="384"/>
                  </a:lnTo>
                  <a:lnTo>
                    <a:pt x="43" y="387"/>
                  </a:lnTo>
                  <a:lnTo>
                    <a:pt x="57" y="389"/>
                  </a:lnTo>
                  <a:lnTo>
                    <a:pt x="72" y="393"/>
                  </a:lnTo>
                  <a:lnTo>
                    <a:pt x="83" y="393"/>
                  </a:lnTo>
                  <a:lnTo>
                    <a:pt x="99" y="393"/>
                  </a:lnTo>
                  <a:lnTo>
                    <a:pt x="114" y="393"/>
                  </a:lnTo>
                  <a:lnTo>
                    <a:pt x="133" y="393"/>
                  </a:lnTo>
                  <a:lnTo>
                    <a:pt x="139" y="393"/>
                  </a:lnTo>
                  <a:lnTo>
                    <a:pt x="146" y="393"/>
                  </a:lnTo>
                  <a:lnTo>
                    <a:pt x="156" y="389"/>
                  </a:lnTo>
                  <a:lnTo>
                    <a:pt x="165" y="389"/>
                  </a:lnTo>
                  <a:lnTo>
                    <a:pt x="175" y="389"/>
                  </a:lnTo>
                  <a:lnTo>
                    <a:pt x="182" y="387"/>
                  </a:lnTo>
                  <a:lnTo>
                    <a:pt x="192" y="387"/>
                  </a:lnTo>
                  <a:lnTo>
                    <a:pt x="201" y="387"/>
                  </a:lnTo>
                  <a:lnTo>
                    <a:pt x="211" y="384"/>
                  </a:lnTo>
                  <a:lnTo>
                    <a:pt x="222" y="384"/>
                  </a:lnTo>
                  <a:lnTo>
                    <a:pt x="232" y="378"/>
                  </a:lnTo>
                  <a:lnTo>
                    <a:pt x="239" y="378"/>
                  </a:lnTo>
                  <a:lnTo>
                    <a:pt x="249" y="374"/>
                  </a:lnTo>
                  <a:lnTo>
                    <a:pt x="260" y="374"/>
                  </a:lnTo>
                  <a:lnTo>
                    <a:pt x="270" y="372"/>
                  </a:lnTo>
                  <a:lnTo>
                    <a:pt x="283" y="372"/>
                  </a:lnTo>
                  <a:lnTo>
                    <a:pt x="292" y="368"/>
                  </a:lnTo>
                  <a:lnTo>
                    <a:pt x="300" y="368"/>
                  </a:lnTo>
                  <a:lnTo>
                    <a:pt x="310" y="367"/>
                  </a:lnTo>
                  <a:lnTo>
                    <a:pt x="321" y="363"/>
                  </a:lnTo>
                  <a:lnTo>
                    <a:pt x="330" y="359"/>
                  </a:lnTo>
                  <a:lnTo>
                    <a:pt x="340" y="359"/>
                  </a:lnTo>
                  <a:lnTo>
                    <a:pt x="349" y="357"/>
                  </a:lnTo>
                  <a:lnTo>
                    <a:pt x="361" y="353"/>
                  </a:lnTo>
                  <a:lnTo>
                    <a:pt x="370" y="349"/>
                  </a:lnTo>
                  <a:lnTo>
                    <a:pt x="378" y="348"/>
                  </a:lnTo>
                  <a:lnTo>
                    <a:pt x="388" y="346"/>
                  </a:lnTo>
                  <a:lnTo>
                    <a:pt x="397" y="346"/>
                  </a:lnTo>
                  <a:lnTo>
                    <a:pt x="407" y="342"/>
                  </a:lnTo>
                  <a:lnTo>
                    <a:pt x="414" y="338"/>
                  </a:lnTo>
                  <a:lnTo>
                    <a:pt x="424" y="336"/>
                  </a:lnTo>
                  <a:lnTo>
                    <a:pt x="435" y="336"/>
                  </a:lnTo>
                  <a:lnTo>
                    <a:pt x="445" y="329"/>
                  </a:lnTo>
                  <a:lnTo>
                    <a:pt x="454" y="327"/>
                  </a:lnTo>
                  <a:lnTo>
                    <a:pt x="460" y="323"/>
                  </a:lnTo>
                  <a:lnTo>
                    <a:pt x="469" y="323"/>
                  </a:lnTo>
                  <a:lnTo>
                    <a:pt x="479" y="321"/>
                  </a:lnTo>
                  <a:lnTo>
                    <a:pt x="488" y="317"/>
                  </a:lnTo>
                  <a:lnTo>
                    <a:pt x="496" y="313"/>
                  </a:lnTo>
                  <a:lnTo>
                    <a:pt x="505" y="313"/>
                  </a:lnTo>
                  <a:lnTo>
                    <a:pt x="517" y="308"/>
                  </a:lnTo>
                  <a:lnTo>
                    <a:pt x="532" y="306"/>
                  </a:lnTo>
                  <a:lnTo>
                    <a:pt x="545" y="300"/>
                  </a:lnTo>
                  <a:lnTo>
                    <a:pt x="560" y="296"/>
                  </a:lnTo>
                  <a:lnTo>
                    <a:pt x="572" y="290"/>
                  </a:lnTo>
                  <a:lnTo>
                    <a:pt x="589" y="285"/>
                  </a:lnTo>
                  <a:lnTo>
                    <a:pt x="602" y="277"/>
                  </a:lnTo>
                  <a:lnTo>
                    <a:pt x="617" y="270"/>
                  </a:lnTo>
                  <a:lnTo>
                    <a:pt x="629" y="264"/>
                  </a:lnTo>
                  <a:lnTo>
                    <a:pt x="644" y="256"/>
                  </a:lnTo>
                  <a:lnTo>
                    <a:pt x="659" y="251"/>
                  </a:lnTo>
                  <a:lnTo>
                    <a:pt x="671" y="245"/>
                  </a:lnTo>
                  <a:lnTo>
                    <a:pt x="684" y="239"/>
                  </a:lnTo>
                  <a:lnTo>
                    <a:pt x="695" y="232"/>
                  </a:lnTo>
                  <a:lnTo>
                    <a:pt x="711" y="224"/>
                  </a:lnTo>
                  <a:lnTo>
                    <a:pt x="722" y="218"/>
                  </a:lnTo>
                  <a:lnTo>
                    <a:pt x="735" y="209"/>
                  </a:lnTo>
                  <a:lnTo>
                    <a:pt x="747" y="203"/>
                  </a:lnTo>
                  <a:lnTo>
                    <a:pt x="758" y="194"/>
                  </a:lnTo>
                  <a:lnTo>
                    <a:pt x="770" y="188"/>
                  </a:lnTo>
                  <a:lnTo>
                    <a:pt x="779" y="178"/>
                  </a:lnTo>
                  <a:lnTo>
                    <a:pt x="789" y="169"/>
                  </a:lnTo>
                  <a:lnTo>
                    <a:pt x="800" y="161"/>
                  </a:lnTo>
                  <a:lnTo>
                    <a:pt x="813" y="152"/>
                  </a:lnTo>
                  <a:lnTo>
                    <a:pt x="821" y="142"/>
                  </a:lnTo>
                  <a:lnTo>
                    <a:pt x="830" y="133"/>
                  </a:lnTo>
                  <a:lnTo>
                    <a:pt x="840" y="121"/>
                  </a:lnTo>
                  <a:lnTo>
                    <a:pt x="849" y="112"/>
                  </a:lnTo>
                  <a:lnTo>
                    <a:pt x="859" y="100"/>
                  </a:lnTo>
                  <a:lnTo>
                    <a:pt x="866" y="89"/>
                  </a:lnTo>
                  <a:lnTo>
                    <a:pt x="876" y="76"/>
                  </a:lnTo>
                  <a:lnTo>
                    <a:pt x="885" y="64"/>
                  </a:lnTo>
                  <a:lnTo>
                    <a:pt x="891" y="49"/>
                  </a:lnTo>
                  <a:lnTo>
                    <a:pt x="901" y="36"/>
                  </a:lnTo>
                  <a:lnTo>
                    <a:pt x="906" y="23"/>
                  </a:lnTo>
                  <a:lnTo>
                    <a:pt x="918" y="7"/>
                  </a:lnTo>
                  <a:lnTo>
                    <a:pt x="923" y="0"/>
                  </a:lnTo>
                  <a:lnTo>
                    <a:pt x="933" y="0"/>
                  </a:lnTo>
                  <a:lnTo>
                    <a:pt x="939" y="9"/>
                  </a:lnTo>
                  <a:lnTo>
                    <a:pt x="939" y="23"/>
                  </a:lnTo>
                  <a:lnTo>
                    <a:pt x="931" y="36"/>
                  </a:lnTo>
                  <a:lnTo>
                    <a:pt x="922" y="51"/>
                  </a:lnTo>
                  <a:lnTo>
                    <a:pt x="916" y="66"/>
                  </a:lnTo>
                  <a:lnTo>
                    <a:pt x="906" y="81"/>
                  </a:lnTo>
                  <a:lnTo>
                    <a:pt x="897" y="97"/>
                  </a:lnTo>
                  <a:lnTo>
                    <a:pt x="887" y="110"/>
                  </a:lnTo>
                  <a:lnTo>
                    <a:pt x="882" y="125"/>
                  </a:lnTo>
                  <a:lnTo>
                    <a:pt x="874" y="138"/>
                  </a:lnTo>
                  <a:lnTo>
                    <a:pt x="865" y="152"/>
                  </a:lnTo>
                  <a:lnTo>
                    <a:pt x="855" y="163"/>
                  </a:lnTo>
                  <a:lnTo>
                    <a:pt x="846" y="178"/>
                  </a:lnTo>
                  <a:lnTo>
                    <a:pt x="838" y="190"/>
                  </a:lnTo>
                  <a:lnTo>
                    <a:pt x="828" y="199"/>
                  </a:lnTo>
                  <a:lnTo>
                    <a:pt x="819" y="211"/>
                  </a:lnTo>
                  <a:lnTo>
                    <a:pt x="809" y="224"/>
                  </a:lnTo>
                  <a:lnTo>
                    <a:pt x="800" y="235"/>
                  </a:lnTo>
                  <a:lnTo>
                    <a:pt x="789" y="245"/>
                  </a:lnTo>
                  <a:lnTo>
                    <a:pt x="777" y="254"/>
                  </a:lnTo>
                  <a:lnTo>
                    <a:pt x="768" y="264"/>
                  </a:lnTo>
                  <a:lnTo>
                    <a:pt x="756" y="275"/>
                  </a:lnTo>
                  <a:lnTo>
                    <a:pt x="743" y="285"/>
                  </a:lnTo>
                  <a:lnTo>
                    <a:pt x="732" y="292"/>
                  </a:lnTo>
                  <a:lnTo>
                    <a:pt x="720" y="302"/>
                  </a:lnTo>
                  <a:lnTo>
                    <a:pt x="707" y="311"/>
                  </a:lnTo>
                  <a:lnTo>
                    <a:pt x="692" y="321"/>
                  </a:lnTo>
                  <a:lnTo>
                    <a:pt x="676" y="327"/>
                  </a:lnTo>
                  <a:lnTo>
                    <a:pt x="665" y="336"/>
                  </a:lnTo>
                  <a:lnTo>
                    <a:pt x="650" y="346"/>
                  </a:lnTo>
                  <a:lnTo>
                    <a:pt x="635" y="349"/>
                  </a:lnTo>
                  <a:lnTo>
                    <a:pt x="619" y="359"/>
                  </a:lnTo>
                  <a:lnTo>
                    <a:pt x="604" y="367"/>
                  </a:lnTo>
                  <a:lnTo>
                    <a:pt x="589" y="374"/>
                  </a:lnTo>
                  <a:lnTo>
                    <a:pt x="574" y="378"/>
                  </a:lnTo>
                  <a:lnTo>
                    <a:pt x="562" y="384"/>
                  </a:lnTo>
                  <a:lnTo>
                    <a:pt x="551" y="387"/>
                  </a:lnTo>
                  <a:lnTo>
                    <a:pt x="541" y="393"/>
                  </a:lnTo>
                  <a:lnTo>
                    <a:pt x="530" y="395"/>
                  </a:lnTo>
                  <a:lnTo>
                    <a:pt x="521" y="399"/>
                  </a:lnTo>
                  <a:lnTo>
                    <a:pt x="509" y="405"/>
                  </a:lnTo>
                  <a:lnTo>
                    <a:pt x="500" y="408"/>
                  </a:lnTo>
                  <a:lnTo>
                    <a:pt x="490" y="410"/>
                  </a:lnTo>
                  <a:lnTo>
                    <a:pt x="479" y="414"/>
                  </a:lnTo>
                  <a:lnTo>
                    <a:pt x="465" y="418"/>
                  </a:lnTo>
                  <a:lnTo>
                    <a:pt x="456" y="420"/>
                  </a:lnTo>
                  <a:lnTo>
                    <a:pt x="448" y="424"/>
                  </a:lnTo>
                  <a:lnTo>
                    <a:pt x="439" y="429"/>
                  </a:lnTo>
                  <a:lnTo>
                    <a:pt x="427" y="429"/>
                  </a:lnTo>
                  <a:lnTo>
                    <a:pt x="418" y="435"/>
                  </a:lnTo>
                  <a:lnTo>
                    <a:pt x="408" y="435"/>
                  </a:lnTo>
                  <a:lnTo>
                    <a:pt x="397" y="439"/>
                  </a:lnTo>
                  <a:lnTo>
                    <a:pt x="388" y="439"/>
                  </a:lnTo>
                  <a:lnTo>
                    <a:pt x="376" y="441"/>
                  </a:lnTo>
                  <a:lnTo>
                    <a:pt x="367" y="444"/>
                  </a:lnTo>
                  <a:lnTo>
                    <a:pt x="355" y="444"/>
                  </a:lnTo>
                  <a:lnTo>
                    <a:pt x="346" y="446"/>
                  </a:lnTo>
                  <a:lnTo>
                    <a:pt x="336" y="450"/>
                  </a:lnTo>
                  <a:lnTo>
                    <a:pt x="325" y="450"/>
                  </a:lnTo>
                  <a:lnTo>
                    <a:pt x="313" y="450"/>
                  </a:lnTo>
                  <a:lnTo>
                    <a:pt x="300" y="452"/>
                  </a:lnTo>
                  <a:lnTo>
                    <a:pt x="289" y="452"/>
                  </a:lnTo>
                  <a:lnTo>
                    <a:pt x="275" y="456"/>
                  </a:lnTo>
                  <a:lnTo>
                    <a:pt x="264" y="456"/>
                  </a:lnTo>
                  <a:lnTo>
                    <a:pt x="253" y="460"/>
                  </a:lnTo>
                  <a:lnTo>
                    <a:pt x="239" y="460"/>
                  </a:lnTo>
                  <a:lnTo>
                    <a:pt x="232" y="460"/>
                  </a:lnTo>
                  <a:lnTo>
                    <a:pt x="222" y="460"/>
                  </a:lnTo>
                  <a:lnTo>
                    <a:pt x="213" y="460"/>
                  </a:lnTo>
                  <a:lnTo>
                    <a:pt x="207" y="460"/>
                  </a:lnTo>
                  <a:lnTo>
                    <a:pt x="192" y="460"/>
                  </a:lnTo>
                  <a:lnTo>
                    <a:pt x="177" y="460"/>
                  </a:lnTo>
                  <a:lnTo>
                    <a:pt x="165" y="456"/>
                  </a:lnTo>
                  <a:lnTo>
                    <a:pt x="150" y="456"/>
                  </a:lnTo>
                  <a:lnTo>
                    <a:pt x="135" y="456"/>
                  </a:lnTo>
                  <a:lnTo>
                    <a:pt x="123" y="452"/>
                  </a:lnTo>
                  <a:lnTo>
                    <a:pt x="108" y="450"/>
                  </a:lnTo>
                  <a:lnTo>
                    <a:pt x="97" y="446"/>
                  </a:lnTo>
                  <a:lnTo>
                    <a:pt x="80" y="444"/>
                  </a:lnTo>
                  <a:lnTo>
                    <a:pt x="68" y="441"/>
                  </a:lnTo>
                  <a:lnTo>
                    <a:pt x="53" y="435"/>
                  </a:lnTo>
                  <a:lnTo>
                    <a:pt x="38" y="429"/>
                  </a:lnTo>
                  <a:lnTo>
                    <a:pt x="26" y="420"/>
                  </a:lnTo>
                  <a:lnTo>
                    <a:pt x="11" y="414"/>
                  </a:lnTo>
                  <a:lnTo>
                    <a:pt x="2" y="408"/>
                  </a:lnTo>
                  <a:lnTo>
                    <a:pt x="0" y="403"/>
                  </a:lnTo>
                  <a:lnTo>
                    <a:pt x="0" y="395"/>
                  </a:lnTo>
                  <a:lnTo>
                    <a:pt x="2" y="389"/>
                  </a:lnTo>
                  <a:lnTo>
                    <a:pt x="5" y="384"/>
                  </a:lnTo>
                  <a:lnTo>
                    <a:pt x="11" y="378"/>
                  </a:lnTo>
                  <a:lnTo>
                    <a:pt x="17" y="378"/>
                  </a:lnTo>
                  <a:lnTo>
                    <a:pt x="26" y="384"/>
                  </a:lnTo>
                  <a:lnTo>
                    <a:pt x="26" y="3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49" name="Freeform 74"/>
            <p:cNvSpPr>
              <a:spLocks/>
            </p:cNvSpPr>
            <p:nvPr/>
          </p:nvSpPr>
          <p:spPr bwMode="auto">
            <a:xfrm>
              <a:off x="5632445" y="3309939"/>
              <a:ext cx="788987" cy="579438"/>
            </a:xfrm>
            <a:custGeom>
              <a:avLst/>
              <a:gdLst/>
              <a:ahLst/>
              <a:cxnLst>
                <a:cxn ang="0">
                  <a:pos x="937" y="105"/>
                </a:cxn>
                <a:cxn ang="0">
                  <a:pos x="896" y="160"/>
                </a:cxn>
                <a:cxn ang="0">
                  <a:pos x="875" y="192"/>
                </a:cxn>
                <a:cxn ang="0">
                  <a:pos x="850" y="232"/>
                </a:cxn>
                <a:cxn ang="0">
                  <a:pos x="833" y="272"/>
                </a:cxn>
                <a:cxn ang="0">
                  <a:pos x="812" y="306"/>
                </a:cxn>
                <a:cxn ang="0">
                  <a:pos x="793" y="350"/>
                </a:cxn>
                <a:cxn ang="0">
                  <a:pos x="772" y="392"/>
                </a:cxn>
                <a:cxn ang="0">
                  <a:pos x="751" y="432"/>
                </a:cxn>
                <a:cxn ang="0">
                  <a:pos x="734" y="470"/>
                </a:cxn>
                <a:cxn ang="0">
                  <a:pos x="713" y="506"/>
                </a:cxn>
                <a:cxn ang="0">
                  <a:pos x="690" y="542"/>
                </a:cxn>
                <a:cxn ang="0">
                  <a:pos x="667" y="588"/>
                </a:cxn>
                <a:cxn ang="0">
                  <a:pos x="624" y="643"/>
                </a:cxn>
                <a:cxn ang="0">
                  <a:pos x="586" y="673"/>
                </a:cxn>
                <a:cxn ang="0">
                  <a:pos x="542" y="694"/>
                </a:cxn>
                <a:cxn ang="0">
                  <a:pos x="498" y="709"/>
                </a:cxn>
                <a:cxn ang="0">
                  <a:pos x="447" y="721"/>
                </a:cxn>
                <a:cxn ang="0">
                  <a:pos x="400" y="724"/>
                </a:cxn>
                <a:cxn ang="0">
                  <a:pos x="335" y="730"/>
                </a:cxn>
                <a:cxn ang="0">
                  <a:pos x="278" y="730"/>
                </a:cxn>
                <a:cxn ang="0">
                  <a:pos x="236" y="730"/>
                </a:cxn>
                <a:cxn ang="0">
                  <a:pos x="196" y="726"/>
                </a:cxn>
                <a:cxn ang="0">
                  <a:pos x="139" y="724"/>
                </a:cxn>
                <a:cxn ang="0">
                  <a:pos x="82" y="717"/>
                </a:cxn>
                <a:cxn ang="0">
                  <a:pos x="36" y="715"/>
                </a:cxn>
                <a:cxn ang="0">
                  <a:pos x="6" y="705"/>
                </a:cxn>
                <a:cxn ang="0">
                  <a:pos x="0" y="669"/>
                </a:cxn>
                <a:cxn ang="0">
                  <a:pos x="25" y="660"/>
                </a:cxn>
                <a:cxn ang="0">
                  <a:pos x="67" y="669"/>
                </a:cxn>
                <a:cxn ang="0">
                  <a:pos x="109" y="675"/>
                </a:cxn>
                <a:cxn ang="0">
                  <a:pos x="149" y="679"/>
                </a:cxn>
                <a:cxn ang="0">
                  <a:pos x="196" y="681"/>
                </a:cxn>
                <a:cxn ang="0">
                  <a:pos x="246" y="675"/>
                </a:cxn>
                <a:cxn ang="0">
                  <a:pos x="303" y="667"/>
                </a:cxn>
                <a:cxn ang="0">
                  <a:pos x="365" y="654"/>
                </a:cxn>
                <a:cxn ang="0">
                  <a:pos x="428" y="637"/>
                </a:cxn>
                <a:cxn ang="0">
                  <a:pos x="485" y="612"/>
                </a:cxn>
                <a:cxn ang="0">
                  <a:pos x="540" y="591"/>
                </a:cxn>
                <a:cxn ang="0">
                  <a:pos x="586" y="567"/>
                </a:cxn>
                <a:cxn ang="0">
                  <a:pos x="631" y="514"/>
                </a:cxn>
                <a:cxn ang="0">
                  <a:pos x="654" y="470"/>
                </a:cxn>
                <a:cxn ang="0">
                  <a:pos x="675" y="434"/>
                </a:cxn>
                <a:cxn ang="0">
                  <a:pos x="694" y="398"/>
                </a:cxn>
                <a:cxn ang="0">
                  <a:pos x="713" y="360"/>
                </a:cxn>
                <a:cxn ang="0">
                  <a:pos x="734" y="320"/>
                </a:cxn>
                <a:cxn ang="0">
                  <a:pos x="751" y="280"/>
                </a:cxn>
                <a:cxn ang="0">
                  <a:pos x="766" y="242"/>
                </a:cxn>
                <a:cxn ang="0">
                  <a:pos x="787" y="202"/>
                </a:cxn>
                <a:cxn ang="0">
                  <a:pos x="806" y="166"/>
                </a:cxn>
                <a:cxn ang="0">
                  <a:pos x="827" y="130"/>
                </a:cxn>
                <a:cxn ang="0">
                  <a:pos x="848" y="97"/>
                </a:cxn>
                <a:cxn ang="0">
                  <a:pos x="890" y="44"/>
                </a:cxn>
                <a:cxn ang="0">
                  <a:pos x="947" y="0"/>
                </a:cxn>
                <a:cxn ang="0">
                  <a:pos x="993" y="29"/>
                </a:cxn>
                <a:cxn ang="0">
                  <a:pos x="981" y="73"/>
                </a:cxn>
              </a:cxnLst>
              <a:rect l="0" t="0" r="r" b="b"/>
              <a:pathLst>
                <a:path w="994" h="730">
                  <a:moveTo>
                    <a:pt x="981" y="73"/>
                  </a:moveTo>
                  <a:lnTo>
                    <a:pt x="966" y="82"/>
                  </a:lnTo>
                  <a:lnTo>
                    <a:pt x="953" y="94"/>
                  </a:lnTo>
                  <a:lnTo>
                    <a:pt x="937" y="105"/>
                  </a:lnTo>
                  <a:lnTo>
                    <a:pt x="926" y="120"/>
                  </a:lnTo>
                  <a:lnTo>
                    <a:pt x="915" y="135"/>
                  </a:lnTo>
                  <a:lnTo>
                    <a:pt x="901" y="151"/>
                  </a:lnTo>
                  <a:lnTo>
                    <a:pt x="896" y="160"/>
                  </a:lnTo>
                  <a:lnTo>
                    <a:pt x="890" y="168"/>
                  </a:lnTo>
                  <a:lnTo>
                    <a:pt x="888" y="177"/>
                  </a:lnTo>
                  <a:lnTo>
                    <a:pt x="880" y="187"/>
                  </a:lnTo>
                  <a:lnTo>
                    <a:pt x="875" y="192"/>
                  </a:lnTo>
                  <a:lnTo>
                    <a:pt x="869" y="202"/>
                  </a:lnTo>
                  <a:lnTo>
                    <a:pt x="863" y="215"/>
                  </a:lnTo>
                  <a:lnTo>
                    <a:pt x="856" y="223"/>
                  </a:lnTo>
                  <a:lnTo>
                    <a:pt x="850" y="232"/>
                  </a:lnTo>
                  <a:lnTo>
                    <a:pt x="848" y="242"/>
                  </a:lnTo>
                  <a:lnTo>
                    <a:pt x="840" y="249"/>
                  </a:lnTo>
                  <a:lnTo>
                    <a:pt x="839" y="259"/>
                  </a:lnTo>
                  <a:lnTo>
                    <a:pt x="833" y="272"/>
                  </a:lnTo>
                  <a:lnTo>
                    <a:pt x="827" y="280"/>
                  </a:lnTo>
                  <a:lnTo>
                    <a:pt x="823" y="289"/>
                  </a:lnTo>
                  <a:lnTo>
                    <a:pt x="818" y="299"/>
                  </a:lnTo>
                  <a:lnTo>
                    <a:pt x="812" y="306"/>
                  </a:lnTo>
                  <a:lnTo>
                    <a:pt x="808" y="320"/>
                  </a:lnTo>
                  <a:lnTo>
                    <a:pt x="802" y="331"/>
                  </a:lnTo>
                  <a:lnTo>
                    <a:pt x="799" y="341"/>
                  </a:lnTo>
                  <a:lnTo>
                    <a:pt x="793" y="350"/>
                  </a:lnTo>
                  <a:lnTo>
                    <a:pt x="787" y="360"/>
                  </a:lnTo>
                  <a:lnTo>
                    <a:pt x="783" y="371"/>
                  </a:lnTo>
                  <a:lnTo>
                    <a:pt x="778" y="382"/>
                  </a:lnTo>
                  <a:lnTo>
                    <a:pt x="772" y="392"/>
                  </a:lnTo>
                  <a:lnTo>
                    <a:pt x="766" y="401"/>
                  </a:lnTo>
                  <a:lnTo>
                    <a:pt x="763" y="411"/>
                  </a:lnTo>
                  <a:lnTo>
                    <a:pt x="757" y="422"/>
                  </a:lnTo>
                  <a:lnTo>
                    <a:pt x="751" y="432"/>
                  </a:lnTo>
                  <a:lnTo>
                    <a:pt x="749" y="439"/>
                  </a:lnTo>
                  <a:lnTo>
                    <a:pt x="742" y="449"/>
                  </a:lnTo>
                  <a:lnTo>
                    <a:pt x="740" y="460"/>
                  </a:lnTo>
                  <a:lnTo>
                    <a:pt x="734" y="470"/>
                  </a:lnTo>
                  <a:lnTo>
                    <a:pt x="730" y="479"/>
                  </a:lnTo>
                  <a:lnTo>
                    <a:pt x="725" y="489"/>
                  </a:lnTo>
                  <a:lnTo>
                    <a:pt x="721" y="500"/>
                  </a:lnTo>
                  <a:lnTo>
                    <a:pt x="713" y="506"/>
                  </a:lnTo>
                  <a:lnTo>
                    <a:pt x="709" y="515"/>
                  </a:lnTo>
                  <a:lnTo>
                    <a:pt x="702" y="529"/>
                  </a:lnTo>
                  <a:lnTo>
                    <a:pt x="696" y="536"/>
                  </a:lnTo>
                  <a:lnTo>
                    <a:pt x="690" y="542"/>
                  </a:lnTo>
                  <a:lnTo>
                    <a:pt x="688" y="552"/>
                  </a:lnTo>
                  <a:lnTo>
                    <a:pt x="681" y="561"/>
                  </a:lnTo>
                  <a:lnTo>
                    <a:pt x="679" y="571"/>
                  </a:lnTo>
                  <a:lnTo>
                    <a:pt x="667" y="588"/>
                  </a:lnTo>
                  <a:lnTo>
                    <a:pt x="654" y="603"/>
                  </a:lnTo>
                  <a:lnTo>
                    <a:pt x="645" y="616"/>
                  </a:lnTo>
                  <a:lnTo>
                    <a:pt x="633" y="633"/>
                  </a:lnTo>
                  <a:lnTo>
                    <a:pt x="624" y="643"/>
                  </a:lnTo>
                  <a:lnTo>
                    <a:pt x="616" y="652"/>
                  </a:lnTo>
                  <a:lnTo>
                    <a:pt x="603" y="658"/>
                  </a:lnTo>
                  <a:lnTo>
                    <a:pt x="595" y="667"/>
                  </a:lnTo>
                  <a:lnTo>
                    <a:pt x="586" y="673"/>
                  </a:lnTo>
                  <a:lnTo>
                    <a:pt x="576" y="679"/>
                  </a:lnTo>
                  <a:lnTo>
                    <a:pt x="567" y="685"/>
                  </a:lnTo>
                  <a:lnTo>
                    <a:pt x="559" y="690"/>
                  </a:lnTo>
                  <a:lnTo>
                    <a:pt x="542" y="694"/>
                  </a:lnTo>
                  <a:lnTo>
                    <a:pt x="534" y="700"/>
                  </a:lnTo>
                  <a:lnTo>
                    <a:pt x="521" y="702"/>
                  </a:lnTo>
                  <a:lnTo>
                    <a:pt x="514" y="705"/>
                  </a:lnTo>
                  <a:lnTo>
                    <a:pt x="498" y="709"/>
                  </a:lnTo>
                  <a:lnTo>
                    <a:pt x="485" y="713"/>
                  </a:lnTo>
                  <a:lnTo>
                    <a:pt x="474" y="715"/>
                  </a:lnTo>
                  <a:lnTo>
                    <a:pt x="462" y="721"/>
                  </a:lnTo>
                  <a:lnTo>
                    <a:pt x="447" y="721"/>
                  </a:lnTo>
                  <a:lnTo>
                    <a:pt x="438" y="721"/>
                  </a:lnTo>
                  <a:lnTo>
                    <a:pt x="422" y="724"/>
                  </a:lnTo>
                  <a:lnTo>
                    <a:pt x="411" y="724"/>
                  </a:lnTo>
                  <a:lnTo>
                    <a:pt x="400" y="724"/>
                  </a:lnTo>
                  <a:lnTo>
                    <a:pt x="384" y="726"/>
                  </a:lnTo>
                  <a:lnTo>
                    <a:pt x="367" y="726"/>
                  </a:lnTo>
                  <a:lnTo>
                    <a:pt x="354" y="730"/>
                  </a:lnTo>
                  <a:lnTo>
                    <a:pt x="335" y="730"/>
                  </a:lnTo>
                  <a:lnTo>
                    <a:pt x="320" y="730"/>
                  </a:lnTo>
                  <a:lnTo>
                    <a:pt x="304" y="730"/>
                  </a:lnTo>
                  <a:lnTo>
                    <a:pt x="289" y="730"/>
                  </a:lnTo>
                  <a:lnTo>
                    <a:pt x="278" y="730"/>
                  </a:lnTo>
                  <a:lnTo>
                    <a:pt x="272" y="730"/>
                  </a:lnTo>
                  <a:lnTo>
                    <a:pt x="263" y="730"/>
                  </a:lnTo>
                  <a:lnTo>
                    <a:pt x="253" y="730"/>
                  </a:lnTo>
                  <a:lnTo>
                    <a:pt x="236" y="730"/>
                  </a:lnTo>
                  <a:lnTo>
                    <a:pt x="221" y="730"/>
                  </a:lnTo>
                  <a:lnTo>
                    <a:pt x="211" y="726"/>
                  </a:lnTo>
                  <a:lnTo>
                    <a:pt x="204" y="726"/>
                  </a:lnTo>
                  <a:lnTo>
                    <a:pt x="196" y="726"/>
                  </a:lnTo>
                  <a:lnTo>
                    <a:pt x="187" y="726"/>
                  </a:lnTo>
                  <a:lnTo>
                    <a:pt x="170" y="724"/>
                  </a:lnTo>
                  <a:lnTo>
                    <a:pt x="154" y="724"/>
                  </a:lnTo>
                  <a:lnTo>
                    <a:pt x="139" y="724"/>
                  </a:lnTo>
                  <a:lnTo>
                    <a:pt x="124" y="724"/>
                  </a:lnTo>
                  <a:lnTo>
                    <a:pt x="109" y="721"/>
                  </a:lnTo>
                  <a:lnTo>
                    <a:pt x="97" y="721"/>
                  </a:lnTo>
                  <a:lnTo>
                    <a:pt x="82" y="717"/>
                  </a:lnTo>
                  <a:lnTo>
                    <a:pt x="67" y="717"/>
                  </a:lnTo>
                  <a:lnTo>
                    <a:pt x="55" y="715"/>
                  </a:lnTo>
                  <a:lnTo>
                    <a:pt x="46" y="715"/>
                  </a:lnTo>
                  <a:lnTo>
                    <a:pt x="36" y="715"/>
                  </a:lnTo>
                  <a:lnTo>
                    <a:pt x="29" y="713"/>
                  </a:lnTo>
                  <a:lnTo>
                    <a:pt x="16" y="713"/>
                  </a:lnTo>
                  <a:lnTo>
                    <a:pt x="12" y="713"/>
                  </a:lnTo>
                  <a:lnTo>
                    <a:pt x="6" y="705"/>
                  </a:lnTo>
                  <a:lnTo>
                    <a:pt x="4" y="700"/>
                  </a:lnTo>
                  <a:lnTo>
                    <a:pt x="0" y="690"/>
                  </a:lnTo>
                  <a:lnTo>
                    <a:pt x="0" y="681"/>
                  </a:lnTo>
                  <a:lnTo>
                    <a:pt x="0" y="669"/>
                  </a:lnTo>
                  <a:lnTo>
                    <a:pt x="4" y="664"/>
                  </a:lnTo>
                  <a:lnTo>
                    <a:pt x="6" y="658"/>
                  </a:lnTo>
                  <a:lnTo>
                    <a:pt x="12" y="660"/>
                  </a:lnTo>
                  <a:lnTo>
                    <a:pt x="25" y="660"/>
                  </a:lnTo>
                  <a:lnTo>
                    <a:pt x="36" y="664"/>
                  </a:lnTo>
                  <a:lnTo>
                    <a:pt x="46" y="667"/>
                  </a:lnTo>
                  <a:lnTo>
                    <a:pt x="57" y="669"/>
                  </a:lnTo>
                  <a:lnTo>
                    <a:pt x="67" y="669"/>
                  </a:lnTo>
                  <a:lnTo>
                    <a:pt x="76" y="673"/>
                  </a:lnTo>
                  <a:lnTo>
                    <a:pt x="88" y="673"/>
                  </a:lnTo>
                  <a:lnTo>
                    <a:pt x="99" y="675"/>
                  </a:lnTo>
                  <a:lnTo>
                    <a:pt x="109" y="675"/>
                  </a:lnTo>
                  <a:lnTo>
                    <a:pt x="118" y="675"/>
                  </a:lnTo>
                  <a:lnTo>
                    <a:pt x="130" y="675"/>
                  </a:lnTo>
                  <a:lnTo>
                    <a:pt x="139" y="679"/>
                  </a:lnTo>
                  <a:lnTo>
                    <a:pt x="149" y="679"/>
                  </a:lnTo>
                  <a:lnTo>
                    <a:pt x="160" y="681"/>
                  </a:lnTo>
                  <a:lnTo>
                    <a:pt x="171" y="681"/>
                  </a:lnTo>
                  <a:lnTo>
                    <a:pt x="187" y="685"/>
                  </a:lnTo>
                  <a:lnTo>
                    <a:pt x="196" y="681"/>
                  </a:lnTo>
                  <a:lnTo>
                    <a:pt x="206" y="681"/>
                  </a:lnTo>
                  <a:lnTo>
                    <a:pt x="217" y="681"/>
                  </a:lnTo>
                  <a:lnTo>
                    <a:pt x="228" y="681"/>
                  </a:lnTo>
                  <a:lnTo>
                    <a:pt x="246" y="675"/>
                  </a:lnTo>
                  <a:lnTo>
                    <a:pt x="257" y="675"/>
                  </a:lnTo>
                  <a:lnTo>
                    <a:pt x="272" y="673"/>
                  </a:lnTo>
                  <a:lnTo>
                    <a:pt x="289" y="673"/>
                  </a:lnTo>
                  <a:lnTo>
                    <a:pt x="303" y="667"/>
                  </a:lnTo>
                  <a:lnTo>
                    <a:pt x="318" y="664"/>
                  </a:lnTo>
                  <a:lnTo>
                    <a:pt x="331" y="660"/>
                  </a:lnTo>
                  <a:lnTo>
                    <a:pt x="350" y="658"/>
                  </a:lnTo>
                  <a:lnTo>
                    <a:pt x="365" y="654"/>
                  </a:lnTo>
                  <a:lnTo>
                    <a:pt x="380" y="648"/>
                  </a:lnTo>
                  <a:lnTo>
                    <a:pt x="400" y="645"/>
                  </a:lnTo>
                  <a:lnTo>
                    <a:pt x="413" y="643"/>
                  </a:lnTo>
                  <a:lnTo>
                    <a:pt x="428" y="637"/>
                  </a:lnTo>
                  <a:lnTo>
                    <a:pt x="443" y="631"/>
                  </a:lnTo>
                  <a:lnTo>
                    <a:pt x="458" y="624"/>
                  </a:lnTo>
                  <a:lnTo>
                    <a:pt x="474" y="618"/>
                  </a:lnTo>
                  <a:lnTo>
                    <a:pt x="485" y="612"/>
                  </a:lnTo>
                  <a:lnTo>
                    <a:pt x="500" y="610"/>
                  </a:lnTo>
                  <a:lnTo>
                    <a:pt x="515" y="603"/>
                  </a:lnTo>
                  <a:lnTo>
                    <a:pt x="527" y="597"/>
                  </a:lnTo>
                  <a:lnTo>
                    <a:pt x="540" y="591"/>
                  </a:lnTo>
                  <a:lnTo>
                    <a:pt x="550" y="588"/>
                  </a:lnTo>
                  <a:lnTo>
                    <a:pt x="561" y="582"/>
                  </a:lnTo>
                  <a:lnTo>
                    <a:pt x="571" y="576"/>
                  </a:lnTo>
                  <a:lnTo>
                    <a:pt x="586" y="567"/>
                  </a:lnTo>
                  <a:lnTo>
                    <a:pt x="597" y="557"/>
                  </a:lnTo>
                  <a:lnTo>
                    <a:pt x="607" y="542"/>
                  </a:lnTo>
                  <a:lnTo>
                    <a:pt x="618" y="529"/>
                  </a:lnTo>
                  <a:lnTo>
                    <a:pt x="631" y="514"/>
                  </a:lnTo>
                  <a:lnTo>
                    <a:pt x="643" y="498"/>
                  </a:lnTo>
                  <a:lnTo>
                    <a:pt x="645" y="489"/>
                  </a:lnTo>
                  <a:lnTo>
                    <a:pt x="652" y="479"/>
                  </a:lnTo>
                  <a:lnTo>
                    <a:pt x="654" y="470"/>
                  </a:lnTo>
                  <a:lnTo>
                    <a:pt x="660" y="460"/>
                  </a:lnTo>
                  <a:lnTo>
                    <a:pt x="667" y="453"/>
                  </a:lnTo>
                  <a:lnTo>
                    <a:pt x="673" y="443"/>
                  </a:lnTo>
                  <a:lnTo>
                    <a:pt x="675" y="434"/>
                  </a:lnTo>
                  <a:lnTo>
                    <a:pt x="681" y="428"/>
                  </a:lnTo>
                  <a:lnTo>
                    <a:pt x="685" y="417"/>
                  </a:lnTo>
                  <a:lnTo>
                    <a:pt x="690" y="407"/>
                  </a:lnTo>
                  <a:lnTo>
                    <a:pt x="694" y="398"/>
                  </a:lnTo>
                  <a:lnTo>
                    <a:pt x="700" y="388"/>
                  </a:lnTo>
                  <a:lnTo>
                    <a:pt x="702" y="377"/>
                  </a:lnTo>
                  <a:lnTo>
                    <a:pt x="709" y="367"/>
                  </a:lnTo>
                  <a:lnTo>
                    <a:pt x="713" y="360"/>
                  </a:lnTo>
                  <a:lnTo>
                    <a:pt x="719" y="350"/>
                  </a:lnTo>
                  <a:lnTo>
                    <a:pt x="725" y="339"/>
                  </a:lnTo>
                  <a:lnTo>
                    <a:pt x="726" y="329"/>
                  </a:lnTo>
                  <a:lnTo>
                    <a:pt x="734" y="320"/>
                  </a:lnTo>
                  <a:lnTo>
                    <a:pt x="736" y="310"/>
                  </a:lnTo>
                  <a:lnTo>
                    <a:pt x="742" y="299"/>
                  </a:lnTo>
                  <a:lnTo>
                    <a:pt x="745" y="289"/>
                  </a:lnTo>
                  <a:lnTo>
                    <a:pt x="751" y="280"/>
                  </a:lnTo>
                  <a:lnTo>
                    <a:pt x="755" y="272"/>
                  </a:lnTo>
                  <a:lnTo>
                    <a:pt x="757" y="259"/>
                  </a:lnTo>
                  <a:lnTo>
                    <a:pt x="763" y="249"/>
                  </a:lnTo>
                  <a:lnTo>
                    <a:pt x="766" y="242"/>
                  </a:lnTo>
                  <a:lnTo>
                    <a:pt x="772" y="232"/>
                  </a:lnTo>
                  <a:lnTo>
                    <a:pt x="778" y="223"/>
                  </a:lnTo>
                  <a:lnTo>
                    <a:pt x="782" y="215"/>
                  </a:lnTo>
                  <a:lnTo>
                    <a:pt x="787" y="202"/>
                  </a:lnTo>
                  <a:lnTo>
                    <a:pt x="791" y="192"/>
                  </a:lnTo>
                  <a:lnTo>
                    <a:pt x="797" y="183"/>
                  </a:lnTo>
                  <a:lnTo>
                    <a:pt x="799" y="175"/>
                  </a:lnTo>
                  <a:lnTo>
                    <a:pt x="806" y="166"/>
                  </a:lnTo>
                  <a:lnTo>
                    <a:pt x="808" y="156"/>
                  </a:lnTo>
                  <a:lnTo>
                    <a:pt x="814" y="147"/>
                  </a:lnTo>
                  <a:lnTo>
                    <a:pt x="820" y="139"/>
                  </a:lnTo>
                  <a:lnTo>
                    <a:pt x="827" y="130"/>
                  </a:lnTo>
                  <a:lnTo>
                    <a:pt x="833" y="124"/>
                  </a:lnTo>
                  <a:lnTo>
                    <a:pt x="835" y="111"/>
                  </a:lnTo>
                  <a:lnTo>
                    <a:pt x="840" y="103"/>
                  </a:lnTo>
                  <a:lnTo>
                    <a:pt x="848" y="97"/>
                  </a:lnTo>
                  <a:lnTo>
                    <a:pt x="854" y="86"/>
                  </a:lnTo>
                  <a:lnTo>
                    <a:pt x="863" y="73"/>
                  </a:lnTo>
                  <a:lnTo>
                    <a:pt x="877" y="57"/>
                  </a:lnTo>
                  <a:lnTo>
                    <a:pt x="890" y="44"/>
                  </a:lnTo>
                  <a:lnTo>
                    <a:pt x="901" y="29"/>
                  </a:lnTo>
                  <a:lnTo>
                    <a:pt x="916" y="17"/>
                  </a:lnTo>
                  <a:lnTo>
                    <a:pt x="932" y="8"/>
                  </a:lnTo>
                  <a:lnTo>
                    <a:pt x="947" y="0"/>
                  </a:lnTo>
                  <a:lnTo>
                    <a:pt x="962" y="0"/>
                  </a:lnTo>
                  <a:lnTo>
                    <a:pt x="973" y="6"/>
                  </a:lnTo>
                  <a:lnTo>
                    <a:pt x="987" y="17"/>
                  </a:lnTo>
                  <a:lnTo>
                    <a:pt x="993" y="29"/>
                  </a:lnTo>
                  <a:lnTo>
                    <a:pt x="994" y="44"/>
                  </a:lnTo>
                  <a:lnTo>
                    <a:pt x="989" y="57"/>
                  </a:lnTo>
                  <a:lnTo>
                    <a:pt x="981" y="73"/>
                  </a:lnTo>
                  <a:lnTo>
                    <a:pt x="981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50" name="Freeform 75"/>
            <p:cNvSpPr>
              <a:spLocks/>
            </p:cNvSpPr>
            <p:nvPr/>
          </p:nvSpPr>
          <p:spPr bwMode="auto">
            <a:xfrm>
              <a:off x="5668958" y="3611564"/>
              <a:ext cx="841374" cy="477839"/>
            </a:xfrm>
            <a:custGeom>
              <a:avLst/>
              <a:gdLst/>
              <a:ahLst/>
              <a:cxnLst>
                <a:cxn ang="0">
                  <a:pos x="1049" y="44"/>
                </a:cxn>
                <a:cxn ang="0">
                  <a:pos x="1038" y="84"/>
                </a:cxn>
                <a:cxn ang="0">
                  <a:pos x="1028" y="118"/>
                </a:cxn>
                <a:cxn ang="0">
                  <a:pos x="1019" y="156"/>
                </a:cxn>
                <a:cxn ang="0">
                  <a:pos x="1007" y="196"/>
                </a:cxn>
                <a:cxn ang="0">
                  <a:pos x="992" y="238"/>
                </a:cxn>
                <a:cxn ang="0">
                  <a:pos x="973" y="284"/>
                </a:cxn>
                <a:cxn ang="0">
                  <a:pos x="952" y="333"/>
                </a:cxn>
                <a:cxn ang="0">
                  <a:pos x="927" y="377"/>
                </a:cxn>
                <a:cxn ang="0">
                  <a:pos x="901" y="419"/>
                </a:cxn>
                <a:cxn ang="0">
                  <a:pos x="869" y="464"/>
                </a:cxn>
                <a:cxn ang="0">
                  <a:pos x="829" y="500"/>
                </a:cxn>
                <a:cxn ang="0">
                  <a:pos x="787" y="535"/>
                </a:cxn>
                <a:cxn ang="0">
                  <a:pos x="737" y="565"/>
                </a:cxn>
                <a:cxn ang="0">
                  <a:pos x="688" y="586"/>
                </a:cxn>
                <a:cxn ang="0">
                  <a:pos x="642" y="595"/>
                </a:cxn>
                <a:cxn ang="0">
                  <a:pos x="606" y="597"/>
                </a:cxn>
                <a:cxn ang="0">
                  <a:pos x="563" y="603"/>
                </a:cxn>
                <a:cxn ang="0">
                  <a:pos x="517" y="603"/>
                </a:cxn>
                <a:cxn ang="0">
                  <a:pos x="473" y="603"/>
                </a:cxn>
                <a:cxn ang="0">
                  <a:pos x="422" y="603"/>
                </a:cxn>
                <a:cxn ang="0">
                  <a:pos x="374" y="601"/>
                </a:cxn>
                <a:cxn ang="0">
                  <a:pos x="325" y="597"/>
                </a:cxn>
                <a:cxn ang="0">
                  <a:pos x="274" y="592"/>
                </a:cxn>
                <a:cxn ang="0">
                  <a:pos x="222" y="590"/>
                </a:cxn>
                <a:cxn ang="0">
                  <a:pos x="179" y="586"/>
                </a:cxn>
                <a:cxn ang="0">
                  <a:pos x="133" y="578"/>
                </a:cxn>
                <a:cxn ang="0">
                  <a:pos x="93" y="576"/>
                </a:cxn>
                <a:cxn ang="0">
                  <a:pos x="53" y="571"/>
                </a:cxn>
                <a:cxn ang="0">
                  <a:pos x="6" y="565"/>
                </a:cxn>
                <a:cxn ang="0">
                  <a:pos x="0" y="531"/>
                </a:cxn>
                <a:cxn ang="0">
                  <a:pos x="17" y="519"/>
                </a:cxn>
                <a:cxn ang="0">
                  <a:pos x="51" y="519"/>
                </a:cxn>
                <a:cxn ang="0">
                  <a:pos x="87" y="521"/>
                </a:cxn>
                <a:cxn ang="0">
                  <a:pos x="125" y="525"/>
                </a:cxn>
                <a:cxn ang="0">
                  <a:pos x="167" y="529"/>
                </a:cxn>
                <a:cxn ang="0">
                  <a:pos x="217" y="531"/>
                </a:cxn>
                <a:cxn ang="0">
                  <a:pos x="262" y="531"/>
                </a:cxn>
                <a:cxn ang="0">
                  <a:pos x="310" y="535"/>
                </a:cxn>
                <a:cxn ang="0">
                  <a:pos x="359" y="535"/>
                </a:cxn>
                <a:cxn ang="0">
                  <a:pos x="407" y="535"/>
                </a:cxn>
                <a:cxn ang="0">
                  <a:pos x="452" y="531"/>
                </a:cxn>
                <a:cxn ang="0">
                  <a:pos x="496" y="529"/>
                </a:cxn>
                <a:cxn ang="0">
                  <a:pos x="540" y="525"/>
                </a:cxn>
                <a:cxn ang="0">
                  <a:pos x="578" y="519"/>
                </a:cxn>
                <a:cxn ang="0">
                  <a:pos x="623" y="514"/>
                </a:cxn>
                <a:cxn ang="0">
                  <a:pos x="680" y="495"/>
                </a:cxn>
                <a:cxn ang="0">
                  <a:pos x="730" y="472"/>
                </a:cxn>
                <a:cxn ang="0">
                  <a:pos x="772" y="443"/>
                </a:cxn>
                <a:cxn ang="0">
                  <a:pos x="813" y="417"/>
                </a:cxn>
                <a:cxn ang="0">
                  <a:pos x="846" y="383"/>
                </a:cxn>
                <a:cxn ang="0">
                  <a:pos x="876" y="346"/>
                </a:cxn>
                <a:cxn ang="0">
                  <a:pos x="907" y="305"/>
                </a:cxn>
                <a:cxn ang="0">
                  <a:pos x="935" y="259"/>
                </a:cxn>
                <a:cxn ang="0">
                  <a:pos x="958" y="215"/>
                </a:cxn>
                <a:cxn ang="0">
                  <a:pos x="973" y="160"/>
                </a:cxn>
                <a:cxn ang="0">
                  <a:pos x="988" y="103"/>
                </a:cxn>
                <a:cxn ang="0">
                  <a:pos x="1004" y="63"/>
                </a:cxn>
                <a:cxn ang="0">
                  <a:pos x="1023" y="16"/>
                </a:cxn>
                <a:cxn ang="0">
                  <a:pos x="1061" y="12"/>
                </a:cxn>
              </a:cxnLst>
              <a:rect l="0" t="0" r="r" b="b"/>
              <a:pathLst>
                <a:path w="1061" h="603">
                  <a:moveTo>
                    <a:pt x="1059" y="27"/>
                  </a:moveTo>
                  <a:lnTo>
                    <a:pt x="1055" y="31"/>
                  </a:lnTo>
                  <a:lnTo>
                    <a:pt x="1051" y="37"/>
                  </a:lnTo>
                  <a:lnTo>
                    <a:pt x="1049" y="44"/>
                  </a:lnTo>
                  <a:lnTo>
                    <a:pt x="1045" y="54"/>
                  </a:lnTo>
                  <a:lnTo>
                    <a:pt x="1043" y="63"/>
                  </a:lnTo>
                  <a:lnTo>
                    <a:pt x="1040" y="78"/>
                  </a:lnTo>
                  <a:lnTo>
                    <a:pt x="1038" y="84"/>
                  </a:lnTo>
                  <a:lnTo>
                    <a:pt x="1034" y="90"/>
                  </a:lnTo>
                  <a:lnTo>
                    <a:pt x="1034" y="103"/>
                  </a:lnTo>
                  <a:lnTo>
                    <a:pt x="1030" y="113"/>
                  </a:lnTo>
                  <a:lnTo>
                    <a:pt x="1028" y="118"/>
                  </a:lnTo>
                  <a:lnTo>
                    <a:pt x="1024" y="126"/>
                  </a:lnTo>
                  <a:lnTo>
                    <a:pt x="1023" y="135"/>
                  </a:lnTo>
                  <a:lnTo>
                    <a:pt x="1023" y="149"/>
                  </a:lnTo>
                  <a:lnTo>
                    <a:pt x="1019" y="156"/>
                  </a:lnTo>
                  <a:lnTo>
                    <a:pt x="1017" y="166"/>
                  </a:lnTo>
                  <a:lnTo>
                    <a:pt x="1013" y="175"/>
                  </a:lnTo>
                  <a:lnTo>
                    <a:pt x="1009" y="187"/>
                  </a:lnTo>
                  <a:lnTo>
                    <a:pt x="1007" y="196"/>
                  </a:lnTo>
                  <a:lnTo>
                    <a:pt x="1004" y="208"/>
                  </a:lnTo>
                  <a:lnTo>
                    <a:pt x="1002" y="217"/>
                  </a:lnTo>
                  <a:lnTo>
                    <a:pt x="998" y="230"/>
                  </a:lnTo>
                  <a:lnTo>
                    <a:pt x="992" y="238"/>
                  </a:lnTo>
                  <a:lnTo>
                    <a:pt x="988" y="253"/>
                  </a:lnTo>
                  <a:lnTo>
                    <a:pt x="983" y="263"/>
                  </a:lnTo>
                  <a:lnTo>
                    <a:pt x="981" y="274"/>
                  </a:lnTo>
                  <a:lnTo>
                    <a:pt x="973" y="284"/>
                  </a:lnTo>
                  <a:lnTo>
                    <a:pt x="969" y="295"/>
                  </a:lnTo>
                  <a:lnTo>
                    <a:pt x="964" y="308"/>
                  </a:lnTo>
                  <a:lnTo>
                    <a:pt x="958" y="320"/>
                  </a:lnTo>
                  <a:lnTo>
                    <a:pt x="952" y="333"/>
                  </a:lnTo>
                  <a:lnTo>
                    <a:pt x="947" y="344"/>
                  </a:lnTo>
                  <a:lnTo>
                    <a:pt x="941" y="356"/>
                  </a:lnTo>
                  <a:lnTo>
                    <a:pt x="935" y="369"/>
                  </a:lnTo>
                  <a:lnTo>
                    <a:pt x="927" y="377"/>
                  </a:lnTo>
                  <a:lnTo>
                    <a:pt x="922" y="390"/>
                  </a:lnTo>
                  <a:lnTo>
                    <a:pt x="916" y="398"/>
                  </a:lnTo>
                  <a:lnTo>
                    <a:pt x="910" y="411"/>
                  </a:lnTo>
                  <a:lnTo>
                    <a:pt x="901" y="419"/>
                  </a:lnTo>
                  <a:lnTo>
                    <a:pt x="895" y="432"/>
                  </a:lnTo>
                  <a:lnTo>
                    <a:pt x="884" y="440"/>
                  </a:lnTo>
                  <a:lnTo>
                    <a:pt x="876" y="453"/>
                  </a:lnTo>
                  <a:lnTo>
                    <a:pt x="869" y="464"/>
                  </a:lnTo>
                  <a:lnTo>
                    <a:pt x="859" y="474"/>
                  </a:lnTo>
                  <a:lnTo>
                    <a:pt x="850" y="483"/>
                  </a:lnTo>
                  <a:lnTo>
                    <a:pt x="842" y="493"/>
                  </a:lnTo>
                  <a:lnTo>
                    <a:pt x="829" y="500"/>
                  </a:lnTo>
                  <a:lnTo>
                    <a:pt x="819" y="510"/>
                  </a:lnTo>
                  <a:lnTo>
                    <a:pt x="808" y="519"/>
                  </a:lnTo>
                  <a:lnTo>
                    <a:pt x="798" y="529"/>
                  </a:lnTo>
                  <a:lnTo>
                    <a:pt x="787" y="535"/>
                  </a:lnTo>
                  <a:lnTo>
                    <a:pt x="777" y="544"/>
                  </a:lnTo>
                  <a:lnTo>
                    <a:pt x="762" y="550"/>
                  </a:lnTo>
                  <a:lnTo>
                    <a:pt x="753" y="557"/>
                  </a:lnTo>
                  <a:lnTo>
                    <a:pt x="737" y="565"/>
                  </a:lnTo>
                  <a:lnTo>
                    <a:pt x="726" y="571"/>
                  </a:lnTo>
                  <a:lnTo>
                    <a:pt x="715" y="576"/>
                  </a:lnTo>
                  <a:lnTo>
                    <a:pt x="703" y="582"/>
                  </a:lnTo>
                  <a:lnTo>
                    <a:pt x="688" y="586"/>
                  </a:lnTo>
                  <a:lnTo>
                    <a:pt x="673" y="592"/>
                  </a:lnTo>
                  <a:lnTo>
                    <a:pt x="660" y="592"/>
                  </a:lnTo>
                  <a:lnTo>
                    <a:pt x="650" y="595"/>
                  </a:lnTo>
                  <a:lnTo>
                    <a:pt x="642" y="595"/>
                  </a:lnTo>
                  <a:lnTo>
                    <a:pt x="635" y="597"/>
                  </a:lnTo>
                  <a:lnTo>
                    <a:pt x="623" y="597"/>
                  </a:lnTo>
                  <a:lnTo>
                    <a:pt x="614" y="597"/>
                  </a:lnTo>
                  <a:lnTo>
                    <a:pt x="606" y="597"/>
                  </a:lnTo>
                  <a:lnTo>
                    <a:pt x="597" y="601"/>
                  </a:lnTo>
                  <a:lnTo>
                    <a:pt x="585" y="601"/>
                  </a:lnTo>
                  <a:lnTo>
                    <a:pt x="576" y="601"/>
                  </a:lnTo>
                  <a:lnTo>
                    <a:pt x="563" y="603"/>
                  </a:lnTo>
                  <a:lnTo>
                    <a:pt x="555" y="603"/>
                  </a:lnTo>
                  <a:lnTo>
                    <a:pt x="542" y="603"/>
                  </a:lnTo>
                  <a:lnTo>
                    <a:pt x="530" y="603"/>
                  </a:lnTo>
                  <a:lnTo>
                    <a:pt x="517" y="603"/>
                  </a:lnTo>
                  <a:lnTo>
                    <a:pt x="509" y="603"/>
                  </a:lnTo>
                  <a:lnTo>
                    <a:pt x="494" y="603"/>
                  </a:lnTo>
                  <a:lnTo>
                    <a:pt x="485" y="603"/>
                  </a:lnTo>
                  <a:lnTo>
                    <a:pt x="473" y="603"/>
                  </a:lnTo>
                  <a:lnTo>
                    <a:pt x="460" y="603"/>
                  </a:lnTo>
                  <a:lnTo>
                    <a:pt x="447" y="603"/>
                  </a:lnTo>
                  <a:lnTo>
                    <a:pt x="437" y="603"/>
                  </a:lnTo>
                  <a:lnTo>
                    <a:pt x="422" y="603"/>
                  </a:lnTo>
                  <a:lnTo>
                    <a:pt x="412" y="603"/>
                  </a:lnTo>
                  <a:lnTo>
                    <a:pt x="397" y="601"/>
                  </a:lnTo>
                  <a:lnTo>
                    <a:pt x="386" y="601"/>
                  </a:lnTo>
                  <a:lnTo>
                    <a:pt x="374" y="601"/>
                  </a:lnTo>
                  <a:lnTo>
                    <a:pt x="365" y="601"/>
                  </a:lnTo>
                  <a:lnTo>
                    <a:pt x="350" y="601"/>
                  </a:lnTo>
                  <a:lnTo>
                    <a:pt x="338" y="597"/>
                  </a:lnTo>
                  <a:lnTo>
                    <a:pt x="325" y="597"/>
                  </a:lnTo>
                  <a:lnTo>
                    <a:pt x="314" y="597"/>
                  </a:lnTo>
                  <a:lnTo>
                    <a:pt x="298" y="595"/>
                  </a:lnTo>
                  <a:lnTo>
                    <a:pt x="285" y="595"/>
                  </a:lnTo>
                  <a:lnTo>
                    <a:pt x="274" y="592"/>
                  </a:lnTo>
                  <a:lnTo>
                    <a:pt x="262" y="592"/>
                  </a:lnTo>
                  <a:lnTo>
                    <a:pt x="249" y="592"/>
                  </a:lnTo>
                  <a:lnTo>
                    <a:pt x="238" y="590"/>
                  </a:lnTo>
                  <a:lnTo>
                    <a:pt x="222" y="590"/>
                  </a:lnTo>
                  <a:lnTo>
                    <a:pt x="215" y="590"/>
                  </a:lnTo>
                  <a:lnTo>
                    <a:pt x="201" y="586"/>
                  </a:lnTo>
                  <a:lnTo>
                    <a:pt x="190" y="586"/>
                  </a:lnTo>
                  <a:lnTo>
                    <a:pt x="179" y="586"/>
                  </a:lnTo>
                  <a:lnTo>
                    <a:pt x="167" y="586"/>
                  </a:lnTo>
                  <a:lnTo>
                    <a:pt x="158" y="582"/>
                  </a:lnTo>
                  <a:lnTo>
                    <a:pt x="144" y="582"/>
                  </a:lnTo>
                  <a:lnTo>
                    <a:pt x="133" y="578"/>
                  </a:lnTo>
                  <a:lnTo>
                    <a:pt x="124" y="578"/>
                  </a:lnTo>
                  <a:lnTo>
                    <a:pt x="110" y="578"/>
                  </a:lnTo>
                  <a:lnTo>
                    <a:pt x="103" y="576"/>
                  </a:lnTo>
                  <a:lnTo>
                    <a:pt x="93" y="576"/>
                  </a:lnTo>
                  <a:lnTo>
                    <a:pt x="84" y="576"/>
                  </a:lnTo>
                  <a:lnTo>
                    <a:pt x="72" y="573"/>
                  </a:lnTo>
                  <a:lnTo>
                    <a:pt x="63" y="573"/>
                  </a:lnTo>
                  <a:lnTo>
                    <a:pt x="53" y="571"/>
                  </a:lnTo>
                  <a:lnTo>
                    <a:pt x="46" y="571"/>
                  </a:lnTo>
                  <a:lnTo>
                    <a:pt x="27" y="567"/>
                  </a:lnTo>
                  <a:lnTo>
                    <a:pt x="15" y="567"/>
                  </a:lnTo>
                  <a:lnTo>
                    <a:pt x="6" y="565"/>
                  </a:lnTo>
                  <a:lnTo>
                    <a:pt x="4" y="557"/>
                  </a:lnTo>
                  <a:lnTo>
                    <a:pt x="0" y="550"/>
                  </a:lnTo>
                  <a:lnTo>
                    <a:pt x="0" y="540"/>
                  </a:lnTo>
                  <a:lnTo>
                    <a:pt x="0" y="531"/>
                  </a:lnTo>
                  <a:lnTo>
                    <a:pt x="0" y="521"/>
                  </a:lnTo>
                  <a:lnTo>
                    <a:pt x="6" y="519"/>
                  </a:lnTo>
                  <a:lnTo>
                    <a:pt x="11" y="519"/>
                  </a:lnTo>
                  <a:lnTo>
                    <a:pt x="17" y="519"/>
                  </a:lnTo>
                  <a:lnTo>
                    <a:pt x="25" y="519"/>
                  </a:lnTo>
                  <a:lnTo>
                    <a:pt x="32" y="519"/>
                  </a:lnTo>
                  <a:lnTo>
                    <a:pt x="42" y="519"/>
                  </a:lnTo>
                  <a:lnTo>
                    <a:pt x="51" y="519"/>
                  </a:lnTo>
                  <a:lnTo>
                    <a:pt x="61" y="521"/>
                  </a:lnTo>
                  <a:lnTo>
                    <a:pt x="68" y="521"/>
                  </a:lnTo>
                  <a:lnTo>
                    <a:pt x="78" y="521"/>
                  </a:lnTo>
                  <a:lnTo>
                    <a:pt x="87" y="521"/>
                  </a:lnTo>
                  <a:lnTo>
                    <a:pt x="97" y="521"/>
                  </a:lnTo>
                  <a:lnTo>
                    <a:pt x="105" y="525"/>
                  </a:lnTo>
                  <a:lnTo>
                    <a:pt x="118" y="525"/>
                  </a:lnTo>
                  <a:lnTo>
                    <a:pt x="125" y="525"/>
                  </a:lnTo>
                  <a:lnTo>
                    <a:pt x="139" y="525"/>
                  </a:lnTo>
                  <a:lnTo>
                    <a:pt x="146" y="529"/>
                  </a:lnTo>
                  <a:lnTo>
                    <a:pt x="160" y="529"/>
                  </a:lnTo>
                  <a:lnTo>
                    <a:pt x="167" y="529"/>
                  </a:lnTo>
                  <a:lnTo>
                    <a:pt x="181" y="529"/>
                  </a:lnTo>
                  <a:lnTo>
                    <a:pt x="192" y="529"/>
                  </a:lnTo>
                  <a:lnTo>
                    <a:pt x="205" y="531"/>
                  </a:lnTo>
                  <a:lnTo>
                    <a:pt x="217" y="531"/>
                  </a:lnTo>
                  <a:lnTo>
                    <a:pt x="228" y="531"/>
                  </a:lnTo>
                  <a:lnTo>
                    <a:pt x="238" y="531"/>
                  </a:lnTo>
                  <a:lnTo>
                    <a:pt x="253" y="531"/>
                  </a:lnTo>
                  <a:lnTo>
                    <a:pt x="262" y="531"/>
                  </a:lnTo>
                  <a:lnTo>
                    <a:pt x="274" y="531"/>
                  </a:lnTo>
                  <a:lnTo>
                    <a:pt x="285" y="531"/>
                  </a:lnTo>
                  <a:lnTo>
                    <a:pt x="298" y="535"/>
                  </a:lnTo>
                  <a:lnTo>
                    <a:pt x="310" y="535"/>
                  </a:lnTo>
                  <a:lnTo>
                    <a:pt x="321" y="535"/>
                  </a:lnTo>
                  <a:lnTo>
                    <a:pt x="334" y="535"/>
                  </a:lnTo>
                  <a:lnTo>
                    <a:pt x="346" y="535"/>
                  </a:lnTo>
                  <a:lnTo>
                    <a:pt x="359" y="535"/>
                  </a:lnTo>
                  <a:lnTo>
                    <a:pt x="371" y="535"/>
                  </a:lnTo>
                  <a:lnTo>
                    <a:pt x="382" y="535"/>
                  </a:lnTo>
                  <a:lnTo>
                    <a:pt x="395" y="535"/>
                  </a:lnTo>
                  <a:lnTo>
                    <a:pt x="407" y="535"/>
                  </a:lnTo>
                  <a:lnTo>
                    <a:pt x="418" y="535"/>
                  </a:lnTo>
                  <a:lnTo>
                    <a:pt x="428" y="535"/>
                  </a:lnTo>
                  <a:lnTo>
                    <a:pt x="439" y="535"/>
                  </a:lnTo>
                  <a:lnTo>
                    <a:pt x="452" y="531"/>
                  </a:lnTo>
                  <a:lnTo>
                    <a:pt x="464" y="531"/>
                  </a:lnTo>
                  <a:lnTo>
                    <a:pt x="473" y="531"/>
                  </a:lnTo>
                  <a:lnTo>
                    <a:pt x="485" y="531"/>
                  </a:lnTo>
                  <a:lnTo>
                    <a:pt x="496" y="529"/>
                  </a:lnTo>
                  <a:lnTo>
                    <a:pt x="509" y="529"/>
                  </a:lnTo>
                  <a:lnTo>
                    <a:pt x="517" y="529"/>
                  </a:lnTo>
                  <a:lnTo>
                    <a:pt x="530" y="529"/>
                  </a:lnTo>
                  <a:lnTo>
                    <a:pt x="540" y="525"/>
                  </a:lnTo>
                  <a:lnTo>
                    <a:pt x="549" y="525"/>
                  </a:lnTo>
                  <a:lnTo>
                    <a:pt x="557" y="521"/>
                  </a:lnTo>
                  <a:lnTo>
                    <a:pt x="570" y="521"/>
                  </a:lnTo>
                  <a:lnTo>
                    <a:pt x="578" y="519"/>
                  </a:lnTo>
                  <a:lnTo>
                    <a:pt x="587" y="519"/>
                  </a:lnTo>
                  <a:lnTo>
                    <a:pt x="597" y="516"/>
                  </a:lnTo>
                  <a:lnTo>
                    <a:pt x="606" y="516"/>
                  </a:lnTo>
                  <a:lnTo>
                    <a:pt x="623" y="514"/>
                  </a:lnTo>
                  <a:lnTo>
                    <a:pt x="639" y="510"/>
                  </a:lnTo>
                  <a:lnTo>
                    <a:pt x="654" y="504"/>
                  </a:lnTo>
                  <a:lnTo>
                    <a:pt x="669" y="500"/>
                  </a:lnTo>
                  <a:lnTo>
                    <a:pt x="680" y="495"/>
                  </a:lnTo>
                  <a:lnTo>
                    <a:pt x="694" y="489"/>
                  </a:lnTo>
                  <a:lnTo>
                    <a:pt x="705" y="483"/>
                  </a:lnTo>
                  <a:lnTo>
                    <a:pt x="717" y="476"/>
                  </a:lnTo>
                  <a:lnTo>
                    <a:pt x="730" y="472"/>
                  </a:lnTo>
                  <a:lnTo>
                    <a:pt x="741" y="464"/>
                  </a:lnTo>
                  <a:lnTo>
                    <a:pt x="751" y="459"/>
                  </a:lnTo>
                  <a:lnTo>
                    <a:pt x="762" y="453"/>
                  </a:lnTo>
                  <a:lnTo>
                    <a:pt x="772" y="443"/>
                  </a:lnTo>
                  <a:lnTo>
                    <a:pt x="783" y="438"/>
                  </a:lnTo>
                  <a:lnTo>
                    <a:pt x="793" y="432"/>
                  </a:lnTo>
                  <a:lnTo>
                    <a:pt x="804" y="426"/>
                  </a:lnTo>
                  <a:lnTo>
                    <a:pt x="813" y="417"/>
                  </a:lnTo>
                  <a:lnTo>
                    <a:pt x="823" y="411"/>
                  </a:lnTo>
                  <a:lnTo>
                    <a:pt x="831" y="398"/>
                  </a:lnTo>
                  <a:lnTo>
                    <a:pt x="842" y="392"/>
                  </a:lnTo>
                  <a:lnTo>
                    <a:pt x="846" y="383"/>
                  </a:lnTo>
                  <a:lnTo>
                    <a:pt x="855" y="375"/>
                  </a:lnTo>
                  <a:lnTo>
                    <a:pt x="863" y="365"/>
                  </a:lnTo>
                  <a:lnTo>
                    <a:pt x="870" y="360"/>
                  </a:lnTo>
                  <a:lnTo>
                    <a:pt x="876" y="346"/>
                  </a:lnTo>
                  <a:lnTo>
                    <a:pt x="886" y="337"/>
                  </a:lnTo>
                  <a:lnTo>
                    <a:pt x="895" y="325"/>
                  </a:lnTo>
                  <a:lnTo>
                    <a:pt x="901" y="316"/>
                  </a:lnTo>
                  <a:lnTo>
                    <a:pt x="907" y="305"/>
                  </a:lnTo>
                  <a:lnTo>
                    <a:pt x="912" y="293"/>
                  </a:lnTo>
                  <a:lnTo>
                    <a:pt x="920" y="284"/>
                  </a:lnTo>
                  <a:lnTo>
                    <a:pt x="927" y="272"/>
                  </a:lnTo>
                  <a:lnTo>
                    <a:pt x="935" y="259"/>
                  </a:lnTo>
                  <a:lnTo>
                    <a:pt x="941" y="248"/>
                  </a:lnTo>
                  <a:lnTo>
                    <a:pt x="947" y="236"/>
                  </a:lnTo>
                  <a:lnTo>
                    <a:pt x="956" y="223"/>
                  </a:lnTo>
                  <a:lnTo>
                    <a:pt x="958" y="215"/>
                  </a:lnTo>
                  <a:lnTo>
                    <a:pt x="962" y="202"/>
                  </a:lnTo>
                  <a:lnTo>
                    <a:pt x="964" y="187"/>
                  </a:lnTo>
                  <a:lnTo>
                    <a:pt x="969" y="175"/>
                  </a:lnTo>
                  <a:lnTo>
                    <a:pt x="973" y="160"/>
                  </a:lnTo>
                  <a:lnTo>
                    <a:pt x="981" y="145"/>
                  </a:lnTo>
                  <a:lnTo>
                    <a:pt x="983" y="126"/>
                  </a:lnTo>
                  <a:lnTo>
                    <a:pt x="988" y="113"/>
                  </a:lnTo>
                  <a:lnTo>
                    <a:pt x="988" y="103"/>
                  </a:lnTo>
                  <a:lnTo>
                    <a:pt x="992" y="94"/>
                  </a:lnTo>
                  <a:lnTo>
                    <a:pt x="994" y="84"/>
                  </a:lnTo>
                  <a:lnTo>
                    <a:pt x="998" y="78"/>
                  </a:lnTo>
                  <a:lnTo>
                    <a:pt x="1004" y="63"/>
                  </a:lnTo>
                  <a:lnTo>
                    <a:pt x="1009" y="48"/>
                  </a:lnTo>
                  <a:lnTo>
                    <a:pt x="1013" y="33"/>
                  </a:lnTo>
                  <a:lnTo>
                    <a:pt x="1019" y="23"/>
                  </a:lnTo>
                  <a:lnTo>
                    <a:pt x="1023" y="16"/>
                  </a:lnTo>
                  <a:lnTo>
                    <a:pt x="1028" y="8"/>
                  </a:lnTo>
                  <a:lnTo>
                    <a:pt x="1040" y="0"/>
                  </a:lnTo>
                  <a:lnTo>
                    <a:pt x="1055" y="2"/>
                  </a:lnTo>
                  <a:lnTo>
                    <a:pt x="1061" y="12"/>
                  </a:lnTo>
                  <a:lnTo>
                    <a:pt x="1059" y="27"/>
                  </a:lnTo>
                  <a:lnTo>
                    <a:pt x="1059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51" name="Freeform 76"/>
            <p:cNvSpPr>
              <a:spLocks/>
            </p:cNvSpPr>
            <p:nvPr/>
          </p:nvSpPr>
          <p:spPr bwMode="auto">
            <a:xfrm>
              <a:off x="5603870" y="3814764"/>
              <a:ext cx="84136" cy="244476"/>
            </a:xfrm>
            <a:custGeom>
              <a:avLst/>
              <a:gdLst/>
              <a:ahLst/>
              <a:cxnLst>
                <a:cxn ang="0">
                  <a:pos x="69" y="32"/>
                </a:cxn>
                <a:cxn ang="0">
                  <a:pos x="67" y="48"/>
                </a:cxn>
                <a:cxn ang="0">
                  <a:pos x="67" y="63"/>
                </a:cxn>
                <a:cxn ang="0">
                  <a:pos x="69" y="76"/>
                </a:cxn>
                <a:cxn ang="0">
                  <a:pos x="72" y="87"/>
                </a:cxn>
                <a:cxn ang="0">
                  <a:pos x="76" y="99"/>
                </a:cxn>
                <a:cxn ang="0">
                  <a:pos x="82" y="112"/>
                </a:cxn>
                <a:cxn ang="0">
                  <a:pos x="86" y="126"/>
                </a:cxn>
                <a:cxn ang="0">
                  <a:pos x="88" y="141"/>
                </a:cxn>
                <a:cxn ang="0">
                  <a:pos x="88" y="156"/>
                </a:cxn>
                <a:cxn ang="0">
                  <a:pos x="91" y="171"/>
                </a:cxn>
                <a:cxn ang="0">
                  <a:pos x="91" y="183"/>
                </a:cxn>
                <a:cxn ang="0">
                  <a:pos x="93" y="196"/>
                </a:cxn>
                <a:cxn ang="0">
                  <a:pos x="93" y="211"/>
                </a:cxn>
                <a:cxn ang="0">
                  <a:pos x="97" y="222"/>
                </a:cxn>
                <a:cxn ang="0">
                  <a:pos x="99" y="238"/>
                </a:cxn>
                <a:cxn ang="0">
                  <a:pos x="107" y="253"/>
                </a:cxn>
                <a:cxn ang="0">
                  <a:pos x="107" y="268"/>
                </a:cxn>
                <a:cxn ang="0">
                  <a:pos x="103" y="283"/>
                </a:cxn>
                <a:cxn ang="0">
                  <a:pos x="97" y="295"/>
                </a:cxn>
                <a:cxn ang="0">
                  <a:pos x="86" y="304"/>
                </a:cxn>
                <a:cxn ang="0">
                  <a:pos x="69" y="308"/>
                </a:cxn>
                <a:cxn ang="0">
                  <a:pos x="57" y="304"/>
                </a:cxn>
                <a:cxn ang="0">
                  <a:pos x="42" y="295"/>
                </a:cxn>
                <a:cxn ang="0">
                  <a:pos x="36" y="283"/>
                </a:cxn>
                <a:cxn ang="0">
                  <a:pos x="31" y="274"/>
                </a:cxn>
                <a:cxn ang="0">
                  <a:pos x="27" y="264"/>
                </a:cxn>
                <a:cxn ang="0">
                  <a:pos x="25" y="259"/>
                </a:cxn>
                <a:cxn ang="0">
                  <a:pos x="25" y="251"/>
                </a:cxn>
                <a:cxn ang="0">
                  <a:pos x="17" y="236"/>
                </a:cxn>
                <a:cxn ang="0">
                  <a:pos x="17" y="222"/>
                </a:cxn>
                <a:cxn ang="0">
                  <a:pos x="15" y="207"/>
                </a:cxn>
                <a:cxn ang="0">
                  <a:pos x="12" y="190"/>
                </a:cxn>
                <a:cxn ang="0">
                  <a:pos x="12" y="181"/>
                </a:cxn>
                <a:cxn ang="0">
                  <a:pos x="10" y="175"/>
                </a:cxn>
                <a:cxn ang="0">
                  <a:pos x="10" y="165"/>
                </a:cxn>
                <a:cxn ang="0">
                  <a:pos x="10" y="156"/>
                </a:cxn>
                <a:cxn ang="0">
                  <a:pos x="4" y="146"/>
                </a:cxn>
                <a:cxn ang="0">
                  <a:pos x="4" y="139"/>
                </a:cxn>
                <a:cxn ang="0">
                  <a:pos x="0" y="129"/>
                </a:cxn>
                <a:cxn ang="0">
                  <a:pos x="0" y="120"/>
                </a:cxn>
                <a:cxn ang="0">
                  <a:pos x="0" y="105"/>
                </a:cxn>
                <a:cxn ang="0">
                  <a:pos x="4" y="89"/>
                </a:cxn>
                <a:cxn ang="0">
                  <a:pos x="4" y="76"/>
                </a:cxn>
                <a:cxn ang="0">
                  <a:pos x="10" y="59"/>
                </a:cxn>
                <a:cxn ang="0">
                  <a:pos x="10" y="51"/>
                </a:cxn>
                <a:cxn ang="0">
                  <a:pos x="12" y="38"/>
                </a:cxn>
                <a:cxn ang="0">
                  <a:pos x="15" y="30"/>
                </a:cxn>
                <a:cxn ang="0">
                  <a:pos x="17" y="23"/>
                </a:cxn>
                <a:cxn ang="0">
                  <a:pos x="21" y="11"/>
                </a:cxn>
                <a:cxn ang="0">
                  <a:pos x="27" y="2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7" y="6"/>
                </a:cxn>
                <a:cxn ang="0">
                  <a:pos x="67" y="11"/>
                </a:cxn>
                <a:cxn ang="0">
                  <a:pos x="69" y="21"/>
                </a:cxn>
                <a:cxn ang="0">
                  <a:pos x="69" y="32"/>
                </a:cxn>
                <a:cxn ang="0">
                  <a:pos x="69" y="32"/>
                </a:cxn>
              </a:cxnLst>
              <a:rect l="0" t="0" r="r" b="b"/>
              <a:pathLst>
                <a:path w="107" h="308">
                  <a:moveTo>
                    <a:pt x="69" y="32"/>
                  </a:moveTo>
                  <a:lnTo>
                    <a:pt x="67" y="48"/>
                  </a:lnTo>
                  <a:lnTo>
                    <a:pt x="67" y="63"/>
                  </a:lnTo>
                  <a:lnTo>
                    <a:pt x="69" y="76"/>
                  </a:lnTo>
                  <a:lnTo>
                    <a:pt x="72" y="87"/>
                  </a:lnTo>
                  <a:lnTo>
                    <a:pt x="76" y="99"/>
                  </a:lnTo>
                  <a:lnTo>
                    <a:pt x="82" y="112"/>
                  </a:lnTo>
                  <a:lnTo>
                    <a:pt x="86" y="126"/>
                  </a:lnTo>
                  <a:lnTo>
                    <a:pt x="88" y="141"/>
                  </a:lnTo>
                  <a:lnTo>
                    <a:pt x="88" y="156"/>
                  </a:lnTo>
                  <a:lnTo>
                    <a:pt x="91" y="171"/>
                  </a:lnTo>
                  <a:lnTo>
                    <a:pt x="91" y="183"/>
                  </a:lnTo>
                  <a:lnTo>
                    <a:pt x="93" y="196"/>
                  </a:lnTo>
                  <a:lnTo>
                    <a:pt x="93" y="211"/>
                  </a:lnTo>
                  <a:lnTo>
                    <a:pt x="97" y="222"/>
                  </a:lnTo>
                  <a:lnTo>
                    <a:pt x="99" y="238"/>
                  </a:lnTo>
                  <a:lnTo>
                    <a:pt x="107" y="253"/>
                  </a:lnTo>
                  <a:lnTo>
                    <a:pt x="107" y="268"/>
                  </a:lnTo>
                  <a:lnTo>
                    <a:pt x="103" y="283"/>
                  </a:lnTo>
                  <a:lnTo>
                    <a:pt x="97" y="295"/>
                  </a:lnTo>
                  <a:lnTo>
                    <a:pt x="86" y="304"/>
                  </a:lnTo>
                  <a:lnTo>
                    <a:pt x="69" y="308"/>
                  </a:lnTo>
                  <a:lnTo>
                    <a:pt x="57" y="304"/>
                  </a:lnTo>
                  <a:lnTo>
                    <a:pt x="42" y="295"/>
                  </a:lnTo>
                  <a:lnTo>
                    <a:pt x="36" y="283"/>
                  </a:lnTo>
                  <a:lnTo>
                    <a:pt x="31" y="274"/>
                  </a:lnTo>
                  <a:lnTo>
                    <a:pt x="27" y="264"/>
                  </a:lnTo>
                  <a:lnTo>
                    <a:pt x="25" y="259"/>
                  </a:lnTo>
                  <a:lnTo>
                    <a:pt x="25" y="251"/>
                  </a:lnTo>
                  <a:lnTo>
                    <a:pt x="17" y="236"/>
                  </a:lnTo>
                  <a:lnTo>
                    <a:pt x="17" y="222"/>
                  </a:lnTo>
                  <a:lnTo>
                    <a:pt x="15" y="207"/>
                  </a:lnTo>
                  <a:lnTo>
                    <a:pt x="12" y="190"/>
                  </a:lnTo>
                  <a:lnTo>
                    <a:pt x="12" y="181"/>
                  </a:lnTo>
                  <a:lnTo>
                    <a:pt x="10" y="175"/>
                  </a:lnTo>
                  <a:lnTo>
                    <a:pt x="10" y="165"/>
                  </a:lnTo>
                  <a:lnTo>
                    <a:pt x="10" y="156"/>
                  </a:lnTo>
                  <a:lnTo>
                    <a:pt x="4" y="146"/>
                  </a:lnTo>
                  <a:lnTo>
                    <a:pt x="4" y="139"/>
                  </a:lnTo>
                  <a:lnTo>
                    <a:pt x="0" y="129"/>
                  </a:lnTo>
                  <a:lnTo>
                    <a:pt x="0" y="120"/>
                  </a:lnTo>
                  <a:lnTo>
                    <a:pt x="0" y="105"/>
                  </a:lnTo>
                  <a:lnTo>
                    <a:pt x="4" y="89"/>
                  </a:lnTo>
                  <a:lnTo>
                    <a:pt x="4" y="76"/>
                  </a:lnTo>
                  <a:lnTo>
                    <a:pt x="10" y="59"/>
                  </a:lnTo>
                  <a:lnTo>
                    <a:pt x="10" y="51"/>
                  </a:lnTo>
                  <a:lnTo>
                    <a:pt x="12" y="38"/>
                  </a:lnTo>
                  <a:lnTo>
                    <a:pt x="15" y="30"/>
                  </a:lnTo>
                  <a:lnTo>
                    <a:pt x="17" y="23"/>
                  </a:lnTo>
                  <a:lnTo>
                    <a:pt x="21" y="11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8" y="2"/>
                  </a:lnTo>
                  <a:lnTo>
                    <a:pt x="57" y="6"/>
                  </a:lnTo>
                  <a:lnTo>
                    <a:pt x="67" y="11"/>
                  </a:lnTo>
                  <a:lnTo>
                    <a:pt x="69" y="21"/>
                  </a:lnTo>
                  <a:lnTo>
                    <a:pt x="69" y="32"/>
                  </a:lnTo>
                  <a:lnTo>
                    <a:pt x="69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52" name="Freeform 77"/>
            <p:cNvSpPr>
              <a:spLocks/>
            </p:cNvSpPr>
            <p:nvPr/>
          </p:nvSpPr>
          <p:spPr bwMode="auto">
            <a:xfrm>
              <a:off x="5330821" y="3868739"/>
              <a:ext cx="334962" cy="163514"/>
            </a:xfrm>
            <a:custGeom>
              <a:avLst/>
              <a:gdLst/>
              <a:ahLst/>
              <a:cxnLst>
                <a:cxn ang="0">
                  <a:pos x="359" y="61"/>
                </a:cxn>
                <a:cxn ang="0">
                  <a:pos x="333" y="61"/>
                </a:cxn>
                <a:cxn ang="0">
                  <a:pos x="308" y="61"/>
                </a:cxn>
                <a:cxn ang="0">
                  <a:pos x="282" y="61"/>
                </a:cxn>
                <a:cxn ang="0">
                  <a:pos x="257" y="61"/>
                </a:cxn>
                <a:cxn ang="0">
                  <a:pos x="230" y="61"/>
                </a:cxn>
                <a:cxn ang="0">
                  <a:pos x="206" y="65"/>
                </a:cxn>
                <a:cxn ang="0">
                  <a:pos x="179" y="71"/>
                </a:cxn>
                <a:cxn ang="0">
                  <a:pos x="158" y="78"/>
                </a:cxn>
                <a:cxn ang="0">
                  <a:pos x="137" y="88"/>
                </a:cxn>
                <a:cxn ang="0">
                  <a:pos x="118" y="97"/>
                </a:cxn>
                <a:cxn ang="0">
                  <a:pos x="103" y="109"/>
                </a:cxn>
                <a:cxn ang="0">
                  <a:pos x="84" y="122"/>
                </a:cxn>
                <a:cxn ang="0">
                  <a:pos x="71" y="139"/>
                </a:cxn>
                <a:cxn ang="0">
                  <a:pos x="52" y="158"/>
                </a:cxn>
                <a:cxn ang="0">
                  <a:pos x="34" y="185"/>
                </a:cxn>
                <a:cxn ang="0">
                  <a:pos x="15" y="204"/>
                </a:cxn>
                <a:cxn ang="0">
                  <a:pos x="6" y="204"/>
                </a:cxn>
                <a:cxn ang="0">
                  <a:pos x="0" y="189"/>
                </a:cxn>
                <a:cxn ang="0">
                  <a:pos x="0" y="164"/>
                </a:cxn>
                <a:cxn ang="0">
                  <a:pos x="10" y="147"/>
                </a:cxn>
                <a:cxn ang="0">
                  <a:pos x="19" y="122"/>
                </a:cxn>
                <a:cxn ang="0">
                  <a:pos x="27" y="103"/>
                </a:cxn>
                <a:cxn ang="0">
                  <a:pos x="46" y="77"/>
                </a:cxn>
                <a:cxn ang="0">
                  <a:pos x="72" y="52"/>
                </a:cxn>
                <a:cxn ang="0">
                  <a:pos x="101" y="37"/>
                </a:cxn>
                <a:cxn ang="0">
                  <a:pos x="118" y="31"/>
                </a:cxn>
                <a:cxn ang="0">
                  <a:pos x="143" y="21"/>
                </a:cxn>
                <a:cxn ang="0">
                  <a:pos x="164" y="12"/>
                </a:cxn>
                <a:cxn ang="0">
                  <a:pos x="181" y="8"/>
                </a:cxn>
                <a:cxn ang="0">
                  <a:pos x="202" y="4"/>
                </a:cxn>
                <a:cxn ang="0">
                  <a:pos x="226" y="0"/>
                </a:cxn>
                <a:cxn ang="0">
                  <a:pos x="259" y="4"/>
                </a:cxn>
                <a:cxn ang="0">
                  <a:pos x="291" y="4"/>
                </a:cxn>
                <a:cxn ang="0">
                  <a:pos x="320" y="10"/>
                </a:cxn>
                <a:cxn ang="0">
                  <a:pos x="344" y="12"/>
                </a:cxn>
                <a:cxn ang="0">
                  <a:pos x="361" y="16"/>
                </a:cxn>
                <a:cxn ang="0">
                  <a:pos x="377" y="16"/>
                </a:cxn>
                <a:cxn ang="0">
                  <a:pos x="397" y="19"/>
                </a:cxn>
                <a:cxn ang="0">
                  <a:pos x="420" y="19"/>
                </a:cxn>
                <a:cxn ang="0">
                  <a:pos x="422" y="31"/>
                </a:cxn>
                <a:cxn ang="0">
                  <a:pos x="411" y="46"/>
                </a:cxn>
                <a:cxn ang="0">
                  <a:pos x="386" y="58"/>
                </a:cxn>
                <a:cxn ang="0">
                  <a:pos x="371" y="65"/>
                </a:cxn>
              </a:cxnLst>
              <a:rect l="0" t="0" r="r" b="b"/>
              <a:pathLst>
                <a:path w="422" h="206">
                  <a:moveTo>
                    <a:pt x="371" y="65"/>
                  </a:moveTo>
                  <a:lnTo>
                    <a:pt x="359" y="61"/>
                  </a:lnTo>
                  <a:lnTo>
                    <a:pt x="344" y="61"/>
                  </a:lnTo>
                  <a:lnTo>
                    <a:pt x="333" y="61"/>
                  </a:lnTo>
                  <a:lnTo>
                    <a:pt x="320" y="61"/>
                  </a:lnTo>
                  <a:lnTo>
                    <a:pt x="308" y="61"/>
                  </a:lnTo>
                  <a:lnTo>
                    <a:pt x="293" y="61"/>
                  </a:lnTo>
                  <a:lnTo>
                    <a:pt x="282" y="61"/>
                  </a:lnTo>
                  <a:lnTo>
                    <a:pt x="270" y="61"/>
                  </a:lnTo>
                  <a:lnTo>
                    <a:pt x="257" y="61"/>
                  </a:lnTo>
                  <a:lnTo>
                    <a:pt x="245" y="61"/>
                  </a:lnTo>
                  <a:lnTo>
                    <a:pt x="230" y="61"/>
                  </a:lnTo>
                  <a:lnTo>
                    <a:pt x="217" y="65"/>
                  </a:lnTo>
                  <a:lnTo>
                    <a:pt x="206" y="65"/>
                  </a:lnTo>
                  <a:lnTo>
                    <a:pt x="190" y="67"/>
                  </a:lnTo>
                  <a:lnTo>
                    <a:pt x="179" y="71"/>
                  </a:lnTo>
                  <a:lnTo>
                    <a:pt x="166" y="77"/>
                  </a:lnTo>
                  <a:lnTo>
                    <a:pt x="158" y="78"/>
                  </a:lnTo>
                  <a:lnTo>
                    <a:pt x="145" y="82"/>
                  </a:lnTo>
                  <a:lnTo>
                    <a:pt x="137" y="88"/>
                  </a:lnTo>
                  <a:lnTo>
                    <a:pt x="128" y="92"/>
                  </a:lnTo>
                  <a:lnTo>
                    <a:pt x="118" y="97"/>
                  </a:lnTo>
                  <a:lnTo>
                    <a:pt x="109" y="103"/>
                  </a:lnTo>
                  <a:lnTo>
                    <a:pt x="103" y="109"/>
                  </a:lnTo>
                  <a:lnTo>
                    <a:pt x="95" y="115"/>
                  </a:lnTo>
                  <a:lnTo>
                    <a:pt x="84" y="122"/>
                  </a:lnTo>
                  <a:lnTo>
                    <a:pt x="76" y="130"/>
                  </a:lnTo>
                  <a:lnTo>
                    <a:pt x="71" y="139"/>
                  </a:lnTo>
                  <a:lnTo>
                    <a:pt x="61" y="149"/>
                  </a:lnTo>
                  <a:lnTo>
                    <a:pt x="52" y="158"/>
                  </a:lnTo>
                  <a:lnTo>
                    <a:pt x="42" y="170"/>
                  </a:lnTo>
                  <a:lnTo>
                    <a:pt x="34" y="185"/>
                  </a:lnTo>
                  <a:lnTo>
                    <a:pt x="25" y="196"/>
                  </a:lnTo>
                  <a:lnTo>
                    <a:pt x="15" y="204"/>
                  </a:lnTo>
                  <a:lnTo>
                    <a:pt x="10" y="206"/>
                  </a:lnTo>
                  <a:lnTo>
                    <a:pt x="6" y="204"/>
                  </a:lnTo>
                  <a:lnTo>
                    <a:pt x="4" y="200"/>
                  </a:lnTo>
                  <a:lnTo>
                    <a:pt x="0" y="189"/>
                  </a:lnTo>
                  <a:lnTo>
                    <a:pt x="0" y="173"/>
                  </a:lnTo>
                  <a:lnTo>
                    <a:pt x="0" y="164"/>
                  </a:lnTo>
                  <a:lnTo>
                    <a:pt x="4" y="154"/>
                  </a:lnTo>
                  <a:lnTo>
                    <a:pt x="10" y="147"/>
                  </a:lnTo>
                  <a:lnTo>
                    <a:pt x="14" y="137"/>
                  </a:lnTo>
                  <a:lnTo>
                    <a:pt x="19" y="122"/>
                  </a:lnTo>
                  <a:lnTo>
                    <a:pt x="21" y="113"/>
                  </a:lnTo>
                  <a:lnTo>
                    <a:pt x="27" y="103"/>
                  </a:lnTo>
                  <a:lnTo>
                    <a:pt x="34" y="94"/>
                  </a:lnTo>
                  <a:lnTo>
                    <a:pt x="46" y="77"/>
                  </a:lnTo>
                  <a:lnTo>
                    <a:pt x="61" y="65"/>
                  </a:lnTo>
                  <a:lnTo>
                    <a:pt x="72" y="52"/>
                  </a:lnTo>
                  <a:lnTo>
                    <a:pt x="91" y="44"/>
                  </a:lnTo>
                  <a:lnTo>
                    <a:pt x="101" y="37"/>
                  </a:lnTo>
                  <a:lnTo>
                    <a:pt x="109" y="35"/>
                  </a:lnTo>
                  <a:lnTo>
                    <a:pt x="118" y="31"/>
                  </a:lnTo>
                  <a:lnTo>
                    <a:pt x="129" y="29"/>
                  </a:lnTo>
                  <a:lnTo>
                    <a:pt x="143" y="21"/>
                  </a:lnTo>
                  <a:lnTo>
                    <a:pt x="154" y="16"/>
                  </a:lnTo>
                  <a:lnTo>
                    <a:pt x="164" y="12"/>
                  </a:lnTo>
                  <a:lnTo>
                    <a:pt x="173" y="10"/>
                  </a:lnTo>
                  <a:lnTo>
                    <a:pt x="181" y="8"/>
                  </a:lnTo>
                  <a:lnTo>
                    <a:pt x="190" y="8"/>
                  </a:lnTo>
                  <a:lnTo>
                    <a:pt x="202" y="4"/>
                  </a:lnTo>
                  <a:lnTo>
                    <a:pt x="211" y="4"/>
                  </a:lnTo>
                  <a:lnTo>
                    <a:pt x="226" y="0"/>
                  </a:lnTo>
                  <a:lnTo>
                    <a:pt x="245" y="0"/>
                  </a:lnTo>
                  <a:lnTo>
                    <a:pt x="259" y="4"/>
                  </a:lnTo>
                  <a:lnTo>
                    <a:pt x="278" y="4"/>
                  </a:lnTo>
                  <a:lnTo>
                    <a:pt x="291" y="4"/>
                  </a:lnTo>
                  <a:lnTo>
                    <a:pt x="304" y="8"/>
                  </a:lnTo>
                  <a:lnTo>
                    <a:pt x="320" y="10"/>
                  </a:lnTo>
                  <a:lnTo>
                    <a:pt x="335" y="12"/>
                  </a:lnTo>
                  <a:lnTo>
                    <a:pt x="344" y="12"/>
                  </a:lnTo>
                  <a:lnTo>
                    <a:pt x="354" y="16"/>
                  </a:lnTo>
                  <a:lnTo>
                    <a:pt x="361" y="16"/>
                  </a:lnTo>
                  <a:lnTo>
                    <a:pt x="371" y="16"/>
                  </a:lnTo>
                  <a:lnTo>
                    <a:pt x="377" y="16"/>
                  </a:lnTo>
                  <a:lnTo>
                    <a:pt x="386" y="19"/>
                  </a:lnTo>
                  <a:lnTo>
                    <a:pt x="397" y="19"/>
                  </a:lnTo>
                  <a:lnTo>
                    <a:pt x="411" y="19"/>
                  </a:lnTo>
                  <a:lnTo>
                    <a:pt x="420" y="19"/>
                  </a:lnTo>
                  <a:lnTo>
                    <a:pt x="422" y="25"/>
                  </a:lnTo>
                  <a:lnTo>
                    <a:pt x="422" y="31"/>
                  </a:lnTo>
                  <a:lnTo>
                    <a:pt x="420" y="40"/>
                  </a:lnTo>
                  <a:lnTo>
                    <a:pt x="411" y="46"/>
                  </a:lnTo>
                  <a:lnTo>
                    <a:pt x="401" y="52"/>
                  </a:lnTo>
                  <a:lnTo>
                    <a:pt x="386" y="58"/>
                  </a:lnTo>
                  <a:lnTo>
                    <a:pt x="371" y="65"/>
                  </a:lnTo>
                  <a:lnTo>
                    <a:pt x="371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53" name="Freeform 78"/>
            <p:cNvSpPr>
              <a:spLocks/>
            </p:cNvSpPr>
            <p:nvPr/>
          </p:nvSpPr>
          <p:spPr bwMode="auto">
            <a:xfrm>
              <a:off x="5383209" y="3987801"/>
              <a:ext cx="274637" cy="112713"/>
            </a:xfrm>
            <a:custGeom>
              <a:avLst/>
              <a:gdLst/>
              <a:ahLst/>
              <a:cxnLst>
                <a:cxn ang="0">
                  <a:pos x="319" y="53"/>
                </a:cxn>
                <a:cxn ang="0">
                  <a:pos x="294" y="59"/>
                </a:cxn>
                <a:cxn ang="0">
                  <a:pos x="273" y="60"/>
                </a:cxn>
                <a:cxn ang="0">
                  <a:pos x="253" y="64"/>
                </a:cxn>
                <a:cxn ang="0">
                  <a:pos x="232" y="70"/>
                </a:cxn>
                <a:cxn ang="0">
                  <a:pos x="209" y="74"/>
                </a:cxn>
                <a:cxn ang="0">
                  <a:pos x="186" y="85"/>
                </a:cxn>
                <a:cxn ang="0">
                  <a:pos x="159" y="97"/>
                </a:cxn>
                <a:cxn ang="0">
                  <a:pos x="133" y="114"/>
                </a:cxn>
                <a:cxn ang="0">
                  <a:pos x="102" y="119"/>
                </a:cxn>
                <a:cxn ang="0">
                  <a:pos x="76" y="125"/>
                </a:cxn>
                <a:cxn ang="0">
                  <a:pos x="45" y="135"/>
                </a:cxn>
                <a:cxn ang="0">
                  <a:pos x="21" y="140"/>
                </a:cxn>
                <a:cxn ang="0">
                  <a:pos x="4" y="131"/>
                </a:cxn>
                <a:cxn ang="0">
                  <a:pos x="0" y="119"/>
                </a:cxn>
                <a:cxn ang="0">
                  <a:pos x="9" y="106"/>
                </a:cxn>
                <a:cxn ang="0">
                  <a:pos x="34" y="97"/>
                </a:cxn>
                <a:cxn ang="0">
                  <a:pos x="57" y="81"/>
                </a:cxn>
                <a:cxn ang="0">
                  <a:pos x="81" y="68"/>
                </a:cxn>
                <a:cxn ang="0">
                  <a:pos x="102" y="53"/>
                </a:cxn>
                <a:cxn ang="0">
                  <a:pos x="129" y="38"/>
                </a:cxn>
                <a:cxn ang="0">
                  <a:pos x="154" y="28"/>
                </a:cxn>
                <a:cxn ang="0">
                  <a:pos x="180" y="19"/>
                </a:cxn>
                <a:cxn ang="0">
                  <a:pos x="209" y="17"/>
                </a:cxn>
                <a:cxn ang="0">
                  <a:pos x="232" y="17"/>
                </a:cxn>
                <a:cxn ang="0">
                  <a:pos x="256" y="13"/>
                </a:cxn>
                <a:cxn ang="0">
                  <a:pos x="281" y="9"/>
                </a:cxn>
                <a:cxn ang="0">
                  <a:pos x="304" y="7"/>
                </a:cxn>
                <a:cxn ang="0">
                  <a:pos x="325" y="0"/>
                </a:cxn>
                <a:cxn ang="0">
                  <a:pos x="342" y="7"/>
                </a:cxn>
                <a:cxn ang="0">
                  <a:pos x="346" y="24"/>
                </a:cxn>
                <a:cxn ang="0">
                  <a:pos x="342" y="43"/>
                </a:cxn>
                <a:cxn ang="0">
                  <a:pos x="334" y="49"/>
                </a:cxn>
              </a:cxnLst>
              <a:rect l="0" t="0" r="r" b="b"/>
              <a:pathLst>
                <a:path w="346" h="140">
                  <a:moveTo>
                    <a:pt x="334" y="49"/>
                  </a:moveTo>
                  <a:lnTo>
                    <a:pt x="319" y="53"/>
                  </a:lnTo>
                  <a:lnTo>
                    <a:pt x="308" y="55"/>
                  </a:lnTo>
                  <a:lnTo>
                    <a:pt x="294" y="59"/>
                  </a:lnTo>
                  <a:lnTo>
                    <a:pt x="287" y="60"/>
                  </a:lnTo>
                  <a:lnTo>
                    <a:pt x="273" y="60"/>
                  </a:lnTo>
                  <a:lnTo>
                    <a:pt x="262" y="64"/>
                  </a:lnTo>
                  <a:lnTo>
                    <a:pt x="253" y="64"/>
                  </a:lnTo>
                  <a:lnTo>
                    <a:pt x="245" y="68"/>
                  </a:lnTo>
                  <a:lnTo>
                    <a:pt x="232" y="70"/>
                  </a:lnTo>
                  <a:lnTo>
                    <a:pt x="220" y="74"/>
                  </a:lnTo>
                  <a:lnTo>
                    <a:pt x="209" y="74"/>
                  </a:lnTo>
                  <a:lnTo>
                    <a:pt x="199" y="79"/>
                  </a:lnTo>
                  <a:lnTo>
                    <a:pt x="186" y="85"/>
                  </a:lnTo>
                  <a:lnTo>
                    <a:pt x="175" y="91"/>
                  </a:lnTo>
                  <a:lnTo>
                    <a:pt x="159" y="97"/>
                  </a:lnTo>
                  <a:lnTo>
                    <a:pt x="148" y="106"/>
                  </a:lnTo>
                  <a:lnTo>
                    <a:pt x="133" y="114"/>
                  </a:lnTo>
                  <a:lnTo>
                    <a:pt x="118" y="116"/>
                  </a:lnTo>
                  <a:lnTo>
                    <a:pt x="102" y="119"/>
                  </a:lnTo>
                  <a:lnTo>
                    <a:pt x="91" y="125"/>
                  </a:lnTo>
                  <a:lnTo>
                    <a:pt x="76" y="125"/>
                  </a:lnTo>
                  <a:lnTo>
                    <a:pt x="61" y="131"/>
                  </a:lnTo>
                  <a:lnTo>
                    <a:pt x="45" y="135"/>
                  </a:lnTo>
                  <a:lnTo>
                    <a:pt x="34" y="140"/>
                  </a:lnTo>
                  <a:lnTo>
                    <a:pt x="21" y="140"/>
                  </a:lnTo>
                  <a:lnTo>
                    <a:pt x="9" y="136"/>
                  </a:lnTo>
                  <a:lnTo>
                    <a:pt x="4" y="131"/>
                  </a:lnTo>
                  <a:lnTo>
                    <a:pt x="4" y="125"/>
                  </a:lnTo>
                  <a:lnTo>
                    <a:pt x="0" y="119"/>
                  </a:lnTo>
                  <a:lnTo>
                    <a:pt x="4" y="114"/>
                  </a:lnTo>
                  <a:lnTo>
                    <a:pt x="9" y="106"/>
                  </a:lnTo>
                  <a:lnTo>
                    <a:pt x="21" y="102"/>
                  </a:lnTo>
                  <a:lnTo>
                    <a:pt x="34" y="97"/>
                  </a:lnTo>
                  <a:lnTo>
                    <a:pt x="49" y="91"/>
                  </a:lnTo>
                  <a:lnTo>
                    <a:pt x="57" y="81"/>
                  </a:lnTo>
                  <a:lnTo>
                    <a:pt x="72" y="76"/>
                  </a:lnTo>
                  <a:lnTo>
                    <a:pt x="81" y="68"/>
                  </a:lnTo>
                  <a:lnTo>
                    <a:pt x="91" y="60"/>
                  </a:lnTo>
                  <a:lnTo>
                    <a:pt x="102" y="53"/>
                  </a:lnTo>
                  <a:lnTo>
                    <a:pt x="118" y="45"/>
                  </a:lnTo>
                  <a:lnTo>
                    <a:pt x="129" y="38"/>
                  </a:lnTo>
                  <a:lnTo>
                    <a:pt x="142" y="32"/>
                  </a:lnTo>
                  <a:lnTo>
                    <a:pt x="154" y="28"/>
                  </a:lnTo>
                  <a:lnTo>
                    <a:pt x="169" y="22"/>
                  </a:lnTo>
                  <a:lnTo>
                    <a:pt x="180" y="19"/>
                  </a:lnTo>
                  <a:lnTo>
                    <a:pt x="196" y="17"/>
                  </a:lnTo>
                  <a:lnTo>
                    <a:pt x="209" y="17"/>
                  </a:lnTo>
                  <a:lnTo>
                    <a:pt x="220" y="17"/>
                  </a:lnTo>
                  <a:lnTo>
                    <a:pt x="232" y="17"/>
                  </a:lnTo>
                  <a:lnTo>
                    <a:pt x="245" y="13"/>
                  </a:lnTo>
                  <a:lnTo>
                    <a:pt x="256" y="13"/>
                  </a:lnTo>
                  <a:lnTo>
                    <a:pt x="268" y="13"/>
                  </a:lnTo>
                  <a:lnTo>
                    <a:pt x="281" y="9"/>
                  </a:lnTo>
                  <a:lnTo>
                    <a:pt x="292" y="9"/>
                  </a:lnTo>
                  <a:lnTo>
                    <a:pt x="304" y="7"/>
                  </a:lnTo>
                  <a:lnTo>
                    <a:pt x="317" y="3"/>
                  </a:lnTo>
                  <a:lnTo>
                    <a:pt x="325" y="0"/>
                  </a:lnTo>
                  <a:lnTo>
                    <a:pt x="334" y="3"/>
                  </a:lnTo>
                  <a:lnTo>
                    <a:pt x="342" y="7"/>
                  </a:lnTo>
                  <a:lnTo>
                    <a:pt x="346" y="17"/>
                  </a:lnTo>
                  <a:lnTo>
                    <a:pt x="346" y="24"/>
                  </a:lnTo>
                  <a:lnTo>
                    <a:pt x="346" y="34"/>
                  </a:lnTo>
                  <a:lnTo>
                    <a:pt x="342" y="43"/>
                  </a:lnTo>
                  <a:lnTo>
                    <a:pt x="334" y="49"/>
                  </a:lnTo>
                  <a:lnTo>
                    <a:pt x="334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54" name="Freeform 79"/>
            <p:cNvSpPr>
              <a:spLocks/>
            </p:cNvSpPr>
            <p:nvPr/>
          </p:nvSpPr>
          <p:spPr bwMode="auto">
            <a:xfrm>
              <a:off x="5259382" y="4117977"/>
              <a:ext cx="214312" cy="144463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101" y="61"/>
                </a:cxn>
                <a:cxn ang="0">
                  <a:pos x="89" y="89"/>
                </a:cxn>
                <a:cxn ang="0">
                  <a:pos x="74" y="110"/>
                </a:cxn>
                <a:cxn ang="0">
                  <a:pos x="74" y="122"/>
                </a:cxn>
                <a:cxn ang="0">
                  <a:pos x="89" y="122"/>
                </a:cxn>
                <a:cxn ang="0">
                  <a:pos x="106" y="118"/>
                </a:cxn>
                <a:cxn ang="0">
                  <a:pos x="125" y="118"/>
                </a:cxn>
                <a:cxn ang="0">
                  <a:pos x="143" y="118"/>
                </a:cxn>
                <a:cxn ang="0">
                  <a:pos x="162" y="116"/>
                </a:cxn>
                <a:cxn ang="0">
                  <a:pos x="179" y="116"/>
                </a:cxn>
                <a:cxn ang="0">
                  <a:pos x="200" y="118"/>
                </a:cxn>
                <a:cxn ang="0">
                  <a:pos x="228" y="127"/>
                </a:cxn>
                <a:cxn ang="0">
                  <a:pos x="249" y="137"/>
                </a:cxn>
                <a:cxn ang="0">
                  <a:pos x="270" y="154"/>
                </a:cxn>
                <a:cxn ang="0">
                  <a:pos x="270" y="175"/>
                </a:cxn>
                <a:cxn ang="0">
                  <a:pos x="249" y="183"/>
                </a:cxn>
                <a:cxn ang="0">
                  <a:pos x="228" y="179"/>
                </a:cxn>
                <a:cxn ang="0">
                  <a:pos x="198" y="173"/>
                </a:cxn>
                <a:cxn ang="0">
                  <a:pos x="171" y="167"/>
                </a:cxn>
                <a:cxn ang="0">
                  <a:pos x="146" y="167"/>
                </a:cxn>
                <a:cxn ang="0">
                  <a:pos x="125" y="167"/>
                </a:cxn>
                <a:cxn ang="0">
                  <a:pos x="101" y="164"/>
                </a:cxn>
                <a:cxn ang="0">
                  <a:pos x="80" y="160"/>
                </a:cxn>
                <a:cxn ang="0">
                  <a:pos x="55" y="158"/>
                </a:cxn>
                <a:cxn ang="0">
                  <a:pos x="32" y="152"/>
                </a:cxn>
                <a:cxn ang="0">
                  <a:pos x="8" y="139"/>
                </a:cxn>
                <a:cxn ang="0">
                  <a:pos x="0" y="118"/>
                </a:cxn>
                <a:cxn ang="0">
                  <a:pos x="23" y="95"/>
                </a:cxn>
                <a:cxn ang="0">
                  <a:pos x="40" y="72"/>
                </a:cxn>
                <a:cxn ang="0">
                  <a:pos x="53" y="55"/>
                </a:cxn>
                <a:cxn ang="0">
                  <a:pos x="68" y="40"/>
                </a:cxn>
                <a:cxn ang="0">
                  <a:pos x="76" y="21"/>
                </a:cxn>
                <a:cxn ang="0">
                  <a:pos x="86" y="0"/>
                </a:cxn>
                <a:cxn ang="0">
                  <a:pos x="106" y="10"/>
                </a:cxn>
                <a:cxn ang="0">
                  <a:pos x="112" y="25"/>
                </a:cxn>
              </a:cxnLst>
              <a:rect l="0" t="0" r="r" b="b"/>
              <a:pathLst>
                <a:path w="272" h="183">
                  <a:moveTo>
                    <a:pt x="112" y="25"/>
                  </a:moveTo>
                  <a:lnTo>
                    <a:pt x="110" y="36"/>
                  </a:lnTo>
                  <a:lnTo>
                    <a:pt x="106" y="49"/>
                  </a:lnTo>
                  <a:lnTo>
                    <a:pt x="101" y="61"/>
                  </a:lnTo>
                  <a:lnTo>
                    <a:pt x="97" y="76"/>
                  </a:lnTo>
                  <a:lnTo>
                    <a:pt x="89" y="89"/>
                  </a:lnTo>
                  <a:lnTo>
                    <a:pt x="82" y="97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74" y="122"/>
                  </a:lnTo>
                  <a:lnTo>
                    <a:pt x="82" y="122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106" y="118"/>
                  </a:lnTo>
                  <a:lnTo>
                    <a:pt x="116" y="118"/>
                  </a:lnTo>
                  <a:lnTo>
                    <a:pt x="125" y="118"/>
                  </a:lnTo>
                  <a:lnTo>
                    <a:pt x="133" y="118"/>
                  </a:lnTo>
                  <a:lnTo>
                    <a:pt x="143" y="118"/>
                  </a:lnTo>
                  <a:lnTo>
                    <a:pt x="152" y="116"/>
                  </a:lnTo>
                  <a:lnTo>
                    <a:pt x="162" y="116"/>
                  </a:lnTo>
                  <a:lnTo>
                    <a:pt x="171" y="116"/>
                  </a:lnTo>
                  <a:lnTo>
                    <a:pt x="179" y="116"/>
                  </a:lnTo>
                  <a:lnTo>
                    <a:pt x="192" y="118"/>
                  </a:lnTo>
                  <a:lnTo>
                    <a:pt x="200" y="118"/>
                  </a:lnTo>
                  <a:lnTo>
                    <a:pt x="213" y="126"/>
                  </a:lnTo>
                  <a:lnTo>
                    <a:pt x="228" y="127"/>
                  </a:lnTo>
                  <a:lnTo>
                    <a:pt x="239" y="133"/>
                  </a:lnTo>
                  <a:lnTo>
                    <a:pt x="249" y="137"/>
                  </a:lnTo>
                  <a:lnTo>
                    <a:pt x="257" y="143"/>
                  </a:lnTo>
                  <a:lnTo>
                    <a:pt x="270" y="154"/>
                  </a:lnTo>
                  <a:lnTo>
                    <a:pt x="272" y="167"/>
                  </a:lnTo>
                  <a:lnTo>
                    <a:pt x="270" y="175"/>
                  </a:lnTo>
                  <a:lnTo>
                    <a:pt x="257" y="183"/>
                  </a:lnTo>
                  <a:lnTo>
                    <a:pt x="249" y="183"/>
                  </a:lnTo>
                  <a:lnTo>
                    <a:pt x="239" y="183"/>
                  </a:lnTo>
                  <a:lnTo>
                    <a:pt x="228" y="179"/>
                  </a:lnTo>
                  <a:lnTo>
                    <a:pt x="213" y="179"/>
                  </a:lnTo>
                  <a:lnTo>
                    <a:pt x="198" y="173"/>
                  </a:lnTo>
                  <a:lnTo>
                    <a:pt x="186" y="169"/>
                  </a:lnTo>
                  <a:lnTo>
                    <a:pt x="171" y="167"/>
                  </a:lnTo>
                  <a:lnTo>
                    <a:pt x="162" y="167"/>
                  </a:lnTo>
                  <a:lnTo>
                    <a:pt x="146" y="167"/>
                  </a:lnTo>
                  <a:lnTo>
                    <a:pt x="137" y="167"/>
                  </a:lnTo>
                  <a:lnTo>
                    <a:pt x="125" y="167"/>
                  </a:lnTo>
                  <a:lnTo>
                    <a:pt x="112" y="167"/>
                  </a:lnTo>
                  <a:lnTo>
                    <a:pt x="101" y="164"/>
                  </a:lnTo>
                  <a:lnTo>
                    <a:pt x="91" y="164"/>
                  </a:lnTo>
                  <a:lnTo>
                    <a:pt x="80" y="160"/>
                  </a:lnTo>
                  <a:lnTo>
                    <a:pt x="70" y="160"/>
                  </a:lnTo>
                  <a:lnTo>
                    <a:pt x="55" y="158"/>
                  </a:lnTo>
                  <a:lnTo>
                    <a:pt x="44" y="154"/>
                  </a:lnTo>
                  <a:lnTo>
                    <a:pt x="32" y="152"/>
                  </a:lnTo>
                  <a:lnTo>
                    <a:pt x="19" y="146"/>
                  </a:lnTo>
                  <a:lnTo>
                    <a:pt x="8" y="139"/>
                  </a:lnTo>
                  <a:lnTo>
                    <a:pt x="0" y="131"/>
                  </a:lnTo>
                  <a:lnTo>
                    <a:pt x="0" y="118"/>
                  </a:lnTo>
                  <a:lnTo>
                    <a:pt x="8" y="110"/>
                  </a:lnTo>
                  <a:lnTo>
                    <a:pt x="23" y="95"/>
                  </a:lnTo>
                  <a:lnTo>
                    <a:pt x="38" y="82"/>
                  </a:lnTo>
                  <a:lnTo>
                    <a:pt x="40" y="72"/>
                  </a:lnTo>
                  <a:lnTo>
                    <a:pt x="48" y="65"/>
                  </a:lnTo>
                  <a:lnTo>
                    <a:pt x="53" y="55"/>
                  </a:lnTo>
                  <a:lnTo>
                    <a:pt x="61" y="49"/>
                  </a:lnTo>
                  <a:lnTo>
                    <a:pt x="68" y="40"/>
                  </a:lnTo>
                  <a:lnTo>
                    <a:pt x="74" y="30"/>
                  </a:lnTo>
                  <a:lnTo>
                    <a:pt x="76" y="21"/>
                  </a:lnTo>
                  <a:lnTo>
                    <a:pt x="80" y="13"/>
                  </a:lnTo>
                  <a:lnTo>
                    <a:pt x="86" y="0"/>
                  </a:lnTo>
                  <a:lnTo>
                    <a:pt x="95" y="0"/>
                  </a:lnTo>
                  <a:lnTo>
                    <a:pt x="106" y="10"/>
                  </a:lnTo>
                  <a:lnTo>
                    <a:pt x="112" y="25"/>
                  </a:lnTo>
                  <a:lnTo>
                    <a:pt x="11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55" name="Freeform 80"/>
            <p:cNvSpPr>
              <a:spLocks/>
            </p:cNvSpPr>
            <p:nvPr/>
          </p:nvSpPr>
          <p:spPr bwMode="auto">
            <a:xfrm>
              <a:off x="6546843" y="4427540"/>
              <a:ext cx="368299" cy="1535115"/>
            </a:xfrm>
            <a:custGeom>
              <a:avLst/>
              <a:gdLst/>
              <a:ahLst/>
              <a:cxnLst>
                <a:cxn ang="0">
                  <a:pos x="447" y="49"/>
                </a:cxn>
                <a:cxn ang="0">
                  <a:pos x="422" y="91"/>
                </a:cxn>
                <a:cxn ang="0">
                  <a:pos x="401" y="137"/>
                </a:cxn>
                <a:cxn ang="0">
                  <a:pos x="367" y="199"/>
                </a:cxn>
                <a:cxn ang="0">
                  <a:pos x="331" y="277"/>
                </a:cxn>
                <a:cxn ang="0">
                  <a:pos x="293" y="353"/>
                </a:cxn>
                <a:cxn ang="0">
                  <a:pos x="262" y="435"/>
                </a:cxn>
                <a:cxn ang="0">
                  <a:pos x="243" y="481"/>
                </a:cxn>
                <a:cxn ang="0">
                  <a:pos x="228" y="528"/>
                </a:cxn>
                <a:cxn ang="0">
                  <a:pos x="211" y="583"/>
                </a:cxn>
                <a:cxn ang="0">
                  <a:pos x="190" y="642"/>
                </a:cxn>
                <a:cxn ang="0">
                  <a:pos x="171" y="693"/>
                </a:cxn>
                <a:cxn ang="0">
                  <a:pos x="156" y="749"/>
                </a:cxn>
                <a:cxn ang="0">
                  <a:pos x="143" y="800"/>
                </a:cxn>
                <a:cxn ang="0">
                  <a:pos x="133" y="861"/>
                </a:cxn>
                <a:cxn ang="0">
                  <a:pos x="124" y="927"/>
                </a:cxn>
                <a:cxn ang="0">
                  <a:pos x="118" y="1005"/>
                </a:cxn>
                <a:cxn ang="0">
                  <a:pos x="118" y="1083"/>
                </a:cxn>
                <a:cxn ang="0">
                  <a:pos x="118" y="1163"/>
                </a:cxn>
                <a:cxn ang="0">
                  <a:pos x="118" y="1233"/>
                </a:cxn>
                <a:cxn ang="0">
                  <a:pos x="120" y="1309"/>
                </a:cxn>
                <a:cxn ang="0">
                  <a:pos x="124" y="1389"/>
                </a:cxn>
                <a:cxn ang="0">
                  <a:pos x="127" y="1461"/>
                </a:cxn>
                <a:cxn ang="0">
                  <a:pos x="124" y="1535"/>
                </a:cxn>
                <a:cxn ang="0">
                  <a:pos x="124" y="1609"/>
                </a:cxn>
                <a:cxn ang="0">
                  <a:pos x="114" y="1684"/>
                </a:cxn>
                <a:cxn ang="0">
                  <a:pos x="107" y="1760"/>
                </a:cxn>
                <a:cxn ang="0">
                  <a:pos x="84" y="1836"/>
                </a:cxn>
                <a:cxn ang="0">
                  <a:pos x="67" y="1902"/>
                </a:cxn>
                <a:cxn ang="0">
                  <a:pos x="12" y="1934"/>
                </a:cxn>
                <a:cxn ang="0">
                  <a:pos x="2" y="1910"/>
                </a:cxn>
                <a:cxn ang="0">
                  <a:pos x="15" y="1841"/>
                </a:cxn>
                <a:cxn ang="0">
                  <a:pos x="27" y="1765"/>
                </a:cxn>
                <a:cxn ang="0">
                  <a:pos x="36" y="1693"/>
                </a:cxn>
                <a:cxn ang="0">
                  <a:pos x="38" y="1615"/>
                </a:cxn>
                <a:cxn ang="0">
                  <a:pos x="42" y="1533"/>
                </a:cxn>
                <a:cxn ang="0">
                  <a:pos x="42" y="1452"/>
                </a:cxn>
                <a:cxn ang="0">
                  <a:pos x="42" y="1368"/>
                </a:cxn>
                <a:cxn ang="0">
                  <a:pos x="42" y="1286"/>
                </a:cxn>
                <a:cxn ang="0">
                  <a:pos x="42" y="1205"/>
                </a:cxn>
                <a:cxn ang="0">
                  <a:pos x="42" y="1123"/>
                </a:cxn>
                <a:cxn ang="0">
                  <a:pos x="42" y="1041"/>
                </a:cxn>
                <a:cxn ang="0">
                  <a:pos x="48" y="965"/>
                </a:cxn>
                <a:cxn ang="0">
                  <a:pos x="57" y="891"/>
                </a:cxn>
                <a:cxn ang="0">
                  <a:pos x="70" y="815"/>
                </a:cxn>
                <a:cxn ang="0">
                  <a:pos x="82" y="743"/>
                </a:cxn>
                <a:cxn ang="0">
                  <a:pos x="99" y="672"/>
                </a:cxn>
                <a:cxn ang="0">
                  <a:pos x="114" y="604"/>
                </a:cxn>
                <a:cxn ang="0">
                  <a:pos x="135" y="538"/>
                </a:cxn>
                <a:cxn ang="0">
                  <a:pos x="160" y="475"/>
                </a:cxn>
                <a:cxn ang="0">
                  <a:pos x="185" y="410"/>
                </a:cxn>
                <a:cxn ang="0">
                  <a:pos x="211" y="340"/>
                </a:cxn>
                <a:cxn ang="0">
                  <a:pos x="242" y="277"/>
                </a:cxn>
                <a:cxn ang="0">
                  <a:pos x="274" y="213"/>
                </a:cxn>
                <a:cxn ang="0">
                  <a:pos x="308" y="142"/>
                </a:cxn>
                <a:cxn ang="0">
                  <a:pos x="344" y="70"/>
                </a:cxn>
                <a:cxn ang="0">
                  <a:pos x="388" y="9"/>
                </a:cxn>
                <a:cxn ang="0">
                  <a:pos x="432" y="0"/>
                </a:cxn>
                <a:cxn ang="0">
                  <a:pos x="464" y="13"/>
                </a:cxn>
              </a:cxnLst>
              <a:rect l="0" t="0" r="r" b="b"/>
              <a:pathLst>
                <a:path w="464" h="1934">
                  <a:moveTo>
                    <a:pt x="464" y="13"/>
                  </a:moveTo>
                  <a:lnTo>
                    <a:pt x="458" y="19"/>
                  </a:lnTo>
                  <a:lnTo>
                    <a:pt x="454" y="26"/>
                  </a:lnTo>
                  <a:lnTo>
                    <a:pt x="449" y="36"/>
                  </a:lnTo>
                  <a:lnTo>
                    <a:pt x="447" y="49"/>
                  </a:lnTo>
                  <a:lnTo>
                    <a:pt x="441" y="59"/>
                  </a:lnTo>
                  <a:lnTo>
                    <a:pt x="437" y="66"/>
                  </a:lnTo>
                  <a:lnTo>
                    <a:pt x="432" y="76"/>
                  </a:lnTo>
                  <a:lnTo>
                    <a:pt x="428" y="85"/>
                  </a:lnTo>
                  <a:lnTo>
                    <a:pt x="422" y="91"/>
                  </a:lnTo>
                  <a:lnTo>
                    <a:pt x="416" y="102"/>
                  </a:lnTo>
                  <a:lnTo>
                    <a:pt x="413" y="108"/>
                  </a:lnTo>
                  <a:lnTo>
                    <a:pt x="407" y="118"/>
                  </a:lnTo>
                  <a:lnTo>
                    <a:pt x="405" y="127"/>
                  </a:lnTo>
                  <a:lnTo>
                    <a:pt x="401" y="137"/>
                  </a:lnTo>
                  <a:lnTo>
                    <a:pt x="395" y="144"/>
                  </a:lnTo>
                  <a:lnTo>
                    <a:pt x="392" y="154"/>
                  </a:lnTo>
                  <a:lnTo>
                    <a:pt x="382" y="169"/>
                  </a:lnTo>
                  <a:lnTo>
                    <a:pt x="375" y="184"/>
                  </a:lnTo>
                  <a:lnTo>
                    <a:pt x="367" y="199"/>
                  </a:lnTo>
                  <a:lnTo>
                    <a:pt x="359" y="214"/>
                  </a:lnTo>
                  <a:lnTo>
                    <a:pt x="350" y="230"/>
                  </a:lnTo>
                  <a:lnTo>
                    <a:pt x="344" y="245"/>
                  </a:lnTo>
                  <a:lnTo>
                    <a:pt x="338" y="262"/>
                  </a:lnTo>
                  <a:lnTo>
                    <a:pt x="331" y="277"/>
                  </a:lnTo>
                  <a:lnTo>
                    <a:pt x="323" y="290"/>
                  </a:lnTo>
                  <a:lnTo>
                    <a:pt x="314" y="308"/>
                  </a:lnTo>
                  <a:lnTo>
                    <a:pt x="308" y="323"/>
                  </a:lnTo>
                  <a:lnTo>
                    <a:pt x="302" y="338"/>
                  </a:lnTo>
                  <a:lnTo>
                    <a:pt x="293" y="353"/>
                  </a:lnTo>
                  <a:lnTo>
                    <a:pt x="287" y="372"/>
                  </a:lnTo>
                  <a:lnTo>
                    <a:pt x="281" y="386"/>
                  </a:lnTo>
                  <a:lnTo>
                    <a:pt x="274" y="401"/>
                  </a:lnTo>
                  <a:lnTo>
                    <a:pt x="268" y="420"/>
                  </a:lnTo>
                  <a:lnTo>
                    <a:pt x="262" y="435"/>
                  </a:lnTo>
                  <a:lnTo>
                    <a:pt x="257" y="444"/>
                  </a:lnTo>
                  <a:lnTo>
                    <a:pt x="253" y="454"/>
                  </a:lnTo>
                  <a:lnTo>
                    <a:pt x="249" y="462"/>
                  </a:lnTo>
                  <a:lnTo>
                    <a:pt x="247" y="471"/>
                  </a:lnTo>
                  <a:lnTo>
                    <a:pt x="243" y="481"/>
                  </a:lnTo>
                  <a:lnTo>
                    <a:pt x="242" y="490"/>
                  </a:lnTo>
                  <a:lnTo>
                    <a:pt x="238" y="498"/>
                  </a:lnTo>
                  <a:lnTo>
                    <a:pt x="234" y="511"/>
                  </a:lnTo>
                  <a:lnTo>
                    <a:pt x="232" y="519"/>
                  </a:lnTo>
                  <a:lnTo>
                    <a:pt x="228" y="528"/>
                  </a:lnTo>
                  <a:lnTo>
                    <a:pt x="226" y="538"/>
                  </a:lnTo>
                  <a:lnTo>
                    <a:pt x="223" y="549"/>
                  </a:lnTo>
                  <a:lnTo>
                    <a:pt x="221" y="560"/>
                  </a:lnTo>
                  <a:lnTo>
                    <a:pt x="213" y="574"/>
                  </a:lnTo>
                  <a:lnTo>
                    <a:pt x="211" y="583"/>
                  </a:lnTo>
                  <a:lnTo>
                    <a:pt x="205" y="595"/>
                  </a:lnTo>
                  <a:lnTo>
                    <a:pt x="200" y="606"/>
                  </a:lnTo>
                  <a:lnTo>
                    <a:pt x="196" y="619"/>
                  </a:lnTo>
                  <a:lnTo>
                    <a:pt x="192" y="631"/>
                  </a:lnTo>
                  <a:lnTo>
                    <a:pt x="190" y="642"/>
                  </a:lnTo>
                  <a:lnTo>
                    <a:pt x="186" y="652"/>
                  </a:lnTo>
                  <a:lnTo>
                    <a:pt x="181" y="665"/>
                  </a:lnTo>
                  <a:lnTo>
                    <a:pt x="177" y="672"/>
                  </a:lnTo>
                  <a:lnTo>
                    <a:pt x="175" y="686"/>
                  </a:lnTo>
                  <a:lnTo>
                    <a:pt x="171" y="693"/>
                  </a:lnTo>
                  <a:lnTo>
                    <a:pt x="169" y="707"/>
                  </a:lnTo>
                  <a:lnTo>
                    <a:pt x="166" y="718"/>
                  </a:lnTo>
                  <a:lnTo>
                    <a:pt x="164" y="728"/>
                  </a:lnTo>
                  <a:lnTo>
                    <a:pt x="160" y="737"/>
                  </a:lnTo>
                  <a:lnTo>
                    <a:pt x="156" y="749"/>
                  </a:lnTo>
                  <a:lnTo>
                    <a:pt x="150" y="758"/>
                  </a:lnTo>
                  <a:lnTo>
                    <a:pt x="150" y="769"/>
                  </a:lnTo>
                  <a:lnTo>
                    <a:pt x="148" y="779"/>
                  </a:lnTo>
                  <a:lnTo>
                    <a:pt x="145" y="790"/>
                  </a:lnTo>
                  <a:lnTo>
                    <a:pt x="143" y="800"/>
                  </a:lnTo>
                  <a:lnTo>
                    <a:pt x="143" y="815"/>
                  </a:lnTo>
                  <a:lnTo>
                    <a:pt x="139" y="825"/>
                  </a:lnTo>
                  <a:lnTo>
                    <a:pt x="135" y="836"/>
                  </a:lnTo>
                  <a:lnTo>
                    <a:pt x="133" y="849"/>
                  </a:lnTo>
                  <a:lnTo>
                    <a:pt x="133" y="861"/>
                  </a:lnTo>
                  <a:lnTo>
                    <a:pt x="129" y="872"/>
                  </a:lnTo>
                  <a:lnTo>
                    <a:pt x="129" y="885"/>
                  </a:lnTo>
                  <a:lnTo>
                    <a:pt x="127" y="899"/>
                  </a:lnTo>
                  <a:lnTo>
                    <a:pt x="127" y="912"/>
                  </a:lnTo>
                  <a:lnTo>
                    <a:pt x="124" y="927"/>
                  </a:lnTo>
                  <a:lnTo>
                    <a:pt x="124" y="944"/>
                  </a:lnTo>
                  <a:lnTo>
                    <a:pt x="120" y="956"/>
                  </a:lnTo>
                  <a:lnTo>
                    <a:pt x="120" y="975"/>
                  </a:lnTo>
                  <a:lnTo>
                    <a:pt x="120" y="990"/>
                  </a:lnTo>
                  <a:lnTo>
                    <a:pt x="118" y="1005"/>
                  </a:lnTo>
                  <a:lnTo>
                    <a:pt x="118" y="1024"/>
                  </a:lnTo>
                  <a:lnTo>
                    <a:pt x="118" y="1037"/>
                  </a:lnTo>
                  <a:lnTo>
                    <a:pt x="118" y="1053"/>
                  </a:lnTo>
                  <a:lnTo>
                    <a:pt x="118" y="1068"/>
                  </a:lnTo>
                  <a:lnTo>
                    <a:pt x="118" y="1083"/>
                  </a:lnTo>
                  <a:lnTo>
                    <a:pt x="118" y="1098"/>
                  </a:lnTo>
                  <a:lnTo>
                    <a:pt x="118" y="1113"/>
                  </a:lnTo>
                  <a:lnTo>
                    <a:pt x="118" y="1132"/>
                  </a:lnTo>
                  <a:lnTo>
                    <a:pt x="118" y="1144"/>
                  </a:lnTo>
                  <a:lnTo>
                    <a:pt x="118" y="1163"/>
                  </a:lnTo>
                  <a:lnTo>
                    <a:pt x="118" y="1176"/>
                  </a:lnTo>
                  <a:lnTo>
                    <a:pt x="118" y="1191"/>
                  </a:lnTo>
                  <a:lnTo>
                    <a:pt x="118" y="1205"/>
                  </a:lnTo>
                  <a:lnTo>
                    <a:pt x="118" y="1220"/>
                  </a:lnTo>
                  <a:lnTo>
                    <a:pt x="118" y="1233"/>
                  </a:lnTo>
                  <a:lnTo>
                    <a:pt x="118" y="1250"/>
                  </a:lnTo>
                  <a:lnTo>
                    <a:pt x="118" y="1265"/>
                  </a:lnTo>
                  <a:lnTo>
                    <a:pt x="120" y="1283"/>
                  </a:lnTo>
                  <a:lnTo>
                    <a:pt x="120" y="1294"/>
                  </a:lnTo>
                  <a:lnTo>
                    <a:pt x="120" y="1309"/>
                  </a:lnTo>
                  <a:lnTo>
                    <a:pt x="120" y="1328"/>
                  </a:lnTo>
                  <a:lnTo>
                    <a:pt x="124" y="1343"/>
                  </a:lnTo>
                  <a:lnTo>
                    <a:pt x="124" y="1355"/>
                  </a:lnTo>
                  <a:lnTo>
                    <a:pt x="124" y="1370"/>
                  </a:lnTo>
                  <a:lnTo>
                    <a:pt x="124" y="1389"/>
                  </a:lnTo>
                  <a:lnTo>
                    <a:pt x="127" y="1404"/>
                  </a:lnTo>
                  <a:lnTo>
                    <a:pt x="127" y="1416"/>
                  </a:lnTo>
                  <a:lnTo>
                    <a:pt x="127" y="1431"/>
                  </a:lnTo>
                  <a:lnTo>
                    <a:pt x="127" y="1446"/>
                  </a:lnTo>
                  <a:lnTo>
                    <a:pt x="127" y="1461"/>
                  </a:lnTo>
                  <a:lnTo>
                    <a:pt x="127" y="1473"/>
                  </a:lnTo>
                  <a:lnTo>
                    <a:pt x="127" y="1490"/>
                  </a:lnTo>
                  <a:lnTo>
                    <a:pt x="127" y="1507"/>
                  </a:lnTo>
                  <a:lnTo>
                    <a:pt x="127" y="1522"/>
                  </a:lnTo>
                  <a:lnTo>
                    <a:pt x="124" y="1535"/>
                  </a:lnTo>
                  <a:lnTo>
                    <a:pt x="124" y="1549"/>
                  </a:lnTo>
                  <a:lnTo>
                    <a:pt x="124" y="1564"/>
                  </a:lnTo>
                  <a:lnTo>
                    <a:pt x="124" y="1579"/>
                  </a:lnTo>
                  <a:lnTo>
                    <a:pt x="124" y="1594"/>
                  </a:lnTo>
                  <a:lnTo>
                    <a:pt x="124" y="1609"/>
                  </a:lnTo>
                  <a:lnTo>
                    <a:pt x="120" y="1625"/>
                  </a:lnTo>
                  <a:lnTo>
                    <a:pt x="120" y="1642"/>
                  </a:lnTo>
                  <a:lnTo>
                    <a:pt x="118" y="1653"/>
                  </a:lnTo>
                  <a:lnTo>
                    <a:pt x="118" y="1668"/>
                  </a:lnTo>
                  <a:lnTo>
                    <a:pt x="114" y="1684"/>
                  </a:lnTo>
                  <a:lnTo>
                    <a:pt x="114" y="1699"/>
                  </a:lnTo>
                  <a:lnTo>
                    <a:pt x="112" y="1714"/>
                  </a:lnTo>
                  <a:lnTo>
                    <a:pt x="108" y="1729"/>
                  </a:lnTo>
                  <a:lnTo>
                    <a:pt x="107" y="1744"/>
                  </a:lnTo>
                  <a:lnTo>
                    <a:pt x="107" y="1760"/>
                  </a:lnTo>
                  <a:lnTo>
                    <a:pt x="99" y="1775"/>
                  </a:lnTo>
                  <a:lnTo>
                    <a:pt x="97" y="1790"/>
                  </a:lnTo>
                  <a:lnTo>
                    <a:pt x="93" y="1805"/>
                  </a:lnTo>
                  <a:lnTo>
                    <a:pt x="91" y="1820"/>
                  </a:lnTo>
                  <a:lnTo>
                    <a:pt x="84" y="1836"/>
                  </a:lnTo>
                  <a:lnTo>
                    <a:pt x="82" y="1849"/>
                  </a:lnTo>
                  <a:lnTo>
                    <a:pt x="78" y="1866"/>
                  </a:lnTo>
                  <a:lnTo>
                    <a:pt x="74" y="1883"/>
                  </a:lnTo>
                  <a:lnTo>
                    <a:pt x="70" y="1889"/>
                  </a:lnTo>
                  <a:lnTo>
                    <a:pt x="67" y="1902"/>
                  </a:lnTo>
                  <a:lnTo>
                    <a:pt x="61" y="1908"/>
                  </a:lnTo>
                  <a:lnTo>
                    <a:pt x="53" y="1917"/>
                  </a:lnTo>
                  <a:lnTo>
                    <a:pt x="38" y="1925"/>
                  </a:lnTo>
                  <a:lnTo>
                    <a:pt x="27" y="1934"/>
                  </a:lnTo>
                  <a:lnTo>
                    <a:pt x="12" y="1934"/>
                  </a:lnTo>
                  <a:lnTo>
                    <a:pt x="2" y="1934"/>
                  </a:lnTo>
                  <a:lnTo>
                    <a:pt x="0" y="1929"/>
                  </a:lnTo>
                  <a:lnTo>
                    <a:pt x="0" y="1925"/>
                  </a:lnTo>
                  <a:lnTo>
                    <a:pt x="0" y="1919"/>
                  </a:lnTo>
                  <a:lnTo>
                    <a:pt x="2" y="1910"/>
                  </a:lnTo>
                  <a:lnTo>
                    <a:pt x="2" y="1898"/>
                  </a:lnTo>
                  <a:lnTo>
                    <a:pt x="10" y="1883"/>
                  </a:lnTo>
                  <a:lnTo>
                    <a:pt x="10" y="1868"/>
                  </a:lnTo>
                  <a:lnTo>
                    <a:pt x="15" y="1857"/>
                  </a:lnTo>
                  <a:lnTo>
                    <a:pt x="15" y="1841"/>
                  </a:lnTo>
                  <a:lnTo>
                    <a:pt x="17" y="1826"/>
                  </a:lnTo>
                  <a:lnTo>
                    <a:pt x="21" y="1811"/>
                  </a:lnTo>
                  <a:lnTo>
                    <a:pt x="25" y="1800"/>
                  </a:lnTo>
                  <a:lnTo>
                    <a:pt x="27" y="1781"/>
                  </a:lnTo>
                  <a:lnTo>
                    <a:pt x="27" y="1765"/>
                  </a:lnTo>
                  <a:lnTo>
                    <a:pt x="31" y="1750"/>
                  </a:lnTo>
                  <a:lnTo>
                    <a:pt x="31" y="1735"/>
                  </a:lnTo>
                  <a:lnTo>
                    <a:pt x="32" y="1722"/>
                  </a:lnTo>
                  <a:lnTo>
                    <a:pt x="32" y="1708"/>
                  </a:lnTo>
                  <a:lnTo>
                    <a:pt x="36" y="1693"/>
                  </a:lnTo>
                  <a:lnTo>
                    <a:pt x="36" y="1678"/>
                  </a:lnTo>
                  <a:lnTo>
                    <a:pt x="36" y="1661"/>
                  </a:lnTo>
                  <a:lnTo>
                    <a:pt x="38" y="1646"/>
                  </a:lnTo>
                  <a:lnTo>
                    <a:pt x="38" y="1630"/>
                  </a:lnTo>
                  <a:lnTo>
                    <a:pt x="38" y="1615"/>
                  </a:lnTo>
                  <a:lnTo>
                    <a:pt x="38" y="1596"/>
                  </a:lnTo>
                  <a:lnTo>
                    <a:pt x="38" y="1583"/>
                  </a:lnTo>
                  <a:lnTo>
                    <a:pt x="38" y="1566"/>
                  </a:lnTo>
                  <a:lnTo>
                    <a:pt x="42" y="1551"/>
                  </a:lnTo>
                  <a:lnTo>
                    <a:pt x="42" y="1533"/>
                  </a:lnTo>
                  <a:lnTo>
                    <a:pt x="42" y="1518"/>
                  </a:lnTo>
                  <a:lnTo>
                    <a:pt x="42" y="1501"/>
                  </a:lnTo>
                  <a:lnTo>
                    <a:pt x="42" y="1486"/>
                  </a:lnTo>
                  <a:lnTo>
                    <a:pt x="42" y="1467"/>
                  </a:lnTo>
                  <a:lnTo>
                    <a:pt x="42" y="1452"/>
                  </a:lnTo>
                  <a:lnTo>
                    <a:pt x="42" y="1437"/>
                  </a:lnTo>
                  <a:lnTo>
                    <a:pt x="42" y="1419"/>
                  </a:lnTo>
                  <a:lnTo>
                    <a:pt x="42" y="1400"/>
                  </a:lnTo>
                  <a:lnTo>
                    <a:pt x="42" y="1385"/>
                  </a:lnTo>
                  <a:lnTo>
                    <a:pt x="42" y="1368"/>
                  </a:lnTo>
                  <a:lnTo>
                    <a:pt x="42" y="1351"/>
                  </a:lnTo>
                  <a:lnTo>
                    <a:pt x="42" y="1334"/>
                  </a:lnTo>
                  <a:lnTo>
                    <a:pt x="42" y="1319"/>
                  </a:lnTo>
                  <a:lnTo>
                    <a:pt x="42" y="1302"/>
                  </a:lnTo>
                  <a:lnTo>
                    <a:pt x="42" y="1286"/>
                  </a:lnTo>
                  <a:lnTo>
                    <a:pt x="42" y="1267"/>
                  </a:lnTo>
                  <a:lnTo>
                    <a:pt x="42" y="1252"/>
                  </a:lnTo>
                  <a:lnTo>
                    <a:pt x="42" y="1237"/>
                  </a:lnTo>
                  <a:lnTo>
                    <a:pt x="42" y="1220"/>
                  </a:lnTo>
                  <a:lnTo>
                    <a:pt x="42" y="1205"/>
                  </a:lnTo>
                  <a:lnTo>
                    <a:pt x="42" y="1189"/>
                  </a:lnTo>
                  <a:lnTo>
                    <a:pt x="42" y="1170"/>
                  </a:lnTo>
                  <a:lnTo>
                    <a:pt x="42" y="1155"/>
                  </a:lnTo>
                  <a:lnTo>
                    <a:pt x="42" y="1138"/>
                  </a:lnTo>
                  <a:lnTo>
                    <a:pt x="42" y="1123"/>
                  </a:lnTo>
                  <a:lnTo>
                    <a:pt x="42" y="1106"/>
                  </a:lnTo>
                  <a:lnTo>
                    <a:pt x="42" y="1091"/>
                  </a:lnTo>
                  <a:lnTo>
                    <a:pt x="42" y="1074"/>
                  </a:lnTo>
                  <a:lnTo>
                    <a:pt x="42" y="1060"/>
                  </a:lnTo>
                  <a:lnTo>
                    <a:pt x="42" y="1041"/>
                  </a:lnTo>
                  <a:lnTo>
                    <a:pt x="46" y="1030"/>
                  </a:lnTo>
                  <a:lnTo>
                    <a:pt x="46" y="1011"/>
                  </a:lnTo>
                  <a:lnTo>
                    <a:pt x="46" y="996"/>
                  </a:lnTo>
                  <a:lnTo>
                    <a:pt x="48" y="980"/>
                  </a:lnTo>
                  <a:lnTo>
                    <a:pt x="48" y="965"/>
                  </a:lnTo>
                  <a:lnTo>
                    <a:pt x="48" y="952"/>
                  </a:lnTo>
                  <a:lnTo>
                    <a:pt x="53" y="935"/>
                  </a:lnTo>
                  <a:lnTo>
                    <a:pt x="53" y="920"/>
                  </a:lnTo>
                  <a:lnTo>
                    <a:pt x="57" y="906"/>
                  </a:lnTo>
                  <a:lnTo>
                    <a:pt x="57" y="891"/>
                  </a:lnTo>
                  <a:lnTo>
                    <a:pt x="61" y="876"/>
                  </a:lnTo>
                  <a:lnTo>
                    <a:pt x="61" y="857"/>
                  </a:lnTo>
                  <a:lnTo>
                    <a:pt x="63" y="845"/>
                  </a:lnTo>
                  <a:lnTo>
                    <a:pt x="67" y="830"/>
                  </a:lnTo>
                  <a:lnTo>
                    <a:pt x="70" y="815"/>
                  </a:lnTo>
                  <a:lnTo>
                    <a:pt x="70" y="800"/>
                  </a:lnTo>
                  <a:lnTo>
                    <a:pt x="72" y="785"/>
                  </a:lnTo>
                  <a:lnTo>
                    <a:pt x="74" y="769"/>
                  </a:lnTo>
                  <a:lnTo>
                    <a:pt x="78" y="754"/>
                  </a:lnTo>
                  <a:lnTo>
                    <a:pt x="82" y="743"/>
                  </a:lnTo>
                  <a:lnTo>
                    <a:pt x="84" y="728"/>
                  </a:lnTo>
                  <a:lnTo>
                    <a:pt x="88" y="716"/>
                  </a:lnTo>
                  <a:lnTo>
                    <a:pt x="91" y="699"/>
                  </a:lnTo>
                  <a:lnTo>
                    <a:pt x="93" y="686"/>
                  </a:lnTo>
                  <a:lnTo>
                    <a:pt x="99" y="672"/>
                  </a:lnTo>
                  <a:lnTo>
                    <a:pt x="99" y="661"/>
                  </a:lnTo>
                  <a:lnTo>
                    <a:pt x="103" y="646"/>
                  </a:lnTo>
                  <a:lnTo>
                    <a:pt x="107" y="631"/>
                  </a:lnTo>
                  <a:lnTo>
                    <a:pt x="112" y="619"/>
                  </a:lnTo>
                  <a:lnTo>
                    <a:pt x="114" y="604"/>
                  </a:lnTo>
                  <a:lnTo>
                    <a:pt x="118" y="593"/>
                  </a:lnTo>
                  <a:lnTo>
                    <a:pt x="124" y="576"/>
                  </a:lnTo>
                  <a:lnTo>
                    <a:pt x="127" y="564"/>
                  </a:lnTo>
                  <a:lnTo>
                    <a:pt x="129" y="549"/>
                  </a:lnTo>
                  <a:lnTo>
                    <a:pt x="135" y="538"/>
                  </a:lnTo>
                  <a:lnTo>
                    <a:pt x="139" y="524"/>
                  </a:lnTo>
                  <a:lnTo>
                    <a:pt x="145" y="513"/>
                  </a:lnTo>
                  <a:lnTo>
                    <a:pt x="148" y="498"/>
                  </a:lnTo>
                  <a:lnTo>
                    <a:pt x="154" y="486"/>
                  </a:lnTo>
                  <a:lnTo>
                    <a:pt x="160" y="475"/>
                  </a:lnTo>
                  <a:lnTo>
                    <a:pt x="166" y="462"/>
                  </a:lnTo>
                  <a:lnTo>
                    <a:pt x="169" y="446"/>
                  </a:lnTo>
                  <a:lnTo>
                    <a:pt x="175" y="435"/>
                  </a:lnTo>
                  <a:lnTo>
                    <a:pt x="177" y="422"/>
                  </a:lnTo>
                  <a:lnTo>
                    <a:pt x="185" y="410"/>
                  </a:lnTo>
                  <a:lnTo>
                    <a:pt x="186" y="395"/>
                  </a:lnTo>
                  <a:lnTo>
                    <a:pt x="192" y="380"/>
                  </a:lnTo>
                  <a:lnTo>
                    <a:pt x="200" y="368"/>
                  </a:lnTo>
                  <a:lnTo>
                    <a:pt x="205" y="357"/>
                  </a:lnTo>
                  <a:lnTo>
                    <a:pt x="211" y="340"/>
                  </a:lnTo>
                  <a:lnTo>
                    <a:pt x="217" y="328"/>
                  </a:lnTo>
                  <a:lnTo>
                    <a:pt x="223" y="317"/>
                  </a:lnTo>
                  <a:lnTo>
                    <a:pt x="228" y="304"/>
                  </a:lnTo>
                  <a:lnTo>
                    <a:pt x="234" y="290"/>
                  </a:lnTo>
                  <a:lnTo>
                    <a:pt x="242" y="277"/>
                  </a:lnTo>
                  <a:lnTo>
                    <a:pt x="247" y="266"/>
                  </a:lnTo>
                  <a:lnTo>
                    <a:pt x="253" y="254"/>
                  </a:lnTo>
                  <a:lnTo>
                    <a:pt x="259" y="239"/>
                  </a:lnTo>
                  <a:lnTo>
                    <a:pt x="268" y="224"/>
                  </a:lnTo>
                  <a:lnTo>
                    <a:pt x="274" y="213"/>
                  </a:lnTo>
                  <a:lnTo>
                    <a:pt x="281" y="197"/>
                  </a:lnTo>
                  <a:lnTo>
                    <a:pt x="287" y="180"/>
                  </a:lnTo>
                  <a:lnTo>
                    <a:pt x="295" y="169"/>
                  </a:lnTo>
                  <a:lnTo>
                    <a:pt x="302" y="154"/>
                  </a:lnTo>
                  <a:lnTo>
                    <a:pt x="308" y="142"/>
                  </a:lnTo>
                  <a:lnTo>
                    <a:pt x="314" y="127"/>
                  </a:lnTo>
                  <a:lnTo>
                    <a:pt x="323" y="112"/>
                  </a:lnTo>
                  <a:lnTo>
                    <a:pt x="329" y="100"/>
                  </a:lnTo>
                  <a:lnTo>
                    <a:pt x="338" y="85"/>
                  </a:lnTo>
                  <a:lnTo>
                    <a:pt x="344" y="70"/>
                  </a:lnTo>
                  <a:lnTo>
                    <a:pt x="352" y="55"/>
                  </a:lnTo>
                  <a:lnTo>
                    <a:pt x="359" y="40"/>
                  </a:lnTo>
                  <a:lnTo>
                    <a:pt x="371" y="26"/>
                  </a:lnTo>
                  <a:lnTo>
                    <a:pt x="376" y="19"/>
                  </a:lnTo>
                  <a:lnTo>
                    <a:pt x="388" y="9"/>
                  </a:lnTo>
                  <a:lnTo>
                    <a:pt x="395" y="5"/>
                  </a:lnTo>
                  <a:lnTo>
                    <a:pt x="405" y="5"/>
                  </a:lnTo>
                  <a:lnTo>
                    <a:pt x="413" y="3"/>
                  </a:lnTo>
                  <a:lnTo>
                    <a:pt x="426" y="3"/>
                  </a:lnTo>
                  <a:lnTo>
                    <a:pt x="432" y="0"/>
                  </a:lnTo>
                  <a:lnTo>
                    <a:pt x="441" y="0"/>
                  </a:lnTo>
                  <a:lnTo>
                    <a:pt x="447" y="0"/>
                  </a:lnTo>
                  <a:lnTo>
                    <a:pt x="454" y="0"/>
                  </a:lnTo>
                  <a:lnTo>
                    <a:pt x="462" y="3"/>
                  </a:lnTo>
                  <a:lnTo>
                    <a:pt x="464" y="13"/>
                  </a:lnTo>
                  <a:lnTo>
                    <a:pt x="464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56" name="Freeform 81"/>
            <p:cNvSpPr>
              <a:spLocks/>
            </p:cNvSpPr>
            <p:nvPr/>
          </p:nvSpPr>
          <p:spPr bwMode="auto">
            <a:xfrm>
              <a:off x="6302368" y="4511676"/>
              <a:ext cx="182562" cy="1489076"/>
            </a:xfrm>
            <a:custGeom>
              <a:avLst/>
              <a:gdLst/>
              <a:ahLst/>
              <a:cxnLst>
                <a:cxn ang="0">
                  <a:pos x="219" y="78"/>
                </a:cxn>
                <a:cxn ang="0">
                  <a:pos x="200" y="150"/>
                </a:cxn>
                <a:cxn ang="0">
                  <a:pos x="185" y="217"/>
                </a:cxn>
                <a:cxn ang="0">
                  <a:pos x="169" y="280"/>
                </a:cxn>
                <a:cxn ang="0">
                  <a:pos x="158" y="340"/>
                </a:cxn>
                <a:cxn ang="0">
                  <a:pos x="145" y="401"/>
                </a:cxn>
                <a:cxn ang="0">
                  <a:pos x="133" y="462"/>
                </a:cxn>
                <a:cxn ang="0">
                  <a:pos x="122" y="519"/>
                </a:cxn>
                <a:cxn ang="0">
                  <a:pos x="112" y="582"/>
                </a:cxn>
                <a:cxn ang="0">
                  <a:pos x="103" y="646"/>
                </a:cxn>
                <a:cxn ang="0">
                  <a:pos x="93" y="715"/>
                </a:cxn>
                <a:cxn ang="0">
                  <a:pos x="88" y="785"/>
                </a:cxn>
                <a:cxn ang="0">
                  <a:pos x="86" y="863"/>
                </a:cxn>
                <a:cxn ang="0">
                  <a:pos x="82" y="935"/>
                </a:cxn>
                <a:cxn ang="0">
                  <a:pos x="82" y="1007"/>
                </a:cxn>
                <a:cxn ang="0">
                  <a:pos x="86" y="1080"/>
                </a:cxn>
                <a:cxn ang="0">
                  <a:pos x="88" y="1152"/>
                </a:cxn>
                <a:cxn ang="0">
                  <a:pos x="93" y="1224"/>
                </a:cxn>
                <a:cxn ang="0">
                  <a:pos x="103" y="1298"/>
                </a:cxn>
                <a:cxn ang="0">
                  <a:pos x="112" y="1367"/>
                </a:cxn>
                <a:cxn ang="0">
                  <a:pos x="122" y="1439"/>
                </a:cxn>
                <a:cxn ang="0">
                  <a:pos x="128" y="1511"/>
                </a:cxn>
                <a:cxn ang="0">
                  <a:pos x="137" y="1583"/>
                </a:cxn>
                <a:cxn ang="0">
                  <a:pos x="143" y="1659"/>
                </a:cxn>
                <a:cxn ang="0">
                  <a:pos x="145" y="1735"/>
                </a:cxn>
                <a:cxn ang="0">
                  <a:pos x="149" y="1808"/>
                </a:cxn>
                <a:cxn ang="0">
                  <a:pos x="122" y="1861"/>
                </a:cxn>
                <a:cxn ang="0">
                  <a:pos x="67" y="1859"/>
                </a:cxn>
                <a:cxn ang="0">
                  <a:pos x="61" y="1802"/>
                </a:cxn>
                <a:cxn ang="0">
                  <a:pos x="55" y="1716"/>
                </a:cxn>
                <a:cxn ang="0">
                  <a:pos x="48" y="1638"/>
                </a:cxn>
                <a:cxn ang="0">
                  <a:pos x="46" y="1560"/>
                </a:cxn>
                <a:cxn ang="0">
                  <a:pos x="40" y="1481"/>
                </a:cxn>
                <a:cxn ang="0">
                  <a:pos x="27" y="1403"/>
                </a:cxn>
                <a:cxn ang="0">
                  <a:pos x="21" y="1327"/>
                </a:cxn>
                <a:cxn ang="0">
                  <a:pos x="15" y="1249"/>
                </a:cxn>
                <a:cxn ang="0">
                  <a:pos x="10" y="1175"/>
                </a:cxn>
                <a:cxn ang="0">
                  <a:pos x="4" y="1095"/>
                </a:cxn>
                <a:cxn ang="0">
                  <a:pos x="0" y="1017"/>
                </a:cxn>
                <a:cxn ang="0">
                  <a:pos x="0" y="939"/>
                </a:cxn>
                <a:cxn ang="0">
                  <a:pos x="4" y="863"/>
                </a:cxn>
                <a:cxn ang="0">
                  <a:pos x="10" y="785"/>
                </a:cxn>
                <a:cxn ang="0">
                  <a:pos x="12" y="709"/>
                </a:cxn>
                <a:cxn ang="0">
                  <a:pos x="21" y="641"/>
                </a:cxn>
                <a:cxn ang="0">
                  <a:pos x="31" y="580"/>
                </a:cxn>
                <a:cxn ang="0">
                  <a:pos x="44" y="523"/>
                </a:cxn>
                <a:cxn ang="0">
                  <a:pos x="55" y="470"/>
                </a:cxn>
                <a:cxn ang="0">
                  <a:pos x="65" y="418"/>
                </a:cxn>
                <a:cxn ang="0">
                  <a:pos x="78" y="369"/>
                </a:cxn>
                <a:cxn ang="0">
                  <a:pos x="91" y="316"/>
                </a:cxn>
                <a:cxn ang="0">
                  <a:pos x="107" y="262"/>
                </a:cxn>
                <a:cxn ang="0">
                  <a:pos x="122" y="202"/>
                </a:cxn>
                <a:cxn ang="0">
                  <a:pos x="137" y="139"/>
                </a:cxn>
                <a:cxn ang="0">
                  <a:pos x="154" y="69"/>
                </a:cxn>
                <a:cxn ang="0">
                  <a:pos x="179" y="10"/>
                </a:cxn>
                <a:cxn ang="0">
                  <a:pos x="230" y="10"/>
                </a:cxn>
              </a:cxnLst>
              <a:rect l="0" t="0" r="r" b="b"/>
              <a:pathLst>
                <a:path w="230" h="1876">
                  <a:moveTo>
                    <a:pt x="230" y="17"/>
                  </a:moveTo>
                  <a:lnTo>
                    <a:pt x="226" y="32"/>
                  </a:lnTo>
                  <a:lnTo>
                    <a:pt x="225" y="48"/>
                  </a:lnTo>
                  <a:lnTo>
                    <a:pt x="221" y="63"/>
                  </a:lnTo>
                  <a:lnTo>
                    <a:pt x="219" y="78"/>
                  </a:lnTo>
                  <a:lnTo>
                    <a:pt x="211" y="93"/>
                  </a:lnTo>
                  <a:lnTo>
                    <a:pt x="209" y="108"/>
                  </a:lnTo>
                  <a:lnTo>
                    <a:pt x="206" y="120"/>
                  </a:lnTo>
                  <a:lnTo>
                    <a:pt x="204" y="135"/>
                  </a:lnTo>
                  <a:lnTo>
                    <a:pt x="200" y="150"/>
                  </a:lnTo>
                  <a:lnTo>
                    <a:pt x="196" y="164"/>
                  </a:lnTo>
                  <a:lnTo>
                    <a:pt x="190" y="177"/>
                  </a:lnTo>
                  <a:lnTo>
                    <a:pt x="190" y="192"/>
                  </a:lnTo>
                  <a:lnTo>
                    <a:pt x="187" y="205"/>
                  </a:lnTo>
                  <a:lnTo>
                    <a:pt x="185" y="217"/>
                  </a:lnTo>
                  <a:lnTo>
                    <a:pt x="183" y="228"/>
                  </a:lnTo>
                  <a:lnTo>
                    <a:pt x="179" y="245"/>
                  </a:lnTo>
                  <a:lnTo>
                    <a:pt x="175" y="257"/>
                  </a:lnTo>
                  <a:lnTo>
                    <a:pt x="171" y="268"/>
                  </a:lnTo>
                  <a:lnTo>
                    <a:pt x="169" y="280"/>
                  </a:lnTo>
                  <a:lnTo>
                    <a:pt x="169" y="293"/>
                  </a:lnTo>
                  <a:lnTo>
                    <a:pt x="164" y="304"/>
                  </a:lnTo>
                  <a:lnTo>
                    <a:pt x="164" y="316"/>
                  </a:lnTo>
                  <a:lnTo>
                    <a:pt x="160" y="329"/>
                  </a:lnTo>
                  <a:lnTo>
                    <a:pt x="158" y="340"/>
                  </a:lnTo>
                  <a:lnTo>
                    <a:pt x="154" y="354"/>
                  </a:lnTo>
                  <a:lnTo>
                    <a:pt x="154" y="365"/>
                  </a:lnTo>
                  <a:lnTo>
                    <a:pt x="150" y="376"/>
                  </a:lnTo>
                  <a:lnTo>
                    <a:pt x="149" y="390"/>
                  </a:lnTo>
                  <a:lnTo>
                    <a:pt x="145" y="401"/>
                  </a:lnTo>
                  <a:lnTo>
                    <a:pt x="145" y="413"/>
                  </a:lnTo>
                  <a:lnTo>
                    <a:pt x="143" y="426"/>
                  </a:lnTo>
                  <a:lnTo>
                    <a:pt x="139" y="437"/>
                  </a:lnTo>
                  <a:lnTo>
                    <a:pt x="133" y="449"/>
                  </a:lnTo>
                  <a:lnTo>
                    <a:pt x="133" y="462"/>
                  </a:lnTo>
                  <a:lnTo>
                    <a:pt x="129" y="473"/>
                  </a:lnTo>
                  <a:lnTo>
                    <a:pt x="128" y="487"/>
                  </a:lnTo>
                  <a:lnTo>
                    <a:pt x="124" y="494"/>
                  </a:lnTo>
                  <a:lnTo>
                    <a:pt x="124" y="509"/>
                  </a:lnTo>
                  <a:lnTo>
                    <a:pt x="122" y="519"/>
                  </a:lnTo>
                  <a:lnTo>
                    <a:pt x="118" y="534"/>
                  </a:lnTo>
                  <a:lnTo>
                    <a:pt x="114" y="544"/>
                  </a:lnTo>
                  <a:lnTo>
                    <a:pt x="114" y="559"/>
                  </a:lnTo>
                  <a:lnTo>
                    <a:pt x="112" y="570"/>
                  </a:lnTo>
                  <a:lnTo>
                    <a:pt x="112" y="582"/>
                  </a:lnTo>
                  <a:lnTo>
                    <a:pt x="109" y="593"/>
                  </a:lnTo>
                  <a:lnTo>
                    <a:pt x="109" y="606"/>
                  </a:lnTo>
                  <a:lnTo>
                    <a:pt x="107" y="622"/>
                  </a:lnTo>
                  <a:lnTo>
                    <a:pt x="107" y="633"/>
                  </a:lnTo>
                  <a:lnTo>
                    <a:pt x="103" y="646"/>
                  </a:lnTo>
                  <a:lnTo>
                    <a:pt x="101" y="662"/>
                  </a:lnTo>
                  <a:lnTo>
                    <a:pt x="101" y="673"/>
                  </a:lnTo>
                  <a:lnTo>
                    <a:pt x="97" y="684"/>
                  </a:lnTo>
                  <a:lnTo>
                    <a:pt x="97" y="700"/>
                  </a:lnTo>
                  <a:lnTo>
                    <a:pt x="93" y="715"/>
                  </a:lnTo>
                  <a:lnTo>
                    <a:pt x="93" y="726"/>
                  </a:lnTo>
                  <a:lnTo>
                    <a:pt x="93" y="743"/>
                  </a:lnTo>
                  <a:lnTo>
                    <a:pt x="91" y="755"/>
                  </a:lnTo>
                  <a:lnTo>
                    <a:pt x="88" y="770"/>
                  </a:lnTo>
                  <a:lnTo>
                    <a:pt x="88" y="785"/>
                  </a:lnTo>
                  <a:lnTo>
                    <a:pt x="88" y="800"/>
                  </a:lnTo>
                  <a:lnTo>
                    <a:pt x="86" y="814"/>
                  </a:lnTo>
                  <a:lnTo>
                    <a:pt x="86" y="829"/>
                  </a:lnTo>
                  <a:lnTo>
                    <a:pt x="86" y="846"/>
                  </a:lnTo>
                  <a:lnTo>
                    <a:pt x="86" y="863"/>
                  </a:lnTo>
                  <a:lnTo>
                    <a:pt x="82" y="878"/>
                  </a:lnTo>
                  <a:lnTo>
                    <a:pt x="82" y="890"/>
                  </a:lnTo>
                  <a:lnTo>
                    <a:pt x="82" y="905"/>
                  </a:lnTo>
                  <a:lnTo>
                    <a:pt x="82" y="920"/>
                  </a:lnTo>
                  <a:lnTo>
                    <a:pt x="82" y="935"/>
                  </a:lnTo>
                  <a:lnTo>
                    <a:pt x="82" y="950"/>
                  </a:lnTo>
                  <a:lnTo>
                    <a:pt x="82" y="962"/>
                  </a:lnTo>
                  <a:lnTo>
                    <a:pt x="82" y="981"/>
                  </a:lnTo>
                  <a:lnTo>
                    <a:pt x="82" y="992"/>
                  </a:lnTo>
                  <a:lnTo>
                    <a:pt x="82" y="1007"/>
                  </a:lnTo>
                  <a:lnTo>
                    <a:pt x="82" y="1023"/>
                  </a:lnTo>
                  <a:lnTo>
                    <a:pt x="82" y="1038"/>
                  </a:lnTo>
                  <a:lnTo>
                    <a:pt x="82" y="1049"/>
                  </a:lnTo>
                  <a:lnTo>
                    <a:pt x="82" y="1068"/>
                  </a:lnTo>
                  <a:lnTo>
                    <a:pt x="86" y="1080"/>
                  </a:lnTo>
                  <a:lnTo>
                    <a:pt x="86" y="1095"/>
                  </a:lnTo>
                  <a:lnTo>
                    <a:pt x="86" y="1110"/>
                  </a:lnTo>
                  <a:lnTo>
                    <a:pt x="86" y="1125"/>
                  </a:lnTo>
                  <a:lnTo>
                    <a:pt x="88" y="1139"/>
                  </a:lnTo>
                  <a:lnTo>
                    <a:pt x="88" y="1152"/>
                  </a:lnTo>
                  <a:lnTo>
                    <a:pt x="88" y="1167"/>
                  </a:lnTo>
                  <a:lnTo>
                    <a:pt x="91" y="1182"/>
                  </a:lnTo>
                  <a:lnTo>
                    <a:pt x="93" y="1196"/>
                  </a:lnTo>
                  <a:lnTo>
                    <a:pt x="93" y="1209"/>
                  </a:lnTo>
                  <a:lnTo>
                    <a:pt x="93" y="1224"/>
                  </a:lnTo>
                  <a:lnTo>
                    <a:pt x="97" y="1241"/>
                  </a:lnTo>
                  <a:lnTo>
                    <a:pt x="97" y="1253"/>
                  </a:lnTo>
                  <a:lnTo>
                    <a:pt x="101" y="1268"/>
                  </a:lnTo>
                  <a:lnTo>
                    <a:pt x="103" y="1283"/>
                  </a:lnTo>
                  <a:lnTo>
                    <a:pt x="103" y="1298"/>
                  </a:lnTo>
                  <a:lnTo>
                    <a:pt x="107" y="1310"/>
                  </a:lnTo>
                  <a:lnTo>
                    <a:pt x="109" y="1327"/>
                  </a:lnTo>
                  <a:lnTo>
                    <a:pt x="109" y="1340"/>
                  </a:lnTo>
                  <a:lnTo>
                    <a:pt x="112" y="1355"/>
                  </a:lnTo>
                  <a:lnTo>
                    <a:pt x="112" y="1367"/>
                  </a:lnTo>
                  <a:lnTo>
                    <a:pt x="114" y="1382"/>
                  </a:lnTo>
                  <a:lnTo>
                    <a:pt x="114" y="1397"/>
                  </a:lnTo>
                  <a:lnTo>
                    <a:pt x="118" y="1408"/>
                  </a:lnTo>
                  <a:lnTo>
                    <a:pt x="118" y="1424"/>
                  </a:lnTo>
                  <a:lnTo>
                    <a:pt x="122" y="1439"/>
                  </a:lnTo>
                  <a:lnTo>
                    <a:pt x="122" y="1454"/>
                  </a:lnTo>
                  <a:lnTo>
                    <a:pt x="124" y="1465"/>
                  </a:lnTo>
                  <a:lnTo>
                    <a:pt x="124" y="1481"/>
                  </a:lnTo>
                  <a:lnTo>
                    <a:pt x="128" y="1498"/>
                  </a:lnTo>
                  <a:lnTo>
                    <a:pt x="128" y="1511"/>
                  </a:lnTo>
                  <a:lnTo>
                    <a:pt x="129" y="1526"/>
                  </a:lnTo>
                  <a:lnTo>
                    <a:pt x="129" y="1541"/>
                  </a:lnTo>
                  <a:lnTo>
                    <a:pt x="133" y="1557"/>
                  </a:lnTo>
                  <a:lnTo>
                    <a:pt x="133" y="1570"/>
                  </a:lnTo>
                  <a:lnTo>
                    <a:pt x="137" y="1583"/>
                  </a:lnTo>
                  <a:lnTo>
                    <a:pt x="137" y="1599"/>
                  </a:lnTo>
                  <a:lnTo>
                    <a:pt x="139" y="1616"/>
                  </a:lnTo>
                  <a:lnTo>
                    <a:pt x="139" y="1627"/>
                  </a:lnTo>
                  <a:lnTo>
                    <a:pt x="143" y="1644"/>
                  </a:lnTo>
                  <a:lnTo>
                    <a:pt x="143" y="1659"/>
                  </a:lnTo>
                  <a:lnTo>
                    <a:pt x="145" y="1675"/>
                  </a:lnTo>
                  <a:lnTo>
                    <a:pt x="145" y="1690"/>
                  </a:lnTo>
                  <a:lnTo>
                    <a:pt x="145" y="1705"/>
                  </a:lnTo>
                  <a:lnTo>
                    <a:pt x="145" y="1720"/>
                  </a:lnTo>
                  <a:lnTo>
                    <a:pt x="145" y="1735"/>
                  </a:lnTo>
                  <a:lnTo>
                    <a:pt x="145" y="1751"/>
                  </a:lnTo>
                  <a:lnTo>
                    <a:pt x="149" y="1766"/>
                  </a:lnTo>
                  <a:lnTo>
                    <a:pt x="149" y="1781"/>
                  </a:lnTo>
                  <a:lnTo>
                    <a:pt x="149" y="1798"/>
                  </a:lnTo>
                  <a:lnTo>
                    <a:pt x="149" y="1808"/>
                  </a:lnTo>
                  <a:lnTo>
                    <a:pt x="145" y="1819"/>
                  </a:lnTo>
                  <a:lnTo>
                    <a:pt x="139" y="1828"/>
                  </a:lnTo>
                  <a:lnTo>
                    <a:pt x="133" y="1844"/>
                  </a:lnTo>
                  <a:lnTo>
                    <a:pt x="128" y="1853"/>
                  </a:lnTo>
                  <a:lnTo>
                    <a:pt x="122" y="1861"/>
                  </a:lnTo>
                  <a:lnTo>
                    <a:pt x="112" y="1868"/>
                  </a:lnTo>
                  <a:lnTo>
                    <a:pt x="107" y="1874"/>
                  </a:lnTo>
                  <a:lnTo>
                    <a:pt x="88" y="1876"/>
                  </a:lnTo>
                  <a:lnTo>
                    <a:pt x="72" y="1868"/>
                  </a:lnTo>
                  <a:lnTo>
                    <a:pt x="67" y="1859"/>
                  </a:lnTo>
                  <a:lnTo>
                    <a:pt x="65" y="1844"/>
                  </a:lnTo>
                  <a:lnTo>
                    <a:pt x="61" y="1832"/>
                  </a:lnTo>
                  <a:lnTo>
                    <a:pt x="61" y="1823"/>
                  </a:lnTo>
                  <a:lnTo>
                    <a:pt x="61" y="1811"/>
                  </a:lnTo>
                  <a:lnTo>
                    <a:pt x="61" y="1802"/>
                  </a:lnTo>
                  <a:lnTo>
                    <a:pt x="57" y="1783"/>
                  </a:lnTo>
                  <a:lnTo>
                    <a:pt x="57" y="1768"/>
                  </a:lnTo>
                  <a:lnTo>
                    <a:pt x="55" y="1751"/>
                  </a:lnTo>
                  <a:lnTo>
                    <a:pt x="55" y="1735"/>
                  </a:lnTo>
                  <a:lnTo>
                    <a:pt x="55" y="1716"/>
                  </a:lnTo>
                  <a:lnTo>
                    <a:pt x="55" y="1701"/>
                  </a:lnTo>
                  <a:lnTo>
                    <a:pt x="52" y="1686"/>
                  </a:lnTo>
                  <a:lnTo>
                    <a:pt x="52" y="1673"/>
                  </a:lnTo>
                  <a:lnTo>
                    <a:pt x="52" y="1654"/>
                  </a:lnTo>
                  <a:lnTo>
                    <a:pt x="48" y="1638"/>
                  </a:lnTo>
                  <a:lnTo>
                    <a:pt x="48" y="1623"/>
                  </a:lnTo>
                  <a:lnTo>
                    <a:pt x="48" y="1608"/>
                  </a:lnTo>
                  <a:lnTo>
                    <a:pt x="46" y="1591"/>
                  </a:lnTo>
                  <a:lnTo>
                    <a:pt x="46" y="1576"/>
                  </a:lnTo>
                  <a:lnTo>
                    <a:pt x="46" y="1560"/>
                  </a:lnTo>
                  <a:lnTo>
                    <a:pt x="46" y="1545"/>
                  </a:lnTo>
                  <a:lnTo>
                    <a:pt x="44" y="1530"/>
                  </a:lnTo>
                  <a:lnTo>
                    <a:pt x="40" y="1511"/>
                  </a:lnTo>
                  <a:lnTo>
                    <a:pt x="40" y="1498"/>
                  </a:lnTo>
                  <a:lnTo>
                    <a:pt x="40" y="1481"/>
                  </a:lnTo>
                  <a:lnTo>
                    <a:pt x="36" y="1464"/>
                  </a:lnTo>
                  <a:lnTo>
                    <a:pt x="33" y="1452"/>
                  </a:lnTo>
                  <a:lnTo>
                    <a:pt x="31" y="1433"/>
                  </a:lnTo>
                  <a:lnTo>
                    <a:pt x="31" y="1418"/>
                  </a:lnTo>
                  <a:lnTo>
                    <a:pt x="27" y="1403"/>
                  </a:lnTo>
                  <a:lnTo>
                    <a:pt x="27" y="1388"/>
                  </a:lnTo>
                  <a:lnTo>
                    <a:pt x="25" y="1372"/>
                  </a:lnTo>
                  <a:lnTo>
                    <a:pt x="25" y="1357"/>
                  </a:lnTo>
                  <a:lnTo>
                    <a:pt x="25" y="1342"/>
                  </a:lnTo>
                  <a:lnTo>
                    <a:pt x="21" y="1327"/>
                  </a:lnTo>
                  <a:lnTo>
                    <a:pt x="21" y="1310"/>
                  </a:lnTo>
                  <a:lnTo>
                    <a:pt x="21" y="1298"/>
                  </a:lnTo>
                  <a:lnTo>
                    <a:pt x="19" y="1279"/>
                  </a:lnTo>
                  <a:lnTo>
                    <a:pt x="15" y="1264"/>
                  </a:lnTo>
                  <a:lnTo>
                    <a:pt x="15" y="1249"/>
                  </a:lnTo>
                  <a:lnTo>
                    <a:pt x="15" y="1234"/>
                  </a:lnTo>
                  <a:lnTo>
                    <a:pt x="12" y="1218"/>
                  </a:lnTo>
                  <a:lnTo>
                    <a:pt x="10" y="1201"/>
                  </a:lnTo>
                  <a:lnTo>
                    <a:pt x="10" y="1186"/>
                  </a:lnTo>
                  <a:lnTo>
                    <a:pt x="10" y="1175"/>
                  </a:lnTo>
                  <a:lnTo>
                    <a:pt x="6" y="1156"/>
                  </a:lnTo>
                  <a:lnTo>
                    <a:pt x="6" y="1140"/>
                  </a:lnTo>
                  <a:lnTo>
                    <a:pt x="4" y="1125"/>
                  </a:lnTo>
                  <a:lnTo>
                    <a:pt x="4" y="1110"/>
                  </a:lnTo>
                  <a:lnTo>
                    <a:pt x="4" y="1095"/>
                  </a:lnTo>
                  <a:lnTo>
                    <a:pt x="4" y="1080"/>
                  </a:lnTo>
                  <a:lnTo>
                    <a:pt x="4" y="1063"/>
                  </a:lnTo>
                  <a:lnTo>
                    <a:pt x="4" y="1049"/>
                  </a:lnTo>
                  <a:lnTo>
                    <a:pt x="0" y="1032"/>
                  </a:lnTo>
                  <a:lnTo>
                    <a:pt x="0" y="1017"/>
                  </a:lnTo>
                  <a:lnTo>
                    <a:pt x="0" y="1002"/>
                  </a:lnTo>
                  <a:lnTo>
                    <a:pt x="0" y="987"/>
                  </a:lnTo>
                  <a:lnTo>
                    <a:pt x="0" y="971"/>
                  </a:lnTo>
                  <a:lnTo>
                    <a:pt x="0" y="954"/>
                  </a:lnTo>
                  <a:lnTo>
                    <a:pt x="0" y="939"/>
                  </a:lnTo>
                  <a:lnTo>
                    <a:pt x="0" y="926"/>
                  </a:lnTo>
                  <a:lnTo>
                    <a:pt x="0" y="909"/>
                  </a:lnTo>
                  <a:lnTo>
                    <a:pt x="0" y="893"/>
                  </a:lnTo>
                  <a:lnTo>
                    <a:pt x="0" y="878"/>
                  </a:lnTo>
                  <a:lnTo>
                    <a:pt x="4" y="863"/>
                  </a:lnTo>
                  <a:lnTo>
                    <a:pt x="4" y="846"/>
                  </a:lnTo>
                  <a:lnTo>
                    <a:pt x="4" y="829"/>
                  </a:lnTo>
                  <a:lnTo>
                    <a:pt x="6" y="814"/>
                  </a:lnTo>
                  <a:lnTo>
                    <a:pt x="10" y="800"/>
                  </a:lnTo>
                  <a:lnTo>
                    <a:pt x="10" y="785"/>
                  </a:lnTo>
                  <a:lnTo>
                    <a:pt x="10" y="770"/>
                  </a:lnTo>
                  <a:lnTo>
                    <a:pt x="10" y="751"/>
                  </a:lnTo>
                  <a:lnTo>
                    <a:pt x="12" y="736"/>
                  </a:lnTo>
                  <a:lnTo>
                    <a:pt x="12" y="722"/>
                  </a:lnTo>
                  <a:lnTo>
                    <a:pt x="12" y="709"/>
                  </a:lnTo>
                  <a:lnTo>
                    <a:pt x="15" y="694"/>
                  </a:lnTo>
                  <a:lnTo>
                    <a:pt x="19" y="682"/>
                  </a:lnTo>
                  <a:lnTo>
                    <a:pt x="19" y="667"/>
                  </a:lnTo>
                  <a:lnTo>
                    <a:pt x="19" y="652"/>
                  </a:lnTo>
                  <a:lnTo>
                    <a:pt x="21" y="641"/>
                  </a:lnTo>
                  <a:lnTo>
                    <a:pt x="21" y="627"/>
                  </a:lnTo>
                  <a:lnTo>
                    <a:pt x="25" y="616"/>
                  </a:lnTo>
                  <a:lnTo>
                    <a:pt x="27" y="605"/>
                  </a:lnTo>
                  <a:lnTo>
                    <a:pt x="27" y="591"/>
                  </a:lnTo>
                  <a:lnTo>
                    <a:pt x="31" y="580"/>
                  </a:lnTo>
                  <a:lnTo>
                    <a:pt x="31" y="566"/>
                  </a:lnTo>
                  <a:lnTo>
                    <a:pt x="36" y="559"/>
                  </a:lnTo>
                  <a:lnTo>
                    <a:pt x="36" y="544"/>
                  </a:lnTo>
                  <a:lnTo>
                    <a:pt x="40" y="534"/>
                  </a:lnTo>
                  <a:lnTo>
                    <a:pt x="44" y="523"/>
                  </a:lnTo>
                  <a:lnTo>
                    <a:pt x="46" y="513"/>
                  </a:lnTo>
                  <a:lnTo>
                    <a:pt x="46" y="500"/>
                  </a:lnTo>
                  <a:lnTo>
                    <a:pt x="48" y="490"/>
                  </a:lnTo>
                  <a:lnTo>
                    <a:pt x="52" y="479"/>
                  </a:lnTo>
                  <a:lnTo>
                    <a:pt x="55" y="470"/>
                  </a:lnTo>
                  <a:lnTo>
                    <a:pt x="55" y="458"/>
                  </a:lnTo>
                  <a:lnTo>
                    <a:pt x="57" y="449"/>
                  </a:lnTo>
                  <a:lnTo>
                    <a:pt x="61" y="437"/>
                  </a:lnTo>
                  <a:lnTo>
                    <a:pt x="65" y="428"/>
                  </a:lnTo>
                  <a:lnTo>
                    <a:pt x="65" y="418"/>
                  </a:lnTo>
                  <a:lnTo>
                    <a:pt x="71" y="411"/>
                  </a:lnTo>
                  <a:lnTo>
                    <a:pt x="71" y="401"/>
                  </a:lnTo>
                  <a:lnTo>
                    <a:pt x="72" y="390"/>
                  </a:lnTo>
                  <a:lnTo>
                    <a:pt x="76" y="376"/>
                  </a:lnTo>
                  <a:lnTo>
                    <a:pt x="78" y="369"/>
                  </a:lnTo>
                  <a:lnTo>
                    <a:pt x="78" y="359"/>
                  </a:lnTo>
                  <a:lnTo>
                    <a:pt x="82" y="348"/>
                  </a:lnTo>
                  <a:lnTo>
                    <a:pt x="86" y="335"/>
                  </a:lnTo>
                  <a:lnTo>
                    <a:pt x="88" y="327"/>
                  </a:lnTo>
                  <a:lnTo>
                    <a:pt x="91" y="316"/>
                  </a:lnTo>
                  <a:lnTo>
                    <a:pt x="93" y="304"/>
                  </a:lnTo>
                  <a:lnTo>
                    <a:pt x="97" y="293"/>
                  </a:lnTo>
                  <a:lnTo>
                    <a:pt x="101" y="283"/>
                  </a:lnTo>
                  <a:lnTo>
                    <a:pt x="103" y="272"/>
                  </a:lnTo>
                  <a:lnTo>
                    <a:pt x="107" y="262"/>
                  </a:lnTo>
                  <a:lnTo>
                    <a:pt x="109" y="251"/>
                  </a:lnTo>
                  <a:lnTo>
                    <a:pt x="114" y="238"/>
                  </a:lnTo>
                  <a:lnTo>
                    <a:pt x="114" y="226"/>
                  </a:lnTo>
                  <a:lnTo>
                    <a:pt x="118" y="213"/>
                  </a:lnTo>
                  <a:lnTo>
                    <a:pt x="122" y="202"/>
                  </a:lnTo>
                  <a:lnTo>
                    <a:pt x="124" y="192"/>
                  </a:lnTo>
                  <a:lnTo>
                    <a:pt x="128" y="177"/>
                  </a:lnTo>
                  <a:lnTo>
                    <a:pt x="129" y="165"/>
                  </a:lnTo>
                  <a:lnTo>
                    <a:pt x="133" y="154"/>
                  </a:lnTo>
                  <a:lnTo>
                    <a:pt x="137" y="139"/>
                  </a:lnTo>
                  <a:lnTo>
                    <a:pt x="143" y="127"/>
                  </a:lnTo>
                  <a:lnTo>
                    <a:pt x="145" y="112"/>
                  </a:lnTo>
                  <a:lnTo>
                    <a:pt x="149" y="99"/>
                  </a:lnTo>
                  <a:lnTo>
                    <a:pt x="150" y="84"/>
                  </a:lnTo>
                  <a:lnTo>
                    <a:pt x="154" y="69"/>
                  </a:lnTo>
                  <a:lnTo>
                    <a:pt x="158" y="53"/>
                  </a:lnTo>
                  <a:lnTo>
                    <a:pt x="160" y="38"/>
                  </a:lnTo>
                  <a:lnTo>
                    <a:pt x="166" y="25"/>
                  </a:lnTo>
                  <a:lnTo>
                    <a:pt x="169" y="15"/>
                  </a:lnTo>
                  <a:lnTo>
                    <a:pt x="179" y="10"/>
                  </a:lnTo>
                  <a:lnTo>
                    <a:pt x="187" y="2"/>
                  </a:lnTo>
                  <a:lnTo>
                    <a:pt x="204" y="2"/>
                  </a:lnTo>
                  <a:lnTo>
                    <a:pt x="211" y="0"/>
                  </a:lnTo>
                  <a:lnTo>
                    <a:pt x="225" y="6"/>
                  </a:lnTo>
                  <a:lnTo>
                    <a:pt x="230" y="10"/>
                  </a:lnTo>
                  <a:lnTo>
                    <a:pt x="230" y="17"/>
                  </a:lnTo>
                  <a:lnTo>
                    <a:pt x="23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57" name="Freeform 82"/>
            <p:cNvSpPr>
              <a:spLocks/>
            </p:cNvSpPr>
            <p:nvPr/>
          </p:nvSpPr>
          <p:spPr bwMode="auto">
            <a:xfrm>
              <a:off x="6877043" y="4375152"/>
              <a:ext cx="298450" cy="1370014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4" y="107"/>
                </a:cxn>
                <a:cxn ang="0">
                  <a:pos x="105" y="154"/>
                </a:cxn>
                <a:cxn ang="0">
                  <a:pos x="99" y="198"/>
                </a:cxn>
                <a:cxn ang="0">
                  <a:pos x="94" y="232"/>
                </a:cxn>
                <a:cxn ang="0">
                  <a:pos x="88" y="287"/>
                </a:cxn>
                <a:cxn ang="0">
                  <a:pos x="78" y="344"/>
                </a:cxn>
                <a:cxn ang="0">
                  <a:pos x="75" y="401"/>
                </a:cxn>
                <a:cxn ang="0">
                  <a:pos x="75" y="447"/>
                </a:cxn>
                <a:cxn ang="0">
                  <a:pos x="78" y="483"/>
                </a:cxn>
                <a:cxn ang="0">
                  <a:pos x="82" y="529"/>
                </a:cxn>
                <a:cxn ang="0">
                  <a:pos x="88" y="580"/>
                </a:cxn>
                <a:cxn ang="0">
                  <a:pos x="97" y="637"/>
                </a:cxn>
                <a:cxn ang="0">
                  <a:pos x="103" y="703"/>
                </a:cxn>
                <a:cxn ang="0">
                  <a:pos x="118" y="764"/>
                </a:cxn>
                <a:cxn ang="0">
                  <a:pos x="132" y="827"/>
                </a:cxn>
                <a:cxn ang="0">
                  <a:pos x="151" y="888"/>
                </a:cxn>
                <a:cxn ang="0">
                  <a:pos x="171" y="945"/>
                </a:cxn>
                <a:cxn ang="0">
                  <a:pos x="192" y="1006"/>
                </a:cxn>
                <a:cxn ang="0">
                  <a:pos x="213" y="1063"/>
                </a:cxn>
                <a:cxn ang="0">
                  <a:pos x="238" y="1123"/>
                </a:cxn>
                <a:cxn ang="0">
                  <a:pos x="263" y="1184"/>
                </a:cxn>
                <a:cxn ang="0">
                  <a:pos x="285" y="1243"/>
                </a:cxn>
                <a:cxn ang="0">
                  <a:pos x="304" y="1304"/>
                </a:cxn>
                <a:cxn ang="0">
                  <a:pos x="325" y="1369"/>
                </a:cxn>
                <a:cxn ang="0">
                  <a:pos x="344" y="1435"/>
                </a:cxn>
                <a:cxn ang="0">
                  <a:pos x="356" y="1500"/>
                </a:cxn>
                <a:cxn ang="0">
                  <a:pos x="367" y="1570"/>
                </a:cxn>
                <a:cxn ang="0">
                  <a:pos x="375" y="1646"/>
                </a:cxn>
                <a:cxn ang="0">
                  <a:pos x="371" y="1707"/>
                </a:cxn>
                <a:cxn ang="0">
                  <a:pos x="344" y="1724"/>
                </a:cxn>
                <a:cxn ang="0">
                  <a:pos x="318" y="1671"/>
                </a:cxn>
                <a:cxn ang="0">
                  <a:pos x="299" y="1595"/>
                </a:cxn>
                <a:cxn ang="0">
                  <a:pos x="280" y="1524"/>
                </a:cxn>
                <a:cxn ang="0">
                  <a:pos x="263" y="1458"/>
                </a:cxn>
                <a:cxn ang="0">
                  <a:pos x="242" y="1395"/>
                </a:cxn>
                <a:cxn ang="0">
                  <a:pos x="221" y="1332"/>
                </a:cxn>
                <a:cxn ang="0">
                  <a:pos x="196" y="1272"/>
                </a:cxn>
                <a:cxn ang="0">
                  <a:pos x="175" y="1211"/>
                </a:cxn>
                <a:cxn ang="0">
                  <a:pos x="151" y="1154"/>
                </a:cxn>
                <a:cxn ang="0">
                  <a:pos x="130" y="1093"/>
                </a:cxn>
                <a:cxn ang="0">
                  <a:pos x="105" y="1032"/>
                </a:cxn>
                <a:cxn ang="0">
                  <a:pos x="84" y="969"/>
                </a:cxn>
                <a:cxn ang="0">
                  <a:pos x="67" y="905"/>
                </a:cxn>
                <a:cxn ang="0">
                  <a:pos x="48" y="840"/>
                </a:cxn>
                <a:cxn ang="0">
                  <a:pos x="31" y="774"/>
                </a:cxn>
                <a:cxn ang="0">
                  <a:pos x="17" y="703"/>
                </a:cxn>
                <a:cxn ang="0">
                  <a:pos x="10" y="637"/>
                </a:cxn>
                <a:cxn ang="0">
                  <a:pos x="4" y="595"/>
                </a:cxn>
                <a:cxn ang="0">
                  <a:pos x="0" y="557"/>
                </a:cxn>
                <a:cxn ang="0">
                  <a:pos x="0" y="511"/>
                </a:cxn>
                <a:cxn ang="0">
                  <a:pos x="0" y="447"/>
                </a:cxn>
                <a:cxn ang="0">
                  <a:pos x="4" y="386"/>
                </a:cxn>
                <a:cxn ang="0">
                  <a:pos x="12" y="323"/>
                </a:cxn>
                <a:cxn ang="0">
                  <a:pos x="17" y="281"/>
                </a:cxn>
                <a:cxn ang="0">
                  <a:pos x="27" y="242"/>
                </a:cxn>
                <a:cxn ang="0">
                  <a:pos x="33" y="200"/>
                </a:cxn>
                <a:cxn ang="0">
                  <a:pos x="42" y="154"/>
                </a:cxn>
                <a:cxn ang="0">
                  <a:pos x="52" y="107"/>
                </a:cxn>
                <a:cxn ang="0">
                  <a:pos x="63" y="51"/>
                </a:cxn>
                <a:cxn ang="0">
                  <a:pos x="84" y="12"/>
                </a:cxn>
                <a:cxn ang="0">
                  <a:pos x="124" y="0"/>
                </a:cxn>
              </a:cxnLst>
              <a:rect l="0" t="0" r="r" b="b"/>
              <a:pathLst>
                <a:path w="377" h="1728">
                  <a:moveTo>
                    <a:pt x="126" y="10"/>
                  </a:moveTo>
                  <a:lnTo>
                    <a:pt x="124" y="25"/>
                  </a:lnTo>
                  <a:lnTo>
                    <a:pt x="120" y="40"/>
                  </a:lnTo>
                  <a:lnTo>
                    <a:pt x="120" y="51"/>
                  </a:lnTo>
                  <a:lnTo>
                    <a:pt x="118" y="70"/>
                  </a:lnTo>
                  <a:lnTo>
                    <a:pt x="118" y="82"/>
                  </a:lnTo>
                  <a:lnTo>
                    <a:pt x="114" y="93"/>
                  </a:lnTo>
                  <a:lnTo>
                    <a:pt x="114" y="107"/>
                  </a:lnTo>
                  <a:lnTo>
                    <a:pt x="114" y="122"/>
                  </a:lnTo>
                  <a:lnTo>
                    <a:pt x="111" y="133"/>
                  </a:lnTo>
                  <a:lnTo>
                    <a:pt x="109" y="143"/>
                  </a:lnTo>
                  <a:lnTo>
                    <a:pt x="105" y="154"/>
                  </a:lnTo>
                  <a:lnTo>
                    <a:pt x="105" y="167"/>
                  </a:lnTo>
                  <a:lnTo>
                    <a:pt x="103" y="175"/>
                  </a:lnTo>
                  <a:lnTo>
                    <a:pt x="103" y="188"/>
                  </a:lnTo>
                  <a:lnTo>
                    <a:pt x="99" y="198"/>
                  </a:lnTo>
                  <a:lnTo>
                    <a:pt x="99" y="209"/>
                  </a:lnTo>
                  <a:lnTo>
                    <a:pt x="97" y="215"/>
                  </a:lnTo>
                  <a:lnTo>
                    <a:pt x="97" y="224"/>
                  </a:lnTo>
                  <a:lnTo>
                    <a:pt x="94" y="232"/>
                  </a:lnTo>
                  <a:lnTo>
                    <a:pt x="94" y="242"/>
                  </a:lnTo>
                  <a:lnTo>
                    <a:pt x="90" y="257"/>
                  </a:lnTo>
                  <a:lnTo>
                    <a:pt x="90" y="276"/>
                  </a:lnTo>
                  <a:lnTo>
                    <a:pt x="88" y="287"/>
                  </a:lnTo>
                  <a:lnTo>
                    <a:pt x="84" y="302"/>
                  </a:lnTo>
                  <a:lnTo>
                    <a:pt x="82" y="314"/>
                  </a:lnTo>
                  <a:lnTo>
                    <a:pt x="82" y="333"/>
                  </a:lnTo>
                  <a:lnTo>
                    <a:pt x="78" y="344"/>
                  </a:lnTo>
                  <a:lnTo>
                    <a:pt x="78" y="359"/>
                  </a:lnTo>
                  <a:lnTo>
                    <a:pt x="75" y="375"/>
                  </a:lnTo>
                  <a:lnTo>
                    <a:pt x="75" y="390"/>
                  </a:lnTo>
                  <a:lnTo>
                    <a:pt x="75" y="401"/>
                  </a:lnTo>
                  <a:lnTo>
                    <a:pt x="75" y="420"/>
                  </a:lnTo>
                  <a:lnTo>
                    <a:pt x="75" y="430"/>
                  </a:lnTo>
                  <a:lnTo>
                    <a:pt x="75" y="439"/>
                  </a:lnTo>
                  <a:lnTo>
                    <a:pt x="75" y="447"/>
                  </a:lnTo>
                  <a:lnTo>
                    <a:pt x="78" y="456"/>
                  </a:lnTo>
                  <a:lnTo>
                    <a:pt x="78" y="466"/>
                  </a:lnTo>
                  <a:lnTo>
                    <a:pt x="78" y="475"/>
                  </a:lnTo>
                  <a:lnTo>
                    <a:pt x="78" y="483"/>
                  </a:lnTo>
                  <a:lnTo>
                    <a:pt x="78" y="496"/>
                  </a:lnTo>
                  <a:lnTo>
                    <a:pt x="78" y="504"/>
                  </a:lnTo>
                  <a:lnTo>
                    <a:pt x="82" y="517"/>
                  </a:lnTo>
                  <a:lnTo>
                    <a:pt x="82" y="529"/>
                  </a:lnTo>
                  <a:lnTo>
                    <a:pt x="84" y="542"/>
                  </a:lnTo>
                  <a:lnTo>
                    <a:pt x="84" y="553"/>
                  </a:lnTo>
                  <a:lnTo>
                    <a:pt x="84" y="565"/>
                  </a:lnTo>
                  <a:lnTo>
                    <a:pt x="88" y="580"/>
                  </a:lnTo>
                  <a:lnTo>
                    <a:pt x="90" y="595"/>
                  </a:lnTo>
                  <a:lnTo>
                    <a:pt x="90" y="606"/>
                  </a:lnTo>
                  <a:lnTo>
                    <a:pt x="94" y="622"/>
                  </a:lnTo>
                  <a:lnTo>
                    <a:pt x="97" y="637"/>
                  </a:lnTo>
                  <a:lnTo>
                    <a:pt x="99" y="656"/>
                  </a:lnTo>
                  <a:lnTo>
                    <a:pt x="99" y="671"/>
                  </a:lnTo>
                  <a:lnTo>
                    <a:pt x="103" y="688"/>
                  </a:lnTo>
                  <a:lnTo>
                    <a:pt x="103" y="703"/>
                  </a:lnTo>
                  <a:lnTo>
                    <a:pt x="105" y="719"/>
                  </a:lnTo>
                  <a:lnTo>
                    <a:pt x="111" y="734"/>
                  </a:lnTo>
                  <a:lnTo>
                    <a:pt x="114" y="753"/>
                  </a:lnTo>
                  <a:lnTo>
                    <a:pt x="118" y="764"/>
                  </a:lnTo>
                  <a:lnTo>
                    <a:pt x="120" y="783"/>
                  </a:lnTo>
                  <a:lnTo>
                    <a:pt x="124" y="798"/>
                  </a:lnTo>
                  <a:lnTo>
                    <a:pt x="126" y="814"/>
                  </a:lnTo>
                  <a:lnTo>
                    <a:pt x="132" y="827"/>
                  </a:lnTo>
                  <a:lnTo>
                    <a:pt x="135" y="842"/>
                  </a:lnTo>
                  <a:lnTo>
                    <a:pt x="141" y="857"/>
                  </a:lnTo>
                  <a:lnTo>
                    <a:pt x="145" y="873"/>
                  </a:lnTo>
                  <a:lnTo>
                    <a:pt x="151" y="888"/>
                  </a:lnTo>
                  <a:lnTo>
                    <a:pt x="156" y="903"/>
                  </a:lnTo>
                  <a:lnTo>
                    <a:pt x="160" y="918"/>
                  </a:lnTo>
                  <a:lnTo>
                    <a:pt x="166" y="933"/>
                  </a:lnTo>
                  <a:lnTo>
                    <a:pt x="171" y="945"/>
                  </a:lnTo>
                  <a:lnTo>
                    <a:pt x="179" y="960"/>
                  </a:lnTo>
                  <a:lnTo>
                    <a:pt x="181" y="975"/>
                  </a:lnTo>
                  <a:lnTo>
                    <a:pt x="187" y="990"/>
                  </a:lnTo>
                  <a:lnTo>
                    <a:pt x="192" y="1006"/>
                  </a:lnTo>
                  <a:lnTo>
                    <a:pt x="200" y="1021"/>
                  </a:lnTo>
                  <a:lnTo>
                    <a:pt x="202" y="1036"/>
                  </a:lnTo>
                  <a:lnTo>
                    <a:pt x="208" y="1051"/>
                  </a:lnTo>
                  <a:lnTo>
                    <a:pt x="213" y="1063"/>
                  </a:lnTo>
                  <a:lnTo>
                    <a:pt x="223" y="1078"/>
                  </a:lnTo>
                  <a:lnTo>
                    <a:pt x="227" y="1093"/>
                  </a:lnTo>
                  <a:lnTo>
                    <a:pt x="236" y="1108"/>
                  </a:lnTo>
                  <a:lnTo>
                    <a:pt x="238" y="1123"/>
                  </a:lnTo>
                  <a:lnTo>
                    <a:pt x="247" y="1141"/>
                  </a:lnTo>
                  <a:lnTo>
                    <a:pt x="249" y="1154"/>
                  </a:lnTo>
                  <a:lnTo>
                    <a:pt x="257" y="1169"/>
                  </a:lnTo>
                  <a:lnTo>
                    <a:pt x="263" y="1184"/>
                  </a:lnTo>
                  <a:lnTo>
                    <a:pt x="268" y="1199"/>
                  </a:lnTo>
                  <a:lnTo>
                    <a:pt x="274" y="1215"/>
                  </a:lnTo>
                  <a:lnTo>
                    <a:pt x="280" y="1230"/>
                  </a:lnTo>
                  <a:lnTo>
                    <a:pt x="285" y="1243"/>
                  </a:lnTo>
                  <a:lnTo>
                    <a:pt x="293" y="1258"/>
                  </a:lnTo>
                  <a:lnTo>
                    <a:pt x="295" y="1274"/>
                  </a:lnTo>
                  <a:lnTo>
                    <a:pt x="301" y="1289"/>
                  </a:lnTo>
                  <a:lnTo>
                    <a:pt x="304" y="1304"/>
                  </a:lnTo>
                  <a:lnTo>
                    <a:pt x="310" y="1319"/>
                  </a:lnTo>
                  <a:lnTo>
                    <a:pt x="318" y="1334"/>
                  </a:lnTo>
                  <a:lnTo>
                    <a:pt x="320" y="1353"/>
                  </a:lnTo>
                  <a:lnTo>
                    <a:pt x="325" y="1369"/>
                  </a:lnTo>
                  <a:lnTo>
                    <a:pt x="331" y="1386"/>
                  </a:lnTo>
                  <a:lnTo>
                    <a:pt x="335" y="1401"/>
                  </a:lnTo>
                  <a:lnTo>
                    <a:pt x="341" y="1418"/>
                  </a:lnTo>
                  <a:lnTo>
                    <a:pt x="344" y="1435"/>
                  </a:lnTo>
                  <a:lnTo>
                    <a:pt x="346" y="1452"/>
                  </a:lnTo>
                  <a:lnTo>
                    <a:pt x="350" y="1467"/>
                  </a:lnTo>
                  <a:lnTo>
                    <a:pt x="352" y="1483"/>
                  </a:lnTo>
                  <a:lnTo>
                    <a:pt x="356" y="1500"/>
                  </a:lnTo>
                  <a:lnTo>
                    <a:pt x="362" y="1519"/>
                  </a:lnTo>
                  <a:lnTo>
                    <a:pt x="362" y="1536"/>
                  </a:lnTo>
                  <a:lnTo>
                    <a:pt x="365" y="1555"/>
                  </a:lnTo>
                  <a:lnTo>
                    <a:pt x="367" y="1570"/>
                  </a:lnTo>
                  <a:lnTo>
                    <a:pt x="371" y="1589"/>
                  </a:lnTo>
                  <a:lnTo>
                    <a:pt x="371" y="1610"/>
                  </a:lnTo>
                  <a:lnTo>
                    <a:pt x="375" y="1627"/>
                  </a:lnTo>
                  <a:lnTo>
                    <a:pt x="375" y="1646"/>
                  </a:lnTo>
                  <a:lnTo>
                    <a:pt x="377" y="1667"/>
                  </a:lnTo>
                  <a:lnTo>
                    <a:pt x="375" y="1678"/>
                  </a:lnTo>
                  <a:lnTo>
                    <a:pt x="375" y="1694"/>
                  </a:lnTo>
                  <a:lnTo>
                    <a:pt x="371" y="1707"/>
                  </a:lnTo>
                  <a:lnTo>
                    <a:pt x="367" y="1714"/>
                  </a:lnTo>
                  <a:lnTo>
                    <a:pt x="362" y="1724"/>
                  </a:lnTo>
                  <a:lnTo>
                    <a:pt x="352" y="1728"/>
                  </a:lnTo>
                  <a:lnTo>
                    <a:pt x="344" y="1724"/>
                  </a:lnTo>
                  <a:lnTo>
                    <a:pt x="335" y="1714"/>
                  </a:lnTo>
                  <a:lnTo>
                    <a:pt x="322" y="1699"/>
                  </a:lnTo>
                  <a:lnTo>
                    <a:pt x="320" y="1688"/>
                  </a:lnTo>
                  <a:lnTo>
                    <a:pt x="318" y="1671"/>
                  </a:lnTo>
                  <a:lnTo>
                    <a:pt x="310" y="1650"/>
                  </a:lnTo>
                  <a:lnTo>
                    <a:pt x="306" y="1631"/>
                  </a:lnTo>
                  <a:lnTo>
                    <a:pt x="304" y="1612"/>
                  </a:lnTo>
                  <a:lnTo>
                    <a:pt x="299" y="1595"/>
                  </a:lnTo>
                  <a:lnTo>
                    <a:pt x="295" y="1576"/>
                  </a:lnTo>
                  <a:lnTo>
                    <a:pt x="289" y="1561"/>
                  </a:lnTo>
                  <a:lnTo>
                    <a:pt x="285" y="1545"/>
                  </a:lnTo>
                  <a:lnTo>
                    <a:pt x="280" y="1524"/>
                  </a:lnTo>
                  <a:lnTo>
                    <a:pt x="278" y="1509"/>
                  </a:lnTo>
                  <a:lnTo>
                    <a:pt x="270" y="1492"/>
                  </a:lnTo>
                  <a:lnTo>
                    <a:pt x="265" y="1477"/>
                  </a:lnTo>
                  <a:lnTo>
                    <a:pt x="263" y="1458"/>
                  </a:lnTo>
                  <a:lnTo>
                    <a:pt x="257" y="1443"/>
                  </a:lnTo>
                  <a:lnTo>
                    <a:pt x="253" y="1426"/>
                  </a:lnTo>
                  <a:lnTo>
                    <a:pt x="247" y="1414"/>
                  </a:lnTo>
                  <a:lnTo>
                    <a:pt x="242" y="1395"/>
                  </a:lnTo>
                  <a:lnTo>
                    <a:pt x="236" y="1380"/>
                  </a:lnTo>
                  <a:lnTo>
                    <a:pt x="228" y="1365"/>
                  </a:lnTo>
                  <a:lnTo>
                    <a:pt x="227" y="1350"/>
                  </a:lnTo>
                  <a:lnTo>
                    <a:pt x="221" y="1332"/>
                  </a:lnTo>
                  <a:lnTo>
                    <a:pt x="213" y="1317"/>
                  </a:lnTo>
                  <a:lnTo>
                    <a:pt x="208" y="1300"/>
                  </a:lnTo>
                  <a:lnTo>
                    <a:pt x="202" y="1287"/>
                  </a:lnTo>
                  <a:lnTo>
                    <a:pt x="196" y="1272"/>
                  </a:lnTo>
                  <a:lnTo>
                    <a:pt x="190" y="1256"/>
                  </a:lnTo>
                  <a:lnTo>
                    <a:pt x="183" y="1241"/>
                  </a:lnTo>
                  <a:lnTo>
                    <a:pt x="181" y="1226"/>
                  </a:lnTo>
                  <a:lnTo>
                    <a:pt x="175" y="1211"/>
                  </a:lnTo>
                  <a:lnTo>
                    <a:pt x="168" y="1196"/>
                  </a:lnTo>
                  <a:lnTo>
                    <a:pt x="162" y="1180"/>
                  </a:lnTo>
                  <a:lnTo>
                    <a:pt x="156" y="1169"/>
                  </a:lnTo>
                  <a:lnTo>
                    <a:pt x="151" y="1154"/>
                  </a:lnTo>
                  <a:lnTo>
                    <a:pt x="145" y="1135"/>
                  </a:lnTo>
                  <a:lnTo>
                    <a:pt x="139" y="1120"/>
                  </a:lnTo>
                  <a:lnTo>
                    <a:pt x="135" y="1108"/>
                  </a:lnTo>
                  <a:lnTo>
                    <a:pt x="130" y="1093"/>
                  </a:lnTo>
                  <a:lnTo>
                    <a:pt x="124" y="1076"/>
                  </a:lnTo>
                  <a:lnTo>
                    <a:pt x="118" y="1061"/>
                  </a:lnTo>
                  <a:lnTo>
                    <a:pt x="111" y="1047"/>
                  </a:lnTo>
                  <a:lnTo>
                    <a:pt x="105" y="1032"/>
                  </a:lnTo>
                  <a:lnTo>
                    <a:pt x="99" y="1015"/>
                  </a:lnTo>
                  <a:lnTo>
                    <a:pt x="94" y="1000"/>
                  </a:lnTo>
                  <a:lnTo>
                    <a:pt x="90" y="985"/>
                  </a:lnTo>
                  <a:lnTo>
                    <a:pt x="84" y="969"/>
                  </a:lnTo>
                  <a:lnTo>
                    <a:pt x="82" y="954"/>
                  </a:lnTo>
                  <a:lnTo>
                    <a:pt x="75" y="939"/>
                  </a:lnTo>
                  <a:lnTo>
                    <a:pt x="73" y="924"/>
                  </a:lnTo>
                  <a:lnTo>
                    <a:pt x="67" y="905"/>
                  </a:lnTo>
                  <a:lnTo>
                    <a:pt x="63" y="892"/>
                  </a:lnTo>
                  <a:lnTo>
                    <a:pt x="57" y="873"/>
                  </a:lnTo>
                  <a:lnTo>
                    <a:pt x="52" y="857"/>
                  </a:lnTo>
                  <a:lnTo>
                    <a:pt x="48" y="840"/>
                  </a:lnTo>
                  <a:lnTo>
                    <a:pt x="42" y="825"/>
                  </a:lnTo>
                  <a:lnTo>
                    <a:pt x="38" y="806"/>
                  </a:lnTo>
                  <a:lnTo>
                    <a:pt x="37" y="791"/>
                  </a:lnTo>
                  <a:lnTo>
                    <a:pt x="31" y="774"/>
                  </a:lnTo>
                  <a:lnTo>
                    <a:pt x="27" y="755"/>
                  </a:lnTo>
                  <a:lnTo>
                    <a:pt x="25" y="739"/>
                  </a:lnTo>
                  <a:lnTo>
                    <a:pt x="21" y="722"/>
                  </a:lnTo>
                  <a:lnTo>
                    <a:pt x="17" y="703"/>
                  </a:lnTo>
                  <a:lnTo>
                    <a:pt x="16" y="686"/>
                  </a:lnTo>
                  <a:lnTo>
                    <a:pt x="12" y="667"/>
                  </a:lnTo>
                  <a:lnTo>
                    <a:pt x="12" y="650"/>
                  </a:lnTo>
                  <a:lnTo>
                    <a:pt x="10" y="637"/>
                  </a:lnTo>
                  <a:lnTo>
                    <a:pt x="10" y="627"/>
                  </a:lnTo>
                  <a:lnTo>
                    <a:pt x="6" y="614"/>
                  </a:lnTo>
                  <a:lnTo>
                    <a:pt x="6" y="605"/>
                  </a:lnTo>
                  <a:lnTo>
                    <a:pt x="4" y="595"/>
                  </a:lnTo>
                  <a:lnTo>
                    <a:pt x="4" y="586"/>
                  </a:lnTo>
                  <a:lnTo>
                    <a:pt x="4" y="578"/>
                  </a:lnTo>
                  <a:lnTo>
                    <a:pt x="4" y="565"/>
                  </a:lnTo>
                  <a:lnTo>
                    <a:pt x="0" y="557"/>
                  </a:lnTo>
                  <a:lnTo>
                    <a:pt x="0" y="548"/>
                  </a:lnTo>
                  <a:lnTo>
                    <a:pt x="0" y="538"/>
                  </a:lnTo>
                  <a:lnTo>
                    <a:pt x="0" y="529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0" y="481"/>
                  </a:lnTo>
                  <a:lnTo>
                    <a:pt x="0" y="462"/>
                  </a:lnTo>
                  <a:lnTo>
                    <a:pt x="0" y="447"/>
                  </a:lnTo>
                  <a:lnTo>
                    <a:pt x="0" y="432"/>
                  </a:lnTo>
                  <a:lnTo>
                    <a:pt x="0" y="418"/>
                  </a:lnTo>
                  <a:lnTo>
                    <a:pt x="4" y="401"/>
                  </a:lnTo>
                  <a:lnTo>
                    <a:pt x="4" y="386"/>
                  </a:lnTo>
                  <a:lnTo>
                    <a:pt x="10" y="375"/>
                  </a:lnTo>
                  <a:lnTo>
                    <a:pt x="10" y="357"/>
                  </a:lnTo>
                  <a:lnTo>
                    <a:pt x="12" y="342"/>
                  </a:lnTo>
                  <a:lnTo>
                    <a:pt x="12" y="323"/>
                  </a:lnTo>
                  <a:lnTo>
                    <a:pt x="16" y="308"/>
                  </a:lnTo>
                  <a:lnTo>
                    <a:pt x="16" y="300"/>
                  </a:lnTo>
                  <a:lnTo>
                    <a:pt x="17" y="291"/>
                  </a:lnTo>
                  <a:lnTo>
                    <a:pt x="17" y="281"/>
                  </a:lnTo>
                  <a:lnTo>
                    <a:pt x="21" y="272"/>
                  </a:lnTo>
                  <a:lnTo>
                    <a:pt x="25" y="261"/>
                  </a:lnTo>
                  <a:lnTo>
                    <a:pt x="25" y="251"/>
                  </a:lnTo>
                  <a:lnTo>
                    <a:pt x="27" y="242"/>
                  </a:lnTo>
                  <a:lnTo>
                    <a:pt x="31" y="232"/>
                  </a:lnTo>
                  <a:lnTo>
                    <a:pt x="31" y="224"/>
                  </a:lnTo>
                  <a:lnTo>
                    <a:pt x="33" y="211"/>
                  </a:lnTo>
                  <a:lnTo>
                    <a:pt x="33" y="200"/>
                  </a:lnTo>
                  <a:lnTo>
                    <a:pt x="37" y="190"/>
                  </a:lnTo>
                  <a:lnTo>
                    <a:pt x="38" y="179"/>
                  </a:lnTo>
                  <a:lnTo>
                    <a:pt x="42" y="169"/>
                  </a:lnTo>
                  <a:lnTo>
                    <a:pt x="42" y="154"/>
                  </a:lnTo>
                  <a:lnTo>
                    <a:pt x="46" y="147"/>
                  </a:lnTo>
                  <a:lnTo>
                    <a:pt x="48" y="129"/>
                  </a:lnTo>
                  <a:lnTo>
                    <a:pt x="52" y="118"/>
                  </a:lnTo>
                  <a:lnTo>
                    <a:pt x="52" y="107"/>
                  </a:lnTo>
                  <a:lnTo>
                    <a:pt x="54" y="93"/>
                  </a:lnTo>
                  <a:lnTo>
                    <a:pt x="57" y="80"/>
                  </a:lnTo>
                  <a:lnTo>
                    <a:pt x="61" y="67"/>
                  </a:lnTo>
                  <a:lnTo>
                    <a:pt x="63" y="51"/>
                  </a:lnTo>
                  <a:lnTo>
                    <a:pt x="67" y="36"/>
                  </a:lnTo>
                  <a:lnTo>
                    <a:pt x="69" y="31"/>
                  </a:lnTo>
                  <a:lnTo>
                    <a:pt x="75" y="23"/>
                  </a:lnTo>
                  <a:lnTo>
                    <a:pt x="84" y="12"/>
                  </a:lnTo>
                  <a:lnTo>
                    <a:pt x="97" y="10"/>
                  </a:lnTo>
                  <a:lnTo>
                    <a:pt x="105" y="0"/>
                  </a:lnTo>
                  <a:lnTo>
                    <a:pt x="118" y="0"/>
                  </a:lnTo>
                  <a:lnTo>
                    <a:pt x="124" y="0"/>
                  </a:lnTo>
                  <a:lnTo>
                    <a:pt x="126" y="10"/>
                  </a:lnTo>
                  <a:lnTo>
                    <a:pt x="12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58" name="Freeform 83"/>
            <p:cNvSpPr>
              <a:spLocks/>
            </p:cNvSpPr>
            <p:nvPr/>
          </p:nvSpPr>
          <p:spPr bwMode="auto">
            <a:xfrm>
              <a:off x="6669081" y="4830765"/>
              <a:ext cx="373062" cy="1004889"/>
            </a:xfrm>
            <a:custGeom>
              <a:avLst/>
              <a:gdLst/>
              <a:ahLst/>
              <a:cxnLst>
                <a:cxn ang="0">
                  <a:pos x="74" y="42"/>
                </a:cxn>
                <a:cxn ang="0">
                  <a:pos x="74" y="97"/>
                </a:cxn>
                <a:cxn ang="0">
                  <a:pos x="74" y="150"/>
                </a:cxn>
                <a:cxn ang="0">
                  <a:pos x="78" y="204"/>
                </a:cxn>
                <a:cxn ang="0">
                  <a:pos x="84" y="253"/>
                </a:cxn>
                <a:cxn ang="0">
                  <a:pos x="89" y="304"/>
                </a:cxn>
                <a:cxn ang="0">
                  <a:pos x="99" y="356"/>
                </a:cxn>
                <a:cxn ang="0">
                  <a:pos x="114" y="407"/>
                </a:cxn>
                <a:cxn ang="0">
                  <a:pos x="133" y="462"/>
                </a:cxn>
                <a:cxn ang="0">
                  <a:pos x="154" y="513"/>
                </a:cxn>
                <a:cxn ang="0">
                  <a:pos x="177" y="561"/>
                </a:cxn>
                <a:cxn ang="0">
                  <a:pos x="202" y="605"/>
                </a:cxn>
                <a:cxn ang="0">
                  <a:pos x="228" y="646"/>
                </a:cxn>
                <a:cxn ang="0">
                  <a:pos x="255" y="688"/>
                </a:cxn>
                <a:cxn ang="0">
                  <a:pos x="283" y="726"/>
                </a:cxn>
                <a:cxn ang="0">
                  <a:pos x="314" y="770"/>
                </a:cxn>
                <a:cxn ang="0">
                  <a:pos x="337" y="808"/>
                </a:cxn>
                <a:cxn ang="0">
                  <a:pos x="365" y="852"/>
                </a:cxn>
                <a:cxn ang="0">
                  <a:pos x="388" y="897"/>
                </a:cxn>
                <a:cxn ang="0">
                  <a:pos x="409" y="945"/>
                </a:cxn>
                <a:cxn ang="0">
                  <a:pos x="428" y="1000"/>
                </a:cxn>
                <a:cxn ang="0">
                  <a:pos x="445" y="1057"/>
                </a:cxn>
                <a:cxn ang="0">
                  <a:pos x="458" y="1120"/>
                </a:cxn>
                <a:cxn ang="0">
                  <a:pos x="468" y="1192"/>
                </a:cxn>
                <a:cxn ang="0">
                  <a:pos x="468" y="1237"/>
                </a:cxn>
                <a:cxn ang="0">
                  <a:pos x="452" y="1268"/>
                </a:cxn>
                <a:cxn ang="0">
                  <a:pos x="413" y="1228"/>
                </a:cxn>
                <a:cxn ang="0">
                  <a:pos x="394" y="1190"/>
                </a:cxn>
                <a:cxn ang="0">
                  <a:pos x="371" y="1129"/>
                </a:cxn>
                <a:cxn ang="0">
                  <a:pos x="346" y="1072"/>
                </a:cxn>
                <a:cxn ang="0">
                  <a:pos x="325" y="1017"/>
                </a:cxn>
                <a:cxn ang="0">
                  <a:pos x="299" y="969"/>
                </a:cxn>
                <a:cxn ang="0">
                  <a:pos x="274" y="924"/>
                </a:cxn>
                <a:cxn ang="0">
                  <a:pos x="251" y="882"/>
                </a:cxn>
                <a:cxn ang="0">
                  <a:pos x="228" y="840"/>
                </a:cxn>
                <a:cxn ang="0">
                  <a:pos x="205" y="800"/>
                </a:cxn>
                <a:cxn ang="0">
                  <a:pos x="181" y="758"/>
                </a:cxn>
                <a:cxn ang="0">
                  <a:pos x="156" y="715"/>
                </a:cxn>
                <a:cxn ang="0">
                  <a:pos x="135" y="677"/>
                </a:cxn>
                <a:cxn ang="0">
                  <a:pos x="114" y="631"/>
                </a:cxn>
                <a:cxn ang="0">
                  <a:pos x="89" y="586"/>
                </a:cxn>
                <a:cxn ang="0">
                  <a:pos x="72" y="534"/>
                </a:cxn>
                <a:cxn ang="0">
                  <a:pos x="51" y="483"/>
                </a:cxn>
                <a:cxn ang="0">
                  <a:pos x="32" y="428"/>
                </a:cxn>
                <a:cxn ang="0">
                  <a:pos x="21" y="378"/>
                </a:cxn>
                <a:cxn ang="0">
                  <a:pos x="12" y="342"/>
                </a:cxn>
                <a:cxn ang="0">
                  <a:pos x="6" y="297"/>
                </a:cxn>
                <a:cxn ang="0">
                  <a:pos x="0" y="253"/>
                </a:cxn>
                <a:cxn ang="0">
                  <a:pos x="0" y="221"/>
                </a:cxn>
                <a:cxn ang="0">
                  <a:pos x="0" y="179"/>
                </a:cxn>
                <a:cxn ang="0">
                  <a:pos x="2" y="129"/>
                </a:cxn>
                <a:cxn ang="0">
                  <a:pos x="10" y="88"/>
                </a:cxn>
                <a:cxn ang="0">
                  <a:pos x="32" y="46"/>
                </a:cxn>
                <a:cxn ang="0">
                  <a:pos x="59" y="10"/>
                </a:cxn>
                <a:cxn ang="0">
                  <a:pos x="78" y="6"/>
                </a:cxn>
              </a:cxnLst>
              <a:rect l="0" t="0" r="r" b="b"/>
              <a:pathLst>
                <a:path w="470" h="1268">
                  <a:moveTo>
                    <a:pt x="78" y="6"/>
                  </a:moveTo>
                  <a:lnTo>
                    <a:pt x="74" y="17"/>
                  </a:lnTo>
                  <a:lnTo>
                    <a:pt x="74" y="31"/>
                  </a:lnTo>
                  <a:lnTo>
                    <a:pt x="74" y="42"/>
                  </a:lnTo>
                  <a:lnTo>
                    <a:pt x="74" y="57"/>
                  </a:lnTo>
                  <a:lnTo>
                    <a:pt x="74" y="69"/>
                  </a:lnTo>
                  <a:lnTo>
                    <a:pt x="74" y="86"/>
                  </a:lnTo>
                  <a:lnTo>
                    <a:pt x="74" y="97"/>
                  </a:lnTo>
                  <a:lnTo>
                    <a:pt x="74" y="112"/>
                  </a:lnTo>
                  <a:lnTo>
                    <a:pt x="74" y="124"/>
                  </a:lnTo>
                  <a:lnTo>
                    <a:pt x="74" y="135"/>
                  </a:lnTo>
                  <a:lnTo>
                    <a:pt x="74" y="150"/>
                  </a:lnTo>
                  <a:lnTo>
                    <a:pt x="74" y="164"/>
                  </a:lnTo>
                  <a:lnTo>
                    <a:pt x="74" y="175"/>
                  </a:lnTo>
                  <a:lnTo>
                    <a:pt x="78" y="190"/>
                  </a:lnTo>
                  <a:lnTo>
                    <a:pt x="78" y="204"/>
                  </a:lnTo>
                  <a:lnTo>
                    <a:pt x="80" y="217"/>
                  </a:lnTo>
                  <a:lnTo>
                    <a:pt x="80" y="230"/>
                  </a:lnTo>
                  <a:lnTo>
                    <a:pt x="80" y="242"/>
                  </a:lnTo>
                  <a:lnTo>
                    <a:pt x="84" y="253"/>
                  </a:lnTo>
                  <a:lnTo>
                    <a:pt x="84" y="268"/>
                  </a:lnTo>
                  <a:lnTo>
                    <a:pt x="84" y="281"/>
                  </a:lnTo>
                  <a:lnTo>
                    <a:pt x="88" y="293"/>
                  </a:lnTo>
                  <a:lnTo>
                    <a:pt x="89" y="304"/>
                  </a:lnTo>
                  <a:lnTo>
                    <a:pt x="93" y="321"/>
                  </a:lnTo>
                  <a:lnTo>
                    <a:pt x="93" y="331"/>
                  </a:lnTo>
                  <a:lnTo>
                    <a:pt x="95" y="344"/>
                  </a:lnTo>
                  <a:lnTo>
                    <a:pt x="99" y="356"/>
                  </a:lnTo>
                  <a:lnTo>
                    <a:pt x="103" y="371"/>
                  </a:lnTo>
                  <a:lnTo>
                    <a:pt x="108" y="384"/>
                  </a:lnTo>
                  <a:lnTo>
                    <a:pt x="112" y="395"/>
                  </a:lnTo>
                  <a:lnTo>
                    <a:pt x="114" y="407"/>
                  </a:lnTo>
                  <a:lnTo>
                    <a:pt x="120" y="422"/>
                  </a:lnTo>
                  <a:lnTo>
                    <a:pt x="124" y="435"/>
                  </a:lnTo>
                  <a:lnTo>
                    <a:pt x="127" y="447"/>
                  </a:lnTo>
                  <a:lnTo>
                    <a:pt x="133" y="462"/>
                  </a:lnTo>
                  <a:lnTo>
                    <a:pt x="135" y="477"/>
                  </a:lnTo>
                  <a:lnTo>
                    <a:pt x="141" y="489"/>
                  </a:lnTo>
                  <a:lnTo>
                    <a:pt x="148" y="502"/>
                  </a:lnTo>
                  <a:lnTo>
                    <a:pt x="154" y="513"/>
                  </a:lnTo>
                  <a:lnTo>
                    <a:pt x="160" y="529"/>
                  </a:lnTo>
                  <a:lnTo>
                    <a:pt x="162" y="538"/>
                  </a:lnTo>
                  <a:lnTo>
                    <a:pt x="171" y="549"/>
                  </a:lnTo>
                  <a:lnTo>
                    <a:pt x="177" y="561"/>
                  </a:lnTo>
                  <a:lnTo>
                    <a:pt x="184" y="574"/>
                  </a:lnTo>
                  <a:lnTo>
                    <a:pt x="190" y="584"/>
                  </a:lnTo>
                  <a:lnTo>
                    <a:pt x="196" y="595"/>
                  </a:lnTo>
                  <a:lnTo>
                    <a:pt x="202" y="605"/>
                  </a:lnTo>
                  <a:lnTo>
                    <a:pt x="211" y="620"/>
                  </a:lnTo>
                  <a:lnTo>
                    <a:pt x="217" y="627"/>
                  </a:lnTo>
                  <a:lnTo>
                    <a:pt x="222" y="637"/>
                  </a:lnTo>
                  <a:lnTo>
                    <a:pt x="228" y="646"/>
                  </a:lnTo>
                  <a:lnTo>
                    <a:pt x="234" y="658"/>
                  </a:lnTo>
                  <a:lnTo>
                    <a:pt x="241" y="667"/>
                  </a:lnTo>
                  <a:lnTo>
                    <a:pt x="251" y="679"/>
                  </a:lnTo>
                  <a:lnTo>
                    <a:pt x="255" y="688"/>
                  </a:lnTo>
                  <a:lnTo>
                    <a:pt x="262" y="700"/>
                  </a:lnTo>
                  <a:lnTo>
                    <a:pt x="272" y="709"/>
                  </a:lnTo>
                  <a:lnTo>
                    <a:pt x="278" y="719"/>
                  </a:lnTo>
                  <a:lnTo>
                    <a:pt x="283" y="726"/>
                  </a:lnTo>
                  <a:lnTo>
                    <a:pt x="293" y="739"/>
                  </a:lnTo>
                  <a:lnTo>
                    <a:pt x="299" y="749"/>
                  </a:lnTo>
                  <a:lnTo>
                    <a:pt x="304" y="758"/>
                  </a:lnTo>
                  <a:lnTo>
                    <a:pt x="314" y="770"/>
                  </a:lnTo>
                  <a:lnTo>
                    <a:pt x="319" y="781"/>
                  </a:lnTo>
                  <a:lnTo>
                    <a:pt x="325" y="791"/>
                  </a:lnTo>
                  <a:lnTo>
                    <a:pt x="335" y="800"/>
                  </a:lnTo>
                  <a:lnTo>
                    <a:pt x="337" y="808"/>
                  </a:lnTo>
                  <a:lnTo>
                    <a:pt x="346" y="821"/>
                  </a:lnTo>
                  <a:lnTo>
                    <a:pt x="352" y="831"/>
                  </a:lnTo>
                  <a:lnTo>
                    <a:pt x="359" y="840"/>
                  </a:lnTo>
                  <a:lnTo>
                    <a:pt x="365" y="852"/>
                  </a:lnTo>
                  <a:lnTo>
                    <a:pt x="373" y="863"/>
                  </a:lnTo>
                  <a:lnTo>
                    <a:pt x="376" y="873"/>
                  </a:lnTo>
                  <a:lnTo>
                    <a:pt x="382" y="884"/>
                  </a:lnTo>
                  <a:lnTo>
                    <a:pt x="388" y="897"/>
                  </a:lnTo>
                  <a:lnTo>
                    <a:pt x="394" y="909"/>
                  </a:lnTo>
                  <a:lnTo>
                    <a:pt x="397" y="920"/>
                  </a:lnTo>
                  <a:lnTo>
                    <a:pt x="403" y="933"/>
                  </a:lnTo>
                  <a:lnTo>
                    <a:pt x="409" y="945"/>
                  </a:lnTo>
                  <a:lnTo>
                    <a:pt x="416" y="960"/>
                  </a:lnTo>
                  <a:lnTo>
                    <a:pt x="418" y="971"/>
                  </a:lnTo>
                  <a:lnTo>
                    <a:pt x="424" y="983"/>
                  </a:lnTo>
                  <a:lnTo>
                    <a:pt x="428" y="1000"/>
                  </a:lnTo>
                  <a:lnTo>
                    <a:pt x="433" y="1011"/>
                  </a:lnTo>
                  <a:lnTo>
                    <a:pt x="437" y="1026"/>
                  </a:lnTo>
                  <a:lnTo>
                    <a:pt x="443" y="1042"/>
                  </a:lnTo>
                  <a:lnTo>
                    <a:pt x="445" y="1057"/>
                  </a:lnTo>
                  <a:lnTo>
                    <a:pt x="449" y="1072"/>
                  </a:lnTo>
                  <a:lnTo>
                    <a:pt x="452" y="1087"/>
                  </a:lnTo>
                  <a:lnTo>
                    <a:pt x="454" y="1104"/>
                  </a:lnTo>
                  <a:lnTo>
                    <a:pt x="458" y="1120"/>
                  </a:lnTo>
                  <a:lnTo>
                    <a:pt x="462" y="1139"/>
                  </a:lnTo>
                  <a:lnTo>
                    <a:pt x="464" y="1156"/>
                  </a:lnTo>
                  <a:lnTo>
                    <a:pt x="464" y="1175"/>
                  </a:lnTo>
                  <a:lnTo>
                    <a:pt x="468" y="1192"/>
                  </a:lnTo>
                  <a:lnTo>
                    <a:pt x="470" y="1215"/>
                  </a:lnTo>
                  <a:lnTo>
                    <a:pt x="468" y="1222"/>
                  </a:lnTo>
                  <a:lnTo>
                    <a:pt x="468" y="1232"/>
                  </a:lnTo>
                  <a:lnTo>
                    <a:pt x="468" y="1237"/>
                  </a:lnTo>
                  <a:lnTo>
                    <a:pt x="468" y="1247"/>
                  </a:lnTo>
                  <a:lnTo>
                    <a:pt x="464" y="1256"/>
                  </a:lnTo>
                  <a:lnTo>
                    <a:pt x="462" y="1264"/>
                  </a:lnTo>
                  <a:lnTo>
                    <a:pt x="452" y="1268"/>
                  </a:lnTo>
                  <a:lnTo>
                    <a:pt x="443" y="1264"/>
                  </a:lnTo>
                  <a:lnTo>
                    <a:pt x="428" y="1253"/>
                  </a:lnTo>
                  <a:lnTo>
                    <a:pt x="416" y="1241"/>
                  </a:lnTo>
                  <a:lnTo>
                    <a:pt x="413" y="1228"/>
                  </a:lnTo>
                  <a:lnTo>
                    <a:pt x="407" y="1222"/>
                  </a:lnTo>
                  <a:lnTo>
                    <a:pt x="403" y="1215"/>
                  </a:lnTo>
                  <a:lnTo>
                    <a:pt x="401" y="1207"/>
                  </a:lnTo>
                  <a:lnTo>
                    <a:pt x="394" y="1190"/>
                  </a:lnTo>
                  <a:lnTo>
                    <a:pt x="388" y="1175"/>
                  </a:lnTo>
                  <a:lnTo>
                    <a:pt x="382" y="1156"/>
                  </a:lnTo>
                  <a:lnTo>
                    <a:pt x="376" y="1144"/>
                  </a:lnTo>
                  <a:lnTo>
                    <a:pt x="371" y="1129"/>
                  </a:lnTo>
                  <a:lnTo>
                    <a:pt x="365" y="1114"/>
                  </a:lnTo>
                  <a:lnTo>
                    <a:pt x="359" y="1099"/>
                  </a:lnTo>
                  <a:lnTo>
                    <a:pt x="352" y="1087"/>
                  </a:lnTo>
                  <a:lnTo>
                    <a:pt x="346" y="1072"/>
                  </a:lnTo>
                  <a:lnTo>
                    <a:pt x="340" y="1057"/>
                  </a:lnTo>
                  <a:lnTo>
                    <a:pt x="335" y="1044"/>
                  </a:lnTo>
                  <a:lnTo>
                    <a:pt x="331" y="1032"/>
                  </a:lnTo>
                  <a:lnTo>
                    <a:pt x="325" y="1017"/>
                  </a:lnTo>
                  <a:lnTo>
                    <a:pt x="316" y="1006"/>
                  </a:lnTo>
                  <a:lnTo>
                    <a:pt x="310" y="994"/>
                  </a:lnTo>
                  <a:lnTo>
                    <a:pt x="308" y="983"/>
                  </a:lnTo>
                  <a:lnTo>
                    <a:pt x="299" y="969"/>
                  </a:lnTo>
                  <a:lnTo>
                    <a:pt x="293" y="956"/>
                  </a:lnTo>
                  <a:lnTo>
                    <a:pt x="287" y="945"/>
                  </a:lnTo>
                  <a:lnTo>
                    <a:pt x="283" y="935"/>
                  </a:lnTo>
                  <a:lnTo>
                    <a:pt x="274" y="924"/>
                  </a:lnTo>
                  <a:lnTo>
                    <a:pt x="268" y="912"/>
                  </a:lnTo>
                  <a:lnTo>
                    <a:pt x="262" y="903"/>
                  </a:lnTo>
                  <a:lnTo>
                    <a:pt x="255" y="893"/>
                  </a:lnTo>
                  <a:lnTo>
                    <a:pt x="251" y="882"/>
                  </a:lnTo>
                  <a:lnTo>
                    <a:pt x="243" y="869"/>
                  </a:lnTo>
                  <a:lnTo>
                    <a:pt x="238" y="861"/>
                  </a:lnTo>
                  <a:lnTo>
                    <a:pt x="234" y="852"/>
                  </a:lnTo>
                  <a:lnTo>
                    <a:pt x="228" y="840"/>
                  </a:lnTo>
                  <a:lnTo>
                    <a:pt x="222" y="831"/>
                  </a:lnTo>
                  <a:lnTo>
                    <a:pt x="217" y="821"/>
                  </a:lnTo>
                  <a:lnTo>
                    <a:pt x="211" y="808"/>
                  </a:lnTo>
                  <a:lnTo>
                    <a:pt x="205" y="800"/>
                  </a:lnTo>
                  <a:lnTo>
                    <a:pt x="198" y="787"/>
                  </a:lnTo>
                  <a:lnTo>
                    <a:pt x="192" y="779"/>
                  </a:lnTo>
                  <a:lnTo>
                    <a:pt x="186" y="770"/>
                  </a:lnTo>
                  <a:lnTo>
                    <a:pt x="181" y="758"/>
                  </a:lnTo>
                  <a:lnTo>
                    <a:pt x="175" y="749"/>
                  </a:lnTo>
                  <a:lnTo>
                    <a:pt x="169" y="738"/>
                  </a:lnTo>
                  <a:lnTo>
                    <a:pt x="162" y="726"/>
                  </a:lnTo>
                  <a:lnTo>
                    <a:pt x="156" y="715"/>
                  </a:lnTo>
                  <a:lnTo>
                    <a:pt x="150" y="705"/>
                  </a:lnTo>
                  <a:lnTo>
                    <a:pt x="145" y="694"/>
                  </a:lnTo>
                  <a:lnTo>
                    <a:pt x="141" y="684"/>
                  </a:lnTo>
                  <a:lnTo>
                    <a:pt x="135" y="677"/>
                  </a:lnTo>
                  <a:lnTo>
                    <a:pt x="129" y="663"/>
                  </a:lnTo>
                  <a:lnTo>
                    <a:pt x="124" y="652"/>
                  </a:lnTo>
                  <a:lnTo>
                    <a:pt x="120" y="643"/>
                  </a:lnTo>
                  <a:lnTo>
                    <a:pt x="114" y="631"/>
                  </a:lnTo>
                  <a:lnTo>
                    <a:pt x="108" y="622"/>
                  </a:lnTo>
                  <a:lnTo>
                    <a:pt x="99" y="606"/>
                  </a:lnTo>
                  <a:lnTo>
                    <a:pt x="95" y="599"/>
                  </a:lnTo>
                  <a:lnTo>
                    <a:pt x="89" y="586"/>
                  </a:lnTo>
                  <a:lnTo>
                    <a:pt x="84" y="574"/>
                  </a:lnTo>
                  <a:lnTo>
                    <a:pt x="80" y="559"/>
                  </a:lnTo>
                  <a:lnTo>
                    <a:pt x="74" y="549"/>
                  </a:lnTo>
                  <a:lnTo>
                    <a:pt x="72" y="534"/>
                  </a:lnTo>
                  <a:lnTo>
                    <a:pt x="67" y="523"/>
                  </a:lnTo>
                  <a:lnTo>
                    <a:pt x="63" y="510"/>
                  </a:lnTo>
                  <a:lnTo>
                    <a:pt x="57" y="498"/>
                  </a:lnTo>
                  <a:lnTo>
                    <a:pt x="51" y="483"/>
                  </a:lnTo>
                  <a:lnTo>
                    <a:pt x="48" y="471"/>
                  </a:lnTo>
                  <a:lnTo>
                    <a:pt x="42" y="456"/>
                  </a:lnTo>
                  <a:lnTo>
                    <a:pt x="38" y="441"/>
                  </a:lnTo>
                  <a:lnTo>
                    <a:pt x="32" y="428"/>
                  </a:lnTo>
                  <a:lnTo>
                    <a:pt x="31" y="413"/>
                  </a:lnTo>
                  <a:lnTo>
                    <a:pt x="27" y="401"/>
                  </a:lnTo>
                  <a:lnTo>
                    <a:pt x="23" y="390"/>
                  </a:lnTo>
                  <a:lnTo>
                    <a:pt x="21" y="378"/>
                  </a:lnTo>
                  <a:lnTo>
                    <a:pt x="17" y="369"/>
                  </a:lnTo>
                  <a:lnTo>
                    <a:pt x="15" y="359"/>
                  </a:lnTo>
                  <a:lnTo>
                    <a:pt x="15" y="350"/>
                  </a:lnTo>
                  <a:lnTo>
                    <a:pt x="12" y="342"/>
                  </a:lnTo>
                  <a:lnTo>
                    <a:pt x="10" y="331"/>
                  </a:lnTo>
                  <a:lnTo>
                    <a:pt x="10" y="323"/>
                  </a:lnTo>
                  <a:lnTo>
                    <a:pt x="10" y="314"/>
                  </a:lnTo>
                  <a:lnTo>
                    <a:pt x="6" y="297"/>
                  </a:lnTo>
                  <a:lnTo>
                    <a:pt x="6" y="281"/>
                  </a:lnTo>
                  <a:lnTo>
                    <a:pt x="2" y="272"/>
                  </a:lnTo>
                  <a:lnTo>
                    <a:pt x="0" y="266"/>
                  </a:lnTo>
                  <a:lnTo>
                    <a:pt x="0" y="253"/>
                  </a:lnTo>
                  <a:lnTo>
                    <a:pt x="0" y="247"/>
                  </a:lnTo>
                  <a:lnTo>
                    <a:pt x="0" y="240"/>
                  </a:lnTo>
                  <a:lnTo>
                    <a:pt x="0" y="230"/>
                  </a:lnTo>
                  <a:lnTo>
                    <a:pt x="0" y="221"/>
                  </a:lnTo>
                  <a:lnTo>
                    <a:pt x="0" y="211"/>
                  </a:lnTo>
                  <a:lnTo>
                    <a:pt x="0" y="200"/>
                  </a:lnTo>
                  <a:lnTo>
                    <a:pt x="0" y="190"/>
                  </a:lnTo>
                  <a:lnTo>
                    <a:pt x="0" y="179"/>
                  </a:lnTo>
                  <a:lnTo>
                    <a:pt x="0" y="169"/>
                  </a:lnTo>
                  <a:lnTo>
                    <a:pt x="0" y="158"/>
                  </a:lnTo>
                  <a:lnTo>
                    <a:pt x="2" y="143"/>
                  </a:lnTo>
                  <a:lnTo>
                    <a:pt x="2" y="129"/>
                  </a:lnTo>
                  <a:lnTo>
                    <a:pt x="6" y="118"/>
                  </a:lnTo>
                  <a:lnTo>
                    <a:pt x="6" y="108"/>
                  </a:lnTo>
                  <a:lnTo>
                    <a:pt x="6" y="99"/>
                  </a:lnTo>
                  <a:lnTo>
                    <a:pt x="10" y="88"/>
                  </a:lnTo>
                  <a:lnTo>
                    <a:pt x="15" y="78"/>
                  </a:lnTo>
                  <a:lnTo>
                    <a:pt x="21" y="67"/>
                  </a:lnTo>
                  <a:lnTo>
                    <a:pt x="27" y="57"/>
                  </a:lnTo>
                  <a:lnTo>
                    <a:pt x="32" y="46"/>
                  </a:lnTo>
                  <a:lnTo>
                    <a:pt x="38" y="36"/>
                  </a:lnTo>
                  <a:lnTo>
                    <a:pt x="46" y="25"/>
                  </a:lnTo>
                  <a:lnTo>
                    <a:pt x="51" y="17"/>
                  </a:lnTo>
                  <a:lnTo>
                    <a:pt x="59" y="10"/>
                  </a:lnTo>
                  <a:lnTo>
                    <a:pt x="67" y="4"/>
                  </a:lnTo>
                  <a:lnTo>
                    <a:pt x="72" y="0"/>
                  </a:lnTo>
                  <a:lnTo>
                    <a:pt x="78" y="6"/>
                  </a:lnTo>
                  <a:lnTo>
                    <a:pt x="78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59" name="Freeform 86"/>
            <p:cNvSpPr>
              <a:spLocks/>
            </p:cNvSpPr>
            <p:nvPr/>
          </p:nvSpPr>
          <p:spPr bwMode="auto">
            <a:xfrm>
              <a:off x="6045194" y="2874964"/>
              <a:ext cx="306387" cy="273049"/>
            </a:xfrm>
            <a:custGeom>
              <a:avLst/>
              <a:gdLst/>
              <a:ahLst/>
              <a:cxnLst>
                <a:cxn ang="0">
                  <a:pos x="2" y="154"/>
                </a:cxn>
                <a:cxn ang="0">
                  <a:pos x="17" y="160"/>
                </a:cxn>
                <a:cxn ang="0">
                  <a:pos x="36" y="163"/>
                </a:cxn>
                <a:cxn ang="0">
                  <a:pos x="61" y="173"/>
                </a:cxn>
                <a:cxn ang="0">
                  <a:pos x="82" y="181"/>
                </a:cxn>
                <a:cxn ang="0">
                  <a:pos x="103" y="194"/>
                </a:cxn>
                <a:cxn ang="0">
                  <a:pos x="114" y="209"/>
                </a:cxn>
                <a:cxn ang="0">
                  <a:pos x="124" y="228"/>
                </a:cxn>
                <a:cxn ang="0">
                  <a:pos x="124" y="257"/>
                </a:cxn>
                <a:cxn ang="0">
                  <a:pos x="124" y="287"/>
                </a:cxn>
                <a:cxn ang="0">
                  <a:pos x="124" y="308"/>
                </a:cxn>
                <a:cxn ang="0">
                  <a:pos x="126" y="317"/>
                </a:cxn>
                <a:cxn ang="0">
                  <a:pos x="133" y="308"/>
                </a:cxn>
                <a:cxn ang="0">
                  <a:pos x="148" y="287"/>
                </a:cxn>
                <a:cxn ang="0">
                  <a:pos x="171" y="266"/>
                </a:cxn>
                <a:cxn ang="0">
                  <a:pos x="200" y="257"/>
                </a:cxn>
                <a:cxn ang="0">
                  <a:pos x="221" y="262"/>
                </a:cxn>
                <a:cxn ang="0">
                  <a:pos x="232" y="281"/>
                </a:cxn>
                <a:cxn ang="0">
                  <a:pos x="236" y="298"/>
                </a:cxn>
                <a:cxn ang="0">
                  <a:pos x="236" y="312"/>
                </a:cxn>
                <a:cxn ang="0">
                  <a:pos x="242" y="317"/>
                </a:cxn>
                <a:cxn ang="0">
                  <a:pos x="264" y="335"/>
                </a:cxn>
                <a:cxn ang="0">
                  <a:pos x="295" y="344"/>
                </a:cxn>
                <a:cxn ang="0">
                  <a:pos x="314" y="342"/>
                </a:cxn>
                <a:cxn ang="0">
                  <a:pos x="337" y="335"/>
                </a:cxn>
                <a:cxn ang="0">
                  <a:pos x="352" y="323"/>
                </a:cxn>
                <a:cxn ang="0">
                  <a:pos x="369" y="314"/>
                </a:cxn>
                <a:cxn ang="0">
                  <a:pos x="377" y="298"/>
                </a:cxn>
                <a:cxn ang="0">
                  <a:pos x="371" y="287"/>
                </a:cxn>
                <a:cxn ang="0">
                  <a:pos x="371" y="277"/>
                </a:cxn>
                <a:cxn ang="0">
                  <a:pos x="377" y="257"/>
                </a:cxn>
                <a:cxn ang="0">
                  <a:pos x="380" y="238"/>
                </a:cxn>
                <a:cxn ang="0">
                  <a:pos x="382" y="220"/>
                </a:cxn>
                <a:cxn ang="0">
                  <a:pos x="382" y="200"/>
                </a:cxn>
                <a:cxn ang="0">
                  <a:pos x="386" y="179"/>
                </a:cxn>
                <a:cxn ang="0">
                  <a:pos x="382" y="158"/>
                </a:cxn>
                <a:cxn ang="0">
                  <a:pos x="377" y="133"/>
                </a:cxn>
                <a:cxn ang="0">
                  <a:pos x="371" y="112"/>
                </a:cxn>
                <a:cxn ang="0">
                  <a:pos x="361" y="87"/>
                </a:cxn>
                <a:cxn ang="0">
                  <a:pos x="346" y="67"/>
                </a:cxn>
                <a:cxn ang="0">
                  <a:pos x="331" y="49"/>
                </a:cxn>
                <a:cxn ang="0">
                  <a:pos x="310" y="30"/>
                </a:cxn>
                <a:cxn ang="0">
                  <a:pos x="283" y="19"/>
                </a:cxn>
                <a:cxn ang="0">
                  <a:pos x="253" y="6"/>
                </a:cxn>
                <a:cxn ang="0">
                  <a:pos x="226" y="0"/>
                </a:cxn>
                <a:cxn ang="0">
                  <a:pos x="200" y="0"/>
                </a:cxn>
                <a:cxn ang="0">
                  <a:pos x="171" y="6"/>
                </a:cxn>
                <a:cxn ang="0">
                  <a:pos x="148" y="15"/>
                </a:cxn>
                <a:cxn ang="0">
                  <a:pos x="124" y="29"/>
                </a:cxn>
                <a:cxn ang="0">
                  <a:pos x="99" y="40"/>
                </a:cxn>
                <a:cxn ang="0">
                  <a:pos x="82" y="57"/>
                </a:cxn>
                <a:cxn ang="0">
                  <a:pos x="61" y="72"/>
                </a:cxn>
                <a:cxn ang="0">
                  <a:pos x="44" y="91"/>
                </a:cxn>
                <a:cxn ang="0">
                  <a:pos x="21" y="122"/>
                </a:cxn>
                <a:cxn ang="0">
                  <a:pos x="2" y="146"/>
                </a:cxn>
                <a:cxn ang="0">
                  <a:pos x="0" y="154"/>
                </a:cxn>
              </a:cxnLst>
              <a:rect l="0" t="0" r="r" b="b"/>
              <a:pathLst>
                <a:path w="386" h="344">
                  <a:moveTo>
                    <a:pt x="0" y="154"/>
                  </a:moveTo>
                  <a:lnTo>
                    <a:pt x="2" y="154"/>
                  </a:lnTo>
                  <a:lnTo>
                    <a:pt x="8" y="158"/>
                  </a:lnTo>
                  <a:lnTo>
                    <a:pt x="17" y="160"/>
                  </a:lnTo>
                  <a:lnTo>
                    <a:pt x="23" y="160"/>
                  </a:lnTo>
                  <a:lnTo>
                    <a:pt x="36" y="163"/>
                  </a:lnTo>
                  <a:lnTo>
                    <a:pt x="48" y="169"/>
                  </a:lnTo>
                  <a:lnTo>
                    <a:pt x="61" y="173"/>
                  </a:lnTo>
                  <a:lnTo>
                    <a:pt x="69" y="179"/>
                  </a:lnTo>
                  <a:lnTo>
                    <a:pt x="82" y="181"/>
                  </a:lnTo>
                  <a:lnTo>
                    <a:pt x="90" y="188"/>
                  </a:lnTo>
                  <a:lnTo>
                    <a:pt x="103" y="194"/>
                  </a:lnTo>
                  <a:lnTo>
                    <a:pt x="109" y="200"/>
                  </a:lnTo>
                  <a:lnTo>
                    <a:pt x="114" y="209"/>
                  </a:lnTo>
                  <a:lnTo>
                    <a:pt x="120" y="217"/>
                  </a:lnTo>
                  <a:lnTo>
                    <a:pt x="124" y="228"/>
                  </a:lnTo>
                  <a:lnTo>
                    <a:pt x="124" y="241"/>
                  </a:lnTo>
                  <a:lnTo>
                    <a:pt x="124" y="257"/>
                  </a:lnTo>
                  <a:lnTo>
                    <a:pt x="124" y="272"/>
                  </a:lnTo>
                  <a:lnTo>
                    <a:pt x="124" y="287"/>
                  </a:lnTo>
                  <a:lnTo>
                    <a:pt x="124" y="297"/>
                  </a:lnTo>
                  <a:lnTo>
                    <a:pt x="124" y="308"/>
                  </a:lnTo>
                  <a:lnTo>
                    <a:pt x="124" y="314"/>
                  </a:lnTo>
                  <a:lnTo>
                    <a:pt x="126" y="317"/>
                  </a:lnTo>
                  <a:lnTo>
                    <a:pt x="126" y="314"/>
                  </a:lnTo>
                  <a:lnTo>
                    <a:pt x="133" y="308"/>
                  </a:lnTo>
                  <a:lnTo>
                    <a:pt x="139" y="297"/>
                  </a:lnTo>
                  <a:lnTo>
                    <a:pt x="148" y="287"/>
                  </a:lnTo>
                  <a:lnTo>
                    <a:pt x="156" y="276"/>
                  </a:lnTo>
                  <a:lnTo>
                    <a:pt x="171" y="266"/>
                  </a:lnTo>
                  <a:lnTo>
                    <a:pt x="183" y="260"/>
                  </a:lnTo>
                  <a:lnTo>
                    <a:pt x="200" y="257"/>
                  </a:lnTo>
                  <a:lnTo>
                    <a:pt x="211" y="257"/>
                  </a:lnTo>
                  <a:lnTo>
                    <a:pt x="221" y="262"/>
                  </a:lnTo>
                  <a:lnTo>
                    <a:pt x="226" y="270"/>
                  </a:lnTo>
                  <a:lnTo>
                    <a:pt x="232" y="281"/>
                  </a:lnTo>
                  <a:lnTo>
                    <a:pt x="232" y="291"/>
                  </a:lnTo>
                  <a:lnTo>
                    <a:pt x="236" y="298"/>
                  </a:lnTo>
                  <a:lnTo>
                    <a:pt x="236" y="308"/>
                  </a:lnTo>
                  <a:lnTo>
                    <a:pt x="236" y="312"/>
                  </a:lnTo>
                  <a:lnTo>
                    <a:pt x="236" y="312"/>
                  </a:lnTo>
                  <a:lnTo>
                    <a:pt x="242" y="317"/>
                  </a:lnTo>
                  <a:lnTo>
                    <a:pt x="251" y="327"/>
                  </a:lnTo>
                  <a:lnTo>
                    <a:pt x="264" y="335"/>
                  </a:lnTo>
                  <a:lnTo>
                    <a:pt x="278" y="342"/>
                  </a:lnTo>
                  <a:lnTo>
                    <a:pt x="295" y="344"/>
                  </a:lnTo>
                  <a:lnTo>
                    <a:pt x="304" y="342"/>
                  </a:lnTo>
                  <a:lnTo>
                    <a:pt x="314" y="342"/>
                  </a:lnTo>
                  <a:lnTo>
                    <a:pt x="325" y="338"/>
                  </a:lnTo>
                  <a:lnTo>
                    <a:pt x="337" y="335"/>
                  </a:lnTo>
                  <a:lnTo>
                    <a:pt x="344" y="329"/>
                  </a:lnTo>
                  <a:lnTo>
                    <a:pt x="352" y="323"/>
                  </a:lnTo>
                  <a:lnTo>
                    <a:pt x="361" y="317"/>
                  </a:lnTo>
                  <a:lnTo>
                    <a:pt x="369" y="314"/>
                  </a:lnTo>
                  <a:lnTo>
                    <a:pt x="373" y="306"/>
                  </a:lnTo>
                  <a:lnTo>
                    <a:pt x="377" y="298"/>
                  </a:lnTo>
                  <a:lnTo>
                    <a:pt x="373" y="291"/>
                  </a:lnTo>
                  <a:lnTo>
                    <a:pt x="371" y="287"/>
                  </a:lnTo>
                  <a:lnTo>
                    <a:pt x="371" y="285"/>
                  </a:lnTo>
                  <a:lnTo>
                    <a:pt x="371" y="277"/>
                  </a:lnTo>
                  <a:lnTo>
                    <a:pt x="373" y="270"/>
                  </a:lnTo>
                  <a:lnTo>
                    <a:pt x="377" y="257"/>
                  </a:lnTo>
                  <a:lnTo>
                    <a:pt x="377" y="249"/>
                  </a:lnTo>
                  <a:lnTo>
                    <a:pt x="380" y="238"/>
                  </a:lnTo>
                  <a:lnTo>
                    <a:pt x="380" y="230"/>
                  </a:lnTo>
                  <a:lnTo>
                    <a:pt x="382" y="220"/>
                  </a:lnTo>
                  <a:lnTo>
                    <a:pt x="382" y="209"/>
                  </a:lnTo>
                  <a:lnTo>
                    <a:pt x="382" y="200"/>
                  </a:lnTo>
                  <a:lnTo>
                    <a:pt x="382" y="188"/>
                  </a:lnTo>
                  <a:lnTo>
                    <a:pt x="386" y="179"/>
                  </a:lnTo>
                  <a:lnTo>
                    <a:pt x="382" y="167"/>
                  </a:lnTo>
                  <a:lnTo>
                    <a:pt x="382" y="158"/>
                  </a:lnTo>
                  <a:lnTo>
                    <a:pt x="380" y="143"/>
                  </a:lnTo>
                  <a:lnTo>
                    <a:pt x="377" y="133"/>
                  </a:lnTo>
                  <a:lnTo>
                    <a:pt x="373" y="122"/>
                  </a:lnTo>
                  <a:lnTo>
                    <a:pt x="371" y="112"/>
                  </a:lnTo>
                  <a:lnTo>
                    <a:pt x="369" y="99"/>
                  </a:lnTo>
                  <a:lnTo>
                    <a:pt x="361" y="87"/>
                  </a:lnTo>
                  <a:lnTo>
                    <a:pt x="352" y="78"/>
                  </a:lnTo>
                  <a:lnTo>
                    <a:pt x="346" y="67"/>
                  </a:lnTo>
                  <a:lnTo>
                    <a:pt x="340" y="57"/>
                  </a:lnTo>
                  <a:lnTo>
                    <a:pt x="331" y="49"/>
                  </a:lnTo>
                  <a:lnTo>
                    <a:pt x="320" y="40"/>
                  </a:lnTo>
                  <a:lnTo>
                    <a:pt x="310" y="30"/>
                  </a:lnTo>
                  <a:lnTo>
                    <a:pt x="295" y="21"/>
                  </a:lnTo>
                  <a:lnTo>
                    <a:pt x="283" y="19"/>
                  </a:lnTo>
                  <a:lnTo>
                    <a:pt x="268" y="10"/>
                  </a:lnTo>
                  <a:lnTo>
                    <a:pt x="253" y="6"/>
                  </a:lnTo>
                  <a:lnTo>
                    <a:pt x="238" y="0"/>
                  </a:lnTo>
                  <a:lnTo>
                    <a:pt x="226" y="0"/>
                  </a:lnTo>
                  <a:lnTo>
                    <a:pt x="211" y="0"/>
                  </a:lnTo>
                  <a:lnTo>
                    <a:pt x="200" y="0"/>
                  </a:lnTo>
                  <a:lnTo>
                    <a:pt x="183" y="4"/>
                  </a:lnTo>
                  <a:lnTo>
                    <a:pt x="171" y="6"/>
                  </a:lnTo>
                  <a:lnTo>
                    <a:pt x="160" y="10"/>
                  </a:lnTo>
                  <a:lnTo>
                    <a:pt x="148" y="15"/>
                  </a:lnTo>
                  <a:lnTo>
                    <a:pt x="133" y="19"/>
                  </a:lnTo>
                  <a:lnTo>
                    <a:pt x="124" y="29"/>
                  </a:lnTo>
                  <a:lnTo>
                    <a:pt x="112" y="34"/>
                  </a:lnTo>
                  <a:lnTo>
                    <a:pt x="99" y="40"/>
                  </a:lnTo>
                  <a:lnTo>
                    <a:pt x="90" y="49"/>
                  </a:lnTo>
                  <a:lnTo>
                    <a:pt x="82" y="57"/>
                  </a:lnTo>
                  <a:lnTo>
                    <a:pt x="69" y="67"/>
                  </a:lnTo>
                  <a:lnTo>
                    <a:pt x="61" y="72"/>
                  </a:lnTo>
                  <a:lnTo>
                    <a:pt x="55" y="82"/>
                  </a:lnTo>
                  <a:lnTo>
                    <a:pt x="44" y="91"/>
                  </a:lnTo>
                  <a:lnTo>
                    <a:pt x="31" y="106"/>
                  </a:lnTo>
                  <a:lnTo>
                    <a:pt x="21" y="122"/>
                  </a:lnTo>
                  <a:lnTo>
                    <a:pt x="8" y="133"/>
                  </a:lnTo>
                  <a:lnTo>
                    <a:pt x="2" y="146"/>
                  </a:lnTo>
                  <a:lnTo>
                    <a:pt x="0" y="152"/>
                  </a:lnTo>
                  <a:lnTo>
                    <a:pt x="0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0" name="Freeform 87"/>
            <p:cNvSpPr>
              <a:spLocks/>
            </p:cNvSpPr>
            <p:nvPr/>
          </p:nvSpPr>
          <p:spPr bwMode="auto">
            <a:xfrm>
              <a:off x="5486395" y="4051301"/>
              <a:ext cx="69849" cy="204788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86" y="2"/>
                </a:cxn>
                <a:cxn ang="0">
                  <a:pos x="80" y="10"/>
                </a:cxn>
                <a:cxn ang="0">
                  <a:pos x="70" y="21"/>
                </a:cxn>
                <a:cxn ang="0">
                  <a:pos x="57" y="37"/>
                </a:cxn>
                <a:cxn ang="0">
                  <a:pos x="46" y="48"/>
                </a:cxn>
                <a:cxn ang="0">
                  <a:pos x="34" y="67"/>
                </a:cxn>
                <a:cxn ang="0">
                  <a:pos x="27" y="78"/>
                </a:cxn>
                <a:cxn ang="0">
                  <a:pos x="25" y="92"/>
                </a:cxn>
                <a:cxn ang="0">
                  <a:pos x="21" y="97"/>
                </a:cxn>
                <a:cxn ang="0">
                  <a:pos x="21" y="105"/>
                </a:cxn>
                <a:cxn ang="0">
                  <a:pos x="19" y="113"/>
                </a:cxn>
                <a:cxn ang="0">
                  <a:pos x="19" y="124"/>
                </a:cxn>
                <a:cxn ang="0">
                  <a:pos x="15" y="133"/>
                </a:cxn>
                <a:cxn ang="0">
                  <a:pos x="13" y="145"/>
                </a:cxn>
                <a:cxn ang="0">
                  <a:pos x="13" y="156"/>
                </a:cxn>
                <a:cxn ang="0">
                  <a:pos x="10" y="170"/>
                </a:cxn>
                <a:cxn ang="0">
                  <a:pos x="6" y="181"/>
                </a:cxn>
                <a:cxn ang="0">
                  <a:pos x="6" y="191"/>
                </a:cxn>
                <a:cxn ang="0">
                  <a:pos x="4" y="200"/>
                </a:cxn>
                <a:cxn ang="0">
                  <a:pos x="4" y="211"/>
                </a:cxn>
                <a:cxn ang="0">
                  <a:pos x="0" y="223"/>
                </a:cxn>
                <a:cxn ang="0">
                  <a:pos x="0" y="230"/>
                </a:cxn>
                <a:cxn ang="0">
                  <a:pos x="0" y="232"/>
                </a:cxn>
                <a:cxn ang="0">
                  <a:pos x="4" y="238"/>
                </a:cxn>
                <a:cxn ang="0">
                  <a:pos x="10" y="248"/>
                </a:cxn>
                <a:cxn ang="0">
                  <a:pos x="19" y="253"/>
                </a:cxn>
                <a:cxn ang="0">
                  <a:pos x="25" y="257"/>
                </a:cxn>
                <a:cxn ang="0">
                  <a:pos x="30" y="253"/>
                </a:cxn>
                <a:cxn ang="0">
                  <a:pos x="30" y="248"/>
                </a:cxn>
                <a:cxn ang="0">
                  <a:pos x="34" y="242"/>
                </a:cxn>
                <a:cxn ang="0">
                  <a:pos x="36" y="232"/>
                </a:cxn>
                <a:cxn ang="0">
                  <a:pos x="40" y="221"/>
                </a:cxn>
                <a:cxn ang="0">
                  <a:pos x="40" y="206"/>
                </a:cxn>
                <a:cxn ang="0">
                  <a:pos x="40" y="191"/>
                </a:cxn>
                <a:cxn ang="0">
                  <a:pos x="40" y="179"/>
                </a:cxn>
                <a:cxn ang="0">
                  <a:pos x="42" y="166"/>
                </a:cxn>
                <a:cxn ang="0">
                  <a:pos x="42" y="156"/>
                </a:cxn>
                <a:cxn ang="0">
                  <a:pos x="42" y="145"/>
                </a:cxn>
                <a:cxn ang="0">
                  <a:pos x="46" y="135"/>
                </a:cxn>
                <a:cxn ang="0">
                  <a:pos x="49" y="128"/>
                </a:cxn>
                <a:cxn ang="0">
                  <a:pos x="49" y="118"/>
                </a:cxn>
                <a:cxn ang="0">
                  <a:pos x="51" y="109"/>
                </a:cxn>
                <a:cxn ang="0">
                  <a:pos x="51" y="103"/>
                </a:cxn>
                <a:cxn ang="0">
                  <a:pos x="57" y="94"/>
                </a:cxn>
                <a:cxn ang="0">
                  <a:pos x="63" y="78"/>
                </a:cxn>
                <a:cxn ang="0">
                  <a:pos x="74" y="63"/>
                </a:cxn>
                <a:cxn ang="0">
                  <a:pos x="76" y="56"/>
                </a:cxn>
                <a:cxn ang="0">
                  <a:pos x="80" y="46"/>
                </a:cxn>
                <a:cxn ang="0">
                  <a:pos x="82" y="40"/>
                </a:cxn>
                <a:cxn ang="0">
                  <a:pos x="86" y="35"/>
                </a:cxn>
                <a:cxn ang="0">
                  <a:pos x="86" y="21"/>
                </a:cxn>
                <a:cxn ang="0">
                  <a:pos x="87" y="16"/>
                </a:cxn>
                <a:cxn ang="0">
                  <a:pos x="87" y="2"/>
                </a:cxn>
                <a:cxn ang="0">
                  <a:pos x="87" y="0"/>
                </a:cxn>
                <a:cxn ang="0">
                  <a:pos x="87" y="0"/>
                </a:cxn>
              </a:cxnLst>
              <a:rect l="0" t="0" r="r" b="b"/>
              <a:pathLst>
                <a:path w="87" h="257">
                  <a:moveTo>
                    <a:pt x="87" y="0"/>
                  </a:moveTo>
                  <a:lnTo>
                    <a:pt x="86" y="2"/>
                  </a:lnTo>
                  <a:lnTo>
                    <a:pt x="80" y="10"/>
                  </a:lnTo>
                  <a:lnTo>
                    <a:pt x="70" y="21"/>
                  </a:lnTo>
                  <a:lnTo>
                    <a:pt x="57" y="37"/>
                  </a:lnTo>
                  <a:lnTo>
                    <a:pt x="46" y="48"/>
                  </a:lnTo>
                  <a:lnTo>
                    <a:pt x="34" y="67"/>
                  </a:lnTo>
                  <a:lnTo>
                    <a:pt x="27" y="78"/>
                  </a:lnTo>
                  <a:lnTo>
                    <a:pt x="25" y="92"/>
                  </a:lnTo>
                  <a:lnTo>
                    <a:pt x="21" y="97"/>
                  </a:lnTo>
                  <a:lnTo>
                    <a:pt x="21" y="105"/>
                  </a:lnTo>
                  <a:lnTo>
                    <a:pt x="19" y="113"/>
                  </a:lnTo>
                  <a:lnTo>
                    <a:pt x="19" y="124"/>
                  </a:lnTo>
                  <a:lnTo>
                    <a:pt x="15" y="133"/>
                  </a:lnTo>
                  <a:lnTo>
                    <a:pt x="13" y="145"/>
                  </a:lnTo>
                  <a:lnTo>
                    <a:pt x="13" y="156"/>
                  </a:lnTo>
                  <a:lnTo>
                    <a:pt x="10" y="170"/>
                  </a:lnTo>
                  <a:lnTo>
                    <a:pt x="6" y="181"/>
                  </a:lnTo>
                  <a:lnTo>
                    <a:pt x="6" y="191"/>
                  </a:lnTo>
                  <a:lnTo>
                    <a:pt x="4" y="200"/>
                  </a:lnTo>
                  <a:lnTo>
                    <a:pt x="4" y="211"/>
                  </a:lnTo>
                  <a:lnTo>
                    <a:pt x="0" y="223"/>
                  </a:lnTo>
                  <a:lnTo>
                    <a:pt x="0" y="230"/>
                  </a:lnTo>
                  <a:lnTo>
                    <a:pt x="0" y="232"/>
                  </a:lnTo>
                  <a:lnTo>
                    <a:pt x="4" y="238"/>
                  </a:lnTo>
                  <a:lnTo>
                    <a:pt x="10" y="248"/>
                  </a:lnTo>
                  <a:lnTo>
                    <a:pt x="19" y="253"/>
                  </a:lnTo>
                  <a:lnTo>
                    <a:pt x="25" y="257"/>
                  </a:lnTo>
                  <a:lnTo>
                    <a:pt x="30" y="253"/>
                  </a:lnTo>
                  <a:lnTo>
                    <a:pt x="30" y="248"/>
                  </a:lnTo>
                  <a:lnTo>
                    <a:pt x="34" y="242"/>
                  </a:lnTo>
                  <a:lnTo>
                    <a:pt x="36" y="232"/>
                  </a:lnTo>
                  <a:lnTo>
                    <a:pt x="40" y="221"/>
                  </a:lnTo>
                  <a:lnTo>
                    <a:pt x="40" y="206"/>
                  </a:lnTo>
                  <a:lnTo>
                    <a:pt x="40" y="191"/>
                  </a:lnTo>
                  <a:lnTo>
                    <a:pt x="40" y="179"/>
                  </a:lnTo>
                  <a:lnTo>
                    <a:pt x="42" y="166"/>
                  </a:lnTo>
                  <a:lnTo>
                    <a:pt x="42" y="156"/>
                  </a:lnTo>
                  <a:lnTo>
                    <a:pt x="42" y="145"/>
                  </a:lnTo>
                  <a:lnTo>
                    <a:pt x="46" y="135"/>
                  </a:lnTo>
                  <a:lnTo>
                    <a:pt x="49" y="128"/>
                  </a:lnTo>
                  <a:lnTo>
                    <a:pt x="49" y="118"/>
                  </a:lnTo>
                  <a:lnTo>
                    <a:pt x="51" y="109"/>
                  </a:lnTo>
                  <a:lnTo>
                    <a:pt x="51" y="103"/>
                  </a:lnTo>
                  <a:lnTo>
                    <a:pt x="57" y="94"/>
                  </a:lnTo>
                  <a:lnTo>
                    <a:pt x="63" y="78"/>
                  </a:lnTo>
                  <a:lnTo>
                    <a:pt x="74" y="63"/>
                  </a:lnTo>
                  <a:lnTo>
                    <a:pt x="76" y="56"/>
                  </a:lnTo>
                  <a:lnTo>
                    <a:pt x="80" y="46"/>
                  </a:lnTo>
                  <a:lnTo>
                    <a:pt x="82" y="40"/>
                  </a:lnTo>
                  <a:lnTo>
                    <a:pt x="86" y="35"/>
                  </a:lnTo>
                  <a:lnTo>
                    <a:pt x="86" y="21"/>
                  </a:lnTo>
                  <a:lnTo>
                    <a:pt x="87" y="16"/>
                  </a:lnTo>
                  <a:lnTo>
                    <a:pt x="87" y="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1" name="Freeform 90"/>
            <p:cNvSpPr>
              <a:spLocks/>
            </p:cNvSpPr>
            <p:nvPr/>
          </p:nvSpPr>
          <p:spPr bwMode="auto">
            <a:xfrm>
              <a:off x="6481757" y="4019552"/>
              <a:ext cx="293686" cy="120650"/>
            </a:xfrm>
            <a:custGeom>
              <a:avLst/>
              <a:gdLst/>
              <a:ahLst/>
              <a:cxnLst>
                <a:cxn ang="0">
                  <a:pos x="35" y="100"/>
                </a:cxn>
                <a:cxn ang="0">
                  <a:pos x="50" y="100"/>
                </a:cxn>
                <a:cxn ang="0">
                  <a:pos x="73" y="102"/>
                </a:cxn>
                <a:cxn ang="0">
                  <a:pos x="94" y="102"/>
                </a:cxn>
                <a:cxn ang="0">
                  <a:pos x="114" y="100"/>
                </a:cxn>
                <a:cxn ang="0">
                  <a:pos x="143" y="100"/>
                </a:cxn>
                <a:cxn ang="0">
                  <a:pos x="170" y="95"/>
                </a:cxn>
                <a:cxn ang="0">
                  <a:pos x="194" y="85"/>
                </a:cxn>
                <a:cxn ang="0">
                  <a:pos x="209" y="79"/>
                </a:cxn>
                <a:cxn ang="0">
                  <a:pos x="227" y="70"/>
                </a:cxn>
                <a:cxn ang="0">
                  <a:pos x="246" y="57"/>
                </a:cxn>
                <a:cxn ang="0">
                  <a:pos x="259" y="49"/>
                </a:cxn>
                <a:cxn ang="0">
                  <a:pos x="278" y="36"/>
                </a:cxn>
                <a:cxn ang="0">
                  <a:pos x="303" y="20"/>
                </a:cxn>
                <a:cxn ang="0">
                  <a:pos x="329" y="5"/>
                </a:cxn>
                <a:cxn ang="0">
                  <a:pos x="350" y="0"/>
                </a:cxn>
                <a:cxn ang="0">
                  <a:pos x="363" y="3"/>
                </a:cxn>
                <a:cxn ang="0">
                  <a:pos x="369" y="19"/>
                </a:cxn>
                <a:cxn ang="0">
                  <a:pos x="369" y="36"/>
                </a:cxn>
                <a:cxn ang="0">
                  <a:pos x="363" y="60"/>
                </a:cxn>
                <a:cxn ang="0">
                  <a:pos x="350" y="79"/>
                </a:cxn>
                <a:cxn ang="0">
                  <a:pos x="335" y="91"/>
                </a:cxn>
                <a:cxn ang="0">
                  <a:pos x="316" y="106"/>
                </a:cxn>
                <a:cxn ang="0">
                  <a:pos x="293" y="117"/>
                </a:cxn>
                <a:cxn ang="0">
                  <a:pos x="267" y="127"/>
                </a:cxn>
                <a:cxn ang="0">
                  <a:pos x="236" y="133"/>
                </a:cxn>
                <a:cxn ang="0">
                  <a:pos x="211" y="142"/>
                </a:cxn>
                <a:cxn ang="0">
                  <a:pos x="189" y="144"/>
                </a:cxn>
                <a:cxn ang="0">
                  <a:pos x="160" y="148"/>
                </a:cxn>
                <a:cxn ang="0">
                  <a:pos x="133" y="148"/>
                </a:cxn>
                <a:cxn ang="0">
                  <a:pos x="103" y="152"/>
                </a:cxn>
                <a:cxn ang="0">
                  <a:pos x="78" y="152"/>
                </a:cxn>
                <a:cxn ang="0">
                  <a:pos x="61" y="152"/>
                </a:cxn>
                <a:cxn ang="0">
                  <a:pos x="42" y="152"/>
                </a:cxn>
                <a:cxn ang="0">
                  <a:pos x="27" y="148"/>
                </a:cxn>
                <a:cxn ang="0">
                  <a:pos x="10" y="144"/>
                </a:cxn>
                <a:cxn ang="0">
                  <a:pos x="0" y="133"/>
                </a:cxn>
                <a:cxn ang="0">
                  <a:pos x="10" y="115"/>
                </a:cxn>
                <a:cxn ang="0">
                  <a:pos x="27" y="102"/>
                </a:cxn>
                <a:cxn ang="0">
                  <a:pos x="31" y="100"/>
                </a:cxn>
              </a:cxnLst>
              <a:rect l="0" t="0" r="r" b="b"/>
              <a:pathLst>
                <a:path w="369" h="152">
                  <a:moveTo>
                    <a:pt x="31" y="100"/>
                  </a:moveTo>
                  <a:lnTo>
                    <a:pt x="35" y="100"/>
                  </a:lnTo>
                  <a:lnTo>
                    <a:pt x="40" y="100"/>
                  </a:lnTo>
                  <a:lnTo>
                    <a:pt x="50" y="100"/>
                  </a:lnTo>
                  <a:lnTo>
                    <a:pt x="63" y="102"/>
                  </a:lnTo>
                  <a:lnTo>
                    <a:pt x="73" y="102"/>
                  </a:lnTo>
                  <a:lnTo>
                    <a:pt x="82" y="102"/>
                  </a:lnTo>
                  <a:lnTo>
                    <a:pt x="94" y="102"/>
                  </a:lnTo>
                  <a:lnTo>
                    <a:pt x="107" y="102"/>
                  </a:lnTo>
                  <a:lnTo>
                    <a:pt x="114" y="100"/>
                  </a:lnTo>
                  <a:lnTo>
                    <a:pt x="128" y="100"/>
                  </a:lnTo>
                  <a:lnTo>
                    <a:pt x="143" y="100"/>
                  </a:lnTo>
                  <a:lnTo>
                    <a:pt x="156" y="100"/>
                  </a:lnTo>
                  <a:lnTo>
                    <a:pt x="170" y="95"/>
                  </a:lnTo>
                  <a:lnTo>
                    <a:pt x="185" y="91"/>
                  </a:lnTo>
                  <a:lnTo>
                    <a:pt x="194" y="85"/>
                  </a:lnTo>
                  <a:lnTo>
                    <a:pt x="200" y="81"/>
                  </a:lnTo>
                  <a:lnTo>
                    <a:pt x="209" y="79"/>
                  </a:lnTo>
                  <a:lnTo>
                    <a:pt x="217" y="76"/>
                  </a:lnTo>
                  <a:lnTo>
                    <a:pt x="227" y="70"/>
                  </a:lnTo>
                  <a:lnTo>
                    <a:pt x="232" y="62"/>
                  </a:lnTo>
                  <a:lnTo>
                    <a:pt x="246" y="57"/>
                  </a:lnTo>
                  <a:lnTo>
                    <a:pt x="253" y="55"/>
                  </a:lnTo>
                  <a:lnTo>
                    <a:pt x="259" y="49"/>
                  </a:lnTo>
                  <a:lnTo>
                    <a:pt x="268" y="41"/>
                  </a:lnTo>
                  <a:lnTo>
                    <a:pt x="278" y="36"/>
                  </a:lnTo>
                  <a:lnTo>
                    <a:pt x="287" y="34"/>
                  </a:lnTo>
                  <a:lnTo>
                    <a:pt x="303" y="20"/>
                  </a:lnTo>
                  <a:lnTo>
                    <a:pt x="316" y="15"/>
                  </a:lnTo>
                  <a:lnTo>
                    <a:pt x="329" y="5"/>
                  </a:lnTo>
                  <a:lnTo>
                    <a:pt x="341" y="3"/>
                  </a:lnTo>
                  <a:lnTo>
                    <a:pt x="350" y="0"/>
                  </a:lnTo>
                  <a:lnTo>
                    <a:pt x="360" y="0"/>
                  </a:lnTo>
                  <a:lnTo>
                    <a:pt x="363" y="3"/>
                  </a:lnTo>
                  <a:lnTo>
                    <a:pt x="369" y="13"/>
                  </a:lnTo>
                  <a:lnTo>
                    <a:pt x="369" y="19"/>
                  </a:lnTo>
                  <a:lnTo>
                    <a:pt x="369" y="28"/>
                  </a:lnTo>
                  <a:lnTo>
                    <a:pt x="369" y="36"/>
                  </a:lnTo>
                  <a:lnTo>
                    <a:pt x="369" y="45"/>
                  </a:lnTo>
                  <a:lnTo>
                    <a:pt x="363" y="60"/>
                  </a:lnTo>
                  <a:lnTo>
                    <a:pt x="356" y="76"/>
                  </a:lnTo>
                  <a:lnTo>
                    <a:pt x="350" y="79"/>
                  </a:lnTo>
                  <a:lnTo>
                    <a:pt x="344" y="85"/>
                  </a:lnTo>
                  <a:lnTo>
                    <a:pt x="335" y="91"/>
                  </a:lnTo>
                  <a:lnTo>
                    <a:pt x="329" y="100"/>
                  </a:lnTo>
                  <a:lnTo>
                    <a:pt x="316" y="106"/>
                  </a:lnTo>
                  <a:lnTo>
                    <a:pt x="308" y="112"/>
                  </a:lnTo>
                  <a:lnTo>
                    <a:pt x="293" y="117"/>
                  </a:lnTo>
                  <a:lnTo>
                    <a:pt x="282" y="123"/>
                  </a:lnTo>
                  <a:lnTo>
                    <a:pt x="267" y="127"/>
                  </a:lnTo>
                  <a:lnTo>
                    <a:pt x="251" y="131"/>
                  </a:lnTo>
                  <a:lnTo>
                    <a:pt x="236" y="133"/>
                  </a:lnTo>
                  <a:lnTo>
                    <a:pt x="225" y="138"/>
                  </a:lnTo>
                  <a:lnTo>
                    <a:pt x="211" y="142"/>
                  </a:lnTo>
                  <a:lnTo>
                    <a:pt x="200" y="142"/>
                  </a:lnTo>
                  <a:lnTo>
                    <a:pt x="189" y="144"/>
                  </a:lnTo>
                  <a:lnTo>
                    <a:pt x="175" y="148"/>
                  </a:lnTo>
                  <a:lnTo>
                    <a:pt x="160" y="148"/>
                  </a:lnTo>
                  <a:lnTo>
                    <a:pt x="149" y="148"/>
                  </a:lnTo>
                  <a:lnTo>
                    <a:pt x="133" y="148"/>
                  </a:lnTo>
                  <a:lnTo>
                    <a:pt x="118" y="152"/>
                  </a:lnTo>
                  <a:lnTo>
                    <a:pt x="103" y="152"/>
                  </a:lnTo>
                  <a:lnTo>
                    <a:pt x="88" y="152"/>
                  </a:lnTo>
                  <a:lnTo>
                    <a:pt x="78" y="152"/>
                  </a:lnTo>
                  <a:lnTo>
                    <a:pt x="71" y="152"/>
                  </a:lnTo>
                  <a:lnTo>
                    <a:pt x="61" y="152"/>
                  </a:lnTo>
                  <a:lnTo>
                    <a:pt x="52" y="152"/>
                  </a:lnTo>
                  <a:lnTo>
                    <a:pt x="42" y="152"/>
                  </a:lnTo>
                  <a:lnTo>
                    <a:pt x="35" y="152"/>
                  </a:lnTo>
                  <a:lnTo>
                    <a:pt x="27" y="148"/>
                  </a:lnTo>
                  <a:lnTo>
                    <a:pt x="21" y="148"/>
                  </a:lnTo>
                  <a:lnTo>
                    <a:pt x="10" y="144"/>
                  </a:lnTo>
                  <a:lnTo>
                    <a:pt x="6" y="142"/>
                  </a:lnTo>
                  <a:lnTo>
                    <a:pt x="0" y="133"/>
                  </a:lnTo>
                  <a:lnTo>
                    <a:pt x="4" y="123"/>
                  </a:lnTo>
                  <a:lnTo>
                    <a:pt x="10" y="115"/>
                  </a:lnTo>
                  <a:lnTo>
                    <a:pt x="19" y="108"/>
                  </a:lnTo>
                  <a:lnTo>
                    <a:pt x="27" y="102"/>
                  </a:lnTo>
                  <a:lnTo>
                    <a:pt x="31" y="100"/>
                  </a:lnTo>
                  <a:lnTo>
                    <a:pt x="31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2" name="Freeform 95"/>
            <p:cNvSpPr>
              <a:spLocks/>
            </p:cNvSpPr>
            <p:nvPr/>
          </p:nvSpPr>
          <p:spPr bwMode="auto">
            <a:xfrm>
              <a:off x="6791321" y="3452814"/>
              <a:ext cx="547686" cy="584200"/>
            </a:xfrm>
            <a:custGeom>
              <a:avLst/>
              <a:gdLst/>
              <a:ahLst/>
              <a:cxnLst>
                <a:cxn ang="0">
                  <a:pos x="21" y="154"/>
                </a:cxn>
                <a:cxn ang="0">
                  <a:pos x="67" y="139"/>
                </a:cxn>
                <a:cxn ang="0">
                  <a:pos x="129" y="123"/>
                </a:cxn>
                <a:cxn ang="0">
                  <a:pos x="192" y="103"/>
                </a:cxn>
                <a:cxn ang="0">
                  <a:pos x="259" y="84"/>
                </a:cxn>
                <a:cxn ang="0">
                  <a:pos x="314" y="68"/>
                </a:cxn>
                <a:cxn ang="0">
                  <a:pos x="357" y="57"/>
                </a:cxn>
                <a:cxn ang="0">
                  <a:pos x="409" y="42"/>
                </a:cxn>
                <a:cxn ang="0">
                  <a:pos x="483" y="11"/>
                </a:cxn>
                <a:cxn ang="0">
                  <a:pos x="521" y="0"/>
                </a:cxn>
                <a:cxn ang="0">
                  <a:pos x="551" y="27"/>
                </a:cxn>
                <a:cxn ang="0">
                  <a:pos x="572" y="76"/>
                </a:cxn>
                <a:cxn ang="0">
                  <a:pos x="582" y="125"/>
                </a:cxn>
                <a:cxn ang="0">
                  <a:pos x="599" y="186"/>
                </a:cxn>
                <a:cxn ang="0">
                  <a:pos x="608" y="232"/>
                </a:cxn>
                <a:cxn ang="0">
                  <a:pos x="623" y="279"/>
                </a:cxn>
                <a:cxn ang="0">
                  <a:pos x="635" y="333"/>
                </a:cxn>
                <a:cxn ang="0">
                  <a:pos x="654" y="386"/>
                </a:cxn>
                <a:cxn ang="0">
                  <a:pos x="665" y="435"/>
                </a:cxn>
                <a:cxn ang="0">
                  <a:pos x="679" y="483"/>
                </a:cxn>
                <a:cxn ang="0">
                  <a:pos x="686" y="534"/>
                </a:cxn>
                <a:cxn ang="0">
                  <a:pos x="690" y="591"/>
                </a:cxn>
                <a:cxn ang="0">
                  <a:pos x="669" y="616"/>
                </a:cxn>
                <a:cxn ang="0">
                  <a:pos x="610" y="642"/>
                </a:cxn>
                <a:cxn ang="0">
                  <a:pos x="566" y="652"/>
                </a:cxn>
                <a:cxn ang="0">
                  <a:pos x="521" y="671"/>
                </a:cxn>
                <a:cxn ang="0">
                  <a:pos x="475" y="682"/>
                </a:cxn>
                <a:cxn ang="0">
                  <a:pos x="428" y="694"/>
                </a:cxn>
                <a:cxn ang="0">
                  <a:pos x="386" y="707"/>
                </a:cxn>
                <a:cxn ang="0">
                  <a:pos x="331" y="720"/>
                </a:cxn>
                <a:cxn ang="0">
                  <a:pos x="274" y="735"/>
                </a:cxn>
                <a:cxn ang="0">
                  <a:pos x="243" y="709"/>
                </a:cxn>
                <a:cxn ang="0">
                  <a:pos x="308" y="694"/>
                </a:cxn>
                <a:cxn ang="0">
                  <a:pos x="382" y="675"/>
                </a:cxn>
                <a:cxn ang="0">
                  <a:pos x="426" y="667"/>
                </a:cxn>
                <a:cxn ang="0">
                  <a:pos x="470" y="652"/>
                </a:cxn>
                <a:cxn ang="0">
                  <a:pos x="546" y="633"/>
                </a:cxn>
                <a:cxn ang="0">
                  <a:pos x="603" y="610"/>
                </a:cxn>
                <a:cxn ang="0">
                  <a:pos x="629" y="580"/>
                </a:cxn>
                <a:cxn ang="0">
                  <a:pos x="629" y="524"/>
                </a:cxn>
                <a:cxn ang="0">
                  <a:pos x="625" y="479"/>
                </a:cxn>
                <a:cxn ang="0">
                  <a:pos x="614" y="426"/>
                </a:cxn>
                <a:cxn ang="0">
                  <a:pos x="603" y="371"/>
                </a:cxn>
                <a:cxn ang="0">
                  <a:pos x="589" y="323"/>
                </a:cxn>
                <a:cxn ang="0">
                  <a:pos x="576" y="277"/>
                </a:cxn>
                <a:cxn ang="0">
                  <a:pos x="561" y="232"/>
                </a:cxn>
                <a:cxn ang="0">
                  <a:pos x="540" y="175"/>
                </a:cxn>
                <a:cxn ang="0">
                  <a:pos x="515" y="103"/>
                </a:cxn>
                <a:cxn ang="0">
                  <a:pos x="506" y="57"/>
                </a:cxn>
                <a:cxn ang="0">
                  <a:pos x="452" y="66"/>
                </a:cxn>
                <a:cxn ang="0">
                  <a:pos x="386" y="97"/>
                </a:cxn>
                <a:cxn ang="0">
                  <a:pos x="340" y="118"/>
                </a:cxn>
                <a:cxn ang="0">
                  <a:pos x="283" y="139"/>
                </a:cxn>
                <a:cxn ang="0">
                  <a:pos x="232" y="150"/>
                </a:cxn>
                <a:cxn ang="0">
                  <a:pos x="175" y="169"/>
                </a:cxn>
                <a:cxn ang="0">
                  <a:pos x="120" y="184"/>
                </a:cxn>
                <a:cxn ang="0">
                  <a:pos x="72" y="196"/>
                </a:cxn>
                <a:cxn ang="0">
                  <a:pos x="30" y="211"/>
                </a:cxn>
              </a:cxnLst>
              <a:rect l="0" t="0" r="r" b="b"/>
              <a:pathLst>
                <a:path w="690" h="735">
                  <a:moveTo>
                    <a:pt x="0" y="163"/>
                  </a:moveTo>
                  <a:lnTo>
                    <a:pt x="2" y="163"/>
                  </a:lnTo>
                  <a:lnTo>
                    <a:pt x="8" y="160"/>
                  </a:lnTo>
                  <a:lnTo>
                    <a:pt x="15" y="158"/>
                  </a:lnTo>
                  <a:lnTo>
                    <a:pt x="21" y="154"/>
                  </a:lnTo>
                  <a:lnTo>
                    <a:pt x="30" y="154"/>
                  </a:lnTo>
                  <a:lnTo>
                    <a:pt x="38" y="150"/>
                  </a:lnTo>
                  <a:lnTo>
                    <a:pt x="44" y="148"/>
                  </a:lnTo>
                  <a:lnTo>
                    <a:pt x="53" y="144"/>
                  </a:lnTo>
                  <a:lnTo>
                    <a:pt x="67" y="139"/>
                  </a:lnTo>
                  <a:lnTo>
                    <a:pt x="78" y="137"/>
                  </a:lnTo>
                  <a:lnTo>
                    <a:pt x="87" y="133"/>
                  </a:lnTo>
                  <a:lnTo>
                    <a:pt x="99" y="129"/>
                  </a:lnTo>
                  <a:lnTo>
                    <a:pt x="114" y="125"/>
                  </a:lnTo>
                  <a:lnTo>
                    <a:pt x="129" y="123"/>
                  </a:lnTo>
                  <a:lnTo>
                    <a:pt x="141" y="120"/>
                  </a:lnTo>
                  <a:lnTo>
                    <a:pt x="154" y="114"/>
                  </a:lnTo>
                  <a:lnTo>
                    <a:pt x="165" y="112"/>
                  </a:lnTo>
                  <a:lnTo>
                    <a:pt x="181" y="108"/>
                  </a:lnTo>
                  <a:lnTo>
                    <a:pt x="192" y="103"/>
                  </a:lnTo>
                  <a:lnTo>
                    <a:pt x="207" y="99"/>
                  </a:lnTo>
                  <a:lnTo>
                    <a:pt x="222" y="97"/>
                  </a:lnTo>
                  <a:lnTo>
                    <a:pt x="234" y="93"/>
                  </a:lnTo>
                  <a:lnTo>
                    <a:pt x="247" y="87"/>
                  </a:lnTo>
                  <a:lnTo>
                    <a:pt x="259" y="84"/>
                  </a:lnTo>
                  <a:lnTo>
                    <a:pt x="270" y="82"/>
                  </a:lnTo>
                  <a:lnTo>
                    <a:pt x="283" y="78"/>
                  </a:lnTo>
                  <a:lnTo>
                    <a:pt x="291" y="72"/>
                  </a:lnTo>
                  <a:lnTo>
                    <a:pt x="304" y="72"/>
                  </a:lnTo>
                  <a:lnTo>
                    <a:pt x="314" y="68"/>
                  </a:lnTo>
                  <a:lnTo>
                    <a:pt x="321" y="66"/>
                  </a:lnTo>
                  <a:lnTo>
                    <a:pt x="331" y="63"/>
                  </a:lnTo>
                  <a:lnTo>
                    <a:pt x="340" y="61"/>
                  </a:lnTo>
                  <a:lnTo>
                    <a:pt x="350" y="57"/>
                  </a:lnTo>
                  <a:lnTo>
                    <a:pt x="357" y="57"/>
                  </a:lnTo>
                  <a:lnTo>
                    <a:pt x="365" y="55"/>
                  </a:lnTo>
                  <a:lnTo>
                    <a:pt x="373" y="51"/>
                  </a:lnTo>
                  <a:lnTo>
                    <a:pt x="386" y="47"/>
                  </a:lnTo>
                  <a:lnTo>
                    <a:pt x="393" y="47"/>
                  </a:lnTo>
                  <a:lnTo>
                    <a:pt x="409" y="42"/>
                  </a:lnTo>
                  <a:lnTo>
                    <a:pt x="426" y="36"/>
                  </a:lnTo>
                  <a:lnTo>
                    <a:pt x="443" y="27"/>
                  </a:lnTo>
                  <a:lnTo>
                    <a:pt x="458" y="23"/>
                  </a:lnTo>
                  <a:lnTo>
                    <a:pt x="470" y="17"/>
                  </a:lnTo>
                  <a:lnTo>
                    <a:pt x="483" y="11"/>
                  </a:lnTo>
                  <a:lnTo>
                    <a:pt x="494" y="9"/>
                  </a:lnTo>
                  <a:lnTo>
                    <a:pt x="506" y="6"/>
                  </a:lnTo>
                  <a:lnTo>
                    <a:pt x="511" y="0"/>
                  </a:lnTo>
                  <a:lnTo>
                    <a:pt x="519" y="0"/>
                  </a:lnTo>
                  <a:lnTo>
                    <a:pt x="521" y="0"/>
                  </a:lnTo>
                  <a:lnTo>
                    <a:pt x="525" y="0"/>
                  </a:lnTo>
                  <a:lnTo>
                    <a:pt x="530" y="2"/>
                  </a:lnTo>
                  <a:lnTo>
                    <a:pt x="536" y="9"/>
                  </a:lnTo>
                  <a:lnTo>
                    <a:pt x="547" y="21"/>
                  </a:lnTo>
                  <a:lnTo>
                    <a:pt x="551" y="27"/>
                  </a:lnTo>
                  <a:lnTo>
                    <a:pt x="553" y="36"/>
                  </a:lnTo>
                  <a:lnTo>
                    <a:pt x="561" y="42"/>
                  </a:lnTo>
                  <a:lnTo>
                    <a:pt x="563" y="55"/>
                  </a:lnTo>
                  <a:lnTo>
                    <a:pt x="566" y="63"/>
                  </a:lnTo>
                  <a:lnTo>
                    <a:pt x="572" y="76"/>
                  </a:lnTo>
                  <a:lnTo>
                    <a:pt x="576" y="87"/>
                  </a:lnTo>
                  <a:lnTo>
                    <a:pt x="578" y="103"/>
                  </a:lnTo>
                  <a:lnTo>
                    <a:pt x="578" y="108"/>
                  </a:lnTo>
                  <a:lnTo>
                    <a:pt x="582" y="118"/>
                  </a:lnTo>
                  <a:lnTo>
                    <a:pt x="582" y="125"/>
                  </a:lnTo>
                  <a:lnTo>
                    <a:pt x="584" y="141"/>
                  </a:lnTo>
                  <a:lnTo>
                    <a:pt x="587" y="154"/>
                  </a:lnTo>
                  <a:lnTo>
                    <a:pt x="593" y="169"/>
                  </a:lnTo>
                  <a:lnTo>
                    <a:pt x="597" y="179"/>
                  </a:lnTo>
                  <a:lnTo>
                    <a:pt x="599" y="186"/>
                  </a:lnTo>
                  <a:lnTo>
                    <a:pt x="599" y="196"/>
                  </a:lnTo>
                  <a:lnTo>
                    <a:pt x="603" y="205"/>
                  </a:lnTo>
                  <a:lnTo>
                    <a:pt x="604" y="215"/>
                  </a:lnTo>
                  <a:lnTo>
                    <a:pt x="608" y="222"/>
                  </a:lnTo>
                  <a:lnTo>
                    <a:pt x="608" y="232"/>
                  </a:lnTo>
                  <a:lnTo>
                    <a:pt x="610" y="241"/>
                  </a:lnTo>
                  <a:lnTo>
                    <a:pt x="614" y="251"/>
                  </a:lnTo>
                  <a:lnTo>
                    <a:pt x="618" y="258"/>
                  </a:lnTo>
                  <a:lnTo>
                    <a:pt x="622" y="272"/>
                  </a:lnTo>
                  <a:lnTo>
                    <a:pt x="623" y="279"/>
                  </a:lnTo>
                  <a:lnTo>
                    <a:pt x="625" y="289"/>
                  </a:lnTo>
                  <a:lnTo>
                    <a:pt x="629" y="302"/>
                  </a:lnTo>
                  <a:lnTo>
                    <a:pt x="633" y="312"/>
                  </a:lnTo>
                  <a:lnTo>
                    <a:pt x="635" y="323"/>
                  </a:lnTo>
                  <a:lnTo>
                    <a:pt x="635" y="333"/>
                  </a:lnTo>
                  <a:lnTo>
                    <a:pt x="642" y="344"/>
                  </a:lnTo>
                  <a:lnTo>
                    <a:pt x="642" y="353"/>
                  </a:lnTo>
                  <a:lnTo>
                    <a:pt x="648" y="365"/>
                  </a:lnTo>
                  <a:lnTo>
                    <a:pt x="650" y="374"/>
                  </a:lnTo>
                  <a:lnTo>
                    <a:pt x="654" y="386"/>
                  </a:lnTo>
                  <a:lnTo>
                    <a:pt x="654" y="395"/>
                  </a:lnTo>
                  <a:lnTo>
                    <a:pt x="658" y="407"/>
                  </a:lnTo>
                  <a:lnTo>
                    <a:pt x="660" y="416"/>
                  </a:lnTo>
                  <a:lnTo>
                    <a:pt x="663" y="426"/>
                  </a:lnTo>
                  <a:lnTo>
                    <a:pt x="665" y="435"/>
                  </a:lnTo>
                  <a:lnTo>
                    <a:pt x="669" y="447"/>
                  </a:lnTo>
                  <a:lnTo>
                    <a:pt x="669" y="456"/>
                  </a:lnTo>
                  <a:lnTo>
                    <a:pt x="671" y="464"/>
                  </a:lnTo>
                  <a:lnTo>
                    <a:pt x="675" y="473"/>
                  </a:lnTo>
                  <a:lnTo>
                    <a:pt x="679" y="483"/>
                  </a:lnTo>
                  <a:lnTo>
                    <a:pt x="679" y="492"/>
                  </a:lnTo>
                  <a:lnTo>
                    <a:pt x="680" y="500"/>
                  </a:lnTo>
                  <a:lnTo>
                    <a:pt x="680" y="509"/>
                  </a:lnTo>
                  <a:lnTo>
                    <a:pt x="684" y="519"/>
                  </a:lnTo>
                  <a:lnTo>
                    <a:pt x="686" y="534"/>
                  </a:lnTo>
                  <a:lnTo>
                    <a:pt x="686" y="549"/>
                  </a:lnTo>
                  <a:lnTo>
                    <a:pt x="690" y="561"/>
                  </a:lnTo>
                  <a:lnTo>
                    <a:pt x="690" y="574"/>
                  </a:lnTo>
                  <a:lnTo>
                    <a:pt x="690" y="582"/>
                  </a:lnTo>
                  <a:lnTo>
                    <a:pt x="690" y="591"/>
                  </a:lnTo>
                  <a:lnTo>
                    <a:pt x="690" y="597"/>
                  </a:lnTo>
                  <a:lnTo>
                    <a:pt x="690" y="606"/>
                  </a:lnTo>
                  <a:lnTo>
                    <a:pt x="684" y="610"/>
                  </a:lnTo>
                  <a:lnTo>
                    <a:pt x="679" y="612"/>
                  </a:lnTo>
                  <a:lnTo>
                    <a:pt x="669" y="616"/>
                  </a:lnTo>
                  <a:lnTo>
                    <a:pt x="663" y="621"/>
                  </a:lnTo>
                  <a:lnTo>
                    <a:pt x="650" y="625"/>
                  </a:lnTo>
                  <a:lnTo>
                    <a:pt x="639" y="631"/>
                  </a:lnTo>
                  <a:lnTo>
                    <a:pt x="623" y="637"/>
                  </a:lnTo>
                  <a:lnTo>
                    <a:pt x="610" y="642"/>
                  </a:lnTo>
                  <a:lnTo>
                    <a:pt x="603" y="642"/>
                  </a:lnTo>
                  <a:lnTo>
                    <a:pt x="593" y="646"/>
                  </a:lnTo>
                  <a:lnTo>
                    <a:pt x="584" y="648"/>
                  </a:lnTo>
                  <a:lnTo>
                    <a:pt x="576" y="652"/>
                  </a:lnTo>
                  <a:lnTo>
                    <a:pt x="566" y="652"/>
                  </a:lnTo>
                  <a:lnTo>
                    <a:pt x="557" y="658"/>
                  </a:lnTo>
                  <a:lnTo>
                    <a:pt x="547" y="661"/>
                  </a:lnTo>
                  <a:lnTo>
                    <a:pt x="540" y="663"/>
                  </a:lnTo>
                  <a:lnTo>
                    <a:pt x="530" y="667"/>
                  </a:lnTo>
                  <a:lnTo>
                    <a:pt x="521" y="671"/>
                  </a:lnTo>
                  <a:lnTo>
                    <a:pt x="511" y="671"/>
                  </a:lnTo>
                  <a:lnTo>
                    <a:pt x="504" y="673"/>
                  </a:lnTo>
                  <a:lnTo>
                    <a:pt x="494" y="675"/>
                  </a:lnTo>
                  <a:lnTo>
                    <a:pt x="485" y="678"/>
                  </a:lnTo>
                  <a:lnTo>
                    <a:pt x="475" y="682"/>
                  </a:lnTo>
                  <a:lnTo>
                    <a:pt x="468" y="684"/>
                  </a:lnTo>
                  <a:lnTo>
                    <a:pt x="458" y="688"/>
                  </a:lnTo>
                  <a:lnTo>
                    <a:pt x="449" y="692"/>
                  </a:lnTo>
                  <a:lnTo>
                    <a:pt x="437" y="692"/>
                  </a:lnTo>
                  <a:lnTo>
                    <a:pt x="428" y="694"/>
                  </a:lnTo>
                  <a:lnTo>
                    <a:pt x="418" y="697"/>
                  </a:lnTo>
                  <a:lnTo>
                    <a:pt x="409" y="699"/>
                  </a:lnTo>
                  <a:lnTo>
                    <a:pt x="401" y="703"/>
                  </a:lnTo>
                  <a:lnTo>
                    <a:pt x="393" y="707"/>
                  </a:lnTo>
                  <a:lnTo>
                    <a:pt x="386" y="707"/>
                  </a:lnTo>
                  <a:lnTo>
                    <a:pt x="373" y="709"/>
                  </a:lnTo>
                  <a:lnTo>
                    <a:pt x="367" y="709"/>
                  </a:lnTo>
                  <a:lnTo>
                    <a:pt x="357" y="713"/>
                  </a:lnTo>
                  <a:lnTo>
                    <a:pt x="344" y="718"/>
                  </a:lnTo>
                  <a:lnTo>
                    <a:pt x="331" y="720"/>
                  </a:lnTo>
                  <a:lnTo>
                    <a:pt x="316" y="724"/>
                  </a:lnTo>
                  <a:lnTo>
                    <a:pt x="304" y="728"/>
                  </a:lnTo>
                  <a:lnTo>
                    <a:pt x="295" y="730"/>
                  </a:lnTo>
                  <a:lnTo>
                    <a:pt x="287" y="734"/>
                  </a:lnTo>
                  <a:lnTo>
                    <a:pt x="274" y="735"/>
                  </a:lnTo>
                  <a:lnTo>
                    <a:pt x="270" y="735"/>
                  </a:lnTo>
                  <a:lnTo>
                    <a:pt x="222" y="718"/>
                  </a:lnTo>
                  <a:lnTo>
                    <a:pt x="226" y="715"/>
                  </a:lnTo>
                  <a:lnTo>
                    <a:pt x="238" y="713"/>
                  </a:lnTo>
                  <a:lnTo>
                    <a:pt x="243" y="709"/>
                  </a:lnTo>
                  <a:lnTo>
                    <a:pt x="255" y="709"/>
                  </a:lnTo>
                  <a:lnTo>
                    <a:pt x="264" y="707"/>
                  </a:lnTo>
                  <a:lnTo>
                    <a:pt x="279" y="703"/>
                  </a:lnTo>
                  <a:lnTo>
                    <a:pt x="291" y="697"/>
                  </a:lnTo>
                  <a:lnTo>
                    <a:pt x="308" y="694"/>
                  </a:lnTo>
                  <a:lnTo>
                    <a:pt x="321" y="692"/>
                  </a:lnTo>
                  <a:lnTo>
                    <a:pt x="340" y="688"/>
                  </a:lnTo>
                  <a:lnTo>
                    <a:pt x="355" y="684"/>
                  </a:lnTo>
                  <a:lnTo>
                    <a:pt x="371" y="678"/>
                  </a:lnTo>
                  <a:lnTo>
                    <a:pt x="382" y="675"/>
                  </a:lnTo>
                  <a:lnTo>
                    <a:pt x="392" y="675"/>
                  </a:lnTo>
                  <a:lnTo>
                    <a:pt x="401" y="673"/>
                  </a:lnTo>
                  <a:lnTo>
                    <a:pt x="409" y="673"/>
                  </a:lnTo>
                  <a:lnTo>
                    <a:pt x="414" y="671"/>
                  </a:lnTo>
                  <a:lnTo>
                    <a:pt x="426" y="667"/>
                  </a:lnTo>
                  <a:lnTo>
                    <a:pt x="433" y="663"/>
                  </a:lnTo>
                  <a:lnTo>
                    <a:pt x="443" y="661"/>
                  </a:lnTo>
                  <a:lnTo>
                    <a:pt x="452" y="658"/>
                  </a:lnTo>
                  <a:lnTo>
                    <a:pt x="460" y="658"/>
                  </a:lnTo>
                  <a:lnTo>
                    <a:pt x="470" y="652"/>
                  </a:lnTo>
                  <a:lnTo>
                    <a:pt x="479" y="652"/>
                  </a:lnTo>
                  <a:lnTo>
                    <a:pt x="494" y="646"/>
                  </a:lnTo>
                  <a:lnTo>
                    <a:pt x="511" y="642"/>
                  </a:lnTo>
                  <a:lnTo>
                    <a:pt x="527" y="637"/>
                  </a:lnTo>
                  <a:lnTo>
                    <a:pt x="546" y="633"/>
                  </a:lnTo>
                  <a:lnTo>
                    <a:pt x="557" y="627"/>
                  </a:lnTo>
                  <a:lnTo>
                    <a:pt x="568" y="625"/>
                  </a:lnTo>
                  <a:lnTo>
                    <a:pt x="582" y="618"/>
                  </a:lnTo>
                  <a:lnTo>
                    <a:pt x="593" y="616"/>
                  </a:lnTo>
                  <a:lnTo>
                    <a:pt x="603" y="610"/>
                  </a:lnTo>
                  <a:lnTo>
                    <a:pt x="608" y="606"/>
                  </a:lnTo>
                  <a:lnTo>
                    <a:pt x="614" y="602"/>
                  </a:lnTo>
                  <a:lnTo>
                    <a:pt x="622" y="601"/>
                  </a:lnTo>
                  <a:lnTo>
                    <a:pt x="623" y="591"/>
                  </a:lnTo>
                  <a:lnTo>
                    <a:pt x="629" y="580"/>
                  </a:lnTo>
                  <a:lnTo>
                    <a:pt x="629" y="568"/>
                  </a:lnTo>
                  <a:lnTo>
                    <a:pt x="633" y="553"/>
                  </a:lnTo>
                  <a:lnTo>
                    <a:pt x="629" y="543"/>
                  </a:lnTo>
                  <a:lnTo>
                    <a:pt x="629" y="534"/>
                  </a:lnTo>
                  <a:lnTo>
                    <a:pt x="629" y="524"/>
                  </a:lnTo>
                  <a:lnTo>
                    <a:pt x="629" y="519"/>
                  </a:lnTo>
                  <a:lnTo>
                    <a:pt x="629" y="507"/>
                  </a:lnTo>
                  <a:lnTo>
                    <a:pt x="629" y="498"/>
                  </a:lnTo>
                  <a:lnTo>
                    <a:pt x="625" y="488"/>
                  </a:lnTo>
                  <a:lnTo>
                    <a:pt x="625" y="479"/>
                  </a:lnTo>
                  <a:lnTo>
                    <a:pt x="623" y="467"/>
                  </a:lnTo>
                  <a:lnTo>
                    <a:pt x="623" y="458"/>
                  </a:lnTo>
                  <a:lnTo>
                    <a:pt x="622" y="443"/>
                  </a:lnTo>
                  <a:lnTo>
                    <a:pt x="618" y="435"/>
                  </a:lnTo>
                  <a:lnTo>
                    <a:pt x="614" y="426"/>
                  </a:lnTo>
                  <a:lnTo>
                    <a:pt x="614" y="414"/>
                  </a:lnTo>
                  <a:lnTo>
                    <a:pt x="610" y="405"/>
                  </a:lnTo>
                  <a:lnTo>
                    <a:pt x="608" y="395"/>
                  </a:lnTo>
                  <a:lnTo>
                    <a:pt x="604" y="382"/>
                  </a:lnTo>
                  <a:lnTo>
                    <a:pt x="603" y="371"/>
                  </a:lnTo>
                  <a:lnTo>
                    <a:pt x="599" y="361"/>
                  </a:lnTo>
                  <a:lnTo>
                    <a:pt x="599" y="353"/>
                  </a:lnTo>
                  <a:lnTo>
                    <a:pt x="597" y="344"/>
                  </a:lnTo>
                  <a:lnTo>
                    <a:pt x="593" y="333"/>
                  </a:lnTo>
                  <a:lnTo>
                    <a:pt x="589" y="323"/>
                  </a:lnTo>
                  <a:lnTo>
                    <a:pt x="587" y="317"/>
                  </a:lnTo>
                  <a:lnTo>
                    <a:pt x="584" y="308"/>
                  </a:lnTo>
                  <a:lnTo>
                    <a:pt x="582" y="298"/>
                  </a:lnTo>
                  <a:lnTo>
                    <a:pt x="578" y="287"/>
                  </a:lnTo>
                  <a:lnTo>
                    <a:pt x="576" y="277"/>
                  </a:lnTo>
                  <a:lnTo>
                    <a:pt x="572" y="268"/>
                  </a:lnTo>
                  <a:lnTo>
                    <a:pt x="568" y="258"/>
                  </a:lnTo>
                  <a:lnTo>
                    <a:pt x="566" y="251"/>
                  </a:lnTo>
                  <a:lnTo>
                    <a:pt x="563" y="241"/>
                  </a:lnTo>
                  <a:lnTo>
                    <a:pt x="561" y="232"/>
                  </a:lnTo>
                  <a:lnTo>
                    <a:pt x="557" y="222"/>
                  </a:lnTo>
                  <a:lnTo>
                    <a:pt x="553" y="215"/>
                  </a:lnTo>
                  <a:lnTo>
                    <a:pt x="551" y="205"/>
                  </a:lnTo>
                  <a:lnTo>
                    <a:pt x="546" y="190"/>
                  </a:lnTo>
                  <a:lnTo>
                    <a:pt x="540" y="175"/>
                  </a:lnTo>
                  <a:lnTo>
                    <a:pt x="532" y="158"/>
                  </a:lnTo>
                  <a:lnTo>
                    <a:pt x="527" y="141"/>
                  </a:lnTo>
                  <a:lnTo>
                    <a:pt x="525" y="125"/>
                  </a:lnTo>
                  <a:lnTo>
                    <a:pt x="521" y="114"/>
                  </a:lnTo>
                  <a:lnTo>
                    <a:pt x="515" y="103"/>
                  </a:lnTo>
                  <a:lnTo>
                    <a:pt x="515" y="91"/>
                  </a:lnTo>
                  <a:lnTo>
                    <a:pt x="511" y="78"/>
                  </a:lnTo>
                  <a:lnTo>
                    <a:pt x="511" y="68"/>
                  </a:lnTo>
                  <a:lnTo>
                    <a:pt x="509" y="61"/>
                  </a:lnTo>
                  <a:lnTo>
                    <a:pt x="506" y="57"/>
                  </a:lnTo>
                  <a:lnTo>
                    <a:pt x="496" y="55"/>
                  </a:lnTo>
                  <a:lnTo>
                    <a:pt x="489" y="57"/>
                  </a:lnTo>
                  <a:lnTo>
                    <a:pt x="475" y="57"/>
                  </a:lnTo>
                  <a:lnTo>
                    <a:pt x="464" y="63"/>
                  </a:lnTo>
                  <a:lnTo>
                    <a:pt x="452" y="66"/>
                  </a:lnTo>
                  <a:lnTo>
                    <a:pt x="437" y="76"/>
                  </a:lnTo>
                  <a:lnTo>
                    <a:pt x="418" y="82"/>
                  </a:lnTo>
                  <a:lnTo>
                    <a:pt x="403" y="91"/>
                  </a:lnTo>
                  <a:lnTo>
                    <a:pt x="393" y="93"/>
                  </a:lnTo>
                  <a:lnTo>
                    <a:pt x="386" y="97"/>
                  </a:lnTo>
                  <a:lnTo>
                    <a:pt x="376" y="103"/>
                  </a:lnTo>
                  <a:lnTo>
                    <a:pt x="367" y="104"/>
                  </a:lnTo>
                  <a:lnTo>
                    <a:pt x="357" y="108"/>
                  </a:lnTo>
                  <a:lnTo>
                    <a:pt x="350" y="114"/>
                  </a:lnTo>
                  <a:lnTo>
                    <a:pt x="340" y="118"/>
                  </a:lnTo>
                  <a:lnTo>
                    <a:pt x="335" y="120"/>
                  </a:lnTo>
                  <a:lnTo>
                    <a:pt x="316" y="125"/>
                  </a:lnTo>
                  <a:lnTo>
                    <a:pt x="300" y="133"/>
                  </a:lnTo>
                  <a:lnTo>
                    <a:pt x="291" y="137"/>
                  </a:lnTo>
                  <a:lnTo>
                    <a:pt x="283" y="139"/>
                  </a:lnTo>
                  <a:lnTo>
                    <a:pt x="270" y="139"/>
                  </a:lnTo>
                  <a:lnTo>
                    <a:pt x="262" y="144"/>
                  </a:lnTo>
                  <a:lnTo>
                    <a:pt x="253" y="144"/>
                  </a:lnTo>
                  <a:lnTo>
                    <a:pt x="240" y="150"/>
                  </a:lnTo>
                  <a:lnTo>
                    <a:pt x="232" y="150"/>
                  </a:lnTo>
                  <a:lnTo>
                    <a:pt x="219" y="158"/>
                  </a:lnTo>
                  <a:lnTo>
                    <a:pt x="207" y="158"/>
                  </a:lnTo>
                  <a:lnTo>
                    <a:pt x="196" y="160"/>
                  </a:lnTo>
                  <a:lnTo>
                    <a:pt x="183" y="163"/>
                  </a:lnTo>
                  <a:lnTo>
                    <a:pt x="175" y="169"/>
                  </a:lnTo>
                  <a:lnTo>
                    <a:pt x="162" y="173"/>
                  </a:lnTo>
                  <a:lnTo>
                    <a:pt x="150" y="175"/>
                  </a:lnTo>
                  <a:lnTo>
                    <a:pt x="141" y="179"/>
                  </a:lnTo>
                  <a:lnTo>
                    <a:pt x="133" y="180"/>
                  </a:lnTo>
                  <a:lnTo>
                    <a:pt x="120" y="184"/>
                  </a:lnTo>
                  <a:lnTo>
                    <a:pt x="108" y="186"/>
                  </a:lnTo>
                  <a:lnTo>
                    <a:pt x="99" y="190"/>
                  </a:lnTo>
                  <a:lnTo>
                    <a:pt x="89" y="194"/>
                  </a:lnTo>
                  <a:lnTo>
                    <a:pt x="80" y="194"/>
                  </a:lnTo>
                  <a:lnTo>
                    <a:pt x="72" y="196"/>
                  </a:lnTo>
                  <a:lnTo>
                    <a:pt x="67" y="199"/>
                  </a:lnTo>
                  <a:lnTo>
                    <a:pt x="59" y="201"/>
                  </a:lnTo>
                  <a:lnTo>
                    <a:pt x="44" y="205"/>
                  </a:lnTo>
                  <a:lnTo>
                    <a:pt x="36" y="207"/>
                  </a:lnTo>
                  <a:lnTo>
                    <a:pt x="30" y="211"/>
                  </a:lnTo>
                  <a:lnTo>
                    <a:pt x="30" y="211"/>
                  </a:lnTo>
                  <a:lnTo>
                    <a:pt x="0" y="163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3" name="Freeform 96"/>
            <p:cNvSpPr>
              <a:spLocks/>
            </p:cNvSpPr>
            <p:nvPr/>
          </p:nvSpPr>
          <p:spPr bwMode="auto">
            <a:xfrm>
              <a:off x="6538913" y="3133724"/>
              <a:ext cx="574675" cy="1157288"/>
            </a:xfrm>
            <a:custGeom>
              <a:avLst/>
              <a:gdLst/>
              <a:ahLst/>
              <a:cxnLst>
                <a:cxn ang="0">
                  <a:pos x="57" y="17"/>
                </a:cxn>
                <a:cxn ang="0">
                  <a:pos x="106" y="46"/>
                </a:cxn>
                <a:cxn ang="0">
                  <a:pos x="163" y="99"/>
                </a:cxn>
                <a:cxn ang="0">
                  <a:pos x="209" y="160"/>
                </a:cxn>
                <a:cxn ang="0">
                  <a:pos x="241" y="205"/>
                </a:cxn>
                <a:cxn ang="0">
                  <a:pos x="266" y="256"/>
                </a:cxn>
                <a:cxn ang="0">
                  <a:pos x="287" y="306"/>
                </a:cxn>
                <a:cxn ang="0">
                  <a:pos x="304" y="355"/>
                </a:cxn>
                <a:cxn ang="0">
                  <a:pos x="323" y="407"/>
                </a:cxn>
                <a:cxn ang="0">
                  <a:pos x="334" y="452"/>
                </a:cxn>
                <a:cxn ang="0">
                  <a:pos x="347" y="513"/>
                </a:cxn>
                <a:cxn ang="0">
                  <a:pos x="361" y="580"/>
                </a:cxn>
                <a:cxn ang="0">
                  <a:pos x="376" y="637"/>
                </a:cxn>
                <a:cxn ang="0">
                  <a:pos x="385" y="688"/>
                </a:cxn>
                <a:cxn ang="0">
                  <a:pos x="401" y="735"/>
                </a:cxn>
                <a:cxn ang="0">
                  <a:pos x="410" y="783"/>
                </a:cxn>
                <a:cxn ang="0">
                  <a:pos x="425" y="838"/>
                </a:cxn>
                <a:cxn ang="0">
                  <a:pos x="442" y="895"/>
                </a:cxn>
                <a:cxn ang="0">
                  <a:pos x="462" y="954"/>
                </a:cxn>
                <a:cxn ang="0">
                  <a:pos x="492" y="1028"/>
                </a:cxn>
                <a:cxn ang="0">
                  <a:pos x="513" y="1076"/>
                </a:cxn>
                <a:cxn ang="0">
                  <a:pos x="536" y="1125"/>
                </a:cxn>
                <a:cxn ang="0">
                  <a:pos x="557" y="1173"/>
                </a:cxn>
                <a:cxn ang="0">
                  <a:pos x="581" y="1222"/>
                </a:cxn>
                <a:cxn ang="0">
                  <a:pos x="615" y="1283"/>
                </a:cxn>
                <a:cxn ang="0">
                  <a:pos x="661" y="1342"/>
                </a:cxn>
                <a:cxn ang="0">
                  <a:pos x="705" y="1376"/>
                </a:cxn>
                <a:cxn ang="0">
                  <a:pos x="724" y="1427"/>
                </a:cxn>
                <a:cxn ang="0">
                  <a:pos x="699" y="1458"/>
                </a:cxn>
                <a:cxn ang="0">
                  <a:pos x="648" y="1442"/>
                </a:cxn>
                <a:cxn ang="0">
                  <a:pos x="615" y="1406"/>
                </a:cxn>
                <a:cxn ang="0">
                  <a:pos x="572" y="1340"/>
                </a:cxn>
                <a:cxn ang="0">
                  <a:pos x="549" y="1290"/>
                </a:cxn>
                <a:cxn ang="0">
                  <a:pos x="522" y="1239"/>
                </a:cxn>
                <a:cxn ang="0">
                  <a:pos x="494" y="1186"/>
                </a:cxn>
                <a:cxn ang="0">
                  <a:pos x="467" y="1129"/>
                </a:cxn>
                <a:cxn ang="0">
                  <a:pos x="442" y="1076"/>
                </a:cxn>
                <a:cxn ang="0">
                  <a:pos x="418" y="1028"/>
                </a:cxn>
                <a:cxn ang="0">
                  <a:pos x="401" y="986"/>
                </a:cxn>
                <a:cxn ang="0">
                  <a:pos x="384" y="929"/>
                </a:cxn>
                <a:cxn ang="0">
                  <a:pos x="365" y="802"/>
                </a:cxn>
                <a:cxn ang="0">
                  <a:pos x="340" y="669"/>
                </a:cxn>
                <a:cxn ang="0">
                  <a:pos x="311" y="551"/>
                </a:cxn>
                <a:cxn ang="0">
                  <a:pos x="277" y="448"/>
                </a:cxn>
                <a:cxn ang="0">
                  <a:pos x="243" y="365"/>
                </a:cxn>
                <a:cxn ang="0">
                  <a:pos x="209" y="289"/>
                </a:cxn>
                <a:cxn ang="0">
                  <a:pos x="175" y="228"/>
                </a:cxn>
                <a:cxn ang="0">
                  <a:pos x="138" y="179"/>
                </a:cxn>
                <a:cxn ang="0">
                  <a:pos x="106" y="139"/>
                </a:cxn>
                <a:cxn ang="0">
                  <a:pos x="51" y="84"/>
                </a:cxn>
                <a:cxn ang="0">
                  <a:pos x="5" y="36"/>
                </a:cxn>
                <a:cxn ang="0">
                  <a:pos x="11" y="0"/>
                </a:cxn>
              </a:cxnLst>
              <a:rect l="0" t="0" r="r" b="b"/>
              <a:pathLst>
                <a:path w="724" h="1458">
                  <a:moveTo>
                    <a:pt x="21" y="2"/>
                  </a:moveTo>
                  <a:lnTo>
                    <a:pt x="30" y="6"/>
                  </a:lnTo>
                  <a:lnTo>
                    <a:pt x="40" y="8"/>
                  </a:lnTo>
                  <a:lnTo>
                    <a:pt x="47" y="11"/>
                  </a:lnTo>
                  <a:lnTo>
                    <a:pt x="57" y="17"/>
                  </a:lnTo>
                  <a:lnTo>
                    <a:pt x="70" y="23"/>
                  </a:lnTo>
                  <a:lnTo>
                    <a:pt x="79" y="27"/>
                  </a:lnTo>
                  <a:lnTo>
                    <a:pt x="87" y="36"/>
                  </a:lnTo>
                  <a:lnTo>
                    <a:pt x="97" y="42"/>
                  </a:lnTo>
                  <a:lnTo>
                    <a:pt x="106" y="46"/>
                  </a:lnTo>
                  <a:lnTo>
                    <a:pt x="116" y="53"/>
                  </a:lnTo>
                  <a:lnTo>
                    <a:pt x="123" y="61"/>
                  </a:lnTo>
                  <a:lnTo>
                    <a:pt x="133" y="66"/>
                  </a:lnTo>
                  <a:lnTo>
                    <a:pt x="148" y="82"/>
                  </a:lnTo>
                  <a:lnTo>
                    <a:pt x="163" y="99"/>
                  </a:lnTo>
                  <a:lnTo>
                    <a:pt x="178" y="114"/>
                  </a:lnTo>
                  <a:lnTo>
                    <a:pt x="190" y="133"/>
                  </a:lnTo>
                  <a:lnTo>
                    <a:pt x="195" y="141"/>
                  </a:lnTo>
                  <a:lnTo>
                    <a:pt x="201" y="150"/>
                  </a:lnTo>
                  <a:lnTo>
                    <a:pt x="209" y="160"/>
                  </a:lnTo>
                  <a:lnTo>
                    <a:pt x="216" y="167"/>
                  </a:lnTo>
                  <a:lnTo>
                    <a:pt x="222" y="179"/>
                  </a:lnTo>
                  <a:lnTo>
                    <a:pt x="230" y="186"/>
                  </a:lnTo>
                  <a:lnTo>
                    <a:pt x="235" y="196"/>
                  </a:lnTo>
                  <a:lnTo>
                    <a:pt x="241" y="205"/>
                  </a:lnTo>
                  <a:lnTo>
                    <a:pt x="243" y="215"/>
                  </a:lnTo>
                  <a:lnTo>
                    <a:pt x="251" y="226"/>
                  </a:lnTo>
                  <a:lnTo>
                    <a:pt x="256" y="237"/>
                  </a:lnTo>
                  <a:lnTo>
                    <a:pt x="262" y="247"/>
                  </a:lnTo>
                  <a:lnTo>
                    <a:pt x="266" y="256"/>
                  </a:lnTo>
                  <a:lnTo>
                    <a:pt x="271" y="264"/>
                  </a:lnTo>
                  <a:lnTo>
                    <a:pt x="275" y="274"/>
                  </a:lnTo>
                  <a:lnTo>
                    <a:pt x="281" y="285"/>
                  </a:lnTo>
                  <a:lnTo>
                    <a:pt x="283" y="294"/>
                  </a:lnTo>
                  <a:lnTo>
                    <a:pt x="287" y="306"/>
                  </a:lnTo>
                  <a:lnTo>
                    <a:pt x="292" y="317"/>
                  </a:lnTo>
                  <a:lnTo>
                    <a:pt x="296" y="325"/>
                  </a:lnTo>
                  <a:lnTo>
                    <a:pt x="298" y="338"/>
                  </a:lnTo>
                  <a:lnTo>
                    <a:pt x="302" y="346"/>
                  </a:lnTo>
                  <a:lnTo>
                    <a:pt x="304" y="355"/>
                  </a:lnTo>
                  <a:lnTo>
                    <a:pt x="308" y="367"/>
                  </a:lnTo>
                  <a:lnTo>
                    <a:pt x="311" y="376"/>
                  </a:lnTo>
                  <a:lnTo>
                    <a:pt x="313" y="388"/>
                  </a:lnTo>
                  <a:lnTo>
                    <a:pt x="317" y="397"/>
                  </a:lnTo>
                  <a:lnTo>
                    <a:pt x="323" y="407"/>
                  </a:lnTo>
                  <a:lnTo>
                    <a:pt x="323" y="416"/>
                  </a:lnTo>
                  <a:lnTo>
                    <a:pt x="325" y="424"/>
                  </a:lnTo>
                  <a:lnTo>
                    <a:pt x="328" y="437"/>
                  </a:lnTo>
                  <a:lnTo>
                    <a:pt x="332" y="447"/>
                  </a:lnTo>
                  <a:lnTo>
                    <a:pt x="334" y="452"/>
                  </a:lnTo>
                  <a:lnTo>
                    <a:pt x="338" y="462"/>
                  </a:lnTo>
                  <a:lnTo>
                    <a:pt x="338" y="469"/>
                  </a:lnTo>
                  <a:lnTo>
                    <a:pt x="340" y="479"/>
                  </a:lnTo>
                  <a:lnTo>
                    <a:pt x="344" y="498"/>
                  </a:lnTo>
                  <a:lnTo>
                    <a:pt x="347" y="513"/>
                  </a:lnTo>
                  <a:lnTo>
                    <a:pt x="349" y="526"/>
                  </a:lnTo>
                  <a:lnTo>
                    <a:pt x="355" y="545"/>
                  </a:lnTo>
                  <a:lnTo>
                    <a:pt x="355" y="559"/>
                  </a:lnTo>
                  <a:lnTo>
                    <a:pt x="359" y="570"/>
                  </a:lnTo>
                  <a:lnTo>
                    <a:pt x="361" y="580"/>
                  </a:lnTo>
                  <a:lnTo>
                    <a:pt x="365" y="595"/>
                  </a:lnTo>
                  <a:lnTo>
                    <a:pt x="365" y="602"/>
                  </a:lnTo>
                  <a:lnTo>
                    <a:pt x="368" y="616"/>
                  </a:lnTo>
                  <a:lnTo>
                    <a:pt x="370" y="623"/>
                  </a:lnTo>
                  <a:lnTo>
                    <a:pt x="376" y="637"/>
                  </a:lnTo>
                  <a:lnTo>
                    <a:pt x="376" y="648"/>
                  </a:lnTo>
                  <a:lnTo>
                    <a:pt x="380" y="658"/>
                  </a:lnTo>
                  <a:lnTo>
                    <a:pt x="384" y="667"/>
                  </a:lnTo>
                  <a:lnTo>
                    <a:pt x="385" y="678"/>
                  </a:lnTo>
                  <a:lnTo>
                    <a:pt x="385" y="688"/>
                  </a:lnTo>
                  <a:lnTo>
                    <a:pt x="389" y="699"/>
                  </a:lnTo>
                  <a:lnTo>
                    <a:pt x="391" y="709"/>
                  </a:lnTo>
                  <a:lnTo>
                    <a:pt x="395" y="718"/>
                  </a:lnTo>
                  <a:lnTo>
                    <a:pt x="397" y="726"/>
                  </a:lnTo>
                  <a:lnTo>
                    <a:pt x="401" y="735"/>
                  </a:lnTo>
                  <a:lnTo>
                    <a:pt x="401" y="749"/>
                  </a:lnTo>
                  <a:lnTo>
                    <a:pt x="404" y="756"/>
                  </a:lnTo>
                  <a:lnTo>
                    <a:pt x="406" y="766"/>
                  </a:lnTo>
                  <a:lnTo>
                    <a:pt x="410" y="775"/>
                  </a:lnTo>
                  <a:lnTo>
                    <a:pt x="410" y="783"/>
                  </a:lnTo>
                  <a:lnTo>
                    <a:pt x="416" y="796"/>
                  </a:lnTo>
                  <a:lnTo>
                    <a:pt x="416" y="806"/>
                  </a:lnTo>
                  <a:lnTo>
                    <a:pt x="418" y="817"/>
                  </a:lnTo>
                  <a:lnTo>
                    <a:pt x="422" y="827"/>
                  </a:lnTo>
                  <a:lnTo>
                    <a:pt x="425" y="838"/>
                  </a:lnTo>
                  <a:lnTo>
                    <a:pt x="429" y="851"/>
                  </a:lnTo>
                  <a:lnTo>
                    <a:pt x="435" y="863"/>
                  </a:lnTo>
                  <a:lnTo>
                    <a:pt x="437" y="878"/>
                  </a:lnTo>
                  <a:lnTo>
                    <a:pt x="442" y="889"/>
                  </a:lnTo>
                  <a:lnTo>
                    <a:pt x="442" y="895"/>
                  </a:lnTo>
                  <a:lnTo>
                    <a:pt x="446" y="905"/>
                  </a:lnTo>
                  <a:lnTo>
                    <a:pt x="450" y="914"/>
                  </a:lnTo>
                  <a:lnTo>
                    <a:pt x="452" y="925"/>
                  </a:lnTo>
                  <a:lnTo>
                    <a:pt x="456" y="937"/>
                  </a:lnTo>
                  <a:lnTo>
                    <a:pt x="462" y="954"/>
                  </a:lnTo>
                  <a:lnTo>
                    <a:pt x="467" y="969"/>
                  </a:lnTo>
                  <a:lnTo>
                    <a:pt x="473" y="986"/>
                  </a:lnTo>
                  <a:lnTo>
                    <a:pt x="479" y="1002"/>
                  </a:lnTo>
                  <a:lnTo>
                    <a:pt x="488" y="1019"/>
                  </a:lnTo>
                  <a:lnTo>
                    <a:pt x="492" y="1028"/>
                  </a:lnTo>
                  <a:lnTo>
                    <a:pt x="494" y="1038"/>
                  </a:lnTo>
                  <a:lnTo>
                    <a:pt x="500" y="1047"/>
                  </a:lnTo>
                  <a:lnTo>
                    <a:pt x="503" y="1059"/>
                  </a:lnTo>
                  <a:lnTo>
                    <a:pt x="507" y="1068"/>
                  </a:lnTo>
                  <a:lnTo>
                    <a:pt x="513" y="1076"/>
                  </a:lnTo>
                  <a:lnTo>
                    <a:pt x="515" y="1085"/>
                  </a:lnTo>
                  <a:lnTo>
                    <a:pt x="522" y="1095"/>
                  </a:lnTo>
                  <a:lnTo>
                    <a:pt x="524" y="1108"/>
                  </a:lnTo>
                  <a:lnTo>
                    <a:pt x="530" y="1116"/>
                  </a:lnTo>
                  <a:lnTo>
                    <a:pt x="536" y="1125"/>
                  </a:lnTo>
                  <a:lnTo>
                    <a:pt x="539" y="1136"/>
                  </a:lnTo>
                  <a:lnTo>
                    <a:pt x="545" y="1146"/>
                  </a:lnTo>
                  <a:lnTo>
                    <a:pt x="549" y="1155"/>
                  </a:lnTo>
                  <a:lnTo>
                    <a:pt x="555" y="1165"/>
                  </a:lnTo>
                  <a:lnTo>
                    <a:pt x="557" y="1173"/>
                  </a:lnTo>
                  <a:lnTo>
                    <a:pt x="564" y="1182"/>
                  </a:lnTo>
                  <a:lnTo>
                    <a:pt x="566" y="1192"/>
                  </a:lnTo>
                  <a:lnTo>
                    <a:pt x="572" y="1201"/>
                  </a:lnTo>
                  <a:lnTo>
                    <a:pt x="576" y="1212"/>
                  </a:lnTo>
                  <a:lnTo>
                    <a:pt x="581" y="1222"/>
                  </a:lnTo>
                  <a:lnTo>
                    <a:pt x="585" y="1231"/>
                  </a:lnTo>
                  <a:lnTo>
                    <a:pt x="591" y="1239"/>
                  </a:lnTo>
                  <a:lnTo>
                    <a:pt x="596" y="1249"/>
                  </a:lnTo>
                  <a:lnTo>
                    <a:pt x="606" y="1264"/>
                  </a:lnTo>
                  <a:lnTo>
                    <a:pt x="615" y="1283"/>
                  </a:lnTo>
                  <a:lnTo>
                    <a:pt x="625" y="1294"/>
                  </a:lnTo>
                  <a:lnTo>
                    <a:pt x="633" y="1309"/>
                  </a:lnTo>
                  <a:lnTo>
                    <a:pt x="646" y="1321"/>
                  </a:lnTo>
                  <a:lnTo>
                    <a:pt x="653" y="1334"/>
                  </a:lnTo>
                  <a:lnTo>
                    <a:pt x="661" y="1342"/>
                  </a:lnTo>
                  <a:lnTo>
                    <a:pt x="669" y="1351"/>
                  </a:lnTo>
                  <a:lnTo>
                    <a:pt x="674" y="1357"/>
                  </a:lnTo>
                  <a:lnTo>
                    <a:pt x="684" y="1365"/>
                  </a:lnTo>
                  <a:lnTo>
                    <a:pt x="693" y="1370"/>
                  </a:lnTo>
                  <a:lnTo>
                    <a:pt x="705" y="1376"/>
                  </a:lnTo>
                  <a:lnTo>
                    <a:pt x="710" y="1385"/>
                  </a:lnTo>
                  <a:lnTo>
                    <a:pt x="718" y="1397"/>
                  </a:lnTo>
                  <a:lnTo>
                    <a:pt x="720" y="1406"/>
                  </a:lnTo>
                  <a:lnTo>
                    <a:pt x="724" y="1418"/>
                  </a:lnTo>
                  <a:lnTo>
                    <a:pt x="724" y="1427"/>
                  </a:lnTo>
                  <a:lnTo>
                    <a:pt x="724" y="1435"/>
                  </a:lnTo>
                  <a:lnTo>
                    <a:pt x="720" y="1442"/>
                  </a:lnTo>
                  <a:lnTo>
                    <a:pt x="714" y="1452"/>
                  </a:lnTo>
                  <a:lnTo>
                    <a:pt x="705" y="1454"/>
                  </a:lnTo>
                  <a:lnTo>
                    <a:pt x="699" y="1458"/>
                  </a:lnTo>
                  <a:lnTo>
                    <a:pt x="684" y="1454"/>
                  </a:lnTo>
                  <a:lnTo>
                    <a:pt x="672" y="1454"/>
                  </a:lnTo>
                  <a:lnTo>
                    <a:pt x="667" y="1448"/>
                  </a:lnTo>
                  <a:lnTo>
                    <a:pt x="657" y="1446"/>
                  </a:lnTo>
                  <a:lnTo>
                    <a:pt x="648" y="1442"/>
                  </a:lnTo>
                  <a:lnTo>
                    <a:pt x="638" y="1435"/>
                  </a:lnTo>
                  <a:lnTo>
                    <a:pt x="633" y="1431"/>
                  </a:lnTo>
                  <a:lnTo>
                    <a:pt x="627" y="1423"/>
                  </a:lnTo>
                  <a:lnTo>
                    <a:pt x="621" y="1414"/>
                  </a:lnTo>
                  <a:lnTo>
                    <a:pt x="615" y="1406"/>
                  </a:lnTo>
                  <a:lnTo>
                    <a:pt x="606" y="1391"/>
                  </a:lnTo>
                  <a:lnTo>
                    <a:pt x="596" y="1378"/>
                  </a:lnTo>
                  <a:lnTo>
                    <a:pt x="587" y="1365"/>
                  </a:lnTo>
                  <a:lnTo>
                    <a:pt x="579" y="1349"/>
                  </a:lnTo>
                  <a:lnTo>
                    <a:pt x="572" y="1340"/>
                  </a:lnTo>
                  <a:lnTo>
                    <a:pt x="570" y="1330"/>
                  </a:lnTo>
                  <a:lnTo>
                    <a:pt x="564" y="1321"/>
                  </a:lnTo>
                  <a:lnTo>
                    <a:pt x="557" y="1311"/>
                  </a:lnTo>
                  <a:lnTo>
                    <a:pt x="551" y="1300"/>
                  </a:lnTo>
                  <a:lnTo>
                    <a:pt x="549" y="1290"/>
                  </a:lnTo>
                  <a:lnTo>
                    <a:pt x="543" y="1283"/>
                  </a:lnTo>
                  <a:lnTo>
                    <a:pt x="539" y="1273"/>
                  </a:lnTo>
                  <a:lnTo>
                    <a:pt x="530" y="1260"/>
                  </a:lnTo>
                  <a:lnTo>
                    <a:pt x="524" y="1249"/>
                  </a:lnTo>
                  <a:lnTo>
                    <a:pt x="522" y="1239"/>
                  </a:lnTo>
                  <a:lnTo>
                    <a:pt x="515" y="1228"/>
                  </a:lnTo>
                  <a:lnTo>
                    <a:pt x="509" y="1218"/>
                  </a:lnTo>
                  <a:lnTo>
                    <a:pt x="503" y="1207"/>
                  </a:lnTo>
                  <a:lnTo>
                    <a:pt x="500" y="1195"/>
                  </a:lnTo>
                  <a:lnTo>
                    <a:pt x="494" y="1186"/>
                  </a:lnTo>
                  <a:lnTo>
                    <a:pt x="488" y="1173"/>
                  </a:lnTo>
                  <a:lnTo>
                    <a:pt x="482" y="1165"/>
                  </a:lnTo>
                  <a:lnTo>
                    <a:pt x="477" y="1150"/>
                  </a:lnTo>
                  <a:lnTo>
                    <a:pt x="471" y="1140"/>
                  </a:lnTo>
                  <a:lnTo>
                    <a:pt x="467" y="1129"/>
                  </a:lnTo>
                  <a:lnTo>
                    <a:pt x="462" y="1119"/>
                  </a:lnTo>
                  <a:lnTo>
                    <a:pt x="458" y="1108"/>
                  </a:lnTo>
                  <a:lnTo>
                    <a:pt x="452" y="1098"/>
                  </a:lnTo>
                  <a:lnTo>
                    <a:pt x="446" y="1085"/>
                  </a:lnTo>
                  <a:lnTo>
                    <a:pt x="442" y="1076"/>
                  </a:lnTo>
                  <a:lnTo>
                    <a:pt x="437" y="1064"/>
                  </a:lnTo>
                  <a:lnTo>
                    <a:pt x="435" y="1055"/>
                  </a:lnTo>
                  <a:lnTo>
                    <a:pt x="429" y="1047"/>
                  </a:lnTo>
                  <a:lnTo>
                    <a:pt x="425" y="1038"/>
                  </a:lnTo>
                  <a:lnTo>
                    <a:pt x="418" y="1028"/>
                  </a:lnTo>
                  <a:lnTo>
                    <a:pt x="416" y="1019"/>
                  </a:lnTo>
                  <a:lnTo>
                    <a:pt x="414" y="1011"/>
                  </a:lnTo>
                  <a:lnTo>
                    <a:pt x="406" y="1002"/>
                  </a:lnTo>
                  <a:lnTo>
                    <a:pt x="404" y="992"/>
                  </a:lnTo>
                  <a:lnTo>
                    <a:pt x="401" y="986"/>
                  </a:lnTo>
                  <a:lnTo>
                    <a:pt x="397" y="971"/>
                  </a:lnTo>
                  <a:lnTo>
                    <a:pt x="391" y="960"/>
                  </a:lnTo>
                  <a:lnTo>
                    <a:pt x="389" y="944"/>
                  </a:lnTo>
                  <a:lnTo>
                    <a:pt x="385" y="935"/>
                  </a:lnTo>
                  <a:lnTo>
                    <a:pt x="384" y="929"/>
                  </a:lnTo>
                  <a:lnTo>
                    <a:pt x="384" y="925"/>
                  </a:lnTo>
                  <a:lnTo>
                    <a:pt x="380" y="893"/>
                  </a:lnTo>
                  <a:lnTo>
                    <a:pt x="374" y="863"/>
                  </a:lnTo>
                  <a:lnTo>
                    <a:pt x="368" y="830"/>
                  </a:lnTo>
                  <a:lnTo>
                    <a:pt x="365" y="802"/>
                  </a:lnTo>
                  <a:lnTo>
                    <a:pt x="359" y="775"/>
                  </a:lnTo>
                  <a:lnTo>
                    <a:pt x="355" y="749"/>
                  </a:lnTo>
                  <a:lnTo>
                    <a:pt x="349" y="720"/>
                  </a:lnTo>
                  <a:lnTo>
                    <a:pt x="347" y="694"/>
                  </a:lnTo>
                  <a:lnTo>
                    <a:pt x="340" y="669"/>
                  </a:lnTo>
                  <a:lnTo>
                    <a:pt x="334" y="644"/>
                  </a:lnTo>
                  <a:lnTo>
                    <a:pt x="325" y="621"/>
                  </a:lnTo>
                  <a:lnTo>
                    <a:pt x="323" y="597"/>
                  </a:lnTo>
                  <a:lnTo>
                    <a:pt x="317" y="574"/>
                  </a:lnTo>
                  <a:lnTo>
                    <a:pt x="311" y="551"/>
                  </a:lnTo>
                  <a:lnTo>
                    <a:pt x="304" y="526"/>
                  </a:lnTo>
                  <a:lnTo>
                    <a:pt x="298" y="509"/>
                  </a:lnTo>
                  <a:lnTo>
                    <a:pt x="292" y="488"/>
                  </a:lnTo>
                  <a:lnTo>
                    <a:pt x="287" y="467"/>
                  </a:lnTo>
                  <a:lnTo>
                    <a:pt x="277" y="448"/>
                  </a:lnTo>
                  <a:lnTo>
                    <a:pt x="271" y="431"/>
                  </a:lnTo>
                  <a:lnTo>
                    <a:pt x="262" y="412"/>
                  </a:lnTo>
                  <a:lnTo>
                    <a:pt x="256" y="395"/>
                  </a:lnTo>
                  <a:lnTo>
                    <a:pt x="251" y="376"/>
                  </a:lnTo>
                  <a:lnTo>
                    <a:pt x="243" y="365"/>
                  </a:lnTo>
                  <a:lnTo>
                    <a:pt x="235" y="346"/>
                  </a:lnTo>
                  <a:lnTo>
                    <a:pt x="230" y="331"/>
                  </a:lnTo>
                  <a:lnTo>
                    <a:pt x="222" y="317"/>
                  </a:lnTo>
                  <a:lnTo>
                    <a:pt x="214" y="304"/>
                  </a:lnTo>
                  <a:lnTo>
                    <a:pt x="209" y="289"/>
                  </a:lnTo>
                  <a:lnTo>
                    <a:pt x="201" y="277"/>
                  </a:lnTo>
                  <a:lnTo>
                    <a:pt x="194" y="264"/>
                  </a:lnTo>
                  <a:lnTo>
                    <a:pt x="186" y="253"/>
                  </a:lnTo>
                  <a:lnTo>
                    <a:pt x="180" y="241"/>
                  </a:lnTo>
                  <a:lnTo>
                    <a:pt x="175" y="228"/>
                  </a:lnTo>
                  <a:lnTo>
                    <a:pt x="165" y="217"/>
                  </a:lnTo>
                  <a:lnTo>
                    <a:pt x="159" y="207"/>
                  </a:lnTo>
                  <a:lnTo>
                    <a:pt x="152" y="199"/>
                  </a:lnTo>
                  <a:lnTo>
                    <a:pt x="144" y="190"/>
                  </a:lnTo>
                  <a:lnTo>
                    <a:pt x="138" y="179"/>
                  </a:lnTo>
                  <a:lnTo>
                    <a:pt x="133" y="171"/>
                  </a:lnTo>
                  <a:lnTo>
                    <a:pt x="123" y="161"/>
                  </a:lnTo>
                  <a:lnTo>
                    <a:pt x="117" y="154"/>
                  </a:lnTo>
                  <a:lnTo>
                    <a:pt x="112" y="144"/>
                  </a:lnTo>
                  <a:lnTo>
                    <a:pt x="106" y="139"/>
                  </a:lnTo>
                  <a:lnTo>
                    <a:pt x="93" y="123"/>
                  </a:lnTo>
                  <a:lnTo>
                    <a:pt x="83" y="114"/>
                  </a:lnTo>
                  <a:lnTo>
                    <a:pt x="72" y="103"/>
                  </a:lnTo>
                  <a:lnTo>
                    <a:pt x="62" y="93"/>
                  </a:lnTo>
                  <a:lnTo>
                    <a:pt x="51" y="84"/>
                  </a:lnTo>
                  <a:lnTo>
                    <a:pt x="45" y="78"/>
                  </a:lnTo>
                  <a:lnTo>
                    <a:pt x="30" y="63"/>
                  </a:lnTo>
                  <a:lnTo>
                    <a:pt x="21" y="57"/>
                  </a:lnTo>
                  <a:lnTo>
                    <a:pt x="11" y="46"/>
                  </a:lnTo>
                  <a:lnTo>
                    <a:pt x="5" y="36"/>
                  </a:lnTo>
                  <a:lnTo>
                    <a:pt x="3" y="27"/>
                  </a:lnTo>
                  <a:lnTo>
                    <a:pt x="3" y="17"/>
                  </a:lnTo>
                  <a:lnTo>
                    <a:pt x="0" y="8"/>
                  </a:lnTo>
                  <a:lnTo>
                    <a:pt x="5" y="2"/>
                  </a:lnTo>
                  <a:lnTo>
                    <a:pt x="11" y="0"/>
                  </a:lnTo>
                  <a:lnTo>
                    <a:pt x="21" y="2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364" name="群組 166"/>
          <p:cNvGrpSpPr/>
          <p:nvPr/>
        </p:nvGrpSpPr>
        <p:grpSpPr>
          <a:xfrm>
            <a:off x="7215206" y="4929198"/>
            <a:ext cx="1088171" cy="1643056"/>
            <a:chOff x="5259382" y="2860675"/>
            <a:chExt cx="2079625" cy="3140077"/>
          </a:xfrm>
        </p:grpSpPr>
        <p:sp>
          <p:nvSpPr>
            <p:cNvPr id="365" name="Freeform 55"/>
            <p:cNvSpPr>
              <a:spLocks/>
            </p:cNvSpPr>
            <p:nvPr/>
          </p:nvSpPr>
          <p:spPr bwMode="auto">
            <a:xfrm>
              <a:off x="6645269" y="3200400"/>
              <a:ext cx="401637" cy="388939"/>
            </a:xfrm>
            <a:custGeom>
              <a:avLst/>
              <a:gdLst/>
              <a:ahLst/>
              <a:cxnLst>
                <a:cxn ang="0">
                  <a:pos x="15" y="13"/>
                </a:cxn>
                <a:cxn ang="0">
                  <a:pos x="40" y="34"/>
                </a:cxn>
                <a:cxn ang="0">
                  <a:pos x="57" y="49"/>
                </a:cxn>
                <a:cxn ang="0">
                  <a:pos x="76" y="60"/>
                </a:cxn>
                <a:cxn ang="0">
                  <a:pos x="93" y="72"/>
                </a:cxn>
                <a:cxn ang="0">
                  <a:pos x="114" y="87"/>
                </a:cxn>
                <a:cxn ang="0">
                  <a:pos x="135" y="102"/>
                </a:cxn>
                <a:cxn ang="0">
                  <a:pos x="157" y="115"/>
                </a:cxn>
                <a:cxn ang="0">
                  <a:pos x="175" y="127"/>
                </a:cxn>
                <a:cxn ang="0">
                  <a:pos x="195" y="138"/>
                </a:cxn>
                <a:cxn ang="0">
                  <a:pos x="216" y="153"/>
                </a:cxn>
                <a:cxn ang="0">
                  <a:pos x="237" y="169"/>
                </a:cxn>
                <a:cxn ang="0">
                  <a:pos x="262" y="180"/>
                </a:cxn>
                <a:cxn ang="0">
                  <a:pos x="281" y="193"/>
                </a:cxn>
                <a:cxn ang="0">
                  <a:pos x="304" y="209"/>
                </a:cxn>
                <a:cxn ang="0">
                  <a:pos x="323" y="220"/>
                </a:cxn>
                <a:cxn ang="0">
                  <a:pos x="340" y="235"/>
                </a:cxn>
                <a:cxn ang="0">
                  <a:pos x="361" y="247"/>
                </a:cxn>
                <a:cxn ang="0">
                  <a:pos x="380" y="262"/>
                </a:cxn>
                <a:cxn ang="0">
                  <a:pos x="403" y="283"/>
                </a:cxn>
                <a:cxn ang="0">
                  <a:pos x="433" y="311"/>
                </a:cxn>
                <a:cxn ang="0">
                  <a:pos x="460" y="340"/>
                </a:cxn>
                <a:cxn ang="0">
                  <a:pos x="482" y="372"/>
                </a:cxn>
                <a:cxn ang="0">
                  <a:pos x="498" y="401"/>
                </a:cxn>
                <a:cxn ang="0">
                  <a:pos x="503" y="425"/>
                </a:cxn>
                <a:cxn ang="0">
                  <a:pos x="505" y="442"/>
                </a:cxn>
                <a:cxn ang="0">
                  <a:pos x="503" y="461"/>
                </a:cxn>
                <a:cxn ang="0">
                  <a:pos x="484" y="475"/>
                </a:cxn>
                <a:cxn ang="0">
                  <a:pos x="463" y="482"/>
                </a:cxn>
                <a:cxn ang="0">
                  <a:pos x="446" y="486"/>
                </a:cxn>
                <a:cxn ang="0">
                  <a:pos x="437" y="475"/>
                </a:cxn>
                <a:cxn ang="0">
                  <a:pos x="424" y="446"/>
                </a:cxn>
                <a:cxn ang="0">
                  <a:pos x="410" y="420"/>
                </a:cxn>
                <a:cxn ang="0">
                  <a:pos x="389" y="393"/>
                </a:cxn>
                <a:cxn ang="0">
                  <a:pos x="367" y="368"/>
                </a:cxn>
                <a:cxn ang="0">
                  <a:pos x="344" y="340"/>
                </a:cxn>
                <a:cxn ang="0">
                  <a:pos x="317" y="313"/>
                </a:cxn>
                <a:cxn ang="0">
                  <a:pos x="285" y="290"/>
                </a:cxn>
                <a:cxn ang="0">
                  <a:pos x="256" y="262"/>
                </a:cxn>
                <a:cxn ang="0">
                  <a:pos x="226" y="235"/>
                </a:cxn>
                <a:cxn ang="0">
                  <a:pos x="192" y="210"/>
                </a:cxn>
                <a:cxn ang="0">
                  <a:pos x="163" y="184"/>
                </a:cxn>
                <a:cxn ang="0">
                  <a:pos x="133" y="159"/>
                </a:cxn>
                <a:cxn ang="0">
                  <a:pos x="102" y="133"/>
                </a:cxn>
                <a:cxn ang="0">
                  <a:pos x="72" y="106"/>
                </a:cxn>
                <a:cxn ang="0">
                  <a:pos x="45" y="81"/>
                </a:cxn>
                <a:cxn ang="0">
                  <a:pos x="0" y="0"/>
                </a:cxn>
              </a:cxnLst>
              <a:rect l="0" t="0" r="r" b="b"/>
              <a:pathLst>
                <a:path w="505" h="490">
                  <a:moveTo>
                    <a:pt x="0" y="0"/>
                  </a:moveTo>
                  <a:lnTo>
                    <a:pt x="15" y="13"/>
                  </a:lnTo>
                  <a:lnTo>
                    <a:pt x="30" y="26"/>
                  </a:lnTo>
                  <a:lnTo>
                    <a:pt x="40" y="34"/>
                  </a:lnTo>
                  <a:lnTo>
                    <a:pt x="47" y="39"/>
                  </a:lnTo>
                  <a:lnTo>
                    <a:pt x="57" y="49"/>
                  </a:lnTo>
                  <a:lnTo>
                    <a:pt x="66" y="55"/>
                  </a:lnTo>
                  <a:lnTo>
                    <a:pt x="76" y="60"/>
                  </a:lnTo>
                  <a:lnTo>
                    <a:pt x="83" y="66"/>
                  </a:lnTo>
                  <a:lnTo>
                    <a:pt x="93" y="72"/>
                  </a:lnTo>
                  <a:lnTo>
                    <a:pt x="104" y="81"/>
                  </a:lnTo>
                  <a:lnTo>
                    <a:pt x="114" y="87"/>
                  </a:lnTo>
                  <a:lnTo>
                    <a:pt x="123" y="95"/>
                  </a:lnTo>
                  <a:lnTo>
                    <a:pt x="135" y="102"/>
                  </a:lnTo>
                  <a:lnTo>
                    <a:pt x="148" y="108"/>
                  </a:lnTo>
                  <a:lnTo>
                    <a:pt x="157" y="115"/>
                  </a:lnTo>
                  <a:lnTo>
                    <a:pt x="165" y="121"/>
                  </a:lnTo>
                  <a:lnTo>
                    <a:pt x="175" y="127"/>
                  </a:lnTo>
                  <a:lnTo>
                    <a:pt x="186" y="136"/>
                  </a:lnTo>
                  <a:lnTo>
                    <a:pt x="195" y="138"/>
                  </a:lnTo>
                  <a:lnTo>
                    <a:pt x="207" y="148"/>
                  </a:lnTo>
                  <a:lnTo>
                    <a:pt x="216" y="153"/>
                  </a:lnTo>
                  <a:lnTo>
                    <a:pt x="228" y="163"/>
                  </a:lnTo>
                  <a:lnTo>
                    <a:pt x="237" y="169"/>
                  </a:lnTo>
                  <a:lnTo>
                    <a:pt x="251" y="174"/>
                  </a:lnTo>
                  <a:lnTo>
                    <a:pt x="262" y="180"/>
                  </a:lnTo>
                  <a:lnTo>
                    <a:pt x="271" y="188"/>
                  </a:lnTo>
                  <a:lnTo>
                    <a:pt x="281" y="193"/>
                  </a:lnTo>
                  <a:lnTo>
                    <a:pt x="292" y="201"/>
                  </a:lnTo>
                  <a:lnTo>
                    <a:pt x="304" y="209"/>
                  </a:lnTo>
                  <a:lnTo>
                    <a:pt x="313" y="218"/>
                  </a:lnTo>
                  <a:lnTo>
                    <a:pt x="323" y="220"/>
                  </a:lnTo>
                  <a:lnTo>
                    <a:pt x="330" y="230"/>
                  </a:lnTo>
                  <a:lnTo>
                    <a:pt x="340" y="235"/>
                  </a:lnTo>
                  <a:lnTo>
                    <a:pt x="349" y="241"/>
                  </a:lnTo>
                  <a:lnTo>
                    <a:pt x="361" y="247"/>
                  </a:lnTo>
                  <a:lnTo>
                    <a:pt x="370" y="256"/>
                  </a:lnTo>
                  <a:lnTo>
                    <a:pt x="380" y="262"/>
                  </a:lnTo>
                  <a:lnTo>
                    <a:pt x="389" y="269"/>
                  </a:lnTo>
                  <a:lnTo>
                    <a:pt x="403" y="283"/>
                  </a:lnTo>
                  <a:lnTo>
                    <a:pt x="422" y="296"/>
                  </a:lnTo>
                  <a:lnTo>
                    <a:pt x="433" y="311"/>
                  </a:lnTo>
                  <a:lnTo>
                    <a:pt x="448" y="326"/>
                  </a:lnTo>
                  <a:lnTo>
                    <a:pt x="460" y="340"/>
                  </a:lnTo>
                  <a:lnTo>
                    <a:pt x="473" y="357"/>
                  </a:lnTo>
                  <a:lnTo>
                    <a:pt x="482" y="372"/>
                  </a:lnTo>
                  <a:lnTo>
                    <a:pt x="492" y="385"/>
                  </a:lnTo>
                  <a:lnTo>
                    <a:pt x="498" y="401"/>
                  </a:lnTo>
                  <a:lnTo>
                    <a:pt x="503" y="420"/>
                  </a:lnTo>
                  <a:lnTo>
                    <a:pt x="503" y="425"/>
                  </a:lnTo>
                  <a:lnTo>
                    <a:pt x="505" y="435"/>
                  </a:lnTo>
                  <a:lnTo>
                    <a:pt x="505" y="442"/>
                  </a:lnTo>
                  <a:lnTo>
                    <a:pt x="505" y="454"/>
                  </a:lnTo>
                  <a:lnTo>
                    <a:pt x="503" y="461"/>
                  </a:lnTo>
                  <a:lnTo>
                    <a:pt x="498" y="467"/>
                  </a:lnTo>
                  <a:lnTo>
                    <a:pt x="484" y="475"/>
                  </a:lnTo>
                  <a:lnTo>
                    <a:pt x="475" y="480"/>
                  </a:lnTo>
                  <a:lnTo>
                    <a:pt x="463" y="482"/>
                  </a:lnTo>
                  <a:lnTo>
                    <a:pt x="452" y="486"/>
                  </a:lnTo>
                  <a:lnTo>
                    <a:pt x="446" y="486"/>
                  </a:lnTo>
                  <a:lnTo>
                    <a:pt x="443" y="490"/>
                  </a:lnTo>
                  <a:lnTo>
                    <a:pt x="437" y="475"/>
                  </a:lnTo>
                  <a:lnTo>
                    <a:pt x="433" y="461"/>
                  </a:lnTo>
                  <a:lnTo>
                    <a:pt x="424" y="446"/>
                  </a:lnTo>
                  <a:lnTo>
                    <a:pt x="418" y="435"/>
                  </a:lnTo>
                  <a:lnTo>
                    <a:pt x="410" y="420"/>
                  </a:lnTo>
                  <a:lnTo>
                    <a:pt x="401" y="408"/>
                  </a:lnTo>
                  <a:lnTo>
                    <a:pt x="389" y="393"/>
                  </a:lnTo>
                  <a:lnTo>
                    <a:pt x="380" y="380"/>
                  </a:lnTo>
                  <a:lnTo>
                    <a:pt x="367" y="368"/>
                  </a:lnTo>
                  <a:lnTo>
                    <a:pt x="355" y="357"/>
                  </a:lnTo>
                  <a:lnTo>
                    <a:pt x="344" y="340"/>
                  </a:lnTo>
                  <a:lnTo>
                    <a:pt x="330" y="328"/>
                  </a:lnTo>
                  <a:lnTo>
                    <a:pt x="317" y="313"/>
                  </a:lnTo>
                  <a:lnTo>
                    <a:pt x="302" y="302"/>
                  </a:lnTo>
                  <a:lnTo>
                    <a:pt x="285" y="290"/>
                  </a:lnTo>
                  <a:lnTo>
                    <a:pt x="273" y="277"/>
                  </a:lnTo>
                  <a:lnTo>
                    <a:pt x="256" y="262"/>
                  </a:lnTo>
                  <a:lnTo>
                    <a:pt x="241" y="247"/>
                  </a:lnTo>
                  <a:lnTo>
                    <a:pt x="226" y="235"/>
                  </a:lnTo>
                  <a:lnTo>
                    <a:pt x="211" y="222"/>
                  </a:lnTo>
                  <a:lnTo>
                    <a:pt x="192" y="210"/>
                  </a:lnTo>
                  <a:lnTo>
                    <a:pt x="178" y="199"/>
                  </a:lnTo>
                  <a:lnTo>
                    <a:pt x="163" y="184"/>
                  </a:lnTo>
                  <a:lnTo>
                    <a:pt x="148" y="172"/>
                  </a:lnTo>
                  <a:lnTo>
                    <a:pt x="133" y="159"/>
                  </a:lnTo>
                  <a:lnTo>
                    <a:pt x="118" y="144"/>
                  </a:lnTo>
                  <a:lnTo>
                    <a:pt x="102" y="133"/>
                  </a:lnTo>
                  <a:lnTo>
                    <a:pt x="87" y="121"/>
                  </a:lnTo>
                  <a:lnTo>
                    <a:pt x="72" y="106"/>
                  </a:lnTo>
                  <a:lnTo>
                    <a:pt x="61" y="95"/>
                  </a:lnTo>
                  <a:lnTo>
                    <a:pt x="45" y="81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6" name="Freeform 69"/>
            <p:cNvSpPr>
              <a:spLocks/>
            </p:cNvSpPr>
            <p:nvPr/>
          </p:nvSpPr>
          <p:spPr bwMode="auto">
            <a:xfrm>
              <a:off x="6016619" y="2860675"/>
              <a:ext cx="220662" cy="474663"/>
            </a:xfrm>
            <a:custGeom>
              <a:avLst/>
              <a:gdLst/>
              <a:ahLst/>
              <a:cxnLst>
                <a:cxn ang="0">
                  <a:pos x="243" y="63"/>
                </a:cxn>
                <a:cxn ang="0">
                  <a:pos x="217" y="66"/>
                </a:cxn>
                <a:cxn ang="0">
                  <a:pos x="192" y="74"/>
                </a:cxn>
                <a:cxn ang="0">
                  <a:pos x="148" y="103"/>
                </a:cxn>
                <a:cxn ang="0">
                  <a:pos x="108" y="144"/>
                </a:cxn>
                <a:cxn ang="0">
                  <a:pos x="93" y="171"/>
                </a:cxn>
                <a:cxn ang="0">
                  <a:pos x="80" y="198"/>
                </a:cxn>
                <a:cxn ang="0">
                  <a:pos x="69" y="226"/>
                </a:cxn>
                <a:cxn ang="0">
                  <a:pos x="63" y="258"/>
                </a:cxn>
                <a:cxn ang="0">
                  <a:pos x="53" y="289"/>
                </a:cxn>
                <a:cxn ang="0">
                  <a:pos x="51" y="319"/>
                </a:cxn>
                <a:cxn ang="0">
                  <a:pos x="48" y="352"/>
                </a:cxn>
                <a:cxn ang="0">
                  <a:pos x="51" y="386"/>
                </a:cxn>
                <a:cxn ang="0">
                  <a:pos x="53" y="416"/>
                </a:cxn>
                <a:cxn ang="0">
                  <a:pos x="59" y="447"/>
                </a:cxn>
                <a:cxn ang="0">
                  <a:pos x="72" y="473"/>
                </a:cxn>
                <a:cxn ang="0">
                  <a:pos x="84" y="500"/>
                </a:cxn>
                <a:cxn ang="0">
                  <a:pos x="118" y="543"/>
                </a:cxn>
                <a:cxn ang="0">
                  <a:pos x="162" y="564"/>
                </a:cxn>
                <a:cxn ang="0">
                  <a:pos x="198" y="543"/>
                </a:cxn>
                <a:cxn ang="0">
                  <a:pos x="217" y="519"/>
                </a:cxn>
                <a:cxn ang="0">
                  <a:pos x="238" y="490"/>
                </a:cxn>
                <a:cxn ang="0">
                  <a:pos x="257" y="469"/>
                </a:cxn>
                <a:cxn ang="0">
                  <a:pos x="272" y="473"/>
                </a:cxn>
                <a:cxn ang="0">
                  <a:pos x="272" y="504"/>
                </a:cxn>
                <a:cxn ang="0">
                  <a:pos x="257" y="530"/>
                </a:cxn>
                <a:cxn ang="0">
                  <a:pos x="223" y="566"/>
                </a:cxn>
                <a:cxn ang="0">
                  <a:pos x="196" y="585"/>
                </a:cxn>
                <a:cxn ang="0">
                  <a:pos x="165" y="593"/>
                </a:cxn>
                <a:cxn ang="0">
                  <a:pos x="139" y="597"/>
                </a:cxn>
                <a:cxn ang="0">
                  <a:pos x="114" y="591"/>
                </a:cxn>
                <a:cxn ang="0">
                  <a:pos x="72" y="564"/>
                </a:cxn>
                <a:cxn ang="0">
                  <a:pos x="44" y="524"/>
                </a:cxn>
                <a:cxn ang="0">
                  <a:pos x="21" y="483"/>
                </a:cxn>
                <a:cxn ang="0">
                  <a:pos x="15" y="454"/>
                </a:cxn>
                <a:cxn ang="0">
                  <a:pos x="10" y="428"/>
                </a:cxn>
                <a:cxn ang="0">
                  <a:pos x="6" y="401"/>
                </a:cxn>
                <a:cxn ang="0">
                  <a:pos x="2" y="376"/>
                </a:cxn>
                <a:cxn ang="0">
                  <a:pos x="0" y="350"/>
                </a:cxn>
                <a:cxn ang="0">
                  <a:pos x="0" y="308"/>
                </a:cxn>
                <a:cxn ang="0">
                  <a:pos x="0" y="283"/>
                </a:cxn>
                <a:cxn ang="0">
                  <a:pos x="2" y="241"/>
                </a:cxn>
                <a:cxn ang="0">
                  <a:pos x="6" y="213"/>
                </a:cxn>
                <a:cxn ang="0">
                  <a:pos x="17" y="169"/>
                </a:cxn>
                <a:cxn ang="0">
                  <a:pos x="36" y="123"/>
                </a:cxn>
                <a:cxn ang="0">
                  <a:pos x="57" y="82"/>
                </a:cxn>
                <a:cxn ang="0">
                  <a:pos x="91" y="47"/>
                </a:cxn>
                <a:cxn ang="0">
                  <a:pos x="129" y="23"/>
                </a:cxn>
                <a:cxn ang="0">
                  <a:pos x="160" y="9"/>
                </a:cxn>
                <a:cxn ang="0">
                  <a:pos x="190" y="2"/>
                </a:cxn>
                <a:cxn ang="0">
                  <a:pos x="217" y="2"/>
                </a:cxn>
                <a:cxn ang="0">
                  <a:pos x="251" y="0"/>
                </a:cxn>
                <a:cxn ang="0">
                  <a:pos x="278" y="11"/>
                </a:cxn>
                <a:cxn ang="0">
                  <a:pos x="280" y="46"/>
                </a:cxn>
                <a:cxn ang="0">
                  <a:pos x="266" y="66"/>
                </a:cxn>
              </a:cxnLst>
              <a:rect l="0" t="0" r="r" b="b"/>
              <a:pathLst>
                <a:path w="280" h="597">
                  <a:moveTo>
                    <a:pt x="266" y="66"/>
                  </a:moveTo>
                  <a:lnTo>
                    <a:pt x="253" y="63"/>
                  </a:lnTo>
                  <a:lnTo>
                    <a:pt x="243" y="63"/>
                  </a:lnTo>
                  <a:lnTo>
                    <a:pt x="236" y="63"/>
                  </a:lnTo>
                  <a:lnTo>
                    <a:pt x="226" y="66"/>
                  </a:lnTo>
                  <a:lnTo>
                    <a:pt x="217" y="66"/>
                  </a:lnTo>
                  <a:lnTo>
                    <a:pt x="207" y="68"/>
                  </a:lnTo>
                  <a:lnTo>
                    <a:pt x="198" y="72"/>
                  </a:lnTo>
                  <a:lnTo>
                    <a:pt x="192" y="74"/>
                  </a:lnTo>
                  <a:lnTo>
                    <a:pt x="175" y="82"/>
                  </a:lnTo>
                  <a:lnTo>
                    <a:pt x="160" y="93"/>
                  </a:lnTo>
                  <a:lnTo>
                    <a:pt x="148" y="103"/>
                  </a:lnTo>
                  <a:lnTo>
                    <a:pt x="135" y="116"/>
                  </a:lnTo>
                  <a:lnTo>
                    <a:pt x="120" y="129"/>
                  </a:lnTo>
                  <a:lnTo>
                    <a:pt x="108" y="144"/>
                  </a:lnTo>
                  <a:lnTo>
                    <a:pt x="103" y="154"/>
                  </a:lnTo>
                  <a:lnTo>
                    <a:pt x="99" y="163"/>
                  </a:lnTo>
                  <a:lnTo>
                    <a:pt x="93" y="171"/>
                  </a:lnTo>
                  <a:lnTo>
                    <a:pt x="91" y="180"/>
                  </a:lnTo>
                  <a:lnTo>
                    <a:pt x="84" y="190"/>
                  </a:lnTo>
                  <a:lnTo>
                    <a:pt x="80" y="198"/>
                  </a:lnTo>
                  <a:lnTo>
                    <a:pt x="78" y="207"/>
                  </a:lnTo>
                  <a:lnTo>
                    <a:pt x="76" y="217"/>
                  </a:lnTo>
                  <a:lnTo>
                    <a:pt x="69" y="226"/>
                  </a:lnTo>
                  <a:lnTo>
                    <a:pt x="67" y="237"/>
                  </a:lnTo>
                  <a:lnTo>
                    <a:pt x="63" y="247"/>
                  </a:lnTo>
                  <a:lnTo>
                    <a:pt x="63" y="258"/>
                  </a:lnTo>
                  <a:lnTo>
                    <a:pt x="57" y="268"/>
                  </a:lnTo>
                  <a:lnTo>
                    <a:pt x="57" y="277"/>
                  </a:lnTo>
                  <a:lnTo>
                    <a:pt x="53" y="289"/>
                  </a:lnTo>
                  <a:lnTo>
                    <a:pt x="53" y="298"/>
                  </a:lnTo>
                  <a:lnTo>
                    <a:pt x="51" y="308"/>
                  </a:lnTo>
                  <a:lnTo>
                    <a:pt x="51" y="319"/>
                  </a:lnTo>
                  <a:lnTo>
                    <a:pt x="51" y="331"/>
                  </a:lnTo>
                  <a:lnTo>
                    <a:pt x="51" y="344"/>
                  </a:lnTo>
                  <a:lnTo>
                    <a:pt x="48" y="352"/>
                  </a:lnTo>
                  <a:lnTo>
                    <a:pt x="48" y="361"/>
                  </a:lnTo>
                  <a:lnTo>
                    <a:pt x="48" y="372"/>
                  </a:lnTo>
                  <a:lnTo>
                    <a:pt x="51" y="386"/>
                  </a:lnTo>
                  <a:lnTo>
                    <a:pt x="51" y="395"/>
                  </a:lnTo>
                  <a:lnTo>
                    <a:pt x="51" y="405"/>
                  </a:lnTo>
                  <a:lnTo>
                    <a:pt x="53" y="416"/>
                  </a:lnTo>
                  <a:lnTo>
                    <a:pt x="57" y="428"/>
                  </a:lnTo>
                  <a:lnTo>
                    <a:pt x="57" y="437"/>
                  </a:lnTo>
                  <a:lnTo>
                    <a:pt x="59" y="447"/>
                  </a:lnTo>
                  <a:lnTo>
                    <a:pt x="63" y="454"/>
                  </a:lnTo>
                  <a:lnTo>
                    <a:pt x="67" y="464"/>
                  </a:lnTo>
                  <a:lnTo>
                    <a:pt x="72" y="473"/>
                  </a:lnTo>
                  <a:lnTo>
                    <a:pt x="76" y="483"/>
                  </a:lnTo>
                  <a:lnTo>
                    <a:pt x="80" y="490"/>
                  </a:lnTo>
                  <a:lnTo>
                    <a:pt x="84" y="500"/>
                  </a:lnTo>
                  <a:lnTo>
                    <a:pt x="93" y="515"/>
                  </a:lnTo>
                  <a:lnTo>
                    <a:pt x="105" y="530"/>
                  </a:lnTo>
                  <a:lnTo>
                    <a:pt x="118" y="543"/>
                  </a:lnTo>
                  <a:lnTo>
                    <a:pt x="135" y="559"/>
                  </a:lnTo>
                  <a:lnTo>
                    <a:pt x="148" y="564"/>
                  </a:lnTo>
                  <a:lnTo>
                    <a:pt x="162" y="564"/>
                  </a:lnTo>
                  <a:lnTo>
                    <a:pt x="175" y="559"/>
                  </a:lnTo>
                  <a:lnTo>
                    <a:pt x="192" y="549"/>
                  </a:lnTo>
                  <a:lnTo>
                    <a:pt x="198" y="543"/>
                  </a:lnTo>
                  <a:lnTo>
                    <a:pt x="205" y="536"/>
                  </a:lnTo>
                  <a:lnTo>
                    <a:pt x="211" y="526"/>
                  </a:lnTo>
                  <a:lnTo>
                    <a:pt x="217" y="519"/>
                  </a:lnTo>
                  <a:lnTo>
                    <a:pt x="223" y="509"/>
                  </a:lnTo>
                  <a:lnTo>
                    <a:pt x="230" y="500"/>
                  </a:lnTo>
                  <a:lnTo>
                    <a:pt x="238" y="490"/>
                  </a:lnTo>
                  <a:lnTo>
                    <a:pt x="243" y="485"/>
                  </a:lnTo>
                  <a:lnTo>
                    <a:pt x="247" y="477"/>
                  </a:lnTo>
                  <a:lnTo>
                    <a:pt x="257" y="469"/>
                  </a:lnTo>
                  <a:lnTo>
                    <a:pt x="262" y="467"/>
                  </a:lnTo>
                  <a:lnTo>
                    <a:pt x="268" y="467"/>
                  </a:lnTo>
                  <a:lnTo>
                    <a:pt x="272" y="473"/>
                  </a:lnTo>
                  <a:lnTo>
                    <a:pt x="274" y="479"/>
                  </a:lnTo>
                  <a:lnTo>
                    <a:pt x="274" y="488"/>
                  </a:lnTo>
                  <a:lnTo>
                    <a:pt x="272" y="504"/>
                  </a:lnTo>
                  <a:lnTo>
                    <a:pt x="266" y="511"/>
                  </a:lnTo>
                  <a:lnTo>
                    <a:pt x="262" y="523"/>
                  </a:lnTo>
                  <a:lnTo>
                    <a:pt x="257" y="530"/>
                  </a:lnTo>
                  <a:lnTo>
                    <a:pt x="251" y="540"/>
                  </a:lnTo>
                  <a:lnTo>
                    <a:pt x="238" y="551"/>
                  </a:lnTo>
                  <a:lnTo>
                    <a:pt x="223" y="566"/>
                  </a:lnTo>
                  <a:lnTo>
                    <a:pt x="213" y="572"/>
                  </a:lnTo>
                  <a:lnTo>
                    <a:pt x="205" y="580"/>
                  </a:lnTo>
                  <a:lnTo>
                    <a:pt x="196" y="585"/>
                  </a:lnTo>
                  <a:lnTo>
                    <a:pt x="186" y="587"/>
                  </a:lnTo>
                  <a:lnTo>
                    <a:pt x="175" y="591"/>
                  </a:lnTo>
                  <a:lnTo>
                    <a:pt x="165" y="593"/>
                  </a:lnTo>
                  <a:lnTo>
                    <a:pt x="156" y="597"/>
                  </a:lnTo>
                  <a:lnTo>
                    <a:pt x="148" y="597"/>
                  </a:lnTo>
                  <a:lnTo>
                    <a:pt x="139" y="597"/>
                  </a:lnTo>
                  <a:lnTo>
                    <a:pt x="129" y="593"/>
                  </a:lnTo>
                  <a:lnTo>
                    <a:pt x="120" y="593"/>
                  </a:lnTo>
                  <a:lnTo>
                    <a:pt x="114" y="591"/>
                  </a:lnTo>
                  <a:lnTo>
                    <a:pt x="99" y="585"/>
                  </a:lnTo>
                  <a:lnTo>
                    <a:pt x="88" y="576"/>
                  </a:lnTo>
                  <a:lnTo>
                    <a:pt x="72" y="564"/>
                  </a:lnTo>
                  <a:lnTo>
                    <a:pt x="63" y="551"/>
                  </a:lnTo>
                  <a:lnTo>
                    <a:pt x="51" y="540"/>
                  </a:lnTo>
                  <a:lnTo>
                    <a:pt x="44" y="524"/>
                  </a:lnTo>
                  <a:lnTo>
                    <a:pt x="36" y="505"/>
                  </a:lnTo>
                  <a:lnTo>
                    <a:pt x="27" y="490"/>
                  </a:lnTo>
                  <a:lnTo>
                    <a:pt x="21" y="483"/>
                  </a:lnTo>
                  <a:lnTo>
                    <a:pt x="21" y="473"/>
                  </a:lnTo>
                  <a:lnTo>
                    <a:pt x="17" y="464"/>
                  </a:lnTo>
                  <a:lnTo>
                    <a:pt x="15" y="454"/>
                  </a:lnTo>
                  <a:lnTo>
                    <a:pt x="12" y="447"/>
                  </a:lnTo>
                  <a:lnTo>
                    <a:pt x="12" y="437"/>
                  </a:lnTo>
                  <a:lnTo>
                    <a:pt x="10" y="428"/>
                  </a:lnTo>
                  <a:lnTo>
                    <a:pt x="10" y="422"/>
                  </a:lnTo>
                  <a:lnTo>
                    <a:pt x="6" y="410"/>
                  </a:lnTo>
                  <a:lnTo>
                    <a:pt x="6" y="401"/>
                  </a:lnTo>
                  <a:lnTo>
                    <a:pt x="6" y="395"/>
                  </a:lnTo>
                  <a:lnTo>
                    <a:pt x="6" y="386"/>
                  </a:lnTo>
                  <a:lnTo>
                    <a:pt x="2" y="376"/>
                  </a:lnTo>
                  <a:lnTo>
                    <a:pt x="2" y="367"/>
                  </a:lnTo>
                  <a:lnTo>
                    <a:pt x="0" y="359"/>
                  </a:lnTo>
                  <a:lnTo>
                    <a:pt x="0" y="350"/>
                  </a:lnTo>
                  <a:lnTo>
                    <a:pt x="0" y="334"/>
                  </a:lnTo>
                  <a:lnTo>
                    <a:pt x="0" y="319"/>
                  </a:lnTo>
                  <a:lnTo>
                    <a:pt x="0" y="308"/>
                  </a:lnTo>
                  <a:lnTo>
                    <a:pt x="0" y="298"/>
                  </a:lnTo>
                  <a:lnTo>
                    <a:pt x="0" y="289"/>
                  </a:lnTo>
                  <a:lnTo>
                    <a:pt x="0" y="283"/>
                  </a:lnTo>
                  <a:lnTo>
                    <a:pt x="0" y="266"/>
                  </a:lnTo>
                  <a:lnTo>
                    <a:pt x="2" y="251"/>
                  </a:lnTo>
                  <a:lnTo>
                    <a:pt x="2" y="241"/>
                  </a:lnTo>
                  <a:lnTo>
                    <a:pt x="2" y="232"/>
                  </a:lnTo>
                  <a:lnTo>
                    <a:pt x="6" y="222"/>
                  </a:lnTo>
                  <a:lnTo>
                    <a:pt x="6" y="213"/>
                  </a:lnTo>
                  <a:lnTo>
                    <a:pt x="10" y="198"/>
                  </a:lnTo>
                  <a:lnTo>
                    <a:pt x="15" y="184"/>
                  </a:lnTo>
                  <a:lnTo>
                    <a:pt x="17" y="169"/>
                  </a:lnTo>
                  <a:lnTo>
                    <a:pt x="21" y="150"/>
                  </a:lnTo>
                  <a:lnTo>
                    <a:pt x="31" y="139"/>
                  </a:lnTo>
                  <a:lnTo>
                    <a:pt x="36" y="123"/>
                  </a:lnTo>
                  <a:lnTo>
                    <a:pt x="42" y="108"/>
                  </a:lnTo>
                  <a:lnTo>
                    <a:pt x="51" y="93"/>
                  </a:lnTo>
                  <a:lnTo>
                    <a:pt x="57" y="82"/>
                  </a:lnTo>
                  <a:lnTo>
                    <a:pt x="69" y="72"/>
                  </a:lnTo>
                  <a:lnTo>
                    <a:pt x="78" y="57"/>
                  </a:lnTo>
                  <a:lnTo>
                    <a:pt x="91" y="47"/>
                  </a:lnTo>
                  <a:lnTo>
                    <a:pt x="103" y="38"/>
                  </a:lnTo>
                  <a:lnTo>
                    <a:pt x="118" y="32"/>
                  </a:lnTo>
                  <a:lnTo>
                    <a:pt x="129" y="23"/>
                  </a:lnTo>
                  <a:lnTo>
                    <a:pt x="145" y="17"/>
                  </a:lnTo>
                  <a:lnTo>
                    <a:pt x="154" y="11"/>
                  </a:lnTo>
                  <a:lnTo>
                    <a:pt x="160" y="9"/>
                  </a:lnTo>
                  <a:lnTo>
                    <a:pt x="169" y="6"/>
                  </a:lnTo>
                  <a:lnTo>
                    <a:pt x="177" y="6"/>
                  </a:lnTo>
                  <a:lnTo>
                    <a:pt x="190" y="2"/>
                  </a:lnTo>
                  <a:lnTo>
                    <a:pt x="198" y="2"/>
                  </a:lnTo>
                  <a:lnTo>
                    <a:pt x="207" y="2"/>
                  </a:lnTo>
                  <a:lnTo>
                    <a:pt x="217" y="2"/>
                  </a:lnTo>
                  <a:lnTo>
                    <a:pt x="226" y="0"/>
                  </a:lnTo>
                  <a:lnTo>
                    <a:pt x="242" y="0"/>
                  </a:lnTo>
                  <a:lnTo>
                    <a:pt x="251" y="0"/>
                  </a:lnTo>
                  <a:lnTo>
                    <a:pt x="262" y="2"/>
                  </a:lnTo>
                  <a:lnTo>
                    <a:pt x="272" y="2"/>
                  </a:lnTo>
                  <a:lnTo>
                    <a:pt x="278" y="11"/>
                  </a:lnTo>
                  <a:lnTo>
                    <a:pt x="280" y="21"/>
                  </a:lnTo>
                  <a:lnTo>
                    <a:pt x="280" y="32"/>
                  </a:lnTo>
                  <a:lnTo>
                    <a:pt x="280" y="46"/>
                  </a:lnTo>
                  <a:lnTo>
                    <a:pt x="278" y="53"/>
                  </a:lnTo>
                  <a:lnTo>
                    <a:pt x="272" y="59"/>
                  </a:lnTo>
                  <a:lnTo>
                    <a:pt x="266" y="66"/>
                  </a:lnTo>
                  <a:lnTo>
                    <a:pt x="266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7" name="Freeform 70"/>
            <p:cNvSpPr>
              <a:spLocks/>
            </p:cNvSpPr>
            <p:nvPr/>
          </p:nvSpPr>
          <p:spPr bwMode="auto">
            <a:xfrm>
              <a:off x="6203944" y="2862264"/>
              <a:ext cx="246062" cy="322263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66" y="0"/>
                </a:cxn>
                <a:cxn ang="0">
                  <a:pos x="81" y="7"/>
                </a:cxn>
                <a:cxn ang="0">
                  <a:pos x="106" y="15"/>
                </a:cxn>
                <a:cxn ang="0">
                  <a:pos x="135" y="34"/>
                </a:cxn>
                <a:cxn ang="0">
                  <a:pos x="159" y="55"/>
                </a:cxn>
                <a:cxn ang="0">
                  <a:pos x="180" y="80"/>
                </a:cxn>
                <a:cxn ang="0">
                  <a:pos x="199" y="108"/>
                </a:cxn>
                <a:cxn ang="0">
                  <a:pos x="211" y="139"/>
                </a:cxn>
                <a:cxn ang="0">
                  <a:pos x="220" y="173"/>
                </a:cxn>
                <a:cxn ang="0">
                  <a:pos x="220" y="203"/>
                </a:cxn>
                <a:cxn ang="0">
                  <a:pos x="220" y="235"/>
                </a:cxn>
                <a:cxn ang="0">
                  <a:pos x="226" y="266"/>
                </a:cxn>
                <a:cxn ang="0">
                  <a:pos x="241" y="287"/>
                </a:cxn>
                <a:cxn ang="0">
                  <a:pos x="256" y="306"/>
                </a:cxn>
                <a:cxn ang="0">
                  <a:pos x="272" y="321"/>
                </a:cxn>
                <a:cxn ang="0">
                  <a:pos x="289" y="334"/>
                </a:cxn>
                <a:cxn ang="0">
                  <a:pos x="308" y="357"/>
                </a:cxn>
                <a:cxn ang="0">
                  <a:pos x="308" y="382"/>
                </a:cxn>
                <a:cxn ang="0">
                  <a:pos x="289" y="403"/>
                </a:cxn>
                <a:cxn ang="0">
                  <a:pos x="262" y="403"/>
                </a:cxn>
                <a:cxn ang="0">
                  <a:pos x="235" y="388"/>
                </a:cxn>
                <a:cxn ang="0">
                  <a:pos x="214" y="370"/>
                </a:cxn>
                <a:cxn ang="0">
                  <a:pos x="194" y="359"/>
                </a:cxn>
                <a:cxn ang="0">
                  <a:pos x="175" y="342"/>
                </a:cxn>
                <a:cxn ang="0">
                  <a:pos x="156" y="323"/>
                </a:cxn>
                <a:cxn ang="0">
                  <a:pos x="148" y="306"/>
                </a:cxn>
                <a:cxn ang="0">
                  <a:pos x="142" y="287"/>
                </a:cxn>
                <a:cxn ang="0">
                  <a:pos x="142" y="270"/>
                </a:cxn>
                <a:cxn ang="0">
                  <a:pos x="142" y="249"/>
                </a:cxn>
                <a:cxn ang="0">
                  <a:pos x="142" y="226"/>
                </a:cxn>
                <a:cxn ang="0">
                  <a:pos x="142" y="205"/>
                </a:cxn>
                <a:cxn ang="0">
                  <a:pos x="142" y="184"/>
                </a:cxn>
                <a:cxn ang="0">
                  <a:pos x="135" y="163"/>
                </a:cxn>
                <a:cxn ang="0">
                  <a:pos x="127" y="139"/>
                </a:cxn>
                <a:cxn ang="0">
                  <a:pos x="118" y="121"/>
                </a:cxn>
                <a:cxn ang="0">
                  <a:pos x="106" y="101"/>
                </a:cxn>
                <a:cxn ang="0">
                  <a:pos x="91" y="85"/>
                </a:cxn>
                <a:cxn ang="0">
                  <a:pos x="72" y="72"/>
                </a:cxn>
                <a:cxn ang="0">
                  <a:pos x="55" y="64"/>
                </a:cxn>
                <a:cxn ang="0">
                  <a:pos x="34" y="61"/>
                </a:cxn>
                <a:cxn ang="0">
                  <a:pos x="13" y="57"/>
                </a:cxn>
                <a:cxn ang="0">
                  <a:pos x="0" y="40"/>
                </a:cxn>
                <a:cxn ang="0">
                  <a:pos x="0" y="19"/>
                </a:cxn>
                <a:cxn ang="0">
                  <a:pos x="15" y="0"/>
                </a:cxn>
                <a:cxn ang="0">
                  <a:pos x="24" y="0"/>
                </a:cxn>
              </a:cxnLst>
              <a:rect l="0" t="0" r="r" b="b"/>
              <a:pathLst>
                <a:path w="310" h="405">
                  <a:moveTo>
                    <a:pt x="24" y="0"/>
                  </a:moveTo>
                  <a:lnTo>
                    <a:pt x="40" y="0"/>
                  </a:lnTo>
                  <a:lnTo>
                    <a:pt x="57" y="0"/>
                  </a:lnTo>
                  <a:lnTo>
                    <a:pt x="66" y="0"/>
                  </a:lnTo>
                  <a:lnTo>
                    <a:pt x="76" y="4"/>
                  </a:lnTo>
                  <a:lnTo>
                    <a:pt x="81" y="7"/>
                  </a:lnTo>
                  <a:lnTo>
                    <a:pt x="91" y="13"/>
                  </a:lnTo>
                  <a:lnTo>
                    <a:pt x="106" y="15"/>
                  </a:lnTo>
                  <a:lnTo>
                    <a:pt x="119" y="25"/>
                  </a:lnTo>
                  <a:lnTo>
                    <a:pt x="135" y="34"/>
                  </a:lnTo>
                  <a:lnTo>
                    <a:pt x="148" y="45"/>
                  </a:lnTo>
                  <a:lnTo>
                    <a:pt x="159" y="55"/>
                  </a:lnTo>
                  <a:lnTo>
                    <a:pt x="171" y="66"/>
                  </a:lnTo>
                  <a:lnTo>
                    <a:pt x="180" y="80"/>
                  </a:lnTo>
                  <a:lnTo>
                    <a:pt x="194" y="93"/>
                  </a:lnTo>
                  <a:lnTo>
                    <a:pt x="199" y="108"/>
                  </a:lnTo>
                  <a:lnTo>
                    <a:pt x="205" y="125"/>
                  </a:lnTo>
                  <a:lnTo>
                    <a:pt x="211" y="139"/>
                  </a:lnTo>
                  <a:lnTo>
                    <a:pt x="220" y="154"/>
                  </a:lnTo>
                  <a:lnTo>
                    <a:pt x="220" y="173"/>
                  </a:lnTo>
                  <a:lnTo>
                    <a:pt x="224" y="188"/>
                  </a:lnTo>
                  <a:lnTo>
                    <a:pt x="220" y="203"/>
                  </a:lnTo>
                  <a:lnTo>
                    <a:pt x="220" y="220"/>
                  </a:lnTo>
                  <a:lnTo>
                    <a:pt x="220" y="235"/>
                  </a:lnTo>
                  <a:lnTo>
                    <a:pt x="220" y="251"/>
                  </a:lnTo>
                  <a:lnTo>
                    <a:pt x="226" y="266"/>
                  </a:lnTo>
                  <a:lnTo>
                    <a:pt x="235" y="281"/>
                  </a:lnTo>
                  <a:lnTo>
                    <a:pt x="241" y="287"/>
                  </a:lnTo>
                  <a:lnTo>
                    <a:pt x="251" y="296"/>
                  </a:lnTo>
                  <a:lnTo>
                    <a:pt x="256" y="306"/>
                  </a:lnTo>
                  <a:lnTo>
                    <a:pt x="266" y="312"/>
                  </a:lnTo>
                  <a:lnTo>
                    <a:pt x="272" y="321"/>
                  </a:lnTo>
                  <a:lnTo>
                    <a:pt x="281" y="327"/>
                  </a:lnTo>
                  <a:lnTo>
                    <a:pt x="289" y="334"/>
                  </a:lnTo>
                  <a:lnTo>
                    <a:pt x="298" y="344"/>
                  </a:lnTo>
                  <a:lnTo>
                    <a:pt x="308" y="357"/>
                  </a:lnTo>
                  <a:lnTo>
                    <a:pt x="310" y="369"/>
                  </a:lnTo>
                  <a:lnTo>
                    <a:pt x="308" y="382"/>
                  </a:lnTo>
                  <a:lnTo>
                    <a:pt x="302" y="393"/>
                  </a:lnTo>
                  <a:lnTo>
                    <a:pt x="289" y="403"/>
                  </a:lnTo>
                  <a:lnTo>
                    <a:pt x="277" y="405"/>
                  </a:lnTo>
                  <a:lnTo>
                    <a:pt x="262" y="403"/>
                  </a:lnTo>
                  <a:lnTo>
                    <a:pt x="247" y="395"/>
                  </a:lnTo>
                  <a:lnTo>
                    <a:pt x="235" y="388"/>
                  </a:lnTo>
                  <a:lnTo>
                    <a:pt x="226" y="382"/>
                  </a:lnTo>
                  <a:lnTo>
                    <a:pt x="214" y="370"/>
                  </a:lnTo>
                  <a:lnTo>
                    <a:pt x="205" y="365"/>
                  </a:lnTo>
                  <a:lnTo>
                    <a:pt x="194" y="359"/>
                  </a:lnTo>
                  <a:lnTo>
                    <a:pt x="184" y="350"/>
                  </a:lnTo>
                  <a:lnTo>
                    <a:pt x="175" y="342"/>
                  </a:lnTo>
                  <a:lnTo>
                    <a:pt x="167" y="332"/>
                  </a:lnTo>
                  <a:lnTo>
                    <a:pt x="156" y="323"/>
                  </a:lnTo>
                  <a:lnTo>
                    <a:pt x="150" y="313"/>
                  </a:lnTo>
                  <a:lnTo>
                    <a:pt x="148" y="306"/>
                  </a:lnTo>
                  <a:lnTo>
                    <a:pt x="144" y="296"/>
                  </a:lnTo>
                  <a:lnTo>
                    <a:pt x="142" y="287"/>
                  </a:lnTo>
                  <a:lnTo>
                    <a:pt x="142" y="277"/>
                  </a:lnTo>
                  <a:lnTo>
                    <a:pt x="142" y="270"/>
                  </a:lnTo>
                  <a:lnTo>
                    <a:pt x="142" y="256"/>
                  </a:lnTo>
                  <a:lnTo>
                    <a:pt x="142" y="249"/>
                  </a:lnTo>
                  <a:lnTo>
                    <a:pt x="142" y="235"/>
                  </a:lnTo>
                  <a:lnTo>
                    <a:pt x="142" y="226"/>
                  </a:lnTo>
                  <a:lnTo>
                    <a:pt x="144" y="215"/>
                  </a:lnTo>
                  <a:lnTo>
                    <a:pt x="142" y="205"/>
                  </a:lnTo>
                  <a:lnTo>
                    <a:pt x="142" y="194"/>
                  </a:lnTo>
                  <a:lnTo>
                    <a:pt x="142" y="184"/>
                  </a:lnTo>
                  <a:lnTo>
                    <a:pt x="138" y="175"/>
                  </a:lnTo>
                  <a:lnTo>
                    <a:pt x="135" y="163"/>
                  </a:lnTo>
                  <a:lnTo>
                    <a:pt x="133" y="152"/>
                  </a:lnTo>
                  <a:lnTo>
                    <a:pt x="127" y="139"/>
                  </a:lnTo>
                  <a:lnTo>
                    <a:pt x="123" y="129"/>
                  </a:lnTo>
                  <a:lnTo>
                    <a:pt x="118" y="121"/>
                  </a:lnTo>
                  <a:lnTo>
                    <a:pt x="112" y="112"/>
                  </a:lnTo>
                  <a:lnTo>
                    <a:pt x="106" y="101"/>
                  </a:lnTo>
                  <a:lnTo>
                    <a:pt x="99" y="93"/>
                  </a:lnTo>
                  <a:lnTo>
                    <a:pt x="91" y="85"/>
                  </a:lnTo>
                  <a:lnTo>
                    <a:pt x="81" y="80"/>
                  </a:lnTo>
                  <a:lnTo>
                    <a:pt x="72" y="72"/>
                  </a:lnTo>
                  <a:lnTo>
                    <a:pt x="66" y="70"/>
                  </a:lnTo>
                  <a:lnTo>
                    <a:pt x="55" y="64"/>
                  </a:lnTo>
                  <a:lnTo>
                    <a:pt x="42" y="64"/>
                  </a:lnTo>
                  <a:lnTo>
                    <a:pt x="34" y="61"/>
                  </a:lnTo>
                  <a:lnTo>
                    <a:pt x="21" y="61"/>
                  </a:lnTo>
                  <a:lnTo>
                    <a:pt x="13" y="57"/>
                  </a:lnTo>
                  <a:lnTo>
                    <a:pt x="4" y="49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5" y="7"/>
                  </a:lnTo>
                  <a:lnTo>
                    <a:pt x="15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8" name="Freeform 71"/>
            <p:cNvSpPr>
              <a:spLocks/>
            </p:cNvSpPr>
            <p:nvPr/>
          </p:nvSpPr>
          <p:spPr bwMode="auto">
            <a:xfrm>
              <a:off x="6215058" y="3098801"/>
              <a:ext cx="355599" cy="461964"/>
            </a:xfrm>
            <a:custGeom>
              <a:avLst/>
              <a:gdLst/>
              <a:ahLst/>
              <a:cxnLst>
                <a:cxn ang="0">
                  <a:pos x="403" y="57"/>
                </a:cxn>
                <a:cxn ang="0">
                  <a:pos x="378" y="57"/>
                </a:cxn>
                <a:cxn ang="0">
                  <a:pos x="352" y="61"/>
                </a:cxn>
                <a:cxn ang="0">
                  <a:pos x="325" y="63"/>
                </a:cxn>
                <a:cxn ang="0">
                  <a:pos x="285" y="78"/>
                </a:cxn>
                <a:cxn ang="0">
                  <a:pos x="259" y="92"/>
                </a:cxn>
                <a:cxn ang="0">
                  <a:pos x="232" y="112"/>
                </a:cxn>
                <a:cxn ang="0">
                  <a:pos x="201" y="139"/>
                </a:cxn>
                <a:cxn ang="0">
                  <a:pos x="175" y="175"/>
                </a:cxn>
                <a:cxn ang="0">
                  <a:pos x="141" y="213"/>
                </a:cxn>
                <a:cxn ang="0">
                  <a:pos x="114" y="261"/>
                </a:cxn>
                <a:cxn ang="0">
                  <a:pos x="101" y="287"/>
                </a:cxn>
                <a:cxn ang="0">
                  <a:pos x="89" y="314"/>
                </a:cxn>
                <a:cxn ang="0">
                  <a:pos x="74" y="340"/>
                </a:cxn>
                <a:cxn ang="0">
                  <a:pos x="68" y="371"/>
                </a:cxn>
                <a:cxn ang="0">
                  <a:pos x="59" y="405"/>
                </a:cxn>
                <a:cxn ang="0">
                  <a:pos x="53" y="437"/>
                </a:cxn>
                <a:cxn ang="0">
                  <a:pos x="48" y="464"/>
                </a:cxn>
                <a:cxn ang="0">
                  <a:pos x="44" y="494"/>
                </a:cxn>
                <a:cxn ang="0">
                  <a:pos x="36" y="531"/>
                </a:cxn>
                <a:cxn ang="0">
                  <a:pos x="27" y="567"/>
                </a:cxn>
                <a:cxn ang="0">
                  <a:pos x="15" y="584"/>
                </a:cxn>
                <a:cxn ang="0">
                  <a:pos x="6" y="567"/>
                </a:cxn>
                <a:cxn ang="0">
                  <a:pos x="0" y="525"/>
                </a:cxn>
                <a:cxn ang="0">
                  <a:pos x="2" y="498"/>
                </a:cxn>
                <a:cxn ang="0">
                  <a:pos x="2" y="468"/>
                </a:cxn>
                <a:cxn ang="0">
                  <a:pos x="8" y="437"/>
                </a:cxn>
                <a:cxn ang="0">
                  <a:pos x="11" y="405"/>
                </a:cxn>
                <a:cxn ang="0">
                  <a:pos x="21" y="375"/>
                </a:cxn>
                <a:cxn ang="0">
                  <a:pos x="29" y="340"/>
                </a:cxn>
                <a:cxn ang="0">
                  <a:pos x="42" y="304"/>
                </a:cxn>
                <a:cxn ang="0">
                  <a:pos x="53" y="272"/>
                </a:cxn>
                <a:cxn ang="0">
                  <a:pos x="68" y="242"/>
                </a:cxn>
                <a:cxn ang="0">
                  <a:pos x="84" y="207"/>
                </a:cxn>
                <a:cxn ang="0">
                  <a:pos x="101" y="175"/>
                </a:cxn>
                <a:cxn ang="0">
                  <a:pos x="116" y="149"/>
                </a:cxn>
                <a:cxn ang="0">
                  <a:pos x="137" y="118"/>
                </a:cxn>
                <a:cxn ang="0">
                  <a:pos x="158" y="93"/>
                </a:cxn>
                <a:cxn ang="0">
                  <a:pos x="196" y="54"/>
                </a:cxn>
                <a:cxn ang="0">
                  <a:pos x="238" y="27"/>
                </a:cxn>
                <a:cxn ang="0">
                  <a:pos x="264" y="12"/>
                </a:cxn>
                <a:cxn ang="0">
                  <a:pos x="293" y="4"/>
                </a:cxn>
                <a:cxn ang="0">
                  <a:pos x="329" y="4"/>
                </a:cxn>
                <a:cxn ang="0">
                  <a:pos x="352" y="4"/>
                </a:cxn>
                <a:cxn ang="0">
                  <a:pos x="378" y="10"/>
                </a:cxn>
                <a:cxn ang="0">
                  <a:pos x="409" y="16"/>
                </a:cxn>
                <a:cxn ang="0">
                  <a:pos x="439" y="31"/>
                </a:cxn>
                <a:cxn ang="0">
                  <a:pos x="445" y="54"/>
                </a:cxn>
                <a:cxn ang="0">
                  <a:pos x="428" y="61"/>
                </a:cxn>
              </a:cxnLst>
              <a:rect l="0" t="0" r="r" b="b"/>
              <a:pathLst>
                <a:path w="449" h="584">
                  <a:moveTo>
                    <a:pt x="428" y="61"/>
                  </a:moveTo>
                  <a:lnTo>
                    <a:pt x="418" y="57"/>
                  </a:lnTo>
                  <a:lnTo>
                    <a:pt x="403" y="57"/>
                  </a:lnTo>
                  <a:lnTo>
                    <a:pt x="393" y="57"/>
                  </a:lnTo>
                  <a:lnTo>
                    <a:pt x="388" y="57"/>
                  </a:lnTo>
                  <a:lnTo>
                    <a:pt x="378" y="57"/>
                  </a:lnTo>
                  <a:lnTo>
                    <a:pt x="373" y="61"/>
                  </a:lnTo>
                  <a:lnTo>
                    <a:pt x="363" y="61"/>
                  </a:lnTo>
                  <a:lnTo>
                    <a:pt x="352" y="61"/>
                  </a:lnTo>
                  <a:lnTo>
                    <a:pt x="346" y="61"/>
                  </a:lnTo>
                  <a:lnTo>
                    <a:pt x="336" y="63"/>
                  </a:lnTo>
                  <a:lnTo>
                    <a:pt x="325" y="63"/>
                  </a:lnTo>
                  <a:lnTo>
                    <a:pt x="316" y="67"/>
                  </a:lnTo>
                  <a:lnTo>
                    <a:pt x="300" y="69"/>
                  </a:lnTo>
                  <a:lnTo>
                    <a:pt x="285" y="78"/>
                  </a:lnTo>
                  <a:lnTo>
                    <a:pt x="276" y="82"/>
                  </a:lnTo>
                  <a:lnTo>
                    <a:pt x="268" y="86"/>
                  </a:lnTo>
                  <a:lnTo>
                    <a:pt x="259" y="92"/>
                  </a:lnTo>
                  <a:lnTo>
                    <a:pt x="253" y="99"/>
                  </a:lnTo>
                  <a:lnTo>
                    <a:pt x="239" y="103"/>
                  </a:lnTo>
                  <a:lnTo>
                    <a:pt x="232" y="112"/>
                  </a:lnTo>
                  <a:lnTo>
                    <a:pt x="222" y="120"/>
                  </a:lnTo>
                  <a:lnTo>
                    <a:pt x="213" y="130"/>
                  </a:lnTo>
                  <a:lnTo>
                    <a:pt x="201" y="139"/>
                  </a:lnTo>
                  <a:lnTo>
                    <a:pt x="192" y="150"/>
                  </a:lnTo>
                  <a:lnTo>
                    <a:pt x="182" y="160"/>
                  </a:lnTo>
                  <a:lnTo>
                    <a:pt x="175" y="175"/>
                  </a:lnTo>
                  <a:lnTo>
                    <a:pt x="162" y="187"/>
                  </a:lnTo>
                  <a:lnTo>
                    <a:pt x="154" y="200"/>
                  </a:lnTo>
                  <a:lnTo>
                    <a:pt x="141" y="213"/>
                  </a:lnTo>
                  <a:lnTo>
                    <a:pt x="131" y="228"/>
                  </a:lnTo>
                  <a:lnTo>
                    <a:pt x="122" y="245"/>
                  </a:lnTo>
                  <a:lnTo>
                    <a:pt x="114" y="261"/>
                  </a:lnTo>
                  <a:lnTo>
                    <a:pt x="106" y="268"/>
                  </a:lnTo>
                  <a:lnTo>
                    <a:pt x="105" y="278"/>
                  </a:lnTo>
                  <a:lnTo>
                    <a:pt x="101" y="287"/>
                  </a:lnTo>
                  <a:lnTo>
                    <a:pt x="99" y="295"/>
                  </a:lnTo>
                  <a:lnTo>
                    <a:pt x="93" y="304"/>
                  </a:lnTo>
                  <a:lnTo>
                    <a:pt x="89" y="314"/>
                  </a:lnTo>
                  <a:lnTo>
                    <a:pt x="84" y="323"/>
                  </a:lnTo>
                  <a:lnTo>
                    <a:pt x="80" y="331"/>
                  </a:lnTo>
                  <a:lnTo>
                    <a:pt x="74" y="340"/>
                  </a:lnTo>
                  <a:lnTo>
                    <a:pt x="72" y="350"/>
                  </a:lnTo>
                  <a:lnTo>
                    <a:pt x="68" y="363"/>
                  </a:lnTo>
                  <a:lnTo>
                    <a:pt x="68" y="371"/>
                  </a:lnTo>
                  <a:lnTo>
                    <a:pt x="63" y="384"/>
                  </a:lnTo>
                  <a:lnTo>
                    <a:pt x="63" y="392"/>
                  </a:lnTo>
                  <a:lnTo>
                    <a:pt x="59" y="405"/>
                  </a:lnTo>
                  <a:lnTo>
                    <a:pt x="57" y="413"/>
                  </a:lnTo>
                  <a:lnTo>
                    <a:pt x="53" y="426"/>
                  </a:lnTo>
                  <a:lnTo>
                    <a:pt x="53" y="437"/>
                  </a:lnTo>
                  <a:lnTo>
                    <a:pt x="49" y="449"/>
                  </a:lnTo>
                  <a:lnTo>
                    <a:pt x="49" y="462"/>
                  </a:lnTo>
                  <a:lnTo>
                    <a:pt x="48" y="464"/>
                  </a:lnTo>
                  <a:lnTo>
                    <a:pt x="48" y="470"/>
                  </a:lnTo>
                  <a:lnTo>
                    <a:pt x="44" y="481"/>
                  </a:lnTo>
                  <a:lnTo>
                    <a:pt x="44" y="494"/>
                  </a:lnTo>
                  <a:lnTo>
                    <a:pt x="38" y="504"/>
                  </a:lnTo>
                  <a:lnTo>
                    <a:pt x="38" y="519"/>
                  </a:lnTo>
                  <a:lnTo>
                    <a:pt x="36" y="531"/>
                  </a:lnTo>
                  <a:lnTo>
                    <a:pt x="32" y="546"/>
                  </a:lnTo>
                  <a:lnTo>
                    <a:pt x="29" y="555"/>
                  </a:lnTo>
                  <a:lnTo>
                    <a:pt x="27" y="567"/>
                  </a:lnTo>
                  <a:lnTo>
                    <a:pt x="23" y="572"/>
                  </a:lnTo>
                  <a:lnTo>
                    <a:pt x="21" y="584"/>
                  </a:lnTo>
                  <a:lnTo>
                    <a:pt x="15" y="584"/>
                  </a:lnTo>
                  <a:lnTo>
                    <a:pt x="11" y="584"/>
                  </a:lnTo>
                  <a:lnTo>
                    <a:pt x="8" y="576"/>
                  </a:lnTo>
                  <a:lnTo>
                    <a:pt x="6" y="567"/>
                  </a:lnTo>
                  <a:lnTo>
                    <a:pt x="2" y="550"/>
                  </a:lnTo>
                  <a:lnTo>
                    <a:pt x="2" y="534"/>
                  </a:lnTo>
                  <a:lnTo>
                    <a:pt x="0" y="525"/>
                  </a:lnTo>
                  <a:lnTo>
                    <a:pt x="0" y="515"/>
                  </a:lnTo>
                  <a:lnTo>
                    <a:pt x="0" y="508"/>
                  </a:lnTo>
                  <a:lnTo>
                    <a:pt x="2" y="498"/>
                  </a:lnTo>
                  <a:lnTo>
                    <a:pt x="2" y="489"/>
                  </a:lnTo>
                  <a:lnTo>
                    <a:pt x="2" y="481"/>
                  </a:lnTo>
                  <a:lnTo>
                    <a:pt x="2" y="468"/>
                  </a:lnTo>
                  <a:lnTo>
                    <a:pt x="6" y="458"/>
                  </a:lnTo>
                  <a:lnTo>
                    <a:pt x="6" y="447"/>
                  </a:lnTo>
                  <a:lnTo>
                    <a:pt x="8" y="437"/>
                  </a:lnTo>
                  <a:lnTo>
                    <a:pt x="8" y="426"/>
                  </a:lnTo>
                  <a:lnTo>
                    <a:pt x="11" y="417"/>
                  </a:lnTo>
                  <a:lnTo>
                    <a:pt x="11" y="405"/>
                  </a:lnTo>
                  <a:lnTo>
                    <a:pt x="15" y="396"/>
                  </a:lnTo>
                  <a:lnTo>
                    <a:pt x="17" y="384"/>
                  </a:lnTo>
                  <a:lnTo>
                    <a:pt x="21" y="375"/>
                  </a:lnTo>
                  <a:lnTo>
                    <a:pt x="23" y="363"/>
                  </a:lnTo>
                  <a:lnTo>
                    <a:pt x="27" y="350"/>
                  </a:lnTo>
                  <a:lnTo>
                    <a:pt x="29" y="340"/>
                  </a:lnTo>
                  <a:lnTo>
                    <a:pt x="32" y="329"/>
                  </a:lnTo>
                  <a:lnTo>
                    <a:pt x="36" y="318"/>
                  </a:lnTo>
                  <a:lnTo>
                    <a:pt x="42" y="304"/>
                  </a:lnTo>
                  <a:lnTo>
                    <a:pt x="44" y="295"/>
                  </a:lnTo>
                  <a:lnTo>
                    <a:pt x="49" y="283"/>
                  </a:lnTo>
                  <a:lnTo>
                    <a:pt x="53" y="272"/>
                  </a:lnTo>
                  <a:lnTo>
                    <a:pt x="59" y="263"/>
                  </a:lnTo>
                  <a:lnTo>
                    <a:pt x="63" y="251"/>
                  </a:lnTo>
                  <a:lnTo>
                    <a:pt x="68" y="242"/>
                  </a:lnTo>
                  <a:lnTo>
                    <a:pt x="74" y="228"/>
                  </a:lnTo>
                  <a:lnTo>
                    <a:pt x="78" y="217"/>
                  </a:lnTo>
                  <a:lnTo>
                    <a:pt x="84" y="207"/>
                  </a:lnTo>
                  <a:lnTo>
                    <a:pt x="89" y="196"/>
                  </a:lnTo>
                  <a:lnTo>
                    <a:pt x="95" y="187"/>
                  </a:lnTo>
                  <a:lnTo>
                    <a:pt x="101" y="175"/>
                  </a:lnTo>
                  <a:lnTo>
                    <a:pt x="106" y="166"/>
                  </a:lnTo>
                  <a:lnTo>
                    <a:pt x="114" y="156"/>
                  </a:lnTo>
                  <a:lnTo>
                    <a:pt x="116" y="149"/>
                  </a:lnTo>
                  <a:lnTo>
                    <a:pt x="125" y="139"/>
                  </a:lnTo>
                  <a:lnTo>
                    <a:pt x="129" y="130"/>
                  </a:lnTo>
                  <a:lnTo>
                    <a:pt x="137" y="118"/>
                  </a:lnTo>
                  <a:lnTo>
                    <a:pt x="143" y="109"/>
                  </a:lnTo>
                  <a:lnTo>
                    <a:pt x="154" y="99"/>
                  </a:lnTo>
                  <a:lnTo>
                    <a:pt x="158" y="93"/>
                  </a:lnTo>
                  <a:lnTo>
                    <a:pt x="167" y="88"/>
                  </a:lnTo>
                  <a:lnTo>
                    <a:pt x="181" y="69"/>
                  </a:lnTo>
                  <a:lnTo>
                    <a:pt x="196" y="54"/>
                  </a:lnTo>
                  <a:lnTo>
                    <a:pt x="213" y="42"/>
                  </a:lnTo>
                  <a:lnTo>
                    <a:pt x="228" y="33"/>
                  </a:lnTo>
                  <a:lnTo>
                    <a:pt x="238" y="27"/>
                  </a:lnTo>
                  <a:lnTo>
                    <a:pt x="243" y="21"/>
                  </a:lnTo>
                  <a:lnTo>
                    <a:pt x="255" y="16"/>
                  </a:lnTo>
                  <a:lnTo>
                    <a:pt x="264" y="12"/>
                  </a:lnTo>
                  <a:lnTo>
                    <a:pt x="274" y="10"/>
                  </a:lnTo>
                  <a:lnTo>
                    <a:pt x="281" y="6"/>
                  </a:lnTo>
                  <a:lnTo>
                    <a:pt x="293" y="4"/>
                  </a:lnTo>
                  <a:lnTo>
                    <a:pt x="300" y="4"/>
                  </a:lnTo>
                  <a:lnTo>
                    <a:pt x="314" y="0"/>
                  </a:lnTo>
                  <a:lnTo>
                    <a:pt x="329" y="4"/>
                  </a:lnTo>
                  <a:lnTo>
                    <a:pt x="335" y="4"/>
                  </a:lnTo>
                  <a:lnTo>
                    <a:pt x="342" y="4"/>
                  </a:lnTo>
                  <a:lnTo>
                    <a:pt x="352" y="4"/>
                  </a:lnTo>
                  <a:lnTo>
                    <a:pt x="361" y="6"/>
                  </a:lnTo>
                  <a:lnTo>
                    <a:pt x="371" y="6"/>
                  </a:lnTo>
                  <a:lnTo>
                    <a:pt x="378" y="10"/>
                  </a:lnTo>
                  <a:lnTo>
                    <a:pt x="386" y="10"/>
                  </a:lnTo>
                  <a:lnTo>
                    <a:pt x="393" y="12"/>
                  </a:lnTo>
                  <a:lnTo>
                    <a:pt x="409" y="16"/>
                  </a:lnTo>
                  <a:lnTo>
                    <a:pt x="420" y="21"/>
                  </a:lnTo>
                  <a:lnTo>
                    <a:pt x="430" y="25"/>
                  </a:lnTo>
                  <a:lnTo>
                    <a:pt x="439" y="31"/>
                  </a:lnTo>
                  <a:lnTo>
                    <a:pt x="445" y="38"/>
                  </a:lnTo>
                  <a:lnTo>
                    <a:pt x="449" y="48"/>
                  </a:lnTo>
                  <a:lnTo>
                    <a:pt x="445" y="54"/>
                  </a:lnTo>
                  <a:lnTo>
                    <a:pt x="443" y="61"/>
                  </a:lnTo>
                  <a:lnTo>
                    <a:pt x="435" y="61"/>
                  </a:lnTo>
                  <a:lnTo>
                    <a:pt x="428" y="61"/>
                  </a:lnTo>
                  <a:lnTo>
                    <a:pt x="42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9" name="Freeform 72"/>
            <p:cNvSpPr>
              <a:spLocks/>
            </p:cNvSpPr>
            <p:nvPr/>
          </p:nvSpPr>
          <p:spPr bwMode="auto">
            <a:xfrm>
              <a:off x="6291258" y="3978276"/>
              <a:ext cx="155575" cy="574676"/>
            </a:xfrm>
            <a:custGeom>
              <a:avLst/>
              <a:gdLst/>
              <a:ahLst/>
              <a:cxnLst>
                <a:cxn ang="0">
                  <a:pos x="80" y="59"/>
                </a:cxn>
                <a:cxn ang="0">
                  <a:pos x="93" y="90"/>
                </a:cxn>
                <a:cxn ang="0">
                  <a:pos x="112" y="130"/>
                </a:cxn>
                <a:cxn ang="0">
                  <a:pos x="127" y="169"/>
                </a:cxn>
                <a:cxn ang="0">
                  <a:pos x="144" y="207"/>
                </a:cxn>
                <a:cxn ang="0">
                  <a:pos x="160" y="242"/>
                </a:cxn>
                <a:cxn ang="0">
                  <a:pos x="175" y="284"/>
                </a:cxn>
                <a:cxn ang="0">
                  <a:pos x="181" y="316"/>
                </a:cxn>
                <a:cxn ang="0">
                  <a:pos x="186" y="344"/>
                </a:cxn>
                <a:cxn ang="0">
                  <a:pos x="190" y="380"/>
                </a:cxn>
                <a:cxn ang="0">
                  <a:pos x="194" y="418"/>
                </a:cxn>
                <a:cxn ang="0">
                  <a:pos x="198" y="453"/>
                </a:cxn>
                <a:cxn ang="0">
                  <a:pos x="198" y="485"/>
                </a:cxn>
                <a:cxn ang="0">
                  <a:pos x="194" y="519"/>
                </a:cxn>
                <a:cxn ang="0">
                  <a:pos x="186" y="550"/>
                </a:cxn>
                <a:cxn ang="0">
                  <a:pos x="181" y="582"/>
                </a:cxn>
                <a:cxn ang="0">
                  <a:pos x="175" y="616"/>
                </a:cxn>
                <a:cxn ang="0">
                  <a:pos x="164" y="648"/>
                </a:cxn>
                <a:cxn ang="0">
                  <a:pos x="152" y="685"/>
                </a:cxn>
                <a:cxn ang="0">
                  <a:pos x="137" y="719"/>
                </a:cxn>
                <a:cxn ang="0">
                  <a:pos x="116" y="724"/>
                </a:cxn>
                <a:cxn ang="0">
                  <a:pos x="101" y="705"/>
                </a:cxn>
                <a:cxn ang="0">
                  <a:pos x="108" y="673"/>
                </a:cxn>
                <a:cxn ang="0">
                  <a:pos x="118" y="639"/>
                </a:cxn>
                <a:cxn ang="0">
                  <a:pos x="127" y="607"/>
                </a:cxn>
                <a:cxn ang="0">
                  <a:pos x="129" y="576"/>
                </a:cxn>
                <a:cxn ang="0">
                  <a:pos x="133" y="546"/>
                </a:cxn>
                <a:cxn ang="0">
                  <a:pos x="133" y="519"/>
                </a:cxn>
                <a:cxn ang="0">
                  <a:pos x="133" y="485"/>
                </a:cxn>
                <a:cxn ang="0">
                  <a:pos x="129" y="455"/>
                </a:cxn>
                <a:cxn ang="0">
                  <a:pos x="127" y="422"/>
                </a:cxn>
                <a:cxn ang="0">
                  <a:pos x="122" y="390"/>
                </a:cxn>
                <a:cxn ang="0">
                  <a:pos x="118" y="356"/>
                </a:cxn>
                <a:cxn ang="0">
                  <a:pos x="106" y="310"/>
                </a:cxn>
                <a:cxn ang="0">
                  <a:pos x="91" y="274"/>
                </a:cxn>
                <a:cxn ang="0">
                  <a:pos x="72" y="244"/>
                </a:cxn>
                <a:cxn ang="0">
                  <a:pos x="55" y="211"/>
                </a:cxn>
                <a:cxn ang="0">
                  <a:pos x="36" y="175"/>
                </a:cxn>
                <a:cxn ang="0">
                  <a:pos x="25" y="141"/>
                </a:cxn>
                <a:cxn ang="0">
                  <a:pos x="15" y="114"/>
                </a:cxn>
                <a:cxn ang="0">
                  <a:pos x="4" y="73"/>
                </a:cxn>
                <a:cxn ang="0">
                  <a:pos x="0" y="31"/>
                </a:cxn>
                <a:cxn ang="0">
                  <a:pos x="10" y="12"/>
                </a:cxn>
                <a:cxn ang="0">
                  <a:pos x="46" y="0"/>
                </a:cxn>
                <a:cxn ang="0">
                  <a:pos x="70" y="17"/>
                </a:cxn>
                <a:cxn ang="0">
                  <a:pos x="76" y="36"/>
                </a:cxn>
              </a:cxnLst>
              <a:rect l="0" t="0" r="r" b="b"/>
              <a:pathLst>
                <a:path w="198" h="724">
                  <a:moveTo>
                    <a:pt x="76" y="36"/>
                  </a:moveTo>
                  <a:lnTo>
                    <a:pt x="76" y="48"/>
                  </a:lnTo>
                  <a:lnTo>
                    <a:pt x="80" y="59"/>
                  </a:lnTo>
                  <a:lnTo>
                    <a:pt x="86" y="73"/>
                  </a:lnTo>
                  <a:lnTo>
                    <a:pt x="87" y="82"/>
                  </a:lnTo>
                  <a:lnTo>
                    <a:pt x="93" y="90"/>
                  </a:lnTo>
                  <a:lnTo>
                    <a:pt x="101" y="103"/>
                  </a:lnTo>
                  <a:lnTo>
                    <a:pt x="106" y="114"/>
                  </a:lnTo>
                  <a:lnTo>
                    <a:pt x="112" y="130"/>
                  </a:lnTo>
                  <a:lnTo>
                    <a:pt x="118" y="141"/>
                  </a:lnTo>
                  <a:lnTo>
                    <a:pt x="124" y="156"/>
                  </a:lnTo>
                  <a:lnTo>
                    <a:pt x="127" y="169"/>
                  </a:lnTo>
                  <a:lnTo>
                    <a:pt x="133" y="185"/>
                  </a:lnTo>
                  <a:lnTo>
                    <a:pt x="139" y="196"/>
                  </a:lnTo>
                  <a:lnTo>
                    <a:pt x="144" y="207"/>
                  </a:lnTo>
                  <a:lnTo>
                    <a:pt x="152" y="221"/>
                  </a:lnTo>
                  <a:lnTo>
                    <a:pt x="158" y="232"/>
                  </a:lnTo>
                  <a:lnTo>
                    <a:pt x="160" y="242"/>
                  </a:lnTo>
                  <a:lnTo>
                    <a:pt x="165" y="255"/>
                  </a:lnTo>
                  <a:lnTo>
                    <a:pt x="169" y="268"/>
                  </a:lnTo>
                  <a:lnTo>
                    <a:pt x="175" y="284"/>
                  </a:lnTo>
                  <a:lnTo>
                    <a:pt x="179" y="295"/>
                  </a:lnTo>
                  <a:lnTo>
                    <a:pt x="181" y="310"/>
                  </a:lnTo>
                  <a:lnTo>
                    <a:pt x="181" y="316"/>
                  </a:lnTo>
                  <a:lnTo>
                    <a:pt x="184" y="325"/>
                  </a:lnTo>
                  <a:lnTo>
                    <a:pt x="184" y="335"/>
                  </a:lnTo>
                  <a:lnTo>
                    <a:pt x="186" y="344"/>
                  </a:lnTo>
                  <a:lnTo>
                    <a:pt x="186" y="356"/>
                  </a:lnTo>
                  <a:lnTo>
                    <a:pt x="190" y="369"/>
                  </a:lnTo>
                  <a:lnTo>
                    <a:pt x="190" y="380"/>
                  </a:lnTo>
                  <a:lnTo>
                    <a:pt x="194" y="396"/>
                  </a:lnTo>
                  <a:lnTo>
                    <a:pt x="194" y="407"/>
                  </a:lnTo>
                  <a:lnTo>
                    <a:pt x="194" y="418"/>
                  </a:lnTo>
                  <a:lnTo>
                    <a:pt x="198" y="428"/>
                  </a:lnTo>
                  <a:lnTo>
                    <a:pt x="198" y="441"/>
                  </a:lnTo>
                  <a:lnTo>
                    <a:pt x="198" y="453"/>
                  </a:lnTo>
                  <a:lnTo>
                    <a:pt x="198" y="464"/>
                  </a:lnTo>
                  <a:lnTo>
                    <a:pt x="198" y="474"/>
                  </a:lnTo>
                  <a:lnTo>
                    <a:pt x="198" y="485"/>
                  </a:lnTo>
                  <a:lnTo>
                    <a:pt x="194" y="494"/>
                  </a:lnTo>
                  <a:lnTo>
                    <a:pt x="194" y="510"/>
                  </a:lnTo>
                  <a:lnTo>
                    <a:pt x="194" y="519"/>
                  </a:lnTo>
                  <a:lnTo>
                    <a:pt x="194" y="531"/>
                  </a:lnTo>
                  <a:lnTo>
                    <a:pt x="190" y="540"/>
                  </a:lnTo>
                  <a:lnTo>
                    <a:pt x="186" y="550"/>
                  </a:lnTo>
                  <a:lnTo>
                    <a:pt x="184" y="561"/>
                  </a:lnTo>
                  <a:lnTo>
                    <a:pt x="184" y="572"/>
                  </a:lnTo>
                  <a:lnTo>
                    <a:pt x="181" y="582"/>
                  </a:lnTo>
                  <a:lnTo>
                    <a:pt x="179" y="591"/>
                  </a:lnTo>
                  <a:lnTo>
                    <a:pt x="175" y="603"/>
                  </a:lnTo>
                  <a:lnTo>
                    <a:pt x="175" y="616"/>
                  </a:lnTo>
                  <a:lnTo>
                    <a:pt x="169" y="626"/>
                  </a:lnTo>
                  <a:lnTo>
                    <a:pt x="165" y="637"/>
                  </a:lnTo>
                  <a:lnTo>
                    <a:pt x="164" y="648"/>
                  </a:lnTo>
                  <a:lnTo>
                    <a:pt x="160" y="662"/>
                  </a:lnTo>
                  <a:lnTo>
                    <a:pt x="154" y="673"/>
                  </a:lnTo>
                  <a:lnTo>
                    <a:pt x="152" y="685"/>
                  </a:lnTo>
                  <a:lnTo>
                    <a:pt x="144" y="698"/>
                  </a:lnTo>
                  <a:lnTo>
                    <a:pt x="143" y="711"/>
                  </a:lnTo>
                  <a:lnTo>
                    <a:pt x="137" y="719"/>
                  </a:lnTo>
                  <a:lnTo>
                    <a:pt x="129" y="724"/>
                  </a:lnTo>
                  <a:lnTo>
                    <a:pt x="122" y="724"/>
                  </a:lnTo>
                  <a:lnTo>
                    <a:pt x="116" y="724"/>
                  </a:lnTo>
                  <a:lnTo>
                    <a:pt x="106" y="719"/>
                  </a:lnTo>
                  <a:lnTo>
                    <a:pt x="101" y="715"/>
                  </a:lnTo>
                  <a:lnTo>
                    <a:pt x="101" y="705"/>
                  </a:lnTo>
                  <a:lnTo>
                    <a:pt x="103" y="698"/>
                  </a:lnTo>
                  <a:lnTo>
                    <a:pt x="106" y="685"/>
                  </a:lnTo>
                  <a:lnTo>
                    <a:pt x="108" y="673"/>
                  </a:lnTo>
                  <a:lnTo>
                    <a:pt x="112" y="662"/>
                  </a:lnTo>
                  <a:lnTo>
                    <a:pt x="118" y="648"/>
                  </a:lnTo>
                  <a:lnTo>
                    <a:pt x="118" y="639"/>
                  </a:lnTo>
                  <a:lnTo>
                    <a:pt x="122" y="628"/>
                  </a:lnTo>
                  <a:lnTo>
                    <a:pt x="124" y="618"/>
                  </a:lnTo>
                  <a:lnTo>
                    <a:pt x="127" y="607"/>
                  </a:lnTo>
                  <a:lnTo>
                    <a:pt x="127" y="597"/>
                  </a:lnTo>
                  <a:lnTo>
                    <a:pt x="129" y="588"/>
                  </a:lnTo>
                  <a:lnTo>
                    <a:pt x="129" y="576"/>
                  </a:lnTo>
                  <a:lnTo>
                    <a:pt x="133" y="567"/>
                  </a:lnTo>
                  <a:lnTo>
                    <a:pt x="133" y="557"/>
                  </a:lnTo>
                  <a:lnTo>
                    <a:pt x="133" y="546"/>
                  </a:lnTo>
                  <a:lnTo>
                    <a:pt x="133" y="536"/>
                  </a:lnTo>
                  <a:lnTo>
                    <a:pt x="137" y="529"/>
                  </a:lnTo>
                  <a:lnTo>
                    <a:pt x="133" y="519"/>
                  </a:lnTo>
                  <a:lnTo>
                    <a:pt x="133" y="506"/>
                  </a:lnTo>
                  <a:lnTo>
                    <a:pt x="133" y="494"/>
                  </a:lnTo>
                  <a:lnTo>
                    <a:pt x="133" y="485"/>
                  </a:lnTo>
                  <a:lnTo>
                    <a:pt x="129" y="475"/>
                  </a:lnTo>
                  <a:lnTo>
                    <a:pt x="129" y="468"/>
                  </a:lnTo>
                  <a:lnTo>
                    <a:pt x="129" y="455"/>
                  </a:lnTo>
                  <a:lnTo>
                    <a:pt x="129" y="447"/>
                  </a:lnTo>
                  <a:lnTo>
                    <a:pt x="127" y="434"/>
                  </a:lnTo>
                  <a:lnTo>
                    <a:pt x="127" y="422"/>
                  </a:lnTo>
                  <a:lnTo>
                    <a:pt x="124" y="413"/>
                  </a:lnTo>
                  <a:lnTo>
                    <a:pt x="124" y="401"/>
                  </a:lnTo>
                  <a:lnTo>
                    <a:pt x="122" y="390"/>
                  </a:lnTo>
                  <a:lnTo>
                    <a:pt x="122" y="377"/>
                  </a:lnTo>
                  <a:lnTo>
                    <a:pt x="118" y="365"/>
                  </a:lnTo>
                  <a:lnTo>
                    <a:pt x="118" y="356"/>
                  </a:lnTo>
                  <a:lnTo>
                    <a:pt x="116" y="337"/>
                  </a:lnTo>
                  <a:lnTo>
                    <a:pt x="112" y="323"/>
                  </a:lnTo>
                  <a:lnTo>
                    <a:pt x="106" y="310"/>
                  </a:lnTo>
                  <a:lnTo>
                    <a:pt x="101" y="299"/>
                  </a:lnTo>
                  <a:lnTo>
                    <a:pt x="93" y="287"/>
                  </a:lnTo>
                  <a:lnTo>
                    <a:pt x="91" y="274"/>
                  </a:lnTo>
                  <a:lnTo>
                    <a:pt x="86" y="266"/>
                  </a:lnTo>
                  <a:lnTo>
                    <a:pt x="82" y="255"/>
                  </a:lnTo>
                  <a:lnTo>
                    <a:pt x="72" y="244"/>
                  </a:lnTo>
                  <a:lnTo>
                    <a:pt x="67" y="232"/>
                  </a:lnTo>
                  <a:lnTo>
                    <a:pt x="61" y="223"/>
                  </a:lnTo>
                  <a:lnTo>
                    <a:pt x="55" y="211"/>
                  </a:lnTo>
                  <a:lnTo>
                    <a:pt x="48" y="198"/>
                  </a:lnTo>
                  <a:lnTo>
                    <a:pt x="42" y="187"/>
                  </a:lnTo>
                  <a:lnTo>
                    <a:pt x="36" y="175"/>
                  </a:lnTo>
                  <a:lnTo>
                    <a:pt x="30" y="162"/>
                  </a:lnTo>
                  <a:lnTo>
                    <a:pt x="27" y="154"/>
                  </a:lnTo>
                  <a:lnTo>
                    <a:pt x="25" y="141"/>
                  </a:lnTo>
                  <a:lnTo>
                    <a:pt x="21" y="135"/>
                  </a:lnTo>
                  <a:lnTo>
                    <a:pt x="19" y="130"/>
                  </a:lnTo>
                  <a:lnTo>
                    <a:pt x="15" y="114"/>
                  </a:lnTo>
                  <a:lnTo>
                    <a:pt x="10" y="103"/>
                  </a:lnTo>
                  <a:lnTo>
                    <a:pt x="6" y="84"/>
                  </a:lnTo>
                  <a:lnTo>
                    <a:pt x="4" y="73"/>
                  </a:lnTo>
                  <a:lnTo>
                    <a:pt x="4" y="57"/>
                  </a:lnTo>
                  <a:lnTo>
                    <a:pt x="4" y="42"/>
                  </a:lnTo>
                  <a:lnTo>
                    <a:pt x="0" y="31"/>
                  </a:lnTo>
                  <a:lnTo>
                    <a:pt x="4" y="23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21" y="2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61" y="6"/>
                  </a:lnTo>
                  <a:lnTo>
                    <a:pt x="67" y="12"/>
                  </a:lnTo>
                  <a:lnTo>
                    <a:pt x="70" y="17"/>
                  </a:lnTo>
                  <a:lnTo>
                    <a:pt x="72" y="23"/>
                  </a:lnTo>
                  <a:lnTo>
                    <a:pt x="76" y="36"/>
                  </a:lnTo>
                  <a:lnTo>
                    <a:pt x="76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70" name="Freeform 73"/>
            <p:cNvSpPr>
              <a:spLocks/>
            </p:cNvSpPr>
            <p:nvPr/>
          </p:nvSpPr>
          <p:spPr bwMode="auto">
            <a:xfrm>
              <a:off x="6370632" y="4198939"/>
              <a:ext cx="744537" cy="365126"/>
            </a:xfrm>
            <a:custGeom>
              <a:avLst/>
              <a:gdLst/>
              <a:ahLst/>
              <a:cxnLst>
                <a:cxn ang="0">
                  <a:pos x="43" y="387"/>
                </a:cxn>
                <a:cxn ang="0">
                  <a:pos x="83" y="393"/>
                </a:cxn>
                <a:cxn ang="0">
                  <a:pos x="133" y="393"/>
                </a:cxn>
                <a:cxn ang="0">
                  <a:pos x="156" y="389"/>
                </a:cxn>
                <a:cxn ang="0">
                  <a:pos x="182" y="387"/>
                </a:cxn>
                <a:cxn ang="0">
                  <a:pos x="211" y="384"/>
                </a:cxn>
                <a:cxn ang="0">
                  <a:pos x="239" y="378"/>
                </a:cxn>
                <a:cxn ang="0">
                  <a:pos x="270" y="372"/>
                </a:cxn>
                <a:cxn ang="0">
                  <a:pos x="300" y="368"/>
                </a:cxn>
                <a:cxn ang="0">
                  <a:pos x="330" y="359"/>
                </a:cxn>
                <a:cxn ang="0">
                  <a:pos x="361" y="353"/>
                </a:cxn>
                <a:cxn ang="0">
                  <a:pos x="388" y="346"/>
                </a:cxn>
                <a:cxn ang="0">
                  <a:pos x="414" y="338"/>
                </a:cxn>
                <a:cxn ang="0">
                  <a:pos x="445" y="329"/>
                </a:cxn>
                <a:cxn ang="0">
                  <a:pos x="469" y="323"/>
                </a:cxn>
                <a:cxn ang="0">
                  <a:pos x="496" y="313"/>
                </a:cxn>
                <a:cxn ang="0">
                  <a:pos x="532" y="306"/>
                </a:cxn>
                <a:cxn ang="0">
                  <a:pos x="572" y="290"/>
                </a:cxn>
                <a:cxn ang="0">
                  <a:pos x="617" y="270"/>
                </a:cxn>
                <a:cxn ang="0">
                  <a:pos x="659" y="251"/>
                </a:cxn>
                <a:cxn ang="0">
                  <a:pos x="695" y="232"/>
                </a:cxn>
                <a:cxn ang="0">
                  <a:pos x="735" y="209"/>
                </a:cxn>
                <a:cxn ang="0">
                  <a:pos x="770" y="188"/>
                </a:cxn>
                <a:cxn ang="0">
                  <a:pos x="800" y="161"/>
                </a:cxn>
                <a:cxn ang="0">
                  <a:pos x="830" y="133"/>
                </a:cxn>
                <a:cxn ang="0">
                  <a:pos x="859" y="100"/>
                </a:cxn>
                <a:cxn ang="0">
                  <a:pos x="885" y="64"/>
                </a:cxn>
                <a:cxn ang="0">
                  <a:pos x="906" y="23"/>
                </a:cxn>
                <a:cxn ang="0">
                  <a:pos x="933" y="0"/>
                </a:cxn>
                <a:cxn ang="0">
                  <a:pos x="931" y="36"/>
                </a:cxn>
                <a:cxn ang="0">
                  <a:pos x="906" y="81"/>
                </a:cxn>
                <a:cxn ang="0">
                  <a:pos x="882" y="125"/>
                </a:cxn>
                <a:cxn ang="0">
                  <a:pos x="855" y="163"/>
                </a:cxn>
                <a:cxn ang="0">
                  <a:pos x="828" y="199"/>
                </a:cxn>
                <a:cxn ang="0">
                  <a:pos x="800" y="235"/>
                </a:cxn>
                <a:cxn ang="0">
                  <a:pos x="768" y="264"/>
                </a:cxn>
                <a:cxn ang="0">
                  <a:pos x="732" y="292"/>
                </a:cxn>
                <a:cxn ang="0">
                  <a:pos x="692" y="321"/>
                </a:cxn>
                <a:cxn ang="0">
                  <a:pos x="650" y="346"/>
                </a:cxn>
                <a:cxn ang="0">
                  <a:pos x="604" y="367"/>
                </a:cxn>
                <a:cxn ang="0">
                  <a:pos x="562" y="384"/>
                </a:cxn>
                <a:cxn ang="0">
                  <a:pos x="530" y="395"/>
                </a:cxn>
                <a:cxn ang="0">
                  <a:pos x="500" y="408"/>
                </a:cxn>
                <a:cxn ang="0">
                  <a:pos x="465" y="418"/>
                </a:cxn>
                <a:cxn ang="0">
                  <a:pos x="439" y="429"/>
                </a:cxn>
                <a:cxn ang="0">
                  <a:pos x="408" y="435"/>
                </a:cxn>
                <a:cxn ang="0">
                  <a:pos x="376" y="441"/>
                </a:cxn>
                <a:cxn ang="0">
                  <a:pos x="346" y="446"/>
                </a:cxn>
                <a:cxn ang="0">
                  <a:pos x="313" y="450"/>
                </a:cxn>
                <a:cxn ang="0">
                  <a:pos x="275" y="456"/>
                </a:cxn>
                <a:cxn ang="0">
                  <a:pos x="239" y="460"/>
                </a:cxn>
                <a:cxn ang="0">
                  <a:pos x="213" y="460"/>
                </a:cxn>
                <a:cxn ang="0">
                  <a:pos x="177" y="460"/>
                </a:cxn>
                <a:cxn ang="0">
                  <a:pos x="135" y="456"/>
                </a:cxn>
                <a:cxn ang="0">
                  <a:pos x="97" y="446"/>
                </a:cxn>
                <a:cxn ang="0">
                  <a:pos x="53" y="435"/>
                </a:cxn>
                <a:cxn ang="0">
                  <a:pos x="11" y="414"/>
                </a:cxn>
                <a:cxn ang="0">
                  <a:pos x="0" y="395"/>
                </a:cxn>
                <a:cxn ang="0">
                  <a:pos x="11" y="378"/>
                </a:cxn>
                <a:cxn ang="0">
                  <a:pos x="26" y="384"/>
                </a:cxn>
              </a:cxnLst>
              <a:rect l="0" t="0" r="r" b="b"/>
              <a:pathLst>
                <a:path w="939" h="460">
                  <a:moveTo>
                    <a:pt x="26" y="384"/>
                  </a:moveTo>
                  <a:lnTo>
                    <a:pt x="36" y="384"/>
                  </a:lnTo>
                  <a:lnTo>
                    <a:pt x="43" y="387"/>
                  </a:lnTo>
                  <a:lnTo>
                    <a:pt x="57" y="389"/>
                  </a:lnTo>
                  <a:lnTo>
                    <a:pt x="72" y="393"/>
                  </a:lnTo>
                  <a:lnTo>
                    <a:pt x="83" y="393"/>
                  </a:lnTo>
                  <a:lnTo>
                    <a:pt x="99" y="393"/>
                  </a:lnTo>
                  <a:lnTo>
                    <a:pt x="114" y="393"/>
                  </a:lnTo>
                  <a:lnTo>
                    <a:pt x="133" y="393"/>
                  </a:lnTo>
                  <a:lnTo>
                    <a:pt x="139" y="393"/>
                  </a:lnTo>
                  <a:lnTo>
                    <a:pt x="146" y="393"/>
                  </a:lnTo>
                  <a:lnTo>
                    <a:pt x="156" y="389"/>
                  </a:lnTo>
                  <a:lnTo>
                    <a:pt x="165" y="389"/>
                  </a:lnTo>
                  <a:lnTo>
                    <a:pt x="175" y="389"/>
                  </a:lnTo>
                  <a:lnTo>
                    <a:pt x="182" y="387"/>
                  </a:lnTo>
                  <a:lnTo>
                    <a:pt x="192" y="387"/>
                  </a:lnTo>
                  <a:lnTo>
                    <a:pt x="201" y="387"/>
                  </a:lnTo>
                  <a:lnTo>
                    <a:pt x="211" y="384"/>
                  </a:lnTo>
                  <a:lnTo>
                    <a:pt x="222" y="384"/>
                  </a:lnTo>
                  <a:lnTo>
                    <a:pt x="232" y="378"/>
                  </a:lnTo>
                  <a:lnTo>
                    <a:pt x="239" y="378"/>
                  </a:lnTo>
                  <a:lnTo>
                    <a:pt x="249" y="374"/>
                  </a:lnTo>
                  <a:lnTo>
                    <a:pt x="260" y="374"/>
                  </a:lnTo>
                  <a:lnTo>
                    <a:pt x="270" y="372"/>
                  </a:lnTo>
                  <a:lnTo>
                    <a:pt x="283" y="372"/>
                  </a:lnTo>
                  <a:lnTo>
                    <a:pt x="292" y="368"/>
                  </a:lnTo>
                  <a:lnTo>
                    <a:pt x="300" y="368"/>
                  </a:lnTo>
                  <a:lnTo>
                    <a:pt x="310" y="367"/>
                  </a:lnTo>
                  <a:lnTo>
                    <a:pt x="321" y="363"/>
                  </a:lnTo>
                  <a:lnTo>
                    <a:pt x="330" y="359"/>
                  </a:lnTo>
                  <a:lnTo>
                    <a:pt x="340" y="359"/>
                  </a:lnTo>
                  <a:lnTo>
                    <a:pt x="349" y="357"/>
                  </a:lnTo>
                  <a:lnTo>
                    <a:pt x="361" y="353"/>
                  </a:lnTo>
                  <a:lnTo>
                    <a:pt x="370" y="349"/>
                  </a:lnTo>
                  <a:lnTo>
                    <a:pt x="378" y="348"/>
                  </a:lnTo>
                  <a:lnTo>
                    <a:pt x="388" y="346"/>
                  </a:lnTo>
                  <a:lnTo>
                    <a:pt x="397" y="346"/>
                  </a:lnTo>
                  <a:lnTo>
                    <a:pt x="407" y="342"/>
                  </a:lnTo>
                  <a:lnTo>
                    <a:pt x="414" y="338"/>
                  </a:lnTo>
                  <a:lnTo>
                    <a:pt x="424" y="336"/>
                  </a:lnTo>
                  <a:lnTo>
                    <a:pt x="435" y="336"/>
                  </a:lnTo>
                  <a:lnTo>
                    <a:pt x="445" y="329"/>
                  </a:lnTo>
                  <a:lnTo>
                    <a:pt x="454" y="327"/>
                  </a:lnTo>
                  <a:lnTo>
                    <a:pt x="460" y="323"/>
                  </a:lnTo>
                  <a:lnTo>
                    <a:pt x="469" y="323"/>
                  </a:lnTo>
                  <a:lnTo>
                    <a:pt x="479" y="321"/>
                  </a:lnTo>
                  <a:lnTo>
                    <a:pt x="488" y="317"/>
                  </a:lnTo>
                  <a:lnTo>
                    <a:pt x="496" y="313"/>
                  </a:lnTo>
                  <a:lnTo>
                    <a:pt x="505" y="313"/>
                  </a:lnTo>
                  <a:lnTo>
                    <a:pt x="517" y="308"/>
                  </a:lnTo>
                  <a:lnTo>
                    <a:pt x="532" y="306"/>
                  </a:lnTo>
                  <a:lnTo>
                    <a:pt x="545" y="300"/>
                  </a:lnTo>
                  <a:lnTo>
                    <a:pt x="560" y="296"/>
                  </a:lnTo>
                  <a:lnTo>
                    <a:pt x="572" y="290"/>
                  </a:lnTo>
                  <a:lnTo>
                    <a:pt x="589" y="285"/>
                  </a:lnTo>
                  <a:lnTo>
                    <a:pt x="602" y="277"/>
                  </a:lnTo>
                  <a:lnTo>
                    <a:pt x="617" y="270"/>
                  </a:lnTo>
                  <a:lnTo>
                    <a:pt x="629" y="264"/>
                  </a:lnTo>
                  <a:lnTo>
                    <a:pt x="644" y="256"/>
                  </a:lnTo>
                  <a:lnTo>
                    <a:pt x="659" y="251"/>
                  </a:lnTo>
                  <a:lnTo>
                    <a:pt x="671" y="245"/>
                  </a:lnTo>
                  <a:lnTo>
                    <a:pt x="684" y="239"/>
                  </a:lnTo>
                  <a:lnTo>
                    <a:pt x="695" y="232"/>
                  </a:lnTo>
                  <a:lnTo>
                    <a:pt x="711" y="224"/>
                  </a:lnTo>
                  <a:lnTo>
                    <a:pt x="722" y="218"/>
                  </a:lnTo>
                  <a:lnTo>
                    <a:pt x="735" y="209"/>
                  </a:lnTo>
                  <a:lnTo>
                    <a:pt x="747" y="203"/>
                  </a:lnTo>
                  <a:lnTo>
                    <a:pt x="758" y="194"/>
                  </a:lnTo>
                  <a:lnTo>
                    <a:pt x="770" y="188"/>
                  </a:lnTo>
                  <a:lnTo>
                    <a:pt x="779" y="178"/>
                  </a:lnTo>
                  <a:lnTo>
                    <a:pt x="789" y="169"/>
                  </a:lnTo>
                  <a:lnTo>
                    <a:pt x="800" y="161"/>
                  </a:lnTo>
                  <a:lnTo>
                    <a:pt x="813" y="152"/>
                  </a:lnTo>
                  <a:lnTo>
                    <a:pt x="821" y="142"/>
                  </a:lnTo>
                  <a:lnTo>
                    <a:pt x="830" y="133"/>
                  </a:lnTo>
                  <a:lnTo>
                    <a:pt x="840" y="121"/>
                  </a:lnTo>
                  <a:lnTo>
                    <a:pt x="849" y="112"/>
                  </a:lnTo>
                  <a:lnTo>
                    <a:pt x="859" y="100"/>
                  </a:lnTo>
                  <a:lnTo>
                    <a:pt x="866" y="89"/>
                  </a:lnTo>
                  <a:lnTo>
                    <a:pt x="876" y="76"/>
                  </a:lnTo>
                  <a:lnTo>
                    <a:pt x="885" y="64"/>
                  </a:lnTo>
                  <a:lnTo>
                    <a:pt x="891" y="49"/>
                  </a:lnTo>
                  <a:lnTo>
                    <a:pt x="901" y="36"/>
                  </a:lnTo>
                  <a:lnTo>
                    <a:pt x="906" y="23"/>
                  </a:lnTo>
                  <a:lnTo>
                    <a:pt x="918" y="7"/>
                  </a:lnTo>
                  <a:lnTo>
                    <a:pt x="923" y="0"/>
                  </a:lnTo>
                  <a:lnTo>
                    <a:pt x="933" y="0"/>
                  </a:lnTo>
                  <a:lnTo>
                    <a:pt x="939" y="9"/>
                  </a:lnTo>
                  <a:lnTo>
                    <a:pt x="939" y="23"/>
                  </a:lnTo>
                  <a:lnTo>
                    <a:pt x="931" y="36"/>
                  </a:lnTo>
                  <a:lnTo>
                    <a:pt x="922" y="51"/>
                  </a:lnTo>
                  <a:lnTo>
                    <a:pt x="916" y="66"/>
                  </a:lnTo>
                  <a:lnTo>
                    <a:pt x="906" y="81"/>
                  </a:lnTo>
                  <a:lnTo>
                    <a:pt x="897" y="97"/>
                  </a:lnTo>
                  <a:lnTo>
                    <a:pt x="887" y="110"/>
                  </a:lnTo>
                  <a:lnTo>
                    <a:pt x="882" y="125"/>
                  </a:lnTo>
                  <a:lnTo>
                    <a:pt x="874" y="138"/>
                  </a:lnTo>
                  <a:lnTo>
                    <a:pt x="865" y="152"/>
                  </a:lnTo>
                  <a:lnTo>
                    <a:pt x="855" y="163"/>
                  </a:lnTo>
                  <a:lnTo>
                    <a:pt x="846" y="178"/>
                  </a:lnTo>
                  <a:lnTo>
                    <a:pt x="838" y="190"/>
                  </a:lnTo>
                  <a:lnTo>
                    <a:pt x="828" y="199"/>
                  </a:lnTo>
                  <a:lnTo>
                    <a:pt x="819" y="211"/>
                  </a:lnTo>
                  <a:lnTo>
                    <a:pt x="809" y="224"/>
                  </a:lnTo>
                  <a:lnTo>
                    <a:pt x="800" y="235"/>
                  </a:lnTo>
                  <a:lnTo>
                    <a:pt x="789" y="245"/>
                  </a:lnTo>
                  <a:lnTo>
                    <a:pt x="777" y="254"/>
                  </a:lnTo>
                  <a:lnTo>
                    <a:pt x="768" y="264"/>
                  </a:lnTo>
                  <a:lnTo>
                    <a:pt x="756" y="275"/>
                  </a:lnTo>
                  <a:lnTo>
                    <a:pt x="743" y="285"/>
                  </a:lnTo>
                  <a:lnTo>
                    <a:pt x="732" y="292"/>
                  </a:lnTo>
                  <a:lnTo>
                    <a:pt x="720" y="302"/>
                  </a:lnTo>
                  <a:lnTo>
                    <a:pt x="707" y="311"/>
                  </a:lnTo>
                  <a:lnTo>
                    <a:pt x="692" y="321"/>
                  </a:lnTo>
                  <a:lnTo>
                    <a:pt x="676" y="327"/>
                  </a:lnTo>
                  <a:lnTo>
                    <a:pt x="665" y="336"/>
                  </a:lnTo>
                  <a:lnTo>
                    <a:pt x="650" y="346"/>
                  </a:lnTo>
                  <a:lnTo>
                    <a:pt x="635" y="349"/>
                  </a:lnTo>
                  <a:lnTo>
                    <a:pt x="619" y="359"/>
                  </a:lnTo>
                  <a:lnTo>
                    <a:pt x="604" y="367"/>
                  </a:lnTo>
                  <a:lnTo>
                    <a:pt x="589" y="374"/>
                  </a:lnTo>
                  <a:lnTo>
                    <a:pt x="574" y="378"/>
                  </a:lnTo>
                  <a:lnTo>
                    <a:pt x="562" y="384"/>
                  </a:lnTo>
                  <a:lnTo>
                    <a:pt x="551" y="387"/>
                  </a:lnTo>
                  <a:lnTo>
                    <a:pt x="541" y="393"/>
                  </a:lnTo>
                  <a:lnTo>
                    <a:pt x="530" y="395"/>
                  </a:lnTo>
                  <a:lnTo>
                    <a:pt x="521" y="399"/>
                  </a:lnTo>
                  <a:lnTo>
                    <a:pt x="509" y="405"/>
                  </a:lnTo>
                  <a:lnTo>
                    <a:pt x="500" y="408"/>
                  </a:lnTo>
                  <a:lnTo>
                    <a:pt x="490" y="410"/>
                  </a:lnTo>
                  <a:lnTo>
                    <a:pt x="479" y="414"/>
                  </a:lnTo>
                  <a:lnTo>
                    <a:pt x="465" y="418"/>
                  </a:lnTo>
                  <a:lnTo>
                    <a:pt x="456" y="420"/>
                  </a:lnTo>
                  <a:lnTo>
                    <a:pt x="448" y="424"/>
                  </a:lnTo>
                  <a:lnTo>
                    <a:pt x="439" y="429"/>
                  </a:lnTo>
                  <a:lnTo>
                    <a:pt x="427" y="429"/>
                  </a:lnTo>
                  <a:lnTo>
                    <a:pt x="418" y="435"/>
                  </a:lnTo>
                  <a:lnTo>
                    <a:pt x="408" y="435"/>
                  </a:lnTo>
                  <a:lnTo>
                    <a:pt x="397" y="439"/>
                  </a:lnTo>
                  <a:lnTo>
                    <a:pt x="388" y="439"/>
                  </a:lnTo>
                  <a:lnTo>
                    <a:pt x="376" y="441"/>
                  </a:lnTo>
                  <a:lnTo>
                    <a:pt x="367" y="444"/>
                  </a:lnTo>
                  <a:lnTo>
                    <a:pt x="355" y="444"/>
                  </a:lnTo>
                  <a:lnTo>
                    <a:pt x="346" y="446"/>
                  </a:lnTo>
                  <a:lnTo>
                    <a:pt x="336" y="450"/>
                  </a:lnTo>
                  <a:lnTo>
                    <a:pt x="325" y="450"/>
                  </a:lnTo>
                  <a:lnTo>
                    <a:pt x="313" y="450"/>
                  </a:lnTo>
                  <a:lnTo>
                    <a:pt x="300" y="452"/>
                  </a:lnTo>
                  <a:lnTo>
                    <a:pt x="289" y="452"/>
                  </a:lnTo>
                  <a:lnTo>
                    <a:pt x="275" y="456"/>
                  </a:lnTo>
                  <a:lnTo>
                    <a:pt x="264" y="456"/>
                  </a:lnTo>
                  <a:lnTo>
                    <a:pt x="253" y="460"/>
                  </a:lnTo>
                  <a:lnTo>
                    <a:pt x="239" y="460"/>
                  </a:lnTo>
                  <a:lnTo>
                    <a:pt x="232" y="460"/>
                  </a:lnTo>
                  <a:lnTo>
                    <a:pt x="222" y="460"/>
                  </a:lnTo>
                  <a:lnTo>
                    <a:pt x="213" y="460"/>
                  </a:lnTo>
                  <a:lnTo>
                    <a:pt x="207" y="460"/>
                  </a:lnTo>
                  <a:lnTo>
                    <a:pt x="192" y="460"/>
                  </a:lnTo>
                  <a:lnTo>
                    <a:pt x="177" y="460"/>
                  </a:lnTo>
                  <a:lnTo>
                    <a:pt x="165" y="456"/>
                  </a:lnTo>
                  <a:lnTo>
                    <a:pt x="150" y="456"/>
                  </a:lnTo>
                  <a:lnTo>
                    <a:pt x="135" y="456"/>
                  </a:lnTo>
                  <a:lnTo>
                    <a:pt x="123" y="452"/>
                  </a:lnTo>
                  <a:lnTo>
                    <a:pt x="108" y="450"/>
                  </a:lnTo>
                  <a:lnTo>
                    <a:pt x="97" y="446"/>
                  </a:lnTo>
                  <a:lnTo>
                    <a:pt x="80" y="444"/>
                  </a:lnTo>
                  <a:lnTo>
                    <a:pt x="68" y="441"/>
                  </a:lnTo>
                  <a:lnTo>
                    <a:pt x="53" y="435"/>
                  </a:lnTo>
                  <a:lnTo>
                    <a:pt x="38" y="429"/>
                  </a:lnTo>
                  <a:lnTo>
                    <a:pt x="26" y="420"/>
                  </a:lnTo>
                  <a:lnTo>
                    <a:pt x="11" y="414"/>
                  </a:lnTo>
                  <a:lnTo>
                    <a:pt x="2" y="408"/>
                  </a:lnTo>
                  <a:lnTo>
                    <a:pt x="0" y="403"/>
                  </a:lnTo>
                  <a:lnTo>
                    <a:pt x="0" y="395"/>
                  </a:lnTo>
                  <a:lnTo>
                    <a:pt x="2" y="389"/>
                  </a:lnTo>
                  <a:lnTo>
                    <a:pt x="5" y="384"/>
                  </a:lnTo>
                  <a:lnTo>
                    <a:pt x="11" y="378"/>
                  </a:lnTo>
                  <a:lnTo>
                    <a:pt x="17" y="378"/>
                  </a:lnTo>
                  <a:lnTo>
                    <a:pt x="26" y="384"/>
                  </a:lnTo>
                  <a:lnTo>
                    <a:pt x="26" y="3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71" name="Freeform 74"/>
            <p:cNvSpPr>
              <a:spLocks/>
            </p:cNvSpPr>
            <p:nvPr/>
          </p:nvSpPr>
          <p:spPr bwMode="auto">
            <a:xfrm>
              <a:off x="5632445" y="3309939"/>
              <a:ext cx="788987" cy="579438"/>
            </a:xfrm>
            <a:custGeom>
              <a:avLst/>
              <a:gdLst/>
              <a:ahLst/>
              <a:cxnLst>
                <a:cxn ang="0">
                  <a:pos x="937" y="105"/>
                </a:cxn>
                <a:cxn ang="0">
                  <a:pos x="896" y="160"/>
                </a:cxn>
                <a:cxn ang="0">
                  <a:pos x="875" y="192"/>
                </a:cxn>
                <a:cxn ang="0">
                  <a:pos x="850" y="232"/>
                </a:cxn>
                <a:cxn ang="0">
                  <a:pos x="833" y="272"/>
                </a:cxn>
                <a:cxn ang="0">
                  <a:pos x="812" y="306"/>
                </a:cxn>
                <a:cxn ang="0">
                  <a:pos x="793" y="350"/>
                </a:cxn>
                <a:cxn ang="0">
                  <a:pos x="772" y="392"/>
                </a:cxn>
                <a:cxn ang="0">
                  <a:pos x="751" y="432"/>
                </a:cxn>
                <a:cxn ang="0">
                  <a:pos x="734" y="470"/>
                </a:cxn>
                <a:cxn ang="0">
                  <a:pos x="713" y="506"/>
                </a:cxn>
                <a:cxn ang="0">
                  <a:pos x="690" y="542"/>
                </a:cxn>
                <a:cxn ang="0">
                  <a:pos x="667" y="588"/>
                </a:cxn>
                <a:cxn ang="0">
                  <a:pos x="624" y="643"/>
                </a:cxn>
                <a:cxn ang="0">
                  <a:pos x="586" y="673"/>
                </a:cxn>
                <a:cxn ang="0">
                  <a:pos x="542" y="694"/>
                </a:cxn>
                <a:cxn ang="0">
                  <a:pos x="498" y="709"/>
                </a:cxn>
                <a:cxn ang="0">
                  <a:pos x="447" y="721"/>
                </a:cxn>
                <a:cxn ang="0">
                  <a:pos x="400" y="724"/>
                </a:cxn>
                <a:cxn ang="0">
                  <a:pos x="335" y="730"/>
                </a:cxn>
                <a:cxn ang="0">
                  <a:pos x="278" y="730"/>
                </a:cxn>
                <a:cxn ang="0">
                  <a:pos x="236" y="730"/>
                </a:cxn>
                <a:cxn ang="0">
                  <a:pos x="196" y="726"/>
                </a:cxn>
                <a:cxn ang="0">
                  <a:pos x="139" y="724"/>
                </a:cxn>
                <a:cxn ang="0">
                  <a:pos x="82" y="717"/>
                </a:cxn>
                <a:cxn ang="0">
                  <a:pos x="36" y="715"/>
                </a:cxn>
                <a:cxn ang="0">
                  <a:pos x="6" y="705"/>
                </a:cxn>
                <a:cxn ang="0">
                  <a:pos x="0" y="669"/>
                </a:cxn>
                <a:cxn ang="0">
                  <a:pos x="25" y="660"/>
                </a:cxn>
                <a:cxn ang="0">
                  <a:pos x="67" y="669"/>
                </a:cxn>
                <a:cxn ang="0">
                  <a:pos x="109" y="675"/>
                </a:cxn>
                <a:cxn ang="0">
                  <a:pos x="149" y="679"/>
                </a:cxn>
                <a:cxn ang="0">
                  <a:pos x="196" y="681"/>
                </a:cxn>
                <a:cxn ang="0">
                  <a:pos x="246" y="675"/>
                </a:cxn>
                <a:cxn ang="0">
                  <a:pos x="303" y="667"/>
                </a:cxn>
                <a:cxn ang="0">
                  <a:pos x="365" y="654"/>
                </a:cxn>
                <a:cxn ang="0">
                  <a:pos x="428" y="637"/>
                </a:cxn>
                <a:cxn ang="0">
                  <a:pos x="485" y="612"/>
                </a:cxn>
                <a:cxn ang="0">
                  <a:pos x="540" y="591"/>
                </a:cxn>
                <a:cxn ang="0">
                  <a:pos x="586" y="567"/>
                </a:cxn>
                <a:cxn ang="0">
                  <a:pos x="631" y="514"/>
                </a:cxn>
                <a:cxn ang="0">
                  <a:pos x="654" y="470"/>
                </a:cxn>
                <a:cxn ang="0">
                  <a:pos x="675" y="434"/>
                </a:cxn>
                <a:cxn ang="0">
                  <a:pos x="694" y="398"/>
                </a:cxn>
                <a:cxn ang="0">
                  <a:pos x="713" y="360"/>
                </a:cxn>
                <a:cxn ang="0">
                  <a:pos x="734" y="320"/>
                </a:cxn>
                <a:cxn ang="0">
                  <a:pos x="751" y="280"/>
                </a:cxn>
                <a:cxn ang="0">
                  <a:pos x="766" y="242"/>
                </a:cxn>
                <a:cxn ang="0">
                  <a:pos x="787" y="202"/>
                </a:cxn>
                <a:cxn ang="0">
                  <a:pos x="806" y="166"/>
                </a:cxn>
                <a:cxn ang="0">
                  <a:pos x="827" y="130"/>
                </a:cxn>
                <a:cxn ang="0">
                  <a:pos x="848" y="97"/>
                </a:cxn>
                <a:cxn ang="0">
                  <a:pos x="890" y="44"/>
                </a:cxn>
                <a:cxn ang="0">
                  <a:pos x="947" y="0"/>
                </a:cxn>
                <a:cxn ang="0">
                  <a:pos x="993" y="29"/>
                </a:cxn>
                <a:cxn ang="0">
                  <a:pos x="981" y="73"/>
                </a:cxn>
              </a:cxnLst>
              <a:rect l="0" t="0" r="r" b="b"/>
              <a:pathLst>
                <a:path w="994" h="730">
                  <a:moveTo>
                    <a:pt x="981" y="73"/>
                  </a:moveTo>
                  <a:lnTo>
                    <a:pt x="966" y="82"/>
                  </a:lnTo>
                  <a:lnTo>
                    <a:pt x="953" y="94"/>
                  </a:lnTo>
                  <a:lnTo>
                    <a:pt x="937" y="105"/>
                  </a:lnTo>
                  <a:lnTo>
                    <a:pt x="926" y="120"/>
                  </a:lnTo>
                  <a:lnTo>
                    <a:pt x="915" y="135"/>
                  </a:lnTo>
                  <a:lnTo>
                    <a:pt x="901" y="151"/>
                  </a:lnTo>
                  <a:lnTo>
                    <a:pt x="896" y="160"/>
                  </a:lnTo>
                  <a:lnTo>
                    <a:pt x="890" y="168"/>
                  </a:lnTo>
                  <a:lnTo>
                    <a:pt x="888" y="177"/>
                  </a:lnTo>
                  <a:lnTo>
                    <a:pt x="880" y="187"/>
                  </a:lnTo>
                  <a:lnTo>
                    <a:pt x="875" y="192"/>
                  </a:lnTo>
                  <a:lnTo>
                    <a:pt x="869" y="202"/>
                  </a:lnTo>
                  <a:lnTo>
                    <a:pt x="863" y="215"/>
                  </a:lnTo>
                  <a:lnTo>
                    <a:pt x="856" y="223"/>
                  </a:lnTo>
                  <a:lnTo>
                    <a:pt x="850" y="232"/>
                  </a:lnTo>
                  <a:lnTo>
                    <a:pt x="848" y="242"/>
                  </a:lnTo>
                  <a:lnTo>
                    <a:pt x="840" y="249"/>
                  </a:lnTo>
                  <a:lnTo>
                    <a:pt x="839" y="259"/>
                  </a:lnTo>
                  <a:lnTo>
                    <a:pt x="833" y="272"/>
                  </a:lnTo>
                  <a:lnTo>
                    <a:pt x="827" y="280"/>
                  </a:lnTo>
                  <a:lnTo>
                    <a:pt x="823" y="289"/>
                  </a:lnTo>
                  <a:lnTo>
                    <a:pt x="818" y="299"/>
                  </a:lnTo>
                  <a:lnTo>
                    <a:pt x="812" y="306"/>
                  </a:lnTo>
                  <a:lnTo>
                    <a:pt x="808" y="320"/>
                  </a:lnTo>
                  <a:lnTo>
                    <a:pt x="802" y="331"/>
                  </a:lnTo>
                  <a:lnTo>
                    <a:pt x="799" y="341"/>
                  </a:lnTo>
                  <a:lnTo>
                    <a:pt x="793" y="350"/>
                  </a:lnTo>
                  <a:lnTo>
                    <a:pt x="787" y="360"/>
                  </a:lnTo>
                  <a:lnTo>
                    <a:pt x="783" y="371"/>
                  </a:lnTo>
                  <a:lnTo>
                    <a:pt x="778" y="382"/>
                  </a:lnTo>
                  <a:lnTo>
                    <a:pt x="772" y="392"/>
                  </a:lnTo>
                  <a:lnTo>
                    <a:pt x="766" y="401"/>
                  </a:lnTo>
                  <a:lnTo>
                    <a:pt x="763" y="411"/>
                  </a:lnTo>
                  <a:lnTo>
                    <a:pt x="757" y="422"/>
                  </a:lnTo>
                  <a:lnTo>
                    <a:pt x="751" y="432"/>
                  </a:lnTo>
                  <a:lnTo>
                    <a:pt x="749" y="439"/>
                  </a:lnTo>
                  <a:lnTo>
                    <a:pt x="742" y="449"/>
                  </a:lnTo>
                  <a:lnTo>
                    <a:pt x="740" y="460"/>
                  </a:lnTo>
                  <a:lnTo>
                    <a:pt x="734" y="470"/>
                  </a:lnTo>
                  <a:lnTo>
                    <a:pt x="730" y="479"/>
                  </a:lnTo>
                  <a:lnTo>
                    <a:pt x="725" y="489"/>
                  </a:lnTo>
                  <a:lnTo>
                    <a:pt x="721" y="500"/>
                  </a:lnTo>
                  <a:lnTo>
                    <a:pt x="713" y="506"/>
                  </a:lnTo>
                  <a:lnTo>
                    <a:pt x="709" y="515"/>
                  </a:lnTo>
                  <a:lnTo>
                    <a:pt x="702" y="529"/>
                  </a:lnTo>
                  <a:lnTo>
                    <a:pt x="696" y="536"/>
                  </a:lnTo>
                  <a:lnTo>
                    <a:pt x="690" y="542"/>
                  </a:lnTo>
                  <a:lnTo>
                    <a:pt x="688" y="552"/>
                  </a:lnTo>
                  <a:lnTo>
                    <a:pt x="681" y="561"/>
                  </a:lnTo>
                  <a:lnTo>
                    <a:pt x="679" y="571"/>
                  </a:lnTo>
                  <a:lnTo>
                    <a:pt x="667" y="588"/>
                  </a:lnTo>
                  <a:lnTo>
                    <a:pt x="654" y="603"/>
                  </a:lnTo>
                  <a:lnTo>
                    <a:pt x="645" y="616"/>
                  </a:lnTo>
                  <a:lnTo>
                    <a:pt x="633" y="633"/>
                  </a:lnTo>
                  <a:lnTo>
                    <a:pt x="624" y="643"/>
                  </a:lnTo>
                  <a:lnTo>
                    <a:pt x="616" y="652"/>
                  </a:lnTo>
                  <a:lnTo>
                    <a:pt x="603" y="658"/>
                  </a:lnTo>
                  <a:lnTo>
                    <a:pt x="595" y="667"/>
                  </a:lnTo>
                  <a:lnTo>
                    <a:pt x="586" y="673"/>
                  </a:lnTo>
                  <a:lnTo>
                    <a:pt x="576" y="679"/>
                  </a:lnTo>
                  <a:lnTo>
                    <a:pt x="567" y="685"/>
                  </a:lnTo>
                  <a:lnTo>
                    <a:pt x="559" y="690"/>
                  </a:lnTo>
                  <a:lnTo>
                    <a:pt x="542" y="694"/>
                  </a:lnTo>
                  <a:lnTo>
                    <a:pt x="534" y="700"/>
                  </a:lnTo>
                  <a:lnTo>
                    <a:pt x="521" y="702"/>
                  </a:lnTo>
                  <a:lnTo>
                    <a:pt x="514" y="705"/>
                  </a:lnTo>
                  <a:lnTo>
                    <a:pt x="498" y="709"/>
                  </a:lnTo>
                  <a:lnTo>
                    <a:pt x="485" y="713"/>
                  </a:lnTo>
                  <a:lnTo>
                    <a:pt x="474" y="715"/>
                  </a:lnTo>
                  <a:lnTo>
                    <a:pt x="462" y="721"/>
                  </a:lnTo>
                  <a:lnTo>
                    <a:pt x="447" y="721"/>
                  </a:lnTo>
                  <a:lnTo>
                    <a:pt x="438" y="721"/>
                  </a:lnTo>
                  <a:lnTo>
                    <a:pt x="422" y="724"/>
                  </a:lnTo>
                  <a:lnTo>
                    <a:pt x="411" y="724"/>
                  </a:lnTo>
                  <a:lnTo>
                    <a:pt x="400" y="724"/>
                  </a:lnTo>
                  <a:lnTo>
                    <a:pt x="384" y="726"/>
                  </a:lnTo>
                  <a:lnTo>
                    <a:pt x="367" y="726"/>
                  </a:lnTo>
                  <a:lnTo>
                    <a:pt x="354" y="730"/>
                  </a:lnTo>
                  <a:lnTo>
                    <a:pt x="335" y="730"/>
                  </a:lnTo>
                  <a:lnTo>
                    <a:pt x="320" y="730"/>
                  </a:lnTo>
                  <a:lnTo>
                    <a:pt x="304" y="730"/>
                  </a:lnTo>
                  <a:lnTo>
                    <a:pt x="289" y="730"/>
                  </a:lnTo>
                  <a:lnTo>
                    <a:pt x="278" y="730"/>
                  </a:lnTo>
                  <a:lnTo>
                    <a:pt x="272" y="730"/>
                  </a:lnTo>
                  <a:lnTo>
                    <a:pt x="263" y="730"/>
                  </a:lnTo>
                  <a:lnTo>
                    <a:pt x="253" y="730"/>
                  </a:lnTo>
                  <a:lnTo>
                    <a:pt x="236" y="730"/>
                  </a:lnTo>
                  <a:lnTo>
                    <a:pt x="221" y="730"/>
                  </a:lnTo>
                  <a:lnTo>
                    <a:pt x="211" y="726"/>
                  </a:lnTo>
                  <a:lnTo>
                    <a:pt x="204" y="726"/>
                  </a:lnTo>
                  <a:lnTo>
                    <a:pt x="196" y="726"/>
                  </a:lnTo>
                  <a:lnTo>
                    <a:pt x="187" y="726"/>
                  </a:lnTo>
                  <a:lnTo>
                    <a:pt x="170" y="724"/>
                  </a:lnTo>
                  <a:lnTo>
                    <a:pt x="154" y="724"/>
                  </a:lnTo>
                  <a:lnTo>
                    <a:pt x="139" y="724"/>
                  </a:lnTo>
                  <a:lnTo>
                    <a:pt x="124" y="724"/>
                  </a:lnTo>
                  <a:lnTo>
                    <a:pt x="109" y="721"/>
                  </a:lnTo>
                  <a:lnTo>
                    <a:pt x="97" y="721"/>
                  </a:lnTo>
                  <a:lnTo>
                    <a:pt x="82" y="717"/>
                  </a:lnTo>
                  <a:lnTo>
                    <a:pt x="67" y="717"/>
                  </a:lnTo>
                  <a:lnTo>
                    <a:pt x="55" y="715"/>
                  </a:lnTo>
                  <a:lnTo>
                    <a:pt x="46" y="715"/>
                  </a:lnTo>
                  <a:lnTo>
                    <a:pt x="36" y="715"/>
                  </a:lnTo>
                  <a:lnTo>
                    <a:pt x="29" y="713"/>
                  </a:lnTo>
                  <a:lnTo>
                    <a:pt x="16" y="713"/>
                  </a:lnTo>
                  <a:lnTo>
                    <a:pt x="12" y="713"/>
                  </a:lnTo>
                  <a:lnTo>
                    <a:pt x="6" y="705"/>
                  </a:lnTo>
                  <a:lnTo>
                    <a:pt x="4" y="700"/>
                  </a:lnTo>
                  <a:lnTo>
                    <a:pt x="0" y="690"/>
                  </a:lnTo>
                  <a:lnTo>
                    <a:pt x="0" y="681"/>
                  </a:lnTo>
                  <a:lnTo>
                    <a:pt x="0" y="669"/>
                  </a:lnTo>
                  <a:lnTo>
                    <a:pt x="4" y="664"/>
                  </a:lnTo>
                  <a:lnTo>
                    <a:pt x="6" y="658"/>
                  </a:lnTo>
                  <a:lnTo>
                    <a:pt x="12" y="660"/>
                  </a:lnTo>
                  <a:lnTo>
                    <a:pt x="25" y="660"/>
                  </a:lnTo>
                  <a:lnTo>
                    <a:pt x="36" y="664"/>
                  </a:lnTo>
                  <a:lnTo>
                    <a:pt x="46" y="667"/>
                  </a:lnTo>
                  <a:lnTo>
                    <a:pt x="57" y="669"/>
                  </a:lnTo>
                  <a:lnTo>
                    <a:pt x="67" y="669"/>
                  </a:lnTo>
                  <a:lnTo>
                    <a:pt x="76" y="673"/>
                  </a:lnTo>
                  <a:lnTo>
                    <a:pt x="88" y="673"/>
                  </a:lnTo>
                  <a:lnTo>
                    <a:pt x="99" y="675"/>
                  </a:lnTo>
                  <a:lnTo>
                    <a:pt x="109" y="675"/>
                  </a:lnTo>
                  <a:lnTo>
                    <a:pt x="118" y="675"/>
                  </a:lnTo>
                  <a:lnTo>
                    <a:pt x="130" y="675"/>
                  </a:lnTo>
                  <a:lnTo>
                    <a:pt x="139" y="679"/>
                  </a:lnTo>
                  <a:lnTo>
                    <a:pt x="149" y="679"/>
                  </a:lnTo>
                  <a:lnTo>
                    <a:pt x="160" y="681"/>
                  </a:lnTo>
                  <a:lnTo>
                    <a:pt x="171" y="681"/>
                  </a:lnTo>
                  <a:lnTo>
                    <a:pt x="187" y="685"/>
                  </a:lnTo>
                  <a:lnTo>
                    <a:pt x="196" y="681"/>
                  </a:lnTo>
                  <a:lnTo>
                    <a:pt x="206" y="681"/>
                  </a:lnTo>
                  <a:lnTo>
                    <a:pt x="217" y="681"/>
                  </a:lnTo>
                  <a:lnTo>
                    <a:pt x="228" y="681"/>
                  </a:lnTo>
                  <a:lnTo>
                    <a:pt x="246" y="675"/>
                  </a:lnTo>
                  <a:lnTo>
                    <a:pt x="257" y="675"/>
                  </a:lnTo>
                  <a:lnTo>
                    <a:pt x="272" y="673"/>
                  </a:lnTo>
                  <a:lnTo>
                    <a:pt x="289" y="673"/>
                  </a:lnTo>
                  <a:lnTo>
                    <a:pt x="303" y="667"/>
                  </a:lnTo>
                  <a:lnTo>
                    <a:pt x="318" y="664"/>
                  </a:lnTo>
                  <a:lnTo>
                    <a:pt x="331" y="660"/>
                  </a:lnTo>
                  <a:lnTo>
                    <a:pt x="350" y="658"/>
                  </a:lnTo>
                  <a:lnTo>
                    <a:pt x="365" y="654"/>
                  </a:lnTo>
                  <a:lnTo>
                    <a:pt x="380" y="648"/>
                  </a:lnTo>
                  <a:lnTo>
                    <a:pt x="400" y="645"/>
                  </a:lnTo>
                  <a:lnTo>
                    <a:pt x="413" y="643"/>
                  </a:lnTo>
                  <a:lnTo>
                    <a:pt x="428" y="637"/>
                  </a:lnTo>
                  <a:lnTo>
                    <a:pt x="443" y="631"/>
                  </a:lnTo>
                  <a:lnTo>
                    <a:pt x="458" y="624"/>
                  </a:lnTo>
                  <a:lnTo>
                    <a:pt x="474" y="618"/>
                  </a:lnTo>
                  <a:lnTo>
                    <a:pt x="485" y="612"/>
                  </a:lnTo>
                  <a:lnTo>
                    <a:pt x="500" y="610"/>
                  </a:lnTo>
                  <a:lnTo>
                    <a:pt x="515" y="603"/>
                  </a:lnTo>
                  <a:lnTo>
                    <a:pt x="527" y="597"/>
                  </a:lnTo>
                  <a:lnTo>
                    <a:pt x="540" y="591"/>
                  </a:lnTo>
                  <a:lnTo>
                    <a:pt x="550" y="588"/>
                  </a:lnTo>
                  <a:lnTo>
                    <a:pt x="561" y="582"/>
                  </a:lnTo>
                  <a:lnTo>
                    <a:pt x="571" y="576"/>
                  </a:lnTo>
                  <a:lnTo>
                    <a:pt x="586" y="567"/>
                  </a:lnTo>
                  <a:lnTo>
                    <a:pt x="597" y="557"/>
                  </a:lnTo>
                  <a:lnTo>
                    <a:pt x="607" y="542"/>
                  </a:lnTo>
                  <a:lnTo>
                    <a:pt x="618" y="529"/>
                  </a:lnTo>
                  <a:lnTo>
                    <a:pt x="631" y="514"/>
                  </a:lnTo>
                  <a:lnTo>
                    <a:pt x="643" y="498"/>
                  </a:lnTo>
                  <a:lnTo>
                    <a:pt x="645" y="489"/>
                  </a:lnTo>
                  <a:lnTo>
                    <a:pt x="652" y="479"/>
                  </a:lnTo>
                  <a:lnTo>
                    <a:pt x="654" y="470"/>
                  </a:lnTo>
                  <a:lnTo>
                    <a:pt x="660" y="460"/>
                  </a:lnTo>
                  <a:lnTo>
                    <a:pt x="667" y="453"/>
                  </a:lnTo>
                  <a:lnTo>
                    <a:pt x="673" y="443"/>
                  </a:lnTo>
                  <a:lnTo>
                    <a:pt x="675" y="434"/>
                  </a:lnTo>
                  <a:lnTo>
                    <a:pt x="681" y="428"/>
                  </a:lnTo>
                  <a:lnTo>
                    <a:pt x="685" y="417"/>
                  </a:lnTo>
                  <a:lnTo>
                    <a:pt x="690" y="407"/>
                  </a:lnTo>
                  <a:lnTo>
                    <a:pt x="694" y="398"/>
                  </a:lnTo>
                  <a:lnTo>
                    <a:pt x="700" y="388"/>
                  </a:lnTo>
                  <a:lnTo>
                    <a:pt x="702" y="377"/>
                  </a:lnTo>
                  <a:lnTo>
                    <a:pt x="709" y="367"/>
                  </a:lnTo>
                  <a:lnTo>
                    <a:pt x="713" y="360"/>
                  </a:lnTo>
                  <a:lnTo>
                    <a:pt x="719" y="350"/>
                  </a:lnTo>
                  <a:lnTo>
                    <a:pt x="725" y="339"/>
                  </a:lnTo>
                  <a:lnTo>
                    <a:pt x="726" y="329"/>
                  </a:lnTo>
                  <a:lnTo>
                    <a:pt x="734" y="320"/>
                  </a:lnTo>
                  <a:lnTo>
                    <a:pt x="736" y="310"/>
                  </a:lnTo>
                  <a:lnTo>
                    <a:pt x="742" y="299"/>
                  </a:lnTo>
                  <a:lnTo>
                    <a:pt x="745" y="289"/>
                  </a:lnTo>
                  <a:lnTo>
                    <a:pt x="751" y="280"/>
                  </a:lnTo>
                  <a:lnTo>
                    <a:pt x="755" y="272"/>
                  </a:lnTo>
                  <a:lnTo>
                    <a:pt x="757" y="259"/>
                  </a:lnTo>
                  <a:lnTo>
                    <a:pt x="763" y="249"/>
                  </a:lnTo>
                  <a:lnTo>
                    <a:pt x="766" y="242"/>
                  </a:lnTo>
                  <a:lnTo>
                    <a:pt x="772" y="232"/>
                  </a:lnTo>
                  <a:lnTo>
                    <a:pt x="778" y="223"/>
                  </a:lnTo>
                  <a:lnTo>
                    <a:pt x="782" y="215"/>
                  </a:lnTo>
                  <a:lnTo>
                    <a:pt x="787" y="202"/>
                  </a:lnTo>
                  <a:lnTo>
                    <a:pt x="791" y="192"/>
                  </a:lnTo>
                  <a:lnTo>
                    <a:pt x="797" y="183"/>
                  </a:lnTo>
                  <a:lnTo>
                    <a:pt x="799" y="175"/>
                  </a:lnTo>
                  <a:lnTo>
                    <a:pt x="806" y="166"/>
                  </a:lnTo>
                  <a:lnTo>
                    <a:pt x="808" y="156"/>
                  </a:lnTo>
                  <a:lnTo>
                    <a:pt x="814" y="147"/>
                  </a:lnTo>
                  <a:lnTo>
                    <a:pt x="820" y="139"/>
                  </a:lnTo>
                  <a:lnTo>
                    <a:pt x="827" y="130"/>
                  </a:lnTo>
                  <a:lnTo>
                    <a:pt x="833" y="124"/>
                  </a:lnTo>
                  <a:lnTo>
                    <a:pt x="835" y="111"/>
                  </a:lnTo>
                  <a:lnTo>
                    <a:pt x="840" y="103"/>
                  </a:lnTo>
                  <a:lnTo>
                    <a:pt x="848" y="97"/>
                  </a:lnTo>
                  <a:lnTo>
                    <a:pt x="854" y="86"/>
                  </a:lnTo>
                  <a:lnTo>
                    <a:pt x="863" y="73"/>
                  </a:lnTo>
                  <a:lnTo>
                    <a:pt x="877" y="57"/>
                  </a:lnTo>
                  <a:lnTo>
                    <a:pt x="890" y="44"/>
                  </a:lnTo>
                  <a:lnTo>
                    <a:pt x="901" y="29"/>
                  </a:lnTo>
                  <a:lnTo>
                    <a:pt x="916" y="17"/>
                  </a:lnTo>
                  <a:lnTo>
                    <a:pt x="932" y="8"/>
                  </a:lnTo>
                  <a:lnTo>
                    <a:pt x="947" y="0"/>
                  </a:lnTo>
                  <a:lnTo>
                    <a:pt x="962" y="0"/>
                  </a:lnTo>
                  <a:lnTo>
                    <a:pt x="973" y="6"/>
                  </a:lnTo>
                  <a:lnTo>
                    <a:pt x="987" y="17"/>
                  </a:lnTo>
                  <a:lnTo>
                    <a:pt x="993" y="29"/>
                  </a:lnTo>
                  <a:lnTo>
                    <a:pt x="994" y="44"/>
                  </a:lnTo>
                  <a:lnTo>
                    <a:pt x="989" y="57"/>
                  </a:lnTo>
                  <a:lnTo>
                    <a:pt x="981" y="73"/>
                  </a:lnTo>
                  <a:lnTo>
                    <a:pt x="981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72" name="Freeform 75"/>
            <p:cNvSpPr>
              <a:spLocks/>
            </p:cNvSpPr>
            <p:nvPr/>
          </p:nvSpPr>
          <p:spPr bwMode="auto">
            <a:xfrm>
              <a:off x="5668958" y="3611564"/>
              <a:ext cx="841374" cy="477839"/>
            </a:xfrm>
            <a:custGeom>
              <a:avLst/>
              <a:gdLst/>
              <a:ahLst/>
              <a:cxnLst>
                <a:cxn ang="0">
                  <a:pos x="1049" y="44"/>
                </a:cxn>
                <a:cxn ang="0">
                  <a:pos x="1038" y="84"/>
                </a:cxn>
                <a:cxn ang="0">
                  <a:pos x="1028" y="118"/>
                </a:cxn>
                <a:cxn ang="0">
                  <a:pos x="1019" y="156"/>
                </a:cxn>
                <a:cxn ang="0">
                  <a:pos x="1007" y="196"/>
                </a:cxn>
                <a:cxn ang="0">
                  <a:pos x="992" y="238"/>
                </a:cxn>
                <a:cxn ang="0">
                  <a:pos x="973" y="284"/>
                </a:cxn>
                <a:cxn ang="0">
                  <a:pos x="952" y="333"/>
                </a:cxn>
                <a:cxn ang="0">
                  <a:pos x="927" y="377"/>
                </a:cxn>
                <a:cxn ang="0">
                  <a:pos x="901" y="419"/>
                </a:cxn>
                <a:cxn ang="0">
                  <a:pos x="869" y="464"/>
                </a:cxn>
                <a:cxn ang="0">
                  <a:pos x="829" y="500"/>
                </a:cxn>
                <a:cxn ang="0">
                  <a:pos x="787" y="535"/>
                </a:cxn>
                <a:cxn ang="0">
                  <a:pos x="737" y="565"/>
                </a:cxn>
                <a:cxn ang="0">
                  <a:pos x="688" y="586"/>
                </a:cxn>
                <a:cxn ang="0">
                  <a:pos x="642" y="595"/>
                </a:cxn>
                <a:cxn ang="0">
                  <a:pos x="606" y="597"/>
                </a:cxn>
                <a:cxn ang="0">
                  <a:pos x="563" y="603"/>
                </a:cxn>
                <a:cxn ang="0">
                  <a:pos x="517" y="603"/>
                </a:cxn>
                <a:cxn ang="0">
                  <a:pos x="473" y="603"/>
                </a:cxn>
                <a:cxn ang="0">
                  <a:pos x="422" y="603"/>
                </a:cxn>
                <a:cxn ang="0">
                  <a:pos x="374" y="601"/>
                </a:cxn>
                <a:cxn ang="0">
                  <a:pos x="325" y="597"/>
                </a:cxn>
                <a:cxn ang="0">
                  <a:pos x="274" y="592"/>
                </a:cxn>
                <a:cxn ang="0">
                  <a:pos x="222" y="590"/>
                </a:cxn>
                <a:cxn ang="0">
                  <a:pos x="179" y="586"/>
                </a:cxn>
                <a:cxn ang="0">
                  <a:pos x="133" y="578"/>
                </a:cxn>
                <a:cxn ang="0">
                  <a:pos x="93" y="576"/>
                </a:cxn>
                <a:cxn ang="0">
                  <a:pos x="53" y="571"/>
                </a:cxn>
                <a:cxn ang="0">
                  <a:pos x="6" y="565"/>
                </a:cxn>
                <a:cxn ang="0">
                  <a:pos x="0" y="531"/>
                </a:cxn>
                <a:cxn ang="0">
                  <a:pos x="17" y="519"/>
                </a:cxn>
                <a:cxn ang="0">
                  <a:pos x="51" y="519"/>
                </a:cxn>
                <a:cxn ang="0">
                  <a:pos x="87" y="521"/>
                </a:cxn>
                <a:cxn ang="0">
                  <a:pos x="125" y="525"/>
                </a:cxn>
                <a:cxn ang="0">
                  <a:pos x="167" y="529"/>
                </a:cxn>
                <a:cxn ang="0">
                  <a:pos x="217" y="531"/>
                </a:cxn>
                <a:cxn ang="0">
                  <a:pos x="262" y="531"/>
                </a:cxn>
                <a:cxn ang="0">
                  <a:pos x="310" y="535"/>
                </a:cxn>
                <a:cxn ang="0">
                  <a:pos x="359" y="535"/>
                </a:cxn>
                <a:cxn ang="0">
                  <a:pos x="407" y="535"/>
                </a:cxn>
                <a:cxn ang="0">
                  <a:pos x="452" y="531"/>
                </a:cxn>
                <a:cxn ang="0">
                  <a:pos x="496" y="529"/>
                </a:cxn>
                <a:cxn ang="0">
                  <a:pos x="540" y="525"/>
                </a:cxn>
                <a:cxn ang="0">
                  <a:pos x="578" y="519"/>
                </a:cxn>
                <a:cxn ang="0">
                  <a:pos x="623" y="514"/>
                </a:cxn>
                <a:cxn ang="0">
                  <a:pos x="680" y="495"/>
                </a:cxn>
                <a:cxn ang="0">
                  <a:pos x="730" y="472"/>
                </a:cxn>
                <a:cxn ang="0">
                  <a:pos x="772" y="443"/>
                </a:cxn>
                <a:cxn ang="0">
                  <a:pos x="813" y="417"/>
                </a:cxn>
                <a:cxn ang="0">
                  <a:pos x="846" y="383"/>
                </a:cxn>
                <a:cxn ang="0">
                  <a:pos x="876" y="346"/>
                </a:cxn>
                <a:cxn ang="0">
                  <a:pos x="907" y="305"/>
                </a:cxn>
                <a:cxn ang="0">
                  <a:pos x="935" y="259"/>
                </a:cxn>
                <a:cxn ang="0">
                  <a:pos x="958" y="215"/>
                </a:cxn>
                <a:cxn ang="0">
                  <a:pos x="973" y="160"/>
                </a:cxn>
                <a:cxn ang="0">
                  <a:pos x="988" y="103"/>
                </a:cxn>
                <a:cxn ang="0">
                  <a:pos x="1004" y="63"/>
                </a:cxn>
                <a:cxn ang="0">
                  <a:pos x="1023" y="16"/>
                </a:cxn>
                <a:cxn ang="0">
                  <a:pos x="1061" y="12"/>
                </a:cxn>
              </a:cxnLst>
              <a:rect l="0" t="0" r="r" b="b"/>
              <a:pathLst>
                <a:path w="1061" h="603">
                  <a:moveTo>
                    <a:pt x="1059" y="27"/>
                  </a:moveTo>
                  <a:lnTo>
                    <a:pt x="1055" y="31"/>
                  </a:lnTo>
                  <a:lnTo>
                    <a:pt x="1051" y="37"/>
                  </a:lnTo>
                  <a:lnTo>
                    <a:pt x="1049" y="44"/>
                  </a:lnTo>
                  <a:lnTo>
                    <a:pt x="1045" y="54"/>
                  </a:lnTo>
                  <a:lnTo>
                    <a:pt x="1043" y="63"/>
                  </a:lnTo>
                  <a:lnTo>
                    <a:pt x="1040" y="78"/>
                  </a:lnTo>
                  <a:lnTo>
                    <a:pt x="1038" y="84"/>
                  </a:lnTo>
                  <a:lnTo>
                    <a:pt x="1034" y="90"/>
                  </a:lnTo>
                  <a:lnTo>
                    <a:pt x="1034" y="103"/>
                  </a:lnTo>
                  <a:lnTo>
                    <a:pt x="1030" y="113"/>
                  </a:lnTo>
                  <a:lnTo>
                    <a:pt x="1028" y="118"/>
                  </a:lnTo>
                  <a:lnTo>
                    <a:pt x="1024" y="126"/>
                  </a:lnTo>
                  <a:lnTo>
                    <a:pt x="1023" y="135"/>
                  </a:lnTo>
                  <a:lnTo>
                    <a:pt x="1023" y="149"/>
                  </a:lnTo>
                  <a:lnTo>
                    <a:pt x="1019" y="156"/>
                  </a:lnTo>
                  <a:lnTo>
                    <a:pt x="1017" y="166"/>
                  </a:lnTo>
                  <a:lnTo>
                    <a:pt x="1013" y="175"/>
                  </a:lnTo>
                  <a:lnTo>
                    <a:pt x="1009" y="187"/>
                  </a:lnTo>
                  <a:lnTo>
                    <a:pt x="1007" y="196"/>
                  </a:lnTo>
                  <a:lnTo>
                    <a:pt x="1004" y="208"/>
                  </a:lnTo>
                  <a:lnTo>
                    <a:pt x="1002" y="217"/>
                  </a:lnTo>
                  <a:lnTo>
                    <a:pt x="998" y="230"/>
                  </a:lnTo>
                  <a:lnTo>
                    <a:pt x="992" y="238"/>
                  </a:lnTo>
                  <a:lnTo>
                    <a:pt x="988" y="253"/>
                  </a:lnTo>
                  <a:lnTo>
                    <a:pt x="983" y="263"/>
                  </a:lnTo>
                  <a:lnTo>
                    <a:pt x="981" y="274"/>
                  </a:lnTo>
                  <a:lnTo>
                    <a:pt x="973" y="284"/>
                  </a:lnTo>
                  <a:lnTo>
                    <a:pt x="969" y="295"/>
                  </a:lnTo>
                  <a:lnTo>
                    <a:pt x="964" y="308"/>
                  </a:lnTo>
                  <a:lnTo>
                    <a:pt x="958" y="320"/>
                  </a:lnTo>
                  <a:lnTo>
                    <a:pt x="952" y="333"/>
                  </a:lnTo>
                  <a:lnTo>
                    <a:pt x="947" y="344"/>
                  </a:lnTo>
                  <a:lnTo>
                    <a:pt x="941" y="356"/>
                  </a:lnTo>
                  <a:lnTo>
                    <a:pt x="935" y="369"/>
                  </a:lnTo>
                  <a:lnTo>
                    <a:pt x="927" y="377"/>
                  </a:lnTo>
                  <a:lnTo>
                    <a:pt x="922" y="390"/>
                  </a:lnTo>
                  <a:lnTo>
                    <a:pt x="916" y="398"/>
                  </a:lnTo>
                  <a:lnTo>
                    <a:pt x="910" y="411"/>
                  </a:lnTo>
                  <a:lnTo>
                    <a:pt x="901" y="419"/>
                  </a:lnTo>
                  <a:lnTo>
                    <a:pt x="895" y="432"/>
                  </a:lnTo>
                  <a:lnTo>
                    <a:pt x="884" y="440"/>
                  </a:lnTo>
                  <a:lnTo>
                    <a:pt x="876" y="453"/>
                  </a:lnTo>
                  <a:lnTo>
                    <a:pt x="869" y="464"/>
                  </a:lnTo>
                  <a:lnTo>
                    <a:pt x="859" y="474"/>
                  </a:lnTo>
                  <a:lnTo>
                    <a:pt x="850" y="483"/>
                  </a:lnTo>
                  <a:lnTo>
                    <a:pt x="842" y="493"/>
                  </a:lnTo>
                  <a:lnTo>
                    <a:pt x="829" y="500"/>
                  </a:lnTo>
                  <a:lnTo>
                    <a:pt x="819" y="510"/>
                  </a:lnTo>
                  <a:lnTo>
                    <a:pt x="808" y="519"/>
                  </a:lnTo>
                  <a:lnTo>
                    <a:pt x="798" y="529"/>
                  </a:lnTo>
                  <a:lnTo>
                    <a:pt x="787" y="535"/>
                  </a:lnTo>
                  <a:lnTo>
                    <a:pt x="777" y="544"/>
                  </a:lnTo>
                  <a:lnTo>
                    <a:pt x="762" y="550"/>
                  </a:lnTo>
                  <a:lnTo>
                    <a:pt x="753" y="557"/>
                  </a:lnTo>
                  <a:lnTo>
                    <a:pt x="737" y="565"/>
                  </a:lnTo>
                  <a:lnTo>
                    <a:pt x="726" y="571"/>
                  </a:lnTo>
                  <a:lnTo>
                    <a:pt x="715" y="576"/>
                  </a:lnTo>
                  <a:lnTo>
                    <a:pt x="703" y="582"/>
                  </a:lnTo>
                  <a:lnTo>
                    <a:pt x="688" y="586"/>
                  </a:lnTo>
                  <a:lnTo>
                    <a:pt x="673" y="592"/>
                  </a:lnTo>
                  <a:lnTo>
                    <a:pt x="660" y="592"/>
                  </a:lnTo>
                  <a:lnTo>
                    <a:pt x="650" y="595"/>
                  </a:lnTo>
                  <a:lnTo>
                    <a:pt x="642" y="595"/>
                  </a:lnTo>
                  <a:lnTo>
                    <a:pt x="635" y="597"/>
                  </a:lnTo>
                  <a:lnTo>
                    <a:pt x="623" y="597"/>
                  </a:lnTo>
                  <a:lnTo>
                    <a:pt x="614" y="597"/>
                  </a:lnTo>
                  <a:lnTo>
                    <a:pt x="606" y="597"/>
                  </a:lnTo>
                  <a:lnTo>
                    <a:pt x="597" y="601"/>
                  </a:lnTo>
                  <a:lnTo>
                    <a:pt x="585" y="601"/>
                  </a:lnTo>
                  <a:lnTo>
                    <a:pt x="576" y="601"/>
                  </a:lnTo>
                  <a:lnTo>
                    <a:pt x="563" y="603"/>
                  </a:lnTo>
                  <a:lnTo>
                    <a:pt x="555" y="603"/>
                  </a:lnTo>
                  <a:lnTo>
                    <a:pt x="542" y="603"/>
                  </a:lnTo>
                  <a:lnTo>
                    <a:pt x="530" y="603"/>
                  </a:lnTo>
                  <a:lnTo>
                    <a:pt x="517" y="603"/>
                  </a:lnTo>
                  <a:lnTo>
                    <a:pt x="509" y="603"/>
                  </a:lnTo>
                  <a:lnTo>
                    <a:pt x="494" y="603"/>
                  </a:lnTo>
                  <a:lnTo>
                    <a:pt x="485" y="603"/>
                  </a:lnTo>
                  <a:lnTo>
                    <a:pt x="473" y="603"/>
                  </a:lnTo>
                  <a:lnTo>
                    <a:pt x="460" y="603"/>
                  </a:lnTo>
                  <a:lnTo>
                    <a:pt x="447" y="603"/>
                  </a:lnTo>
                  <a:lnTo>
                    <a:pt x="437" y="603"/>
                  </a:lnTo>
                  <a:lnTo>
                    <a:pt x="422" y="603"/>
                  </a:lnTo>
                  <a:lnTo>
                    <a:pt x="412" y="603"/>
                  </a:lnTo>
                  <a:lnTo>
                    <a:pt x="397" y="601"/>
                  </a:lnTo>
                  <a:lnTo>
                    <a:pt x="386" y="601"/>
                  </a:lnTo>
                  <a:lnTo>
                    <a:pt x="374" y="601"/>
                  </a:lnTo>
                  <a:lnTo>
                    <a:pt x="365" y="601"/>
                  </a:lnTo>
                  <a:lnTo>
                    <a:pt x="350" y="601"/>
                  </a:lnTo>
                  <a:lnTo>
                    <a:pt x="338" y="597"/>
                  </a:lnTo>
                  <a:lnTo>
                    <a:pt x="325" y="597"/>
                  </a:lnTo>
                  <a:lnTo>
                    <a:pt x="314" y="597"/>
                  </a:lnTo>
                  <a:lnTo>
                    <a:pt x="298" y="595"/>
                  </a:lnTo>
                  <a:lnTo>
                    <a:pt x="285" y="595"/>
                  </a:lnTo>
                  <a:lnTo>
                    <a:pt x="274" y="592"/>
                  </a:lnTo>
                  <a:lnTo>
                    <a:pt x="262" y="592"/>
                  </a:lnTo>
                  <a:lnTo>
                    <a:pt x="249" y="592"/>
                  </a:lnTo>
                  <a:lnTo>
                    <a:pt x="238" y="590"/>
                  </a:lnTo>
                  <a:lnTo>
                    <a:pt x="222" y="590"/>
                  </a:lnTo>
                  <a:lnTo>
                    <a:pt x="215" y="590"/>
                  </a:lnTo>
                  <a:lnTo>
                    <a:pt x="201" y="586"/>
                  </a:lnTo>
                  <a:lnTo>
                    <a:pt x="190" y="586"/>
                  </a:lnTo>
                  <a:lnTo>
                    <a:pt x="179" y="586"/>
                  </a:lnTo>
                  <a:lnTo>
                    <a:pt x="167" y="586"/>
                  </a:lnTo>
                  <a:lnTo>
                    <a:pt x="158" y="582"/>
                  </a:lnTo>
                  <a:lnTo>
                    <a:pt x="144" y="582"/>
                  </a:lnTo>
                  <a:lnTo>
                    <a:pt x="133" y="578"/>
                  </a:lnTo>
                  <a:lnTo>
                    <a:pt x="124" y="578"/>
                  </a:lnTo>
                  <a:lnTo>
                    <a:pt x="110" y="578"/>
                  </a:lnTo>
                  <a:lnTo>
                    <a:pt x="103" y="576"/>
                  </a:lnTo>
                  <a:lnTo>
                    <a:pt x="93" y="576"/>
                  </a:lnTo>
                  <a:lnTo>
                    <a:pt x="84" y="576"/>
                  </a:lnTo>
                  <a:lnTo>
                    <a:pt x="72" y="573"/>
                  </a:lnTo>
                  <a:lnTo>
                    <a:pt x="63" y="573"/>
                  </a:lnTo>
                  <a:lnTo>
                    <a:pt x="53" y="571"/>
                  </a:lnTo>
                  <a:lnTo>
                    <a:pt x="46" y="571"/>
                  </a:lnTo>
                  <a:lnTo>
                    <a:pt x="27" y="567"/>
                  </a:lnTo>
                  <a:lnTo>
                    <a:pt x="15" y="567"/>
                  </a:lnTo>
                  <a:lnTo>
                    <a:pt x="6" y="565"/>
                  </a:lnTo>
                  <a:lnTo>
                    <a:pt x="4" y="557"/>
                  </a:lnTo>
                  <a:lnTo>
                    <a:pt x="0" y="550"/>
                  </a:lnTo>
                  <a:lnTo>
                    <a:pt x="0" y="540"/>
                  </a:lnTo>
                  <a:lnTo>
                    <a:pt x="0" y="531"/>
                  </a:lnTo>
                  <a:lnTo>
                    <a:pt x="0" y="521"/>
                  </a:lnTo>
                  <a:lnTo>
                    <a:pt x="6" y="519"/>
                  </a:lnTo>
                  <a:lnTo>
                    <a:pt x="11" y="519"/>
                  </a:lnTo>
                  <a:lnTo>
                    <a:pt x="17" y="519"/>
                  </a:lnTo>
                  <a:lnTo>
                    <a:pt x="25" y="519"/>
                  </a:lnTo>
                  <a:lnTo>
                    <a:pt x="32" y="519"/>
                  </a:lnTo>
                  <a:lnTo>
                    <a:pt x="42" y="519"/>
                  </a:lnTo>
                  <a:lnTo>
                    <a:pt x="51" y="519"/>
                  </a:lnTo>
                  <a:lnTo>
                    <a:pt x="61" y="521"/>
                  </a:lnTo>
                  <a:lnTo>
                    <a:pt x="68" y="521"/>
                  </a:lnTo>
                  <a:lnTo>
                    <a:pt x="78" y="521"/>
                  </a:lnTo>
                  <a:lnTo>
                    <a:pt x="87" y="521"/>
                  </a:lnTo>
                  <a:lnTo>
                    <a:pt x="97" y="521"/>
                  </a:lnTo>
                  <a:lnTo>
                    <a:pt x="105" y="525"/>
                  </a:lnTo>
                  <a:lnTo>
                    <a:pt x="118" y="525"/>
                  </a:lnTo>
                  <a:lnTo>
                    <a:pt x="125" y="525"/>
                  </a:lnTo>
                  <a:lnTo>
                    <a:pt x="139" y="525"/>
                  </a:lnTo>
                  <a:lnTo>
                    <a:pt x="146" y="529"/>
                  </a:lnTo>
                  <a:lnTo>
                    <a:pt x="160" y="529"/>
                  </a:lnTo>
                  <a:lnTo>
                    <a:pt x="167" y="529"/>
                  </a:lnTo>
                  <a:lnTo>
                    <a:pt x="181" y="529"/>
                  </a:lnTo>
                  <a:lnTo>
                    <a:pt x="192" y="529"/>
                  </a:lnTo>
                  <a:lnTo>
                    <a:pt x="205" y="531"/>
                  </a:lnTo>
                  <a:lnTo>
                    <a:pt x="217" y="531"/>
                  </a:lnTo>
                  <a:lnTo>
                    <a:pt x="228" y="531"/>
                  </a:lnTo>
                  <a:lnTo>
                    <a:pt x="238" y="531"/>
                  </a:lnTo>
                  <a:lnTo>
                    <a:pt x="253" y="531"/>
                  </a:lnTo>
                  <a:lnTo>
                    <a:pt x="262" y="531"/>
                  </a:lnTo>
                  <a:lnTo>
                    <a:pt x="274" y="531"/>
                  </a:lnTo>
                  <a:lnTo>
                    <a:pt x="285" y="531"/>
                  </a:lnTo>
                  <a:lnTo>
                    <a:pt x="298" y="535"/>
                  </a:lnTo>
                  <a:lnTo>
                    <a:pt x="310" y="535"/>
                  </a:lnTo>
                  <a:lnTo>
                    <a:pt x="321" y="535"/>
                  </a:lnTo>
                  <a:lnTo>
                    <a:pt x="334" y="535"/>
                  </a:lnTo>
                  <a:lnTo>
                    <a:pt x="346" y="535"/>
                  </a:lnTo>
                  <a:lnTo>
                    <a:pt x="359" y="535"/>
                  </a:lnTo>
                  <a:lnTo>
                    <a:pt x="371" y="535"/>
                  </a:lnTo>
                  <a:lnTo>
                    <a:pt x="382" y="535"/>
                  </a:lnTo>
                  <a:lnTo>
                    <a:pt x="395" y="535"/>
                  </a:lnTo>
                  <a:lnTo>
                    <a:pt x="407" y="535"/>
                  </a:lnTo>
                  <a:lnTo>
                    <a:pt x="418" y="535"/>
                  </a:lnTo>
                  <a:lnTo>
                    <a:pt x="428" y="535"/>
                  </a:lnTo>
                  <a:lnTo>
                    <a:pt x="439" y="535"/>
                  </a:lnTo>
                  <a:lnTo>
                    <a:pt x="452" y="531"/>
                  </a:lnTo>
                  <a:lnTo>
                    <a:pt x="464" y="531"/>
                  </a:lnTo>
                  <a:lnTo>
                    <a:pt x="473" y="531"/>
                  </a:lnTo>
                  <a:lnTo>
                    <a:pt x="485" y="531"/>
                  </a:lnTo>
                  <a:lnTo>
                    <a:pt x="496" y="529"/>
                  </a:lnTo>
                  <a:lnTo>
                    <a:pt x="509" y="529"/>
                  </a:lnTo>
                  <a:lnTo>
                    <a:pt x="517" y="529"/>
                  </a:lnTo>
                  <a:lnTo>
                    <a:pt x="530" y="529"/>
                  </a:lnTo>
                  <a:lnTo>
                    <a:pt x="540" y="525"/>
                  </a:lnTo>
                  <a:lnTo>
                    <a:pt x="549" y="525"/>
                  </a:lnTo>
                  <a:lnTo>
                    <a:pt x="557" y="521"/>
                  </a:lnTo>
                  <a:lnTo>
                    <a:pt x="570" y="521"/>
                  </a:lnTo>
                  <a:lnTo>
                    <a:pt x="578" y="519"/>
                  </a:lnTo>
                  <a:lnTo>
                    <a:pt x="587" y="519"/>
                  </a:lnTo>
                  <a:lnTo>
                    <a:pt x="597" y="516"/>
                  </a:lnTo>
                  <a:lnTo>
                    <a:pt x="606" y="516"/>
                  </a:lnTo>
                  <a:lnTo>
                    <a:pt x="623" y="514"/>
                  </a:lnTo>
                  <a:lnTo>
                    <a:pt x="639" y="510"/>
                  </a:lnTo>
                  <a:lnTo>
                    <a:pt x="654" y="504"/>
                  </a:lnTo>
                  <a:lnTo>
                    <a:pt x="669" y="500"/>
                  </a:lnTo>
                  <a:lnTo>
                    <a:pt x="680" y="495"/>
                  </a:lnTo>
                  <a:lnTo>
                    <a:pt x="694" y="489"/>
                  </a:lnTo>
                  <a:lnTo>
                    <a:pt x="705" y="483"/>
                  </a:lnTo>
                  <a:lnTo>
                    <a:pt x="717" y="476"/>
                  </a:lnTo>
                  <a:lnTo>
                    <a:pt x="730" y="472"/>
                  </a:lnTo>
                  <a:lnTo>
                    <a:pt x="741" y="464"/>
                  </a:lnTo>
                  <a:lnTo>
                    <a:pt x="751" y="459"/>
                  </a:lnTo>
                  <a:lnTo>
                    <a:pt x="762" y="453"/>
                  </a:lnTo>
                  <a:lnTo>
                    <a:pt x="772" y="443"/>
                  </a:lnTo>
                  <a:lnTo>
                    <a:pt x="783" y="438"/>
                  </a:lnTo>
                  <a:lnTo>
                    <a:pt x="793" y="432"/>
                  </a:lnTo>
                  <a:lnTo>
                    <a:pt x="804" y="426"/>
                  </a:lnTo>
                  <a:lnTo>
                    <a:pt x="813" y="417"/>
                  </a:lnTo>
                  <a:lnTo>
                    <a:pt x="823" y="411"/>
                  </a:lnTo>
                  <a:lnTo>
                    <a:pt x="831" y="398"/>
                  </a:lnTo>
                  <a:lnTo>
                    <a:pt x="842" y="392"/>
                  </a:lnTo>
                  <a:lnTo>
                    <a:pt x="846" y="383"/>
                  </a:lnTo>
                  <a:lnTo>
                    <a:pt x="855" y="375"/>
                  </a:lnTo>
                  <a:lnTo>
                    <a:pt x="863" y="365"/>
                  </a:lnTo>
                  <a:lnTo>
                    <a:pt x="870" y="360"/>
                  </a:lnTo>
                  <a:lnTo>
                    <a:pt x="876" y="346"/>
                  </a:lnTo>
                  <a:lnTo>
                    <a:pt x="886" y="337"/>
                  </a:lnTo>
                  <a:lnTo>
                    <a:pt x="895" y="325"/>
                  </a:lnTo>
                  <a:lnTo>
                    <a:pt x="901" y="316"/>
                  </a:lnTo>
                  <a:lnTo>
                    <a:pt x="907" y="305"/>
                  </a:lnTo>
                  <a:lnTo>
                    <a:pt x="912" y="293"/>
                  </a:lnTo>
                  <a:lnTo>
                    <a:pt x="920" y="284"/>
                  </a:lnTo>
                  <a:lnTo>
                    <a:pt x="927" y="272"/>
                  </a:lnTo>
                  <a:lnTo>
                    <a:pt x="935" y="259"/>
                  </a:lnTo>
                  <a:lnTo>
                    <a:pt x="941" y="248"/>
                  </a:lnTo>
                  <a:lnTo>
                    <a:pt x="947" y="236"/>
                  </a:lnTo>
                  <a:lnTo>
                    <a:pt x="956" y="223"/>
                  </a:lnTo>
                  <a:lnTo>
                    <a:pt x="958" y="215"/>
                  </a:lnTo>
                  <a:lnTo>
                    <a:pt x="962" y="202"/>
                  </a:lnTo>
                  <a:lnTo>
                    <a:pt x="964" y="187"/>
                  </a:lnTo>
                  <a:lnTo>
                    <a:pt x="969" y="175"/>
                  </a:lnTo>
                  <a:lnTo>
                    <a:pt x="973" y="160"/>
                  </a:lnTo>
                  <a:lnTo>
                    <a:pt x="981" y="145"/>
                  </a:lnTo>
                  <a:lnTo>
                    <a:pt x="983" y="126"/>
                  </a:lnTo>
                  <a:lnTo>
                    <a:pt x="988" y="113"/>
                  </a:lnTo>
                  <a:lnTo>
                    <a:pt x="988" y="103"/>
                  </a:lnTo>
                  <a:lnTo>
                    <a:pt x="992" y="94"/>
                  </a:lnTo>
                  <a:lnTo>
                    <a:pt x="994" y="84"/>
                  </a:lnTo>
                  <a:lnTo>
                    <a:pt x="998" y="78"/>
                  </a:lnTo>
                  <a:lnTo>
                    <a:pt x="1004" y="63"/>
                  </a:lnTo>
                  <a:lnTo>
                    <a:pt x="1009" y="48"/>
                  </a:lnTo>
                  <a:lnTo>
                    <a:pt x="1013" y="33"/>
                  </a:lnTo>
                  <a:lnTo>
                    <a:pt x="1019" y="23"/>
                  </a:lnTo>
                  <a:lnTo>
                    <a:pt x="1023" y="16"/>
                  </a:lnTo>
                  <a:lnTo>
                    <a:pt x="1028" y="8"/>
                  </a:lnTo>
                  <a:lnTo>
                    <a:pt x="1040" y="0"/>
                  </a:lnTo>
                  <a:lnTo>
                    <a:pt x="1055" y="2"/>
                  </a:lnTo>
                  <a:lnTo>
                    <a:pt x="1061" y="12"/>
                  </a:lnTo>
                  <a:lnTo>
                    <a:pt x="1059" y="27"/>
                  </a:lnTo>
                  <a:lnTo>
                    <a:pt x="1059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73" name="Freeform 76"/>
            <p:cNvSpPr>
              <a:spLocks/>
            </p:cNvSpPr>
            <p:nvPr/>
          </p:nvSpPr>
          <p:spPr bwMode="auto">
            <a:xfrm>
              <a:off x="5603870" y="3814764"/>
              <a:ext cx="84136" cy="244476"/>
            </a:xfrm>
            <a:custGeom>
              <a:avLst/>
              <a:gdLst/>
              <a:ahLst/>
              <a:cxnLst>
                <a:cxn ang="0">
                  <a:pos x="69" y="32"/>
                </a:cxn>
                <a:cxn ang="0">
                  <a:pos x="67" y="48"/>
                </a:cxn>
                <a:cxn ang="0">
                  <a:pos x="67" y="63"/>
                </a:cxn>
                <a:cxn ang="0">
                  <a:pos x="69" y="76"/>
                </a:cxn>
                <a:cxn ang="0">
                  <a:pos x="72" y="87"/>
                </a:cxn>
                <a:cxn ang="0">
                  <a:pos x="76" y="99"/>
                </a:cxn>
                <a:cxn ang="0">
                  <a:pos x="82" y="112"/>
                </a:cxn>
                <a:cxn ang="0">
                  <a:pos x="86" y="126"/>
                </a:cxn>
                <a:cxn ang="0">
                  <a:pos x="88" y="141"/>
                </a:cxn>
                <a:cxn ang="0">
                  <a:pos x="88" y="156"/>
                </a:cxn>
                <a:cxn ang="0">
                  <a:pos x="91" y="171"/>
                </a:cxn>
                <a:cxn ang="0">
                  <a:pos x="91" y="183"/>
                </a:cxn>
                <a:cxn ang="0">
                  <a:pos x="93" y="196"/>
                </a:cxn>
                <a:cxn ang="0">
                  <a:pos x="93" y="211"/>
                </a:cxn>
                <a:cxn ang="0">
                  <a:pos x="97" y="222"/>
                </a:cxn>
                <a:cxn ang="0">
                  <a:pos x="99" y="238"/>
                </a:cxn>
                <a:cxn ang="0">
                  <a:pos x="107" y="253"/>
                </a:cxn>
                <a:cxn ang="0">
                  <a:pos x="107" y="268"/>
                </a:cxn>
                <a:cxn ang="0">
                  <a:pos x="103" y="283"/>
                </a:cxn>
                <a:cxn ang="0">
                  <a:pos x="97" y="295"/>
                </a:cxn>
                <a:cxn ang="0">
                  <a:pos x="86" y="304"/>
                </a:cxn>
                <a:cxn ang="0">
                  <a:pos x="69" y="308"/>
                </a:cxn>
                <a:cxn ang="0">
                  <a:pos x="57" y="304"/>
                </a:cxn>
                <a:cxn ang="0">
                  <a:pos x="42" y="295"/>
                </a:cxn>
                <a:cxn ang="0">
                  <a:pos x="36" y="283"/>
                </a:cxn>
                <a:cxn ang="0">
                  <a:pos x="31" y="274"/>
                </a:cxn>
                <a:cxn ang="0">
                  <a:pos x="27" y="264"/>
                </a:cxn>
                <a:cxn ang="0">
                  <a:pos x="25" y="259"/>
                </a:cxn>
                <a:cxn ang="0">
                  <a:pos x="25" y="251"/>
                </a:cxn>
                <a:cxn ang="0">
                  <a:pos x="17" y="236"/>
                </a:cxn>
                <a:cxn ang="0">
                  <a:pos x="17" y="222"/>
                </a:cxn>
                <a:cxn ang="0">
                  <a:pos x="15" y="207"/>
                </a:cxn>
                <a:cxn ang="0">
                  <a:pos x="12" y="190"/>
                </a:cxn>
                <a:cxn ang="0">
                  <a:pos x="12" y="181"/>
                </a:cxn>
                <a:cxn ang="0">
                  <a:pos x="10" y="175"/>
                </a:cxn>
                <a:cxn ang="0">
                  <a:pos x="10" y="165"/>
                </a:cxn>
                <a:cxn ang="0">
                  <a:pos x="10" y="156"/>
                </a:cxn>
                <a:cxn ang="0">
                  <a:pos x="4" y="146"/>
                </a:cxn>
                <a:cxn ang="0">
                  <a:pos x="4" y="139"/>
                </a:cxn>
                <a:cxn ang="0">
                  <a:pos x="0" y="129"/>
                </a:cxn>
                <a:cxn ang="0">
                  <a:pos x="0" y="120"/>
                </a:cxn>
                <a:cxn ang="0">
                  <a:pos x="0" y="105"/>
                </a:cxn>
                <a:cxn ang="0">
                  <a:pos x="4" y="89"/>
                </a:cxn>
                <a:cxn ang="0">
                  <a:pos x="4" y="76"/>
                </a:cxn>
                <a:cxn ang="0">
                  <a:pos x="10" y="59"/>
                </a:cxn>
                <a:cxn ang="0">
                  <a:pos x="10" y="51"/>
                </a:cxn>
                <a:cxn ang="0">
                  <a:pos x="12" y="38"/>
                </a:cxn>
                <a:cxn ang="0">
                  <a:pos x="15" y="30"/>
                </a:cxn>
                <a:cxn ang="0">
                  <a:pos x="17" y="23"/>
                </a:cxn>
                <a:cxn ang="0">
                  <a:pos x="21" y="11"/>
                </a:cxn>
                <a:cxn ang="0">
                  <a:pos x="27" y="2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7" y="6"/>
                </a:cxn>
                <a:cxn ang="0">
                  <a:pos x="67" y="11"/>
                </a:cxn>
                <a:cxn ang="0">
                  <a:pos x="69" y="21"/>
                </a:cxn>
                <a:cxn ang="0">
                  <a:pos x="69" y="32"/>
                </a:cxn>
                <a:cxn ang="0">
                  <a:pos x="69" y="32"/>
                </a:cxn>
              </a:cxnLst>
              <a:rect l="0" t="0" r="r" b="b"/>
              <a:pathLst>
                <a:path w="107" h="308">
                  <a:moveTo>
                    <a:pt x="69" y="32"/>
                  </a:moveTo>
                  <a:lnTo>
                    <a:pt x="67" y="48"/>
                  </a:lnTo>
                  <a:lnTo>
                    <a:pt x="67" y="63"/>
                  </a:lnTo>
                  <a:lnTo>
                    <a:pt x="69" y="76"/>
                  </a:lnTo>
                  <a:lnTo>
                    <a:pt x="72" y="87"/>
                  </a:lnTo>
                  <a:lnTo>
                    <a:pt x="76" y="99"/>
                  </a:lnTo>
                  <a:lnTo>
                    <a:pt x="82" y="112"/>
                  </a:lnTo>
                  <a:lnTo>
                    <a:pt x="86" y="126"/>
                  </a:lnTo>
                  <a:lnTo>
                    <a:pt x="88" y="141"/>
                  </a:lnTo>
                  <a:lnTo>
                    <a:pt x="88" y="156"/>
                  </a:lnTo>
                  <a:lnTo>
                    <a:pt x="91" y="171"/>
                  </a:lnTo>
                  <a:lnTo>
                    <a:pt x="91" y="183"/>
                  </a:lnTo>
                  <a:lnTo>
                    <a:pt x="93" y="196"/>
                  </a:lnTo>
                  <a:lnTo>
                    <a:pt x="93" y="211"/>
                  </a:lnTo>
                  <a:lnTo>
                    <a:pt x="97" y="222"/>
                  </a:lnTo>
                  <a:lnTo>
                    <a:pt x="99" y="238"/>
                  </a:lnTo>
                  <a:lnTo>
                    <a:pt x="107" y="253"/>
                  </a:lnTo>
                  <a:lnTo>
                    <a:pt x="107" y="268"/>
                  </a:lnTo>
                  <a:lnTo>
                    <a:pt x="103" y="283"/>
                  </a:lnTo>
                  <a:lnTo>
                    <a:pt x="97" y="295"/>
                  </a:lnTo>
                  <a:lnTo>
                    <a:pt x="86" y="304"/>
                  </a:lnTo>
                  <a:lnTo>
                    <a:pt x="69" y="308"/>
                  </a:lnTo>
                  <a:lnTo>
                    <a:pt x="57" y="304"/>
                  </a:lnTo>
                  <a:lnTo>
                    <a:pt x="42" y="295"/>
                  </a:lnTo>
                  <a:lnTo>
                    <a:pt x="36" y="283"/>
                  </a:lnTo>
                  <a:lnTo>
                    <a:pt x="31" y="274"/>
                  </a:lnTo>
                  <a:lnTo>
                    <a:pt x="27" y="264"/>
                  </a:lnTo>
                  <a:lnTo>
                    <a:pt x="25" y="259"/>
                  </a:lnTo>
                  <a:lnTo>
                    <a:pt x="25" y="251"/>
                  </a:lnTo>
                  <a:lnTo>
                    <a:pt x="17" y="236"/>
                  </a:lnTo>
                  <a:lnTo>
                    <a:pt x="17" y="222"/>
                  </a:lnTo>
                  <a:lnTo>
                    <a:pt x="15" y="207"/>
                  </a:lnTo>
                  <a:lnTo>
                    <a:pt x="12" y="190"/>
                  </a:lnTo>
                  <a:lnTo>
                    <a:pt x="12" y="181"/>
                  </a:lnTo>
                  <a:lnTo>
                    <a:pt x="10" y="175"/>
                  </a:lnTo>
                  <a:lnTo>
                    <a:pt x="10" y="165"/>
                  </a:lnTo>
                  <a:lnTo>
                    <a:pt x="10" y="156"/>
                  </a:lnTo>
                  <a:lnTo>
                    <a:pt x="4" y="146"/>
                  </a:lnTo>
                  <a:lnTo>
                    <a:pt x="4" y="139"/>
                  </a:lnTo>
                  <a:lnTo>
                    <a:pt x="0" y="129"/>
                  </a:lnTo>
                  <a:lnTo>
                    <a:pt x="0" y="120"/>
                  </a:lnTo>
                  <a:lnTo>
                    <a:pt x="0" y="105"/>
                  </a:lnTo>
                  <a:lnTo>
                    <a:pt x="4" y="89"/>
                  </a:lnTo>
                  <a:lnTo>
                    <a:pt x="4" y="76"/>
                  </a:lnTo>
                  <a:lnTo>
                    <a:pt x="10" y="59"/>
                  </a:lnTo>
                  <a:lnTo>
                    <a:pt x="10" y="51"/>
                  </a:lnTo>
                  <a:lnTo>
                    <a:pt x="12" y="38"/>
                  </a:lnTo>
                  <a:lnTo>
                    <a:pt x="15" y="30"/>
                  </a:lnTo>
                  <a:lnTo>
                    <a:pt x="17" y="23"/>
                  </a:lnTo>
                  <a:lnTo>
                    <a:pt x="21" y="11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8" y="2"/>
                  </a:lnTo>
                  <a:lnTo>
                    <a:pt x="57" y="6"/>
                  </a:lnTo>
                  <a:lnTo>
                    <a:pt x="67" y="11"/>
                  </a:lnTo>
                  <a:lnTo>
                    <a:pt x="69" y="21"/>
                  </a:lnTo>
                  <a:lnTo>
                    <a:pt x="69" y="32"/>
                  </a:lnTo>
                  <a:lnTo>
                    <a:pt x="69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74" name="Freeform 77"/>
            <p:cNvSpPr>
              <a:spLocks/>
            </p:cNvSpPr>
            <p:nvPr/>
          </p:nvSpPr>
          <p:spPr bwMode="auto">
            <a:xfrm>
              <a:off x="5330821" y="3868739"/>
              <a:ext cx="334962" cy="163514"/>
            </a:xfrm>
            <a:custGeom>
              <a:avLst/>
              <a:gdLst/>
              <a:ahLst/>
              <a:cxnLst>
                <a:cxn ang="0">
                  <a:pos x="359" y="61"/>
                </a:cxn>
                <a:cxn ang="0">
                  <a:pos x="333" y="61"/>
                </a:cxn>
                <a:cxn ang="0">
                  <a:pos x="308" y="61"/>
                </a:cxn>
                <a:cxn ang="0">
                  <a:pos x="282" y="61"/>
                </a:cxn>
                <a:cxn ang="0">
                  <a:pos x="257" y="61"/>
                </a:cxn>
                <a:cxn ang="0">
                  <a:pos x="230" y="61"/>
                </a:cxn>
                <a:cxn ang="0">
                  <a:pos x="206" y="65"/>
                </a:cxn>
                <a:cxn ang="0">
                  <a:pos x="179" y="71"/>
                </a:cxn>
                <a:cxn ang="0">
                  <a:pos x="158" y="78"/>
                </a:cxn>
                <a:cxn ang="0">
                  <a:pos x="137" y="88"/>
                </a:cxn>
                <a:cxn ang="0">
                  <a:pos x="118" y="97"/>
                </a:cxn>
                <a:cxn ang="0">
                  <a:pos x="103" y="109"/>
                </a:cxn>
                <a:cxn ang="0">
                  <a:pos x="84" y="122"/>
                </a:cxn>
                <a:cxn ang="0">
                  <a:pos x="71" y="139"/>
                </a:cxn>
                <a:cxn ang="0">
                  <a:pos x="52" y="158"/>
                </a:cxn>
                <a:cxn ang="0">
                  <a:pos x="34" y="185"/>
                </a:cxn>
                <a:cxn ang="0">
                  <a:pos x="15" y="204"/>
                </a:cxn>
                <a:cxn ang="0">
                  <a:pos x="6" y="204"/>
                </a:cxn>
                <a:cxn ang="0">
                  <a:pos x="0" y="189"/>
                </a:cxn>
                <a:cxn ang="0">
                  <a:pos x="0" y="164"/>
                </a:cxn>
                <a:cxn ang="0">
                  <a:pos x="10" y="147"/>
                </a:cxn>
                <a:cxn ang="0">
                  <a:pos x="19" y="122"/>
                </a:cxn>
                <a:cxn ang="0">
                  <a:pos x="27" y="103"/>
                </a:cxn>
                <a:cxn ang="0">
                  <a:pos x="46" y="77"/>
                </a:cxn>
                <a:cxn ang="0">
                  <a:pos x="72" y="52"/>
                </a:cxn>
                <a:cxn ang="0">
                  <a:pos x="101" y="37"/>
                </a:cxn>
                <a:cxn ang="0">
                  <a:pos x="118" y="31"/>
                </a:cxn>
                <a:cxn ang="0">
                  <a:pos x="143" y="21"/>
                </a:cxn>
                <a:cxn ang="0">
                  <a:pos x="164" y="12"/>
                </a:cxn>
                <a:cxn ang="0">
                  <a:pos x="181" y="8"/>
                </a:cxn>
                <a:cxn ang="0">
                  <a:pos x="202" y="4"/>
                </a:cxn>
                <a:cxn ang="0">
                  <a:pos x="226" y="0"/>
                </a:cxn>
                <a:cxn ang="0">
                  <a:pos x="259" y="4"/>
                </a:cxn>
                <a:cxn ang="0">
                  <a:pos x="291" y="4"/>
                </a:cxn>
                <a:cxn ang="0">
                  <a:pos x="320" y="10"/>
                </a:cxn>
                <a:cxn ang="0">
                  <a:pos x="344" y="12"/>
                </a:cxn>
                <a:cxn ang="0">
                  <a:pos x="361" y="16"/>
                </a:cxn>
                <a:cxn ang="0">
                  <a:pos x="377" y="16"/>
                </a:cxn>
                <a:cxn ang="0">
                  <a:pos x="397" y="19"/>
                </a:cxn>
                <a:cxn ang="0">
                  <a:pos x="420" y="19"/>
                </a:cxn>
                <a:cxn ang="0">
                  <a:pos x="422" y="31"/>
                </a:cxn>
                <a:cxn ang="0">
                  <a:pos x="411" y="46"/>
                </a:cxn>
                <a:cxn ang="0">
                  <a:pos x="386" y="58"/>
                </a:cxn>
                <a:cxn ang="0">
                  <a:pos x="371" y="65"/>
                </a:cxn>
              </a:cxnLst>
              <a:rect l="0" t="0" r="r" b="b"/>
              <a:pathLst>
                <a:path w="422" h="206">
                  <a:moveTo>
                    <a:pt x="371" y="65"/>
                  </a:moveTo>
                  <a:lnTo>
                    <a:pt x="359" y="61"/>
                  </a:lnTo>
                  <a:lnTo>
                    <a:pt x="344" y="61"/>
                  </a:lnTo>
                  <a:lnTo>
                    <a:pt x="333" y="61"/>
                  </a:lnTo>
                  <a:lnTo>
                    <a:pt x="320" y="61"/>
                  </a:lnTo>
                  <a:lnTo>
                    <a:pt x="308" y="61"/>
                  </a:lnTo>
                  <a:lnTo>
                    <a:pt x="293" y="61"/>
                  </a:lnTo>
                  <a:lnTo>
                    <a:pt x="282" y="61"/>
                  </a:lnTo>
                  <a:lnTo>
                    <a:pt x="270" y="61"/>
                  </a:lnTo>
                  <a:lnTo>
                    <a:pt x="257" y="61"/>
                  </a:lnTo>
                  <a:lnTo>
                    <a:pt x="245" y="61"/>
                  </a:lnTo>
                  <a:lnTo>
                    <a:pt x="230" y="61"/>
                  </a:lnTo>
                  <a:lnTo>
                    <a:pt x="217" y="65"/>
                  </a:lnTo>
                  <a:lnTo>
                    <a:pt x="206" y="65"/>
                  </a:lnTo>
                  <a:lnTo>
                    <a:pt x="190" y="67"/>
                  </a:lnTo>
                  <a:lnTo>
                    <a:pt x="179" y="71"/>
                  </a:lnTo>
                  <a:lnTo>
                    <a:pt x="166" y="77"/>
                  </a:lnTo>
                  <a:lnTo>
                    <a:pt x="158" y="78"/>
                  </a:lnTo>
                  <a:lnTo>
                    <a:pt x="145" y="82"/>
                  </a:lnTo>
                  <a:lnTo>
                    <a:pt x="137" y="88"/>
                  </a:lnTo>
                  <a:lnTo>
                    <a:pt x="128" y="92"/>
                  </a:lnTo>
                  <a:lnTo>
                    <a:pt x="118" y="97"/>
                  </a:lnTo>
                  <a:lnTo>
                    <a:pt x="109" y="103"/>
                  </a:lnTo>
                  <a:lnTo>
                    <a:pt x="103" y="109"/>
                  </a:lnTo>
                  <a:lnTo>
                    <a:pt x="95" y="115"/>
                  </a:lnTo>
                  <a:lnTo>
                    <a:pt x="84" y="122"/>
                  </a:lnTo>
                  <a:lnTo>
                    <a:pt x="76" y="130"/>
                  </a:lnTo>
                  <a:lnTo>
                    <a:pt x="71" y="139"/>
                  </a:lnTo>
                  <a:lnTo>
                    <a:pt x="61" y="149"/>
                  </a:lnTo>
                  <a:lnTo>
                    <a:pt x="52" y="158"/>
                  </a:lnTo>
                  <a:lnTo>
                    <a:pt x="42" y="170"/>
                  </a:lnTo>
                  <a:lnTo>
                    <a:pt x="34" y="185"/>
                  </a:lnTo>
                  <a:lnTo>
                    <a:pt x="25" y="196"/>
                  </a:lnTo>
                  <a:lnTo>
                    <a:pt x="15" y="204"/>
                  </a:lnTo>
                  <a:lnTo>
                    <a:pt x="10" y="206"/>
                  </a:lnTo>
                  <a:lnTo>
                    <a:pt x="6" y="204"/>
                  </a:lnTo>
                  <a:lnTo>
                    <a:pt x="4" y="200"/>
                  </a:lnTo>
                  <a:lnTo>
                    <a:pt x="0" y="189"/>
                  </a:lnTo>
                  <a:lnTo>
                    <a:pt x="0" y="173"/>
                  </a:lnTo>
                  <a:lnTo>
                    <a:pt x="0" y="164"/>
                  </a:lnTo>
                  <a:lnTo>
                    <a:pt x="4" y="154"/>
                  </a:lnTo>
                  <a:lnTo>
                    <a:pt x="10" y="147"/>
                  </a:lnTo>
                  <a:lnTo>
                    <a:pt x="14" y="137"/>
                  </a:lnTo>
                  <a:lnTo>
                    <a:pt x="19" y="122"/>
                  </a:lnTo>
                  <a:lnTo>
                    <a:pt x="21" y="113"/>
                  </a:lnTo>
                  <a:lnTo>
                    <a:pt x="27" y="103"/>
                  </a:lnTo>
                  <a:lnTo>
                    <a:pt x="34" y="94"/>
                  </a:lnTo>
                  <a:lnTo>
                    <a:pt x="46" y="77"/>
                  </a:lnTo>
                  <a:lnTo>
                    <a:pt x="61" y="65"/>
                  </a:lnTo>
                  <a:lnTo>
                    <a:pt x="72" y="52"/>
                  </a:lnTo>
                  <a:lnTo>
                    <a:pt x="91" y="44"/>
                  </a:lnTo>
                  <a:lnTo>
                    <a:pt x="101" y="37"/>
                  </a:lnTo>
                  <a:lnTo>
                    <a:pt x="109" y="35"/>
                  </a:lnTo>
                  <a:lnTo>
                    <a:pt x="118" y="31"/>
                  </a:lnTo>
                  <a:lnTo>
                    <a:pt x="129" y="29"/>
                  </a:lnTo>
                  <a:lnTo>
                    <a:pt x="143" y="21"/>
                  </a:lnTo>
                  <a:lnTo>
                    <a:pt x="154" y="16"/>
                  </a:lnTo>
                  <a:lnTo>
                    <a:pt x="164" y="12"/>
                  </a:lnTo>
                  <a:lnTo>
                    <a:pt x="173" y="10"/>
                  </a:lnTo>
                  <a:lnTo>
                    <a:pt x="181" y="8"/>
                  </a:lnTo>
                  <a:lnTo>
                    <a:pt x="190" y="8"/>
                  </a:lnTo>
                  <a:lnTo>
                    <a:pt x="202" y="4"/>
                  </a:lnTo>
                  <a:lnTo>
                    <a:pt x="211" y="4"/>
                  </a:lnTo>
                  <a:lnTo>
                    <a:pt x="226" y="0"/>
                  </a:lnTo>
                  <a:lnTo>
                    <a:pt x="245" y="0"/>
                  </a:lnTo>
                  <a:lnTo>
                    <a:pt x="259" y="4"/>
                  </a:lnTo>
                  <a:lnTo>
                    <a:pt x="278" y="4"/>
                  </a:lnTo>
                  <a:lnTo>
                    <a:pt x="291" y="4"/>
                  </a:lnTo>
                  <a:lnTo>
                    <a:pt x="304" y="8"/>
                  </a:lnTo>
                  <a:lnTo>
                    <a:pt x="320" y="10"/>
                  </a:lnTo>
                  <a:lnTo>
                    <a:pt x="335" y="12"/>
                  </a:lnTo>
                  <a:lnTo>
                    <a:pt x="344" y="12"/>
                  </a:lnTo>
                  <a:lnTo>
                    <a:pt x="354" y="16"/>
                  </a:lnTo>
                  <a:lnTo>
                    <a:pt x="361" y="16"/>
                  </a:lnTo>
                  <a:lnTo>
                    <a:pt x="371" y="16"/>
                  </a:lnTo>
                  <a:lnTo>
                    <a:pt x="377" y="16"/>
                  </a:lnTo>
                  <a:lnTo>
                    <a:pt x="386" y="19"/>
                  </a:lnTo>
                  <a:lnTo>
                    <a:pt x="397" y="19"/>
                  </a:lnTo>
                  <a:lnTo>
                    <a:pt x="411" y="19"/>
                  </a:lnTo>
                  <a:lnTo>
                    <a:pt x="420" y="19"/>
                  </a:lnTo>
                  <a:lnTo>
                    <a:pt x="422" y="25"/>
                  </a:lnTo>
                  <a:lnTo>
                    <a:pt x="422" y="31"/>
                  </a:lnTo>
                  <a:lnTo>
                    <a:pt x="420" y="40"/>
                  </a:lnTo>
                  <a:lnTo>
                    <a:pt x="411" y="46"/>
                  </a:lnTo>
                  <a:lnTo>
                    <a:pt x="401" y="52"/>
                  </a:lnTo>
                  <a:lnTo>
                    <a:pt x="386" y="58"/>
                  </a:lnTo>
                  <a:lnTo>
                    <a:pt x="371" y="65"/>
                  </a:lnTo>
                  <a:lnTo>
                    <a:pt x="371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75" name="Freeform 78"/>
            <p:cNvSpPr>
              <a:spLocks/>
            </p:cNvSpPr>
            <p:nvPr/>
          </p:nvSpPr>
          <p:spPr bwMode="auto">
            <a:xfrm>
              <a:off x="5383209" y="3987801"/>
              <a:ext cx="274637" cy="112713"/>
            </a:xfrm>
            <a:custGeom>
              <a:avLst/>
              <a:gdLst/>
              <a:ahLst/>
              <a:cxnLst>
                <a:cxn ang="0">
                  <a:pos x="319" y="53"/>
                </a:cxn>
                <a:cxn ang="0">
                  <a:pos x="294" y="59"/>
                </a:cxn>
                <a:cxn ang="0">
                  <a:pos x="273" y="60"/>
                </a:cxn>
                <a:cxn ang="0">
                  <a:pos x="253" y="64"/>
                </a:cxn>
                <a:cxn ang="0">
                  <a:pos x="232" y="70"/>
                </a:cxn>
                <a:cxn ang="0">
                  <a:pos x="209" y="74"/>
                </a:cxn>
                <a:cxn ang="0">
                  <a:pos x="186" y="85"/>
                </a:cxn>
                <a:cxn ang="0">
                  <a:pos x="159" y="97"/>
                </a:cxn>
                <a:cxn ang="0">
                  <a:pos x="133" y="114"/>
                </a:cxn>
                <a:cxn ang="0">
                  <a:pos x="102" y="119"/>
                </a:cxn>
                <a:cxn ang="0">
                  <a:pos x="76" y="125"/>
                </a:cxn>
                <a:cxn ang="0">
                  <a:pos x="45" y="135"/>
                </a:cxn>
                <a:cxn ang="0">
                  <a:pos x="21" y="140"/>
                </a:cxn>
                <a:cxn ang="0">
                  <a:pos x="4" y="131"/>
                </a:cxn>
                <a:cxn ang="0">
                  <a:pos x="0" y="119"/>
                </a:cxn>
                <a:cxn ang="0">
                  <a:pos x="9" y="106"/>
                </a:cxn>
                <a:cxn ang="0">
                  <a:pos x="34" y="97"/>
                </a:cxn>
                <a:cxn ang="0">
                  <a:pos x="57" y="81"/>
                </a:cxn>
                <a:cxn ang="0">
                  <a:pos x="81" y="68"/>
                </a:cxn>
                <a:cxn ang="0">
                  <a:pos x="102" y="53"/>
                </a:cxn>
                <a:cxn ang="0">
                  <a:pos x="129" y="38"/>
                </a:cxn>
                <a:cxn ang="0">
                  <a:pos x="154" y="28"/>
                </a:cxn>
                <a:cxn ang="0">
                  <a:pos x="180" y="19"/>
                </a:cxn>
                <a:cxn ang="0">
                  <a:pos x="209" y="17"/>
                </a:cxn>
                <a:cxn ang="0">
                  <a:pos x="232" y="17"/>
                </a:cxn>
                <a:cxn ang="0">
                  <a:pos x="256" y="13"/>
                </a:cxn>
                <a:cxn ang="0">
                  <a:pos x="281" y="9"/>
                </a:cxn>
                <a:cxn ang="0">
                  <a:pos x="304" y="7"/>
                </a:cxn>
                <a:cxn ang="0">
                  <a:pos x="325" y="0"/>
                </a:cxn>
                <a:cxn ang="0">
                  <a:pos x="342" y="7"/>
                </a:cxn>
                <a:cxn ang="0">
                  <a:pos x="346" y="24"/>
                </a:cxn>
                <a:cxn ang="0">
                  <a:pos x="342" y="43"/>
                </a:cxn>
                <a:cxn ang="0">
                  <a:pos x="334" y="49"/>
                </a:cxn>
              </a:cxnLst>
              <a:rect l="0" t="0" r="r" b="b"/>
              <a:pathLst>
                <a:path w="346" h="140">
                  <a:moveTo>
                    <a:pt x="334" y="49"/>
                  </a:moveTo>
                  <a:lnTo>
                    <a:pt x="319" y="53"/>
                  </a:lnTo>
                  <a:lnTo>
                    <a:pt x="308" y="55"/>
                  </a:lnTo>
                  <a:lnTo>
                    <a:pt x="294" y="59"/>
                  </a:lnTo>
                  <a:lnTo>
                    <a:pt x="287" y="60"/>
                  </a:lnTo>
                  <a:lnTo>
                    <a:pt x="273" y="60"/>
                  </a:lnTo>
                  <a:lnTo>
                    <a:pt x="262" y="64"/>
                  </a:lnTo>
                  <a:lnTo>
                    <a:pt x="253" y="64"/>
                  </a:lnTo>
                  <a:lnTo>
                    <a:pt x="245" y="68"/>
                  </a:lnTo>
                  <a:lnTo>
                    <a:pt x="232" y="70"/>
                  </a:lnTo>
                  <a:lnTo>
                    <a:pt x="220" y="74"/>
                  </a:lnTo>
                  <a:lnTo>
                    <a:pt x="209" y="74"/>
                  </a:lnTo>
                  <a:lnTo>
                    <a:pt x="199" y="79"/>
                  </a:lnTo>
                  <a:lnTo>
                    <a:pt x="186" y="85"/>
                  </a:lnTo>
                  <a:lnTo>
                    <a:pt x="175" y="91"/>
                  </a:lnTo>
                  <a:lnTo>
                    <a:pt x="159" y="97"/>
                  </a:lnTo>
                  <a:lnTo>
                    <a:pt x="148" y="106"/>
                  </a:lnTo>
                  <a:lnTo>
                    <a:pt x="133" y="114"/>
                  </a:lnTo>
                  <a:lnTo>
                    <a:pt x="118" y="116"/>
                  </a:lnTo>
                  <a:lnTo>
                    <a:pt x="102" y="119"/>
                  </a:lnTo>
                  <a:lnTo>
                    <a:pt x="91" y="125"/>
                  </a:lnTo>
                  <a:lnTo>
                    <a:pt x="76" y="125"/>
                  </a:lnTo>
                  <a:lnTo>
                    <a:pt x="61" y="131"/>
                  </a:lnTo>
                  <a:lnTo>
                    <a:pt x="45" y="135"/>
                  </a:lnTo>
                  <a:lnTo>
                    <a:pt x="34" y="140"/>
                  </a:lnTo>
                  <a:lnTo>
                    <a:pt x="21" y="140"/>
                  </a:lnTo>
                  <a:lnTo>
                    <a:pt x="9" y="136"/>
                  </a:lnTo>
                  <a:lnTo>
                    <a:pt x="4" y="131"/>
                  </a:lnTo>
                  <a:lnTo>
                    <a:pt x="4" y="125"/>
                  </a:lnTo>
                  <a:lnTo>
                    <a:pt x="0" y="119"/>
                  </a:lnTo>
                  <a:lnTo>
                    <a:pt x="4" y="114"/>
                  </a:lnTo>
                  <a:lnTo>
                    <a:pt x="9" y="106"/>
                  </a:lnTo>
                  <a:lnTo>
                    <a:pt x="21" y="102"/>
                  </a:lnTo>
                  <a:lnTo>
                    <a:pt x="34" y="97"/>
                  </a:lnTo>
                  <a:lnTo>
                    <a:pt x="49" y="91"/>
                  </a:lnTo>
                  <a:lnTo>
                    <a:pt x="57" y="81"/>
                  </a:lnTo>
                  <a:lnTo>
                    <a:pt x="72" y="76"/>
                  </a:lnTo>
                  <a:lnTo>
                    <a:pt x="81" y="68"/>
                  </a:lnTo>
                  <a:lnTo>
                    <a:pt x="91" y="60"/>
                  </a:lnTo>
                  <a:lnTo>
                    <a:pt x="102" y="53"/>
                  </a:lnTo>
                  <a:lnTo>
                    <a:pt x="118" y="45"/>
                  </a:lnTo>
                  <a:lnTo>
                    <a:pt x="129" y="38"/>
                  </a:lnTo>
                  <a:lnTo>
                    <a:pt x="142" y="32"/>
                  </a:lnTo>
                  <a:lnTo>
                    <a:pt x="154" y="28"/>
                  </a:lnTo>
                  <a:lnTo>
                    <a:pt x="169" y="22"/>
                  </a:lnTo>
                  <a:lnTo>
                    <a:pt x="180" y="19"/>
                  </a:lnTo>
                  <a:lnTo>
                    <a:pt x="196" y="17"/>
                  </a:lnTo>
                  <a:lnTo>
                    <a:pt x="209" y="17"/>
                  </a:lnTo>
                  <a:lnTo>
                    <a:pt x="220" y="17"/>
                  </a:lnTo>
                  <a:lnTo>
                    <a:pt x="232" y="17"/>
                  </a:lnTo>
                  <a:lnTo>
                    <a:pt x="245" y="13"/>
                  </a:lnTo>
                  <a:lnTo>
                    <a:pt x="256" y="13"/>
                  </a:lnTo>
                  <a:lnTo>
                    <a:pt x="268" y="13"/>
                  </a:lnTo>
                  <a:lnTo>
                    <a:pt x="281" y="9"/>
                  </a:lnTo>
                  <a:lnTo>
                    <a:pt x="292" y="9"/>
                  </a:lnTo>
                  <a:lnTo>
                    <a:pt x="304" y="7"/>
                  </a:lnTo>
                  <a:lnTo>
                    <a:pt x="317" y="3"/>
                  </a:lnTo>
                  <a:lnTo>
                    <a:pt x="325" y="0"/>
                  </a:lnTo>
                  <a:lnTo>
                    <a:pt x="334" y="3"/>
                  </a:lnTo>
                  <a:lnTo>
                    <a:pt x="342" y="7"/>
                  </a:lnTo>
                  <a:lnTo>
                    <a:pt x="346" y="17"/>
                  </a:lnTo>
                  <a:lnTo>
                    <a:pt x="346" y="24"/>
                  </a:lnTo>
                  <a:lnTo>
                    <a:pt x="346" y="34"/>
                  </a:lnTo>
                  <a:lnTo>
                    <a:pt x="342" y="43"/>
                  </a:lnTo>
                  <a:lnTo>
                    <a:pt x="334" y="49"/>
                  </a:lnTo>
                  <a:lnTo>
                    <a:pt x="334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76" name="Freeform 79"/>
            <p:cNvSpPr>
              <a:spLocks/>
            </p:cNvSpPr>
            <p:nvPr/>
          </p:nvSpPr>
          <p:spPr bwMode="auto">
            <a:xfrm>
              <a:off x="5259382" y="4117977"/>
              <a:ext cx="214312" cy="144463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101" y="61"/>
                </a:cxn>
                <a:cxn ang="0">
                  <a:pos x="89" y="89"/>
                </a:cxn>
                <a:cxn ang="0">
                  <a:pos x="74" y="110"/>
                </a:cxn>
                <a:cxn ang="0">
                  <a:pos x="74" y="122"/>
                </a:cxn>
                <a:cxn ang="0">
                  <a:pos x="89" y="122"/>
                </a:cxn>
                <a:cxn ang="0">
                  <a:pos x="106" y="118"/>
                </a:cxn>
                <a:cxn ang="0">
                  <a:pos x="125" y="118"/>
                </a:cxn>
                <a:cxn ang="0">
                  <a:pos x="143" y="118"/>
                </a:cxn>
                <a:cxn ang="0">
                  <a:pos x="162" y="116"/>
                </a:cxn>
                <a:cxn ang="0">
                  <a:pos x="179" y="116"/>
                </a:cxn>
                <a:cxn ang="0">
                  <a:pos x="200" y="118"/>
                </a:cxn>
                <a:cxn ang="0">
                  <a:pos x="228" y="127"/>
                </a:cxn>
                <a:cxn ang="0">
                  <a:pos x="249" y="137"/>
                </a:cxn>
                <a:cxn ang="0">
                  <a:pos x="270" y="154"/>
                </a:cxn>
                <a:cxn ang="0">
                  <a:pos x="270" y="175"/>
                </a:cxn>
                <a:cxn ang="0">
                  <a:pos x="249" y="183"/>
                </a:cxn>
                <a:cxn ang="0">
                  <a:pos x="228" y="179"/>
                </a:cxn>
                <a:cxn ang="0">
                  <a:pos x="198" y="173"/>
                </a:cxn>
                <a:cxn ang="0">
                  <a:pos x="171" y="167"/>
                </a:cxn>
                <a:cxn ang="0">
                  <a:pos x="146" y="167"/>
                </a:cxn>
                <a:cxn ang="0">
                  <a:pos x="125" y="167"/>
                </a:cxn>
                <a:cxn ang="0">
                  <a:pos x="101" y="164"/>
                </a:cxn>
                <a:cxn ang="0">
                  <a:pos x="80" y="160"/>
                </a:cxn>
                <a:cxn ang="0">
                  <a:pos x="55" y="158"/>
                </a:cxn>
                <a:cxn ang="0">
                  <a:pos x="32" y="152"/>
                </a:cxn>
                <a:cxn ang="0">
                  <a:pos x="8" y="139"/>
                </a:cxn>
                <a:cxn ang="0">
                  <a:pos x="0" y="118"/>
                </a:cxn>
                <a:cxn ang="0">
                  <a:pos x="23" y="95"/>
                </a:cxn>
                <a:cxn ang="0">
                  <a:pos x="40" y="72"/>
                </a:cxn>
                <a:cxn ang="0">
                  <a:pos x="53" y="55"/>
                </a:cxn>
                <a:cxn ang="0">
                  <a:pos x="68" y="40"/>
                </a:cxn>
                <a:cxn ang="0">
                  <a:pos x="76" y="21"/>
                </a:cxn>
                <a:cxn ang="0">
                  <a:pos x="86" y="0"/>
                </a:cxn>
                <a:cxn ang="0">
                  <a:pos x="106" y="10"/>
                </a:cxn>
                <a:cxn ang="0">
                  <a:pos x="112" y="25"/>
                </a:cxn>
              </a:cxnLst>
              <a:rect l="0" t="0" r="r" b="b"/>
              <a:pathLst>
                <a:path w="272" h="183">
                  <a:moveTo>
                    <a:pt x="112" y="25"/>
                  </a:moveTo>
                  <a:lnTo>
                    <a:pt x="110" y="36"/>
                  </a:lnTo>
                  <a:lnTo>
                    <a:pt x="106" y="49"/>
                  </a:lnTo>
                  <a:lnTo>
                    <a:pt x="101" y="61"/>
                  </a:lnTo>
                  <a:lnTo>
                    <a:pt x="97" y="76"/>
                  </a:lnTo>
                  <a:lnTo>
                    <a:pt x="89" y="89"/>
                  </a:lnTo>
                  <a:lnTo>
                    <a:pt x="82" y="97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74" y="122"/>
                  </a:lnTo>
                  <a:lnTo>
                    <a:pt x="82" y="122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106" y="118"/>
                  </a:lnTo>
                  <a:lnTo>
                    <a:pt x="116" y="118"/>
                  </a:lnTo>
                  <a:lnTo>
                    <a:pt x="125" y="118"/>
                  </a:lnTo>
                  <a:lnTo>
                    <a:pt x="133" y="118"/>
                  </a:lnTo>
                  <a:lnTo>
                    <a:pt x="143" y="118"/>
                  </a:lnTo>
                  <a:lnTo>
                    <a:pt x="152" y="116"/>
                  </a:lnTo>
                  <a:lnTo>
                    <a:pt x="162" y="116"/>
                  </a:lnTo>
                  <a:lnTo>
                    <a:pt x="171" y="116"/>
                  </a:lnTo>
                  <a:lnTo>
                    <a:pt x="179" y="116"/>
                  </a:lnTo>
                  <a:lnTo>
                    <a:pt x="192" y="118"/>
                  </a:lnTo>
                  <a:lnTo>
                    <a:pt x="200" y="118"/>
                  </a:lnTo>
                  <a:lnTo>
                    <a:pt x="213" y="126"/>
                  </a:lnTo>
                  <a:lnTo>
                    <a:pt x="228" y="127"/>
                  </a:lnTo>
                  <a:lnTo>
                    <a:pt x="239" y="133"/>
                  </a:lnTo>
                  <a:lnTo>
                    <a:pt x="249" y="137"/>
                  </a:lnTo>
                  <a:lnTo>
                    <a:pt x="257" y="143"/>
                  </a:lnTo>
                  <a:lnTo>
                    <a:pt x="270" y="154"/>
                  </a:lnTo>
                  <a:lnTo>
                    <a:pt x="272" y="167"/>
                  </a:lnTo>
                  <a:lnTo>
                    <a:pt x="270" y="175"/>
                  </a:lnTo>
                  <a:lnTo>
                    <a:pt x="257" y="183"/>
                  </a:lnTo>
                  <a:lnTo>
                    <a:pt x="249" y="183"/>
                  </a:lnTo>
                  <a:lnTo>
                    <a:pt x="239" y="183"/>
                  </a:lnTo>
                  <a:lnTo>
                    <a:pt x="228" y="179"/>
                  </a:lnTo>
                  <a:lnTo>
                    <a:pt x="213" y="179"/>
                  </a:lnTo>
                  <a:lnTo>
                    <a:pt x="198" y="173"/>
                  </a:lnTo>
                  <a:lnTo>
                    <a:pt x="186" y="169"/>
                  </a:lnTo>
                  <a:lnTo>
                    <a:pt x="171" y="167"/>
                  </a:lnTo>
                  <a:lnTo>
                    <a:pt x="162" y="167"/>
                  </a:lnTo>
                  <a:lnTo>
                    <a:pt x="146" y="167"/>
                  </a:lnTo>
                  <a:lnTo>
                    <a:pt x="137" y="167"/>
                  </a:lnTo>
                  <a:lnTo>
                    <a:pt x="125" y="167"/>
                  </a:lnTo>
                  <a:lnTo>
                    <a:pt x="112" y="167"/>
                  </a:lnTo>
                  <a:lnTo>
                    <a:pt x="101" y="164"/>
                  </a:lnTo>
                  <a:lnTo>
                    <a:pt x="91" y="164"/>
                  </a:lnTo>
                  <a:lnTo>
                    <a:pt x="80" y="160"/>
                  </a:lnTo>
                  <a:lnTo>
                    <a:pt x="70" y="160"/>
                  </a:lnTo>
                  <a:lnTo>
                    <a:pt x="55" y="158"/>
                  </a:lnTo>
                  <a:lnTo>
                    <a:pt x="44" y="154"/>
                  </a:lnTo>
                  <a:lnTo>
                    <a:pt x="32" y="152"/>
                  </a:lnTo>
                  <a:lnTo>
                    <a:pt x="19" y="146"/>
                  </a:lnTo>
                  <a:lnTo>
                    <a:pt x="8" y="139"/>
                  </a:lnTo>
                  <a:lnTo>
                    <a:pt x="0" y="131"/>
                  </a:lnTo>
                  <a:lnTo>
                    <a:pt x="0" y="118"/>
                  </a:lnTo>
                  <a:lnTo>
                    <a:pt x="8" y="110"/>
                  </a:lnTo>
                  <a:lnTo>
                    <a:pt x="23" y="95"/>
                  </a:lnTo>
                  <a:lnTo>
                    <a:pt x="38" y="82"/>
                  </a:lnTo>
                  <a:lnTo>
                    <a:pt x="40" y="72"/>
                  </a:lnTo>
                  <a:lnTo>
                    <a:pt x="48" y="65"/>
                  </a:lnTo>
                  <a:lnTo>
                    <a:pt x="53" y="55"/>
                  </a:lnTo>
                  <a:lnTo>
                    <a:pt x="61" y="49"/>
                  </a:lnTo>
                  <a:lnTo>
                    <a:pt x="68" y="40"/>
                  </a:lnTo>
                  <a:lnTo>
                    <a:pt x="74" y="30"/>
                  </a:lnTo>
                  <a:lnTo>
                    <a:pt x="76" y="21"/>
                  </a:lnTo>
                  <a:lnTo>
                    <a:pt x="80" y="13"/>
                  </a:lnTo>
                  <a:lnTo>
                    <a:pt x="86" y="0"/>
                  </a:lnTo>
                  <a:lnTo>
                    <a:pt x="95" y="0"/>
                  </a:lnTo>
                  <a:lnTo>
                    <a:pt x="106" y="10"/>
                  </a:lnTo>
                  <a:lnTo>
                    <a:pt x="112" y="25"/>
                  </a:lnTo>
                  <a:lnTo>
                    <a:pt x="11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77" name="Freeform 80"/>
            <p:cNvSpPr>
              <a:spLocks/>
            </p:cNvSpPr>
            <p:nvPr/>
          </p:nvSpPr>
          <p:spPr bwMode="auto">
            <a:xfrm>
              <a:off x="6546843" y="4427540"/>
              <a:ext cx="368299" cy="1535115"/>
            </a:xfrm>
            <a:custGeom>
              <a:avLst/>
              <a:gdLst/>
              <a:ahLst/>
              <a:cxnLst>
                <a:cxn ang="0">
                  <a:pos x="447" y="49"/>
                </a:cxn>
                <a:cxn ang="0">
                  <a:pos x="422" y="91"/>
                </a:cxn>
                <a:cxn ang="0">
                  <a:pos x="401" y="137"/>
                </a:cxn>
                <a:cxn ang="0">
                  <a:pos x="367" y="199"/>
                </a:cxn>
                <a:cxn ang="0">
                  <a:pos x="331" y="277"/>
                </a:cxn>
                <a:cxn ang="0">
                  <a:pos x="293" y="353"/>
                </a:cxn>
                <a:cxn ang="0">
                  <a:pos x="262" y="435"/>
                </a:cxn>
                <a:cxn ang="0">
                  <a:pos x="243" y="481"/>
                </a:cxn>
                <a:cxn ang="0">
                  <a:pos x="228" y="528"/>
                </a:cxn>
                <a:cxn ang="0">
                  <a:pos x="211" y="583"/>
                </a:cxn>
                <a:cxn ang="0">
                  <a:pos x="190" y="642"/>
                </a:cxn>
                <a:cxn ang="0">
                  <a:pos x="171" y="693"/>
                </a:cxn>
                <a:cxn ang="0">
                  <a:pos x="156" y="749"/>
                </a:cxn>
                <a:cxn ang="0">
                  <a:pos x="143" y="800"/>
                </a:cxn>
                <a:cxn ang="0">
                  <a:pos x="133" y="861"/>
                </a:cxn>
                <a:cxn ang="0">
                  <a:pos x="124" y="927"/>
                </a:cxn>
                <a:cxn ang="0">
                  <a:pos x="118" y="1005"/>
                </a:cxn>
                <a:cxn ang="0">
                  <a:pos x="118" y="1083"/>
                </a:cxn>
                <a:cxn ang="0">
                  <a:pos x="118" y="1163"/>
                </a:cxn>
                <a:cxn ang="0">
                  <a:pos x="118" y="1233"/>
                </a:cxn>
                <a:cxn ang="0">
                  <a:pos x="120" y="1309"/>
                </a:cxn>
                <a:cxn ang="0">
                  <a:pos x="124" y="1389"/>
                </a:cxn>
                <a:cxn ang="0">
                  <a:pos x="127" y="1461"/>
                </a:cxn>
                <a:cxn ang="0">
                  <a:pos x="124" y="1535"/>
                </a:cxn>
                <a:cxn ang="0">
                  <a:pos x="124" y="1609"/>
                </a:cxn>
                <a:cxn ang="0">
                  <a:pos x="114" y="1684"/>
                </a:cxn>
                <a:cxn ang="0">
                  <a:pos x="107" y="1760"/>
                </a:cxn>
                <a:cxn ang="0">
                  <a:pos x="84" y="1836"/>
                </a:cxn>
                <a:cxn ang="0">
                  <a:pos x="67" y="1902"/>
                </a:cxn>
                <a:cxn ang="0">
                  <a:pos x="12" y="1934"/>
                </a:cxn>
                <a:cxn ang="0">
                  <a:pos x="2" y="1910"/>
                </a:cxn>
                <a:cxn ang="0">
                  <a:pos x="15" y="1841"/>
                </a:cxn>
                <a:cxn ang="0">
                  <a:pos x="27" y="1765"/>
                </a:cxn>
                <a:cxn ang="0">
                  <a:pos x="36" y="1693"/>
                </a:cxn>
                <a:cxn ang="0">
                  <a:pos x="38" y="1615"/>
                </a:cxn>
                <a:cxn ang="0">
                  <a:pos x="42" y="1533"/>
                </a:cxn>
                <a:cxn ang="0">
                  <a:pos x="42" y="1452"/>
                </a:cxn>
                <a:cxn ang="0">
                  <a:pos x="42" y="1368"/>
                </a:cxn>
                <a:cxn ang="0">
                  <a:pos x="42" y="1286"/>
                </a:cxn>
                <a:cxn ang="0">
                  <a:pos x="42" y="1205"/>
                </a:cxn>
                <a:cxn ang="0">
                  <a:pos x="42" y="1123"/>
                </a:cxn>
                <a:cxn ang="0">
                  <a:pos x="42" y="1041"/>
                </a:cxn>
                <a:cxn ang="0">
                  <a:pos x="48" y="965"/>
                </a:cxn>
                <a:cxn ang="0">
                  <a:pos x="57" y="891"/>
                </a:cxn>
                <a:cxn ang="0">
                  <a:pos x="70" y="815"/>
                </a:cxn>
                <a:cxn ang="0">
                  <a:pos x="82" y="743"/>
                </a:cxn>
                <a:cxn ang="0">
                  <a:pos x="99" y="672"/>
                </a:cxn>
                <a:cxn ang="0">
                  <a:pos x="114" y="604"/>
                </a:cxn>
                <a:cxn ang="0">
                  <a:pos x="135" y="538"/>
                </a:cxn>
                <a:cxn ang="0">
                  <a:pos x="160" y="475"/>
                </a:cxn>
                <a:cxn ang="0">
                  <a:pos x="185" y="410"/>
                </a:cxn>
                <a:cxn ang="0">
                  <a:pos x="211" y="340"/>
                </a:cxn>
                <a:cxn ang="0">
                  <a:pos x="242" y="277"/>
                </a:cxn>
                <a:cxn ang="0">
                  <a:pos x="274" y="213"/>
                </a:cxn>
                <a:cxn ang="0">
                  <a:pos x="308" y="142"/>
                </a:cxn>
                <a:cxn ang="0">
                  <a:pos x="344" y="70"/>
                </a:cxn>
                <a:cxn ang="0">
                  <a:pos x="388" y="9"/>
                </a:cxn>
                <a:cxn ang="0">
                  <a:pos x="432" y="0"/>
                </a:cxn>
                <a:cxn ang="0">
                  <a:pos x="464" y="13"/>
                </a:cxn>
              </a:cxnLst>
              <a:rect l="0" t="0" r="r" b="b"/>
              <a:pathLst>
                <a:path w="464" h="1934">
                  <a:moveTo>
                    <a:pt x="464" y="13"/>
                  </a:moveTo>
                  <a:lnTo>
                    <a:pt x="458" y="19"/>
                  </a:lnTo>
                  <a:lnTo>
                    <a:pt x="454" y="26"/>
                  </a:lnTo>
                  <a:lnTo>
                    <a:pt x="449" y="36"/>
                  </a:lnTo>
                  <a:lnTo>
                    <a:pt x="447" y="49"/>
                  </a:lnTo>
                  <a:lnTo>
                    <a:pt x="441" y="59"/>
                  </a:lnTo>
                  <a:lnTo>
                    <a:pt x="437" y="66"/>
                  </a:lnTo>
                  <a:lnTo>
                    <a:pt x="432" y="76"/>
                  </a:lnTo>
                  <a:lnTo>
                    <a:pt x="428" y="85"/>
                  </a:lnTo>
                  <a:lnTo>
                    <a:pt x="422" y="91"/>
                  </a:lnTo>
                  <a:lnTo>
                    <a:pt x="416" y="102"/>
                  </a:lnTo>
                  <a:lnTo>
                    <a:pt x="413" y="108"/>
                  </a:lnTo>
                  <a:lnTo>
                    <a:pt x="407" y="118"/>
                  </a:lnTo>
                  <a:lnTo>
                    <a:pt x="405" y="127"/>
                  </a:lnTo>
                  <a:lnTo>
                    <a:pt x="401" y="137"/>
                  </a:lnTo>
                  <a:lnTo>
                    <a:pt x="395" y="144"/>
                  </a:lnTo>
                  <a:lnTo>
                    <a:pt x="392" y="154"/>
                  </a:lnTo>
                  <a:lnTo>
                    <a:pt x="382" y="169"/>
                  </a:lnTo>
                  <a:lnTo>
                    <a:pt x="375" y="184"/>
                  </a:lnTo>
                  <a:lnTo>
                    <a:pt x="367" y="199"/>
                  </a:lnTo>
                  <a:lnTo>
                    <a:pt x="359" y="214"/>
                  </a:lnTo>
                  <a:lnTo>
                    <a:pt x="350" y="230"/>
                  </a:lnTo>
                  <a:lnTo>
                    <a:pt x="344" y="245"/>
                  </a:lnTo>
                  <a:lnTo>
                    <a:pt x="338" y="262"/>
                  </a:lnTo>
                  <a:lnTo>
                    <a:pt x="331" y="277"/>
                  </a:lnTo>
                  <a:lnTo>
                    <a:pt x="323" y="290"/>
                  </a:lnTo>
                  <a:lnTo>
                    <a:pt x="314" y="308"/>
                  </a:lnTo>
                  <a:lnTo>
                    <a:pt x="308" y="323"/>
                  </a:lnTo>
                  <a:lnTo>
                    <a:pt x="302" y="338"/>
                  </a:lnTo>
                  <a:lnTo>
                    <a:pt x="293" y="353"/>
                  </a:lnTo>
                  <a:lnTo>
                    <a:pt x="287" y="372"/>
                  </a:lnTo>
                  <a:lnTo>
                    <a:pt x="281" y="386"/>
                  </a:lnTo>
                  <a:lnTo>
                    <a:pt x="274" y="401"/>
                  </a:lnTo>
                  <a:lnTo>
                    <a:pt x="268" y="420"/>
                  </a:lnTo>
                  <a:lnTo>
                    <a:pt x="262" y="435"/>
                  </a:lnTo>
                  <a:lnTo>
                    <a:pt x="257" y="444"/>
                  </a:lnTo>
                  <a:lnTo>
                    <a:pt x="253" y="454"/>
                  </a:lnTo>
                  <a:lnTo>
                    <a:pt x="249" y="462"/>
                  </a:lnTo>
                  <a:lnTo>
                    <a:pt x="247" y="471"/>
                  </a:lnTo>
                  <a:lnTo>
                    <a:pt x="243" y="481"/>
                  </a:lnTo>
                  <a:lnTo>
                    <a:pt x="242" y="490"/>
                  </a:lnTo>
                  <a:lnTo>
                    <a:pt x="238" y="498"/>
                  </a:lnTo>
                  <a:lnTo>
                    <a:pt x="234" y="511"/>
                  </a:lnTo>
                  <a:lnTo>
                    <a:pt x="232" y="519"/>
                  </a:lnTo>
                  <a:lnTo>
                    <a:pt x="228" y="528"/>
                  </a:lnTo>
                  <a:lnTo>
                    <a:pt x="226" y="538"/>
                  </a:lnTo>
                  <a:lnTo>
                    <a:pt x="223" y="549"/>
                  </a:lnTo>
                  <a:lnTo>
                    <a:pt x="221" y="560"/>
                  </a:lnTo>
                  <a:lnTo>
                    <a:pt x="213" y="574"/>
                  </a:lnTo>
                  <a:lnTo>
                    <a:pt x="211" y="583"/>
                  </a:lnTo>
                  <a:lnTo>
                    <a:pt x="205" y="595"/>
                  </a:lnTo>
                  <a:lnTo>
                    <a:pt x="200" y="606"/>
                  </a:lnTo>
                  <a:lnTo>
                    <a:pt x="196" y="619"/>
                  </a:lnTo>
                  <a:lnTo>
                    <a:pt x="192" y="631"/>
                  </a:lnTo>
                  <a:lnTo>
                    <a:pt x="190" y="642"/>
                  </a:lnTo>
                  <a:lnTo>
                    <a:pt x="186" y="652"/>
                  </a:lnTo>
                  <a:lnTo>
                    <a:pt x="181" y="665"/>
                  </a:lnTo>
                  <a:lnTo>
                    <a:pt x="177" y="672"/>
                  </a:lnTo>
                  <a:lnTo>
                    <a:pt x="175" y="686"/>
                  </a:lnTo>
                  <a:lnTo>
                    <a:pt x="171" y="693"/>
                  </a:lnTo>
                  <a:lnTo>
                    <a:pt x="169" y="707"/>
                  </a:lnTo>
                  <a:lnTo>
                    <a:pt x="166" y="718"/>
                  </a:lnTo>
                  <a:lnTo>
                    <a:pt x="164" y="728"/>
                  </a:lnTo>
                  <a:lnTo>
                    <a:pt x="160" y="737"/>
                  </a:lnTo>
                  <a:lnTo>
                    <a:pt x="156" y="749"/>
                  </a:lnTo>
                  <a:lnTo>
                    <a:pt x="150" y="758"/>
                  </a:lnTo>
                  <a:lnTo>
                    <a:pt x="150" y="769"/>
                  </a:lnTo>
                  <a:lnTo>
                    <a:pt x="148" y="779"/>
                  </a:lnTo>
                  <a:lnTo>
                    <a:pt x="145" y="790"/>
                  </a:lnTo>
                  <a:lnTo>
                    <a:pt x="143" y="800"/>
                  </a:lnTo>
                  <a:lnTo>
                    <a:pt x="143" y="815"/>
                  </a:lnTo>
                  <a:lnTo>
                    <a:pt x="139" y="825"/>
                  </a:lnTo>
                  <a:lnTo>
                    <a:pt x="135" y="836"/>
                  </a:lnTo>
                  <a:lnTo>
                    <a:pt x="133" y="849"/>
                  </a:lnTo>
                  <a:lnTo>
                    <a:pt x="133" y="861"/>
                  </a:lnTo>
                  <a:lnTo>
                    <a:pt x="129" y="872"/>
                  </a:lnTo>
                  <a:lnTo>
                    <a:pt x="129" y="885"/>
                  </a:lnTo>
                  <a:lnTo>
                    <a:pt x="127" y="899"/>
                  </a:lnTo>
                  <a:lnTo>
                    <a:pt x="127" y="912"/>
                  </a:lnTo>
                  <a:lnTo>
                    <a:pt x="124" y="927"/>
                  </a:lnTo>
                  <a:lnTo>
                    <a:pt x="124" y="944"/>
                  </a:lnTo>
                  <a:lnTo>
                    <a:pt x="120" y="956"/>
                  </a:lnTo>
                  <a:lnTo>
                    <a:pt x="120" y="975"/>
                  </a:lnTo>
                  <a:lnTo>
                    <a:pt x="120" y="990"/>
                  </a:lnTo>
                  <a:lnTo>
                    <a:pt x="118" y="1005"/>
                  </a:lnTo>
                  <a:lnTo>
                    <a:pt x="118" y="1024"/>
                  </a:lnTo>
                  <a:lnTo>
                    <a:pt x="118" y="1037"/>
                  </a:lnTo>
                  <a:lnTo>
                    <a:pt x="118" y="1053"/>
                  </a:lnTo>
                  <a:lnTo>
                    <a:pt x="118" y="1068"/>
                  </a:lnTo>
                  <a:lnTo>
                    <a:pt x="118" y="1083"/>
                  </a:lnTo>
                  <a:lnTo>
                    <a:pt x="118" y="1098"/>
                  </a:lnTo>
                  <a:lnTo>
                    <a:pt x="118" y="1113"/>
                  </a:lnTo>
                  <a:lnTo>
                    <a:pt x="118" y="1132"/>
                  </a:lnTo>
                  <a:lnTo>
                    <a:pt x="118" y="1144"/>
                  </a:lnTo>
                  <a:lnTo>
                    <a:pt x="118" y="1163"/>
                  </a:lnTo>
                  <a:lnTo>
                    <a:pt x="118" y="1176"/>
                  </a:lnTo>
                  <a:lnTo>
                    <a:pt x="118" y="1191"/>
                  </a:lnTo>
                  <a:lnTo>
                    <a:pt x="118" y="1205"/>
                  </a:lnTo>
                  <a:lnTo>
                    <a:pt x="118" y="1220"/>
                  </a:lnTo>
                  <a:lnTo>
                    <a:pt x="118" y="1233"/>
                  </a:lnTo>
                  <a:lnTo>
                    <a:pt x="118" y="1250"/>
                  </a:lnTo>
                  <a:lnTo>
                    <a:pt x="118" y="1265"/>
                  </a:lnTo>
                  <a:lnTo>
                    <a:pt x="120" y="1283"/>
                  </a:lnTo>
                  <a:lnTo>
                    <a:pt x="120" y="1294"/>
                  </a:lnTo>
                  <a:lnTo>
                    <a:pt x="120" y="1309"/>
                  </a:lnTo>
                  <a:lnTo>
                    <a:pt x="120" y="1328"/>
                  </a:lnTo>
                  <a:lnTo>
                    <a:pt x="124" y="1343"/>
                  </a:lnTo>
                  <a:lnTo>
                    <a:pt x="124" y="1355"/>
                  </a:lnTo>
                  <a:lnTo>
                    <a:pt x="124" y="1370"/>
                  </a:lnTo>
                  <a:lnTo>
                    <a:pt x="124" y="1389"/>
                  </a:lnTo>
                  <a:lnTo>
                    <a:pt x="127" y="1404"/>
                  </a:lnTo>
                  <a:lnTo>
                    <a:pt x="127" y="1416"/>
                  </a:lnTo>
                  <a:lnTo>
                    <a:pt x="127" y="1431"/>
                  </a:lnTo>
                  <a:lnTo>
                    <a:pt x="127" y="1446"/>
                  </a:lnTo>
                  <a:lnTo>
                    <a:pt x="127" y="1461"/>
                  </a:lnTo>
                  <a:lnTo>
                    <a:pt x="127" y="1473"/>
                  </a:lnTo>
                  <a:lnTo>
                    <a:pt x="127" y="1490"/>
                  </a:lnTo>
                  <a:lnTo>
                    <a:pt x="127" y="1507"/>
                  </a:lnTo>
                  <a:lnTo>
                    <a:pt x="127" y="1522"/>
                  </a:lnTo>
                  <a:lnTo>
                    <a:pt x="124" y="1535"/>
                  </a:lnTo>
                  <a:lnTo>
                    <a:pt x="124" y="1549"/>
                  </a:lnTo>
                  <a:lnTo>
                    <a:pt x="124" y="1564"/>
                  </a:lnTo>
                  <a:lnTo>
                    <a:pt x="124" y="1579"/>
                  </a:lnTo>
                  <a:lnTo>
                    <a:pt x="124" y="1594"/>
                  </a:lnTo>
                  <a:lnTo>
                    <a:pt x="124" y="1609"/>
                  </a:lnTo>
                  <a:lnTo>
                    <a:pt x="120" y="1625"/>
                  </a:lnTo>
                  <a:lnTo>
                    <a:pt x="120" y="1642"/>
                  </a:lnTo>
                  <a:lnTo>
                    <a:pt x="118" y="1653"/>
                  </a:lnTo>
                  <a:lnTo>
                    <a:pt x="118" y="1668"/>
                  </a:lnTo>
                  <a:lnTo>
                    <a:pt x="114" y="1684"/>
                  </a:lnTo>
                  <a:lnTo>
                    <a:pt x="114" y="1699"/>
                  </a:lnTo>
                  <a:lnTo>
                    <a:pt x="112" y="1714"/>
                  </a:lnTo>
                  <a:lnTo>
                    <a:pt x="108" y="1729"/>
                  </a:lnTo>
                  <a:lnTo>
                    <a:pt x="107" y="1744"/>
                  </a:lnTo>
                  <a:lnTo>
                    <a:pt x="107" y="1760"/>
                  </a:lnTo>
                  <a:lnTo>
                    <a:pt x="99" y="1775"/>
                  </a:lnTo>
                  <a:lnTo>
                    <a:pt x="97" y="1790"/>
                  </a:lnTo>
                  <a:lnTo>
                    <a:pt x="93" y="1805"/>
                  </a:lnTo>
                  <a:lnTo>
                    <a:pt x="91" y="1820"/>
                  </a:lnTo>
                  <a:lnTo>
                    <a:pt x="84" y="1836"/>
                  </a:lnTo>
                  <a:lnTo>
                    <a:pt x="82" y="1849"/>
                  </a:lnTo>
                  <a:lnTo>
                    <a:pt x="78" y="1866"/>
                  </a:lnTo>
                  <a:lnTo>
                    <a:pt x="74" y="1883"/>
                  </a:lnTo>
                  <a:lnTo>
                    <a:pt x="70" y="1889"/>
                  </a:lnTo>
                  <a:lnTo>
                    <a:pt x="67" y="1902"/>
                  </a:lnTo>
                  <a:lnTo>
                    <a:pt x="61" y="1908"/>
                  </a:lnTo>
                  <a:lnTo>
                    <a:pt x="53" y="1917"/>
                  </a:lnTo>
                  <a:lnTo>
                    <a:pt x="38" y="1925"/>
                  </a:lnTo>
                  <a:lnTo>
                    <a:pt x="27" y="1934"/>
                  </a:lnTo>
                  <a:lnTo>
                    <a:pt x="12" y="1934"/>
                  </a:lnTo>
                  <a:lnTo>
                    <a:pt x="2" y="1934"/>
                  </a:lnTo>
                  <a:lnTo>
                    <a:pt x="0" y="1929"/>
                  </a:lnTo>
                  <a:lnTo>
                    <a:pt x="0" y="1925"/>
                  </a:lnTo>
                  <a:lnTo>
                    <a:pt x="0" y="1919"/>
                  </a:lnTo>
                  <a:lnTo>
                    <a:pt x="2" y="1910"/>
                  </a:lnTo>
                  <a:lnTo>
                    <a:pt x="2" y="1898"/>
                  </a:lnTo>
                  <a:lnTo>
                    <a:pt x="10" y="1883"/>
                  </a:lnTo>
                  <a:lnTo>
                    <a:pt x="10" y="1868"/>
                  </a:lnTo>
                  <a:lnTo>
                    <a:pt x="15" y="1857"/>
                  </a:lnTo>
                  <a:lnTo>
                    <a:pt x="15" y="1841"/>
                  </a:lnTo>
                  <a:lnTo>
                    <a:pt x="17" y="1826"/>
                  </a:lnTo>
                  <a:lnTo>
                    <a:pt x="21" y="1811"/>
                  </a:lnTo>
                  <a:lnTo>
                    <a:pt x="25" y="1800"/>
                  </a:lnTo>
                  <a:lnTo>
                    <a:pt x="27" y="1781"/>
                  </a:lnTo>
                  <a:lnTo>
                    <a:pt x="27" y="1765"/>
                  </a:lnTo>
                  <a:lnTo>
                    <a:pt x="31" y="1750"/>
                  </a:lnTo>
                  <a:lnTo>
                    <a:pt x="31" y="1735"/>
                  </a:lnTo>
                  <a:lnTo>
                    <a:pt x="32" y="1722"/>
                  </a:lnTo>
                  <a:lnTo>
                    <a:pt x="32" y="1708"/>
                  </a:lnTo>
                  <a:lnTo>
                    <a:pt x="36" y="1693"/>
                  </a:lnTo>
                  <a:lnTo>
                    <a:pt x="36" y="1678"/>
                  </a:lnTo>
                  <a:lnTo>
                    <a:pt x="36" y="1661"/>
                  </a:lnTo>
                  <a:lnTo>
                    <a:pt x="38" y="1646"/>
                  </a:lnTo>
                  <a:lnTo>
                    <a:pt x="38" y="1630"/>
                  </a:lnTo>
                  <a:lnTo>
                    <a:pt x="38" y="1615"/>
                  </a:lnTo>
                  <a:lnTo>
                    <a:pt x="38" y="1596"/>
                  </a:lnTo>
                  <a:lnTo>
                    <a:pt x="38" y="1583"/>
                  </a:lnTo>
                  <a:lnTo>
                    <a:pt x="38" y="1566"/>
                  </a:lnTo>
                  <a:lnTo>
                    <a:pt x="42" y="1551"/>
                  </a:lnTo>
                  <a:lnTo>
                    <a:pt x="42" y="1533"/>
                  </a:lnTo>
                  <a:lnTo>
                    <a:pt x="42" y="1518"/>
                  </a:lnTo>
                  <a:lnTo>
                    <a:pt x="42" y="1501"/>
                  </a:lnTo>
                  <a:lnTo>
                    <a:pt x="42" y="1486"/>
                  </a:lnTo>
                  <a:lnTo>
                    <a:pt x="42" y="1467"/>
                  </a:lnTo>
                  <a:lnTo>
                    <a:pt x="42" y="1452"/>
                  </a:lnTo>
                  <a:lnTo>
                    <a:pt x="42" y="1437"/>
                  </a:lnTo>
                  <a:lnTo>
                    <a:pt x="42" y="1419"/>
                  </a:lnTo>
                  <a:lnTo>
                    <a:pt x="42" y="1400"/>
                  </a:lnTo>
                  <a:lnTo>
                    <a:pt x="42" y="1385"/>
                  </a:lnTo>
                  <a:lnTo>
                    <a:pt x="42" y="1368"/>
                  </a:lnTo>
                  <a:lnTo>
                    <a:pt x="42" y="1351"/>
                  </a:lnTo>
                  <a:lnTo>
                    <a:pt x="42" y="1334"/>
                  </a:lnTo>
                  <a:lnTo>
                    <a:pt x="42" y="1319"/>
                  </a:lnTo>
                  <a:lnTo>
                    <a:pt x="42" y="1302"/>
                  </a:lnTo>
                  <a:lnTo>
                    <a:pt x="42" y="1286"/>
                  </a:lnTo>
                  <a:lnTo>
                    <a:pt x="42" y="1267"/>
                  </a:lnTo>
                  <a:lnTo>
                    <a:pt x="42" y="1252"/>
                  </a:lnTo>
                  <a:lnTo>
                    <a:pt x="42" y="1237"/>
                  </a:lnTo>
                  <a:lnTo>
                    <a:pt x="42" y="1220"/>
                  </a:lnTo>
                  <a:lnTo>
                    <a:pt x="42" y="1205"/>
                  </a:lnTo>
                  <a:lnTo>
                    <a:pt x="42" y="1189"/>
                  </a:lnTo>
                  <a:lnTo>
                    <a:pt x="42" y="1170"/>
                  </a:lnTo>
                  <a:lnTo>
                    <a:pt x="42" y="1155"/>
                  </a:lnTo>
                  <a:lnTo>
                    <a:pt x="42" y="1138"/>
                  </a:lnTo>
                  <a:lnTo>
                    <a:pt x="42" y="1123"/>
                  </a:lnTo>
                  <a:lnTo>
                    <a:pt x="42" y="1106"/>
                  </a:lnTo>
                  <a:lnTo>
                    <a:pt x="42" y="1091"/>
                  </a:lnTo>
                  <a:lnTo>
                    <a:pt x="42" y="1074"/>
                  </a:lnTo>
                  <a:lnTo>
                    <a:pt x="42" y="1060"/>
                  </a:lnTo>
                  <a:lnTo>
                    <a:pt x="42" y="1041"/>
                  </a:lnTo>
                  <a:lnTo>
                    <a:pt x="46" y="1030"/>
                  </a:lnTo>
                  <a:lnTo>
                    <a:pt x="46" y="1011"/>
                  </a:lnTo>
                  <a:lnTo>
                    <a:pt x="46" y="996"/>
                  </a:lnTo>
                  <a:lnTo>
                    <a:pt x="48" y="980"/>
                  </a:lnTo>
                  <a:lnTo>
                    <a:pt x="48" y="965"/>
                  </a:lnTo>
                  <a:lnTo>
                    <a:pt x="48" y="952"/>
                  </a:lnTo>
                  <a:lnTo>
                    <a:pt x="53" y="935"/>
                  </a:lnTo>
                  <a:lnTo>
                    <a:pt x="53" y="920"/>
                  </a:lnTo>
                  <a:lnTo>
                    <a:pt x="57" y="906"/>
                  </a:lnTo>
                  <a:lnTo>
                    <a:pt x="57" y="891"/>
                  </a:lnTo>
                  <a:lnTo>
                    <a:pt x="61" y="876"/>
                  </a:lnTo>
                  <a:lnTo>
                    <a:pt x="61" y="857"/>
                  </a:lnTo>
                  <a:lnTo>
                    <a:pt x="63" y="845"/>
                  </a:lnTo>
                  <a:lnTo>
                    <a:pt x="67" y="830"/>
                  </a:lnTo>
                  <a:lnTo>
                    <a:pt x="70" y="815"/>
                  </a:lnTo>
                  <a:lnTo>
                    <a:pt x="70" y="800"/>
                  </a:lnTo>
                  <a:lnTo>
                    <a:pt x="72" y="785"/>
                  </a:lnTo>
                  <a:lnTo>
                    <a:pt x="74" y="769"/>
                  </a:lnTo>
                  <a:lnTo>
                    <a:pt x="78" y="754"/>
                  </a:lnTo>
                  <a:lnTo>
                    <a:pt x="82" y="743"/>
                  </a:lnTo>
                  <a:lnTo>
                    <a:pt x="84" y="728"/>
                  </a:lnTo>
                  <a:lnTo>
                    <a:pt x="88" y="716"/>
                  </a:lnTo>
                  <a:lnTo>
                    <a:pt x="91" y="699"/>
                  </a:lnTo>
                  <a:lnTo>
                    <a:pt x="93" y="686"/>
                  </a:lnTo>
                  <a:lnTo>
                    <a:pt x="99" y="672"/>
                  </a:lnTo>
                  <a:lnTo>
                    <a:pt x="99" y="661"/>
                  </a:lnTo>
                  <a:lnTo>
                    <a:pt x="103" y="646"/>
                  </a:lnTo>
                  <a:lnTo>
                    <a:pt x="107" y="631"/>
                  </a:lnTo>
                  <a:lnTo>
                    <a:pt x="112" y="619"/>
                  </a:lnTo>
                  <a:lnTo>
                    <a:pt x="114" y="604"/>
                  </a:lnTo>
                  <a:lnTo>
                    <a:pt x="118" y="593"/>
                  </a:lnTo>
                  <a:lnTo>
                    <a:pt x="124" y="576"/>
                  </a:lnTo>
                  <a:lnTo>
                    <a:pt x="127" y="564"/>
                  </a:lnTo>
                  <a:lnTo>
                    <a:pt x="129" y="549"/>
                  </a:lnTo>
                  <a:lnTo>
                    <a:pt x="135" y="538"/>
                  </a:lnTo>
                  <a:lnTo>
                    <a:pt x="139" y="524"/>
                  </a:lnTo>
                  <a:lnTo>
                    <a:pt x="145" y="513"/>
                  </a:lnTo>
                  <a:lnTo>
                    <a:pt x="148" y="498"/>
                  </a:lnTo>
                  <a:lnTo>
                    <a:pt x="154" y="486"/>
                  </a:lnTo>
                  <a:lnTo>
                    <a:pt x="160" y="475"/>
                  </a:lnTo>
                  <a:lnTo>
                    <a:pt x="166" y="462"/>
                  </a:lnTo>
                  <a:lnTo>
                    <a:pt x="169" y="446"/>
                  </a:lnTo>
                  <a:lnTo>
                    <a:pt x="175" y="435"/>
                  </a:lnTo>
                  <a:lnTo>
                    <a:pt x="177" y="422"/>
                  </a:lnTo>
                  <a:lnTo>
                    <a:pt x="185" y="410"/>
                  </a:lnTo>
                  <a:lnTo>
                    <a:pt x="186" y="395"/>
                  </a:lnTo>
                  <a:lnTo>
                    <a:pt x="192" y="380"/>
                  </a:lnTo>
                  <a:lnTo>
                    <a:pt x="200" y="368"/>
                  </a:lnTo>
                  <a:lnTo>
                    <a:pt x="205" y="357"/>
                  </a:lnTo>
                  <a:lnTo>
                    <a:pt x="211" y="340"/>
                  </a:lnTo>
                  <a:lnTo>
                    <a:pt x="217" y="328"/>
                  </a:lnTo>
                  <a:lnTo>
                    <a:pt x="223" y="317"/>
                  </a:lnTo>
                  <a:lnTo>
                    <a:pt x="228" y="304"/>
                  </a:lnTo>
                  <a:lnTo>
                    <a:pt x="234" y="290"/>
                  </a:lnTo>
                  <a:lnTo>
                    <a:pt x="242" y="277"/>
                  </a:lnTo>
                  <a:lnTo>
                    <a:pt x="247" y="266"/>
                  </a:lnTo>
                  <a:lnTo>
                    <a:pt x="253" y="254"/>
                  </a:lnTo>
                  <a:lnTo>
                    <a:pt x="259" y="239"/>
                  </a:lnTo>
                  <a:lnTo>
                    <a:pt x="268" y="224"/>
                  </a:lnTo>
                  <a:lnTo>
                    <a:pt x="274" y="213"/>
                  </a:lnTo>
                  <a:lnTo>
                    <a:pt x="281" y="197"/>
                  </a:lnTo>
                  <a:lnTo>
                    <a:pt x="287" y="180"/>
                  </a:lnTo>
                  <a:lnTo>
                    <a:pt x="295" y="169"/>
                  </a:lnTo>
                  <a:lnTo>
                    <a:pt x="302" y="154"/>
                  </a:lnTo>
                  <a:lnTo>
                    <a:pt x="308" y="142"/>
                  </a:lnTo>
                  <a:lnTo>
                    <a:pt x="314" y="127"/>
                  </a:lnTo>
                  <a:lnTo>
                    <a:pt x="323" y="112"/>
                  </a:lnTo>
                  <a:lnTo>
                    <a:pt x="329" y="100"/>
                  </a:lnTo>
                  <a:lnTo>
                    <a:pt x="338" y="85"/>
                  </a:lnTo>
                  <a:lnTo>
                    <a:pt x="344" y="70"/>
                  </a:lnTo>
                  <a:lnTo>
                    <a:pt x="352" y="55"/>
                  </a:lnTo>
                  <a:lnTo>
                    <a:pt x="359" y="40"/>
                  </a:lnTo>
                  <a:lnTo>
                    <a:pt x="371" y="26"/>
                  </a:lnTo>
                  <a:lnTo>
                    <a:pt x="376" y="19"/>
                  </a:lnTo>
                  <a:lnTo>
                    <a:pt x="388" y="9"/>
                  </a:lnTo>
                  <a:lnTo>
                    <a:pt x="395" y="5"/>
                  </a:lnTo>
                  <a:lnTo>
                    <a:pt x="405" y="5"/>
                  </a:lnTo>
                  <a:lnTo>
                    <a:pt x="413" y="3"/>
                  </a:lnTo>
                  <a:lnTo>
                    <a:pt x="426" y="3"/>
                  </a:lnTo>
                  <a:lnTo>
                    <a:pt x="432" y="0"/>
                  </a:lnTo>
                  <a:lnTo>
                    <a:pt x="441" y="0"/>
                  </a:lnTo>
                  <a:lnTo>
                    <a:pt x="447" y="0"/>
                  </a:lnTo>
                  <a:lnTo>
                    <a:pt x="454" y="0"/>
                  </a:lnTo>
                  <a:lnTo>
                    <a:pt x="462" y="3"/>
                  </a:lnTo>
                  <a:lnTo>
                    <a:pt x="464" y="13"/>
                  </a:lnTo>
                  <a:lnTo>
                    <a:pt x="464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78" name="Freeform 81"/>
            <p:cNvSpPr>
              <a:spLocks/>
            </p:cNvSpPr>
            <p:nvPr/>
          </p:nvSpPr>
          <p:spPr bwMode="auto">
            <a:xfrm>
              <a:off x="6302368" y="4511676"/>
              <a:ext cx="182562" cy="1489076"/>
            </a:xfrm>
            <a:custGeom>
              <a:avLst/>
              <a:gdLst/>
              <a:ahLst/>
              <a:cxnLst>
                <a:cxn ang="0">
                  <a:pos x="219" y="78"/>
                </a:cxn>
                <a:cxn ang="0">
                  <a:pos x="200" y="150"/>
                </a:cxn>
                <a:cxn ang="0">
                  <a:pos x="185" y="217"/>
                </a:cxn>
                <a:cxn ang="0">
                  <a:pos x="169" y="280"/>
                </a:cxn>
                <a:cxn ang="0">
                  <a:pos x="158" y="340"/>
                </a:cxn>
                <a:cxn ang="0">
                  <a:pos x="145" y="401"/>
                </a:cxn>
                <a:cxn ang="0">
                  <a:pos x="133" y="462"/>
                </a:cxn>
                <a:cxn ang="0">
                  <a:pos x="122" y="519"/>
                </a:cxn>
                <a:cxn ang="0">
                  <a:pos x="112" y="582"/>
                </a:cxn>
                <a:cxn ang="0">
                  <a:pos x="103" y="646"/>
                </a:cxn>
                <a:cxn ang="0">
                  <a:pos x="93" y="715"/>
                </a:cxn>
                <a:cxn ang="0">
                  <a:pos x="88" y="785"/>
                </a:cxn>
                <a:cxn ang="0">
                  <a:pos x="86" y="863"/>
                </a:cxn>
                <a:cxn ang="0">
                  <a:pos x="82" y="935"/>
                </a:cxn>
                <a:cxn ang="0">
                  <a:pos x="82" y="1007"/>
                </a:cxn>
                <a:cxn ang="0">
                  <a:pos x="86" y="1080"/>
                </a:cxn>
                <a:cxn ang="0">
                  <a:pos x="88" y="1152"/>
                </a:cxn>
                <a:cxn ang="0">
                  <a:pos x="93" y="1224"/>
                </a:cxn>
                <a:cxn ang="0">
                  <a:pos x="103" y="1298"/>
                </a:cxn>
                <a:cxn ang="0">
                  <a:pos x="112" y="1367"/>
                </a:cxn>
                <a:cxn ang="0">
                  <a:pos x="122" y="1439"/>
                </a:cxn>
                <a:cxn ang="0">
                  <a:pos x="128" y="1511"/>
                </a:cxn>
                <a:cxn ang="0">
                  <a:pos x="137" y="1583"/>
                </a:cxn>
                <a:cxn ang="0">
                  <a:pos x="143" y="1659"/>
                </a:cxn>
                <a:cxn ang="0">
                  <a:pos x="145" y="1735"/>
                </a:cxn>
                <a:cxn ang="0">
                  <a:pos x="149" y="1808"/>
                </a:cxn>
                <a:cxn ang="0">
                  <a:pos x="122" y="1861"/>
                </a:cxn>
                <a:cxn ang="0">
                  <a:pos x="67" y="1859"/>
                </a:cxn>
                <a:cxn ang="0">
                  <a:pos x="61" y="1802"/>
                </a:cxn>
                <a:cxn ang="0">
                  <a:pos x="55" y="1716"/>
                </a:cxn>
                <a:cxn ang="0">
                  <a:pos x="48" y="1638"/>
                </a:cxn>
                <a:cxn ang="0">
                  <a:pos x="46" y="1560"/>
                </a:cxn>
                <a:cxn ang="0">
                  <a:pos x="40" y="1481"/>
                </a:cxn>
                <a:cxn ang="0">
                  <a:pos x="27" y="1403"/>
                </a:cxn>
                <a:cxn ang="0">
                  <a:pos x="21" y="1327"/>
                </a:cxn>
                <a:cxn ang="0">
                  <a:pos x="15" y="1249"/>
                </a:cxn>
                <a:cxn ang="0">
                  <a:pos x="10" y="1175"/>
                </a:cxn>
                <a:cxn ang="0">
                  <a:pos x="4" y="1095"/>
                </a:cxn>
                <a:cxn ang="0">
                  <a:pos x="0" y="1017"/>
                </a:cxn>
                <a:cxn ang="0">
                  <a:pos x="0" y="939"/>
                </a:cxn>
                <a:cxn ang="0">
                  <a:pos x="4" y="863"/>
                </a:cxn>
                <a:cxn ang="0">
                  <a:pos x="10" y="785"/>
                </a:cxn>
                <a:cxn ang="0">
                  <a:pos x="12" y="709"/>
                </a:cxn>
                <a:cxn ang="0">
                  <a:pos x="21" y="641"/>
                </a:cxn>
                <a:cxn ang="0">
                  <a:pos x="31" y="580"/>
                </a:cxn>
                <a:cxn ang="0">
                  <a:pos x="44" y="523"/>
                </a:cxn>
                <a:cxn ang="0">
                  <a:pos x="55" y="470"/>
                </a:cxn>
                <a:cxn ang="0">
                  <a:pos x="65" y="418"/>
                </a:cxn>
                <a:cxn ang="0">
                  <a:pos x="78" y="369"/>
                </a:cxn>
                <a:cxn ang="0">
                  <a:pos x="91" y="316"/>
                </a:cxn>
                <a:cxn ang="0">
                  <a:pos x="107" y="262"/>
                </a:cxn>
                <a:cxn ang="0">
                  <a:pos x="122" y="202"/>
                </a:cxn>
                <a:cxn ang="0">
                  <a:pos x="137" y="139"/>
                </a:cxn>
                <a:cxn ang="0">
                  <a:pos x="154" y="69"/>
                </a:cxn>
                <a:cxn ang="0">
                  <a:pos x="179" y="10"/>
                </a:cxn>
                <a:cxn ang="0">
                  <a:pos x="230" y="10"/>
                </a:cxn>
              </a:cxnLst>
              <a:rect l="0" t="0" r="r" b="b"/>
              <a:pathLst>
                <a:path w="230" h="1876">
                  <a:moveTo>
                    <a:pt x="230" y="17"/>
                  </a:moveTo>
                  <a:lnTo>
                    <a:pt x="226" y="32"/>
                  </a:lnTo>
                  <a:lnTo>
                    <a:pt x="225" y="48"/>
                  </a:lnTo>
                  <a:lnTo>
                    <a:pt x="221" y="63"/>
                  </a:lnTo>
                  <a:lnTo>
                    <a:pt x="219" y="78"/>
                  </a:lnTo>
                  <a:lnTo>
                    <a:pt x="211" y="93"/>
                  </a:lnTo>
                  <a:lnTo>
                    <a:pt x="209" y="108"/>
                  </a:lnTo>
                  <a:lnTo>
                    <a:pt x="206" y="120"/>
                  </a:lnTo>
                  <a:lnTo>
                    <a:pt x="204" y="135"/>
                  </a:lnTo>
                  <a:lnTo>
                    <a:pt x="200" y="150"/>
                  </a:lnTo>
                  <a:lnTo>
                    <a:pt x="196" y="164"/>
                  </a:lnTo>
                  <a:lnTo>
                    <a:pt x="190" y="177"/>
                  </a:lnTo>
                  <a:lnTo>
                    <a:pt x="190" y="192"/>
                  </a:lnTo>
                  <a:lnTo>
                    <a:pt x="187" y="205"/>
                  </a:lnTo>
                  <a:lnTo>
                    <a:pt x="185" y="217"/>
                  </a:lnTo>
                  <a:lnTo>
                    <a:pt x="183" y="228"/>
                  </a:lnTo>
                  <a:lnTo>
                    <a:pt x="179" y="245"/>
                  </a:lnTo>
                  <a:lnTo>
                    <a:pt x="175" y="257"/>
                  </a:lnTo>
                  <a:lnTo>
                    <a:pt x="171" y="268"/>
                  </a:lnTo>
                  <a:lnTo>
                    <a:pt x="169" y="280"/>
                  </a:lnTo>
                  <a:lnTo>
                    <a:pt x="169" y="293"/>
                  </a:lnTo>
                  <a:lnTo>
                    <a:pt x="164" y="304"/>
                  </a:lnTo>
                  <a:lnTo>
                    <a:pt x="164" y="316"/>
                  </a:lnTo>
                  <a:lnTo>
                    <a:pt x="160" y="329"/>
                  </a:lnTo>
                  <a:lnTo>
                    <a:pt x="158" y="340"/>
                  </a:lnTo>
                  <a:lnTo>
                    <a:pt x="154" y="354"/>
                  </a:lnTo>
                  <a:lnTo>
                    <a:pt x="154" y="365"/>
                  </a:lnTo>
                  <a:lnTo>
                    <a:pt x="150" y="376"/>
                  </a:lnTo>
                  <a:lnTo>
                    <a:pt x="149" y="390"/>
                  </a:lnTo>
                  <a:lnTo>
                    <a:pt x="145" y="401"/>
                  </a:lnTo>
                  <a:lnTo>
                    <a:pt x="145" y="413"/>
                  </a:lnTo>
                  <a:lnTo>
                    <a:pt x="143" y="426"/>
                  </a:lnTo>
                  <a:lnTo>
                    <a:pt x="139" y="437"/>
                  </a:lnTo>
                  <a:lnTo>
                    <a:pt x="133" y="449"/>
                  </a:lnTo>
                  <a:lnTo>
                    <a:pt x="133" y="462"/>
                  </a:lnTo>
                  <a:lnTo>
                    <a:pt x="129" y="473"/>
                  </a:lnTo>
                  <a:lnTo>
                    <a:pt x="128" y="487"/>
                  </a:lnTo>
                  <a:lnTo>
                    <a:pt x="124" y="494"/>
                  </a:lnTo>
                  <a:lnTo>
                    <a:pt x="124" y="509"/>
                  </a:lnTo>
                  <a:lnTo>
                    <a:pt x="122" y="519"/>
                  </a:lnTo>
                  <a:lnTo>
                    <a:pt x="118" y="534"/>
                  </a:lnTo>
                  <a:lnTo>
                    <a:pt x="114" y="544"/>
                  </a:lnTo>
                  <a:lnTo>
                    <a:pt x="114" y="559"/>
                  </a:lnTo>
                  <a:lnTo>
                    <a:pt x="112" y="570"/>
                  </a:lnTo>
                  <a:lnTo>
                    <a:pt x="112" y="582"/>
                  </a:lnTo>
                  <a:lnTo>
                    <a:pt x="109" y="593"/>
                  </a:lnTo>
                  <a:lnTo>
                    <a:pt x="109" y="606"/>
                  </a:lnTo>
                  <a:lnTo>
                    <a:pt x="107" y="622"/>
                  </a:lnTo>
                  <a:lnTo>
                    <a:pt x="107" y="633"/>
                  </a:lnTo>
                  <a:lnTo>
                    <a:pt x="103" y="646"/>
                  </a:lnTo>
                  <a:lnTo>
                    <a:pt x="101" y="662"/>
                  </a:lnTo>
                  <a:lnTo>
                    <a:pt x="101" y="673"/>
                  </a:lnTo>
                  <a:lnTo>
                    <a:pt x="97" y="684"/>
                  </a:lnTo>
                  <a:lnTo>
                    <a:pt x="97" y="700"/>
                  </a:lnTo>
                  <a:lnTo>
                    <a:pt x="93" y="715"/>
                  </a:lnTo>
                  <a:lnTo>
                    <a:pt x="93" y="726"/>
                  </a:lnTo>
                  <a:lnTo>
                    <a:pt x="93" y="743"/>
                  </a:lnTo>
                  <a:lnTo>
                    <a:pt x="91" y="755"/>
                  </a:lnTo>
                  <a:lnTo>
                    <a:pt x="88" y="770"/>
                  </a:lnTo>
                  <a:lnTo>
                    <a:pt x="88" y="785"/>
                  </a:lnTo>
                  <a:lnTo>
                    <a:pt x="88" y="800"/>
                  </a:lnTo>
                  <a:lnTo>
                    <a:pt x="86" y="814"/>
                  </a:lnTo>
                  <a:lnTo>
                    <a:pt x="86" y="829"/>
                  </a:lnTo>
                  <a:lnTo>
                    <a:pt x="86" y="846"/>
                  </a:lnTo>
                  <a:lnTo>
                    <a:pt x="86" y="863"/>
                  </a:lnTo>
                  <a:lnTo>
                    <a:pt x="82" y="878"/>
                  </a:lnTo>
                  <a:lnTo>
                    <a:pt x="82" y="890"/>
                  </a:lnTo>
                  <a:lnTo>
                    <a:pt x="82" y="905"/>
                  </a:lnTo>
                  <a:lnTo>
                    <a:pt x="82" y="920"/>
                  </a:lnTo>
                  <a:lnTo>
                    <a:pt x="82" y="935"/>
                  </a:lnTo>
                  <a:lnTo>
                    <a:pt x="82" y="950"/>
                  </a:lnTo>
                  <a:lnTo>
                    <a:pt x="82" y="962"/>
                  </a:lnTo>
                  <a:lnTo>
                    <a:pt x="82" y="981"/>
                  </a:lnTo>
                  <a:lnTo>
                    <a:pt x="82" y="992"/>
                  </a:lnTo>
                  <a:lnTo>
                    <a:pt x="82" y="1007"/>
                  </a:lnTo>
                  <a:lnTo>
                    <a:pt x="82" y="1023"/>
                  </a:lnTo>
                  <a:lnTo>
                    <a:pt x="82" y="1038"/>
                  </a:lnTo>
                  <a:lnTo>
                    <a:pt x="82" y="1049"/>
                  </a:lnTo>
                  <a:lnTo>
                    <a:pt x="82" y="1068"/>
                  </a:lnTo>
                  <a:lnTo>
                    <a:pt x="86" y="1080"/>
                  </a:lnTo>
                  <a:lnTo>
                    <a:pt x="86" y="1095"/>
                  </a:lnTo>
                  <a:lnTo>
                    <a:pt x="86" y="1110"/>
                  </a:lnTo>
                  <a:lnTo>
                    <a:pt x="86" y="1125"/>
                  </a:lnTo>
                  <a:lnTo>
                    <a:pt x="88" y="1139"/>
                  </a:lnTo>
                  <a:lnTo>
                    <a:pt x="88" y="1152"/>
                  </a:lnTo>
                  <a:lnTo>
                    <a:pt x="88" y="1167"/>
                  </a:lnTo>
                  <a:lnTo>
                    <a:pt x="91" y="1182"/>
                  </a:lnTo>
                  <a:lnTo>
                    <a:pt x="93" y="1196"/>
                  </a:lnTo>
                  <a:lnTo>
                    <a:pt x="93" y="1209"/>
                  </a:lnTo>
                  <a:lnTo>
                    <a:pt x="93" y="1224"/>
                  </a:lnTo>
                  <a:lnTo>
                    <a:pt x="97" y="1241"/>
                  </a:lnTo>
                  <a:lnTo>
                    <a:pt x="97" y="1253"/>
                  </a:lnTo>
                  <a:lnTo>
                    <a:pt x="101" y="1268"/>
                  </a:lnTo>
                  <a:lnTo>
                    <a:pt x="103" y="1283"/>
                  </a:lnTo>
                  <a:lnTo>
                    <a:pt x="103" y="1298"/>
                  </a:lnTo>
                  <a:lnTo>
                    <a:pt x="107" y="1310"/>
                  </a:lnTo>
                  <a:lnTo>
                    <a:pt x="109" y="1327"/>
                  </a:lnTo>
                  <a:lnTo>
                    <a:pt x="109" y="1340"/>
                  </a:lnTo>
                  <a:lnTo>
                    <a:pt x="112" y="1355"/>
                  </a:lnTo>
                  <a:lnTo>
                    <a:pt x="112" y="1367"/>
                  </a:lnTo>
                  <a:lnTo>
                    <a:pt x="114" y="1382"/>
                  </a:lnTo>
                  <a:lnTo>
                    <a:pt x="114" y="1397"/>
                  </a:lnTo>
                  <a:lnTo>
                    <a:pt x="118" y="1408"/>
                  </a:lnTo>
                  <a:lnTo>
                    <a:pt x="118" y="1424"/>
                  </a:lnTo>
                  <a:lnTo>
                    <a:pt x="122" y="1439"/>
                  </a:lnTo>
                  <a:lnTo>
                    <a:pt x="122" y="1454"/>
                  </a:lnTo>
                  <a:lnTo>
                    <a:pt x="124" y="1465"/>
                  </a:lnTo>
                  <a:lnTo>
                    <a:pt x="124" y="1481"/>
                  </a:lnTo>
                  <a:lnTo>
                    <a:pt x="128" y="1498"/>
                  </a:lnTo>
                  <a:lnTo>
                    <a:pt x="128" y="1511"/>
                  </a:lnTo>
                  <a:lnTo>
                    <a:pt x="129" y="1526"/>
                  </a:lnTo>
                  <a:lnTo>
                    <a:pt x="129" y="1541"/>
                  </a:lnTo>
                  <a:lnTo>
                    <a:pt x="133" y="1557"/>
                  </a:lnTo>
                  <a:lnTo>
                    <a:pt x="133" y="1570"/>
                  </a:lnTo>
                  <a:lnTo>
                    <a:pt x="137" y="1583"/>
                  </a:lnTo>
                  <a:lnTo>
                    <a:pt x="137" y="1599"/>
                  </a:lnTo>
                  <a:lnTo>
                    <a:pt x="139" y="1616"/>
                  </a:lnTo>
                  <a:lnTo>
                    <a:pt x="139" y="1627"/>
                  </a:lnTo>
                  <a:lnTo>
                    <a:pt x="143" y="1644"/>
                  </a:lnTo>
                  <a:lnTo>
                    <a:pt x="143" y="1659"/>
                  </a:lnTo>
                  <a:lnTo>
                    <a:pt x="145" y="1675"/>
                  </a:lnTo>
                  <a:lnTo>
                    <a:pt x="145" y="1690"/>
                  </a:lnTo>
                  <a:lnTo>
                    <a:pt x="145" y="1705"/>
                  </a:lnTo>
                  <a:lnTo>
                    <a:pt x="145" y="1720"/>
                  </a:lnTo>
                  <a:lnTo>
                    <a:pt x="145" y="1735"/>
                  </a:lnTo>
                  <a:lnTo>
                    <a:pt x="145" y="1751"/>
                  </a:lnTo>
                  <a:lnTo>
                    <a:pt x="149" y="1766"/>
                  </a:lnTo>
                  <a:lnTo>
                    <a:pt x="149" y="1781"/>
                  </a:lnTo>
                  <a:lnTo>
                    <a:pt x="149" y="1798"/>
                  </a:lnTo>
                  <a:lnTo>
                    <a:pt x="149" y="1808"/>
                  </a:lnTo>
                  <a:lnTo>
                    <a:pt x="145" y="1819"/>
                  </a:lnTo>
                  <a:lnTo>
                    <a:pt x="139" y="1828"/>
                  </a:lnTo>
                  <a:lnTo>
                    <a:pt x="133" y="1844"/>
                  </a:lnTo>
                  <a:lnTo>
                    <a:pt x="128" y="1853"/>
                  </a:lnTo>
                  <a:lnTo>
                    <a:pt x="122" y="1861"/>
                  </a:lnTo>
                  <a:lnTo>
                    <a:pt x="112" y="1868"/>
                  </a:lnTo>
                  <a:lnTo>
                    <a:pt x="107" y="1874"/>
                  </a:lnTo>
                  <a:lnTo>
                    <a:pt x="88" y="1876"/>
                  </a:lnTo>
                  <a:lnTo>
                    <a:pt x="72" y="1868"/>
                  </a:lnTo>
                  <a:lnTo>
                    <a:pt x="67" y="1859"/>
                  </a:lnTo>
                  <a:lnTo>
                    <a:pt x="65" y="1844"/>
                  </a:lnTo>
                  <a:lnTo>
                    <a:pt x="61" y="1832"/>
                  </a:lnTo>
                  <a:lnTo>
                    <a:pt x="61" y="1823"/>
                  </a:lnTo>
                  <a:lnTo>
                    <a:pt x="61" y="1811"/>
                  </a:lnTo>
                  <a:lnTo>
                    <a:pt x="61" y="1802"/>
                  </a:lnTo>
                  <a:lnTo>
                    <a:pt x="57" y="1783"/>
                  </a:lnTo>
                  <a:lnTo>
                    <a:pt x="57" y="1768"/>
                  </a:lnTo>
                  <a:lnTo>
                    <a:pt x="55" y="1751"/>
                  </a:lnTo>
                  <a:lnTo>
                    <a:pt x="55" y="1735"/>
                  </a:lnTo>
                  <a:lnTo>
                    <a:pt x="55" y="1716"/>
                  </a:lnTo>
                  <a:lnTo>
                    <a:pt x="55" y="1701"/>
                  </a:lnTo>
                  <a:lnTo>
                    <a:pt x="52" y="1686"/>
                  </a:lnTo>
                  <a:lnTo>
                    <a:pt x="52" y="1673"/>
                  </a:lnTo>
                  <a:lnTo>
                    <a:pt x="52" y="1654"/>
                  </a:lnTo>
                  <a:lnTo>
                    <a:pt x="48" y="1638"/>
                  </a:lnTo>
                  <a:lnTo>
                    <a:pt x="48" y="1623"/>
                  </a:lnTo>
                  <a:lnTo>
                    <a:pt x="48" y="1608"/>
                  </a:lnTo>
                  <a:lnTo>
                    <a:pt x="46" y="1591"/>
                  </a:lnTo>
                  <a:lnTo>
                    <a:pt x="46" y="1576"/>
                  </a:lnTo>
                  <a:lnTo>
                    <a:pt x="46" y="1560"/>
                  </a:lnTo>
                  <a:lnTo>
                    <a:pt x="46" y="1545"/>
                  </a:lnTo>
                  <a:lnTo>
                    <a:pt x="44" y="1530"/>
                  </a:lnTo>
                  <a:lnTo>
                    <a:pt x="40" y="1511"/>
                  </a:lnTo>
                  <a:lnTo>
                    <a:pt x="40" y="1498"/>
                  </a:lnTo>
                  <a:lnTo>
                    <a:pt x="40" y="1481"/>
                  </a:lnTo>
                  <a:lnTo>
                    <a:pt x="36" y="1464"/>
                  </a:lnTo>
                  <a:lnTo>
                    <a:pt x="33" y="1452"/>
                  </a:lnTo>
                  <a:lnTo>
                    <a:pt x="31" y="1433"/>
                  </a:lnTo>
                  <a:lnTo>
                    <a:pt x="31" y="1418"/>
                  </a:lnTo>
                  <a:lnTo>
                    <a:pt x="27" y="1403"/>
                  </a:lnTo>
                  <a:lnTo>
                    <a:pt x="27" y="1388"/>
                  </a:lnTo>
                  <a:lnTo>
                    <a:pt x="25" y="1372"/>
                  </a:lnTo>
                  <a:lnTo>
                    <a:pt x="25" y="1357"/>
                  </a:lnTo>
                  <a:lnTo>
                    <a:pt x="25" y="1342"/>
                  </a:lnTo>
                  <a:lnTo>
                    <a:pt x="21" y="1327"/>
                  </a:lnTo>
                  <a:lnTo>
                    <a:pt x="21" y="1310"/>
                  </a:lnTo>
                  <a:lnTo>
                    <a:pt x="21" y="1298"/>
                  </a:lnTo>
                  <a:lnTo>
                    <a:pt x="19" y="1279"/>
                  </a:lnTo>
                  <a:lnTo>
                    <a:pt x="15" y="1264"/>
                  </a:lnTo>
                  <a:lnTo>
                    <a:pt x="15" y="1249"/>
                  </a:lnTo>
                  <a:lnTo>
                    <a:pt x="15" y="1234"/>
                  </a:lnTo>
                  <a:lnTo>
                    <a:pt x="12" y="1218"/>
                  </a:lnTo>
                  <a:lnTo>
                    <a:pt x="10" y="1201"/>
                  </a:lnTo>
                  <a:lnTo>
                    <a:pt x="10" y="1186"/>
                  </a:lnTo>
                  <a:lnTo>
                    <a:pt x="10" y="1175"/>
                  </a:lnTo>
                  <a:lnTo>
                    <a:pt x="6" y="1156"/>
                  </a:lnTo>
                  <a:lnTo>
                    <a:pt x="6" y="1140"/>
                  </a:lnTo>
                  <a:lnTo>
                    <a:pt x="4" y="1125"/>
                  </a:lnTo>
                  <a:lnTo>
                    <a:pt x="4" y="1110"/>
                  </a:lnTo>
                  <a:lnTo>
                    <a:pt x="4" y="1095"/>
                  </a:lnTo>
                  <a:lnTo>
                    <a:pt x="4" y="1080"/>
                  </a:lnTo>
                  <a:lnTo>
                    <a:pt x="4" y="1063"/>
                  </a:lnTo>
                  <a:lnTo>
                    <a:pt x="4" y="1049"/>
                  </a:lnTo>
                  <a:lnTo>
                    <a:pt x="0" y="1032"/>
                  </a:lnTo>
                  <a:lnTo>
                    <a:pt x="0" y="1017"/>
                  </a:lnTo>
                  <a:lnTo>
                    <a:pt x="0" y="1002"/>
                  </a:lnTo>
                  <a:lnTo>
                    <a:pt x="0" y="987"/>
                  </a:lnTo>
                  <a:lnTo>
                    <a:pt x="0" y="971"/>
                  </a:lnTo>
                  <a:lnTo>
                    <a:pt x="0" y="954"/>
                  </a:lnTo>
                  <a:lnTo>
                    <a:pt x="0" y="939"/>
                  </a:lnTo>
                  <a:lnTo>
                    <a:pt x="0" y="926"/>
                  </a:lnTo>
                  <a:lnTo>
                    <a:pt x="0" y="909"/>
                  </a:lnTo>
                  <a:lnTo>
                    <a:pt x="0" y="893"/>
                  </a:lnTo>
                  <a:lnTo>
                    <a:pt x="0" y="878"/>
                  </a:lnTo>
                  <a:lnTo>
                    <a:pt x="4" y="863"/>
                  </a:lnTo>
                  <a:lnTo>
                    <a:pt x="4" y="846"/>
                  </a:lnTo>
                  <a:lnTo>
                    <a:pt x="4" y="829"/>
                  </a:lnTo>
                  <a:lnTo>
                    <a:pt x="6" y="814"/>
                  </a:lnTo>
                  <a:lnTo>
                    <a:pt x="10" y="800"/>
                  </a:lnTo>
                  <a:lnTo>
                    <a:pt x="10" y="785"/>
                  </a:lnTo>
                  <a:lnTo>
                    <a:pt x="10" y="770"/>
                  </a:lnTo>
                  <a:lnTo>
                    <a:pt x="10" y="751"/>
                  </a:lnTo>
                  <a:lnTo>
                    <a:pt x="12" y="736"/>
                  </a:lnTo>
                  <a:lnTo>
                    <a:pt x="12" y="722"/>
                  </a:lnTo>
                  <a:lnTo>
                    <a:pt x="12" y="709"/>
                  </a:lnTo>
                  <a:lnTo>
                    <a:pt x="15" y="694"/>
                  </a:lnTo>
                  <a:lnTo>
                    <a:pt x="19" y="682"/>
                  </a:lnTo>
                  <a:lnTo>
                    <a:pt x="19" y="667"/>
                  </a:lnTo>
                  <a:lnTo>
                    <a:pt x="19" y="652"/>
                  </a:lnTo>
                  <a:lnTo>
                    <a:pt x="21" y="641"/>
                  </a:lnTo>
                  <a:lnTo>
                    <a:pt x="21" y="627"/>
                  </a:lnTo>
                  <a:lnTo>
                    <a:pt x="25" y="616"/>
                  </a:lnTo>
                  <a:lnTo>
                    <a:pt x="27" y="605"/>
                  </a:lnTo>
                  <a:lnTo>
                    <a:pt x="27" y="591"/>
                  </a:lnTo>
                  <a:lnTo>
                    <a:pt x="31" y="580"/>
                  </a:lnTo>
                  <a:lnTo>
                    <a:pt x="31" y="566"/>
                  </a:lnTo>
                  <a:lnTo>
                    <a:pt x="36" y="559"/>
                  </a:lnTo>
                  <a:lnTo>
                    <a:pt x="36" y="544"/>
                  </a:lnTo>
                  <a:lnTo>
                    <a:pt x="40" y="534"/>
                  </a:lnTo>
                  <a:lnTo>
                    <a:pt x="44" y="523"/>
                  </a:lnTo>
                  <a:lnTo>
                    <a:pt x="46" y="513"/>
                  </a:lnTo>
                  <a:lnTo>
                    <a:pt x="46" y="500"/>
                  </a:lnTo>
                  <a:lnTo>
                    <a:pt x="48" y="490"/>
                  </a:lnTo>
                  <a:lnTo>
                    <a:pt x="52" y="479"/>
                  </a:lnTo>
                  <a:lnTo>
                    <a:pt x="55" y="470"/>
                  </a:lnTo>
                  <a:lnTo>
                    <a:pt x="55" y="458"/>
                  </a:lnTo>
                  <a:lnTo>
                    <a:pt x="57" y="449"/>
                  </a:lnTo>
                  <a:lnTo>
                    <a:pt x="61" y="437"/>
                  </a:lnTo>
                  <a:lnTo>
                    <a:pt x="65" y="428"/>
                  </a:lnTo>
                  <a:lnTo>
                    <a:pt x="65" y="418"/>
                  </a:lnTo>
                  <a:lnTo>
                    <a:pt x="71" y="411"/>
                  </a:lnTo>
                  <a:lnTo>
                    <a:pt x="71" y="401"/>
                  </a:lnTo>
                  <a:lnTo>
                    <a:pt x="72" y="390"/>
                  </a:lnTo>
                  <a:lnTo>
                    <a:pt x="76" y="376"/>
                  </a:lnTo>
                  <a:lnTo>
                    <a:pt x="78" y="369"/>
                  </a:lnTo>
                  <a:lnTo>
                    <a:pt x="78" y="359"/>
                  </a:lnTo>
                  <a:lnTo>
                    <a:pt x="82" y="348"/>
                  </a:lnTo>
                  <a:lnTo>
                    <a:pt x="86" y="335"/>
                  </a:lnTo>
                  <a:lnTo>
                    <a:pt x="88" y="327"/>
                  </a:lnTo>
                  <a:lnTo>
                    <a:pt x="91" y="316"/>
                  </a:lnTo>
                  <a:lnTo>
                    <a:pt x="93" y="304"/>
                  </a:lnTo>
                  <a:lnTo>
                    <a:pt x="97" y="293"/>
                  </a:lnTo>
                  <a:lnTo>
                    <a:pt x="101" y="283"/>
                  </a:lnTo>
                  <a:lnTo>
                    <a:pt x="103" y="272"/>
                  </a:lnTo>
                  <a:lnTo>
                    <a:pt x="107" y="262"/>
                  </a:lnTo>
                  <a:lnTo>
                    <a:pt x="109" y="251"/>
                  </a:lnTo>
                  <a:lnTo>
                    <a:pt x="114" y="238"/>
                  </a:lnTo>
                  <a:lnTo>
                    <a:pt x="114" y="226"/>
                  </a:lnTo>
                  <a:lnTo>
                    <a:pt x="118" y="213"/>
                  </a:lnTo>
                  <a:lnTo>
                    <a:pt x="122" y="202"/>
                  </a:lnTo>
                  <a:lnTo>
                    <a:pt x="124" y="192"/>
                  </a:lnTo>
                  <a:lnTo>
                    <a:pt x="128" y="177"/>
                  </a:lnTo>
                  <a:lnTo>
                    <a:pt x="129" y="165"/>
                  </a:lnTo>
                  <a:lnTo>
                    <a:pt x="133" y="154"/>
                  </a:lnTo>
                  <a:lnTo>
                    <a:pt x="137" y="139"/>
                  </a:lnTo>
                  <a:lnTo>
                    <a:pt x="143" y="127"/>
                  </a:lnTo>
                  <a:lnTo>
                    <a:pt x="145" y="112"/>
                  </a:lnTo>
                  <a:lnTo>
                    <a:pt x="149" y="99"/>
                  </a:lnTo>
                  <a:lnTo>
                    <a:pt x="150" y="84"/>
                  </a:lnTo>
                  <a:lnTo>
                    <a:pt x="154" y="69"/>
                  </a:lnTo>
                  <a:lnTo>
                    <a:pt x="158" y="53"/>
                  </a:lnTo>
                  <a:lnTo>
                    <a:pt x="160" y="38"/>
                  </a:lnTo>
                  <a:lnTo>
                    <a:pt x="166" y="25"/>
                  </a:lnTo>
                  <a:lnTo>
                    <a:pt x="169" y="15"/>
                  </a:lnTo>
                  <a:lnTo>
                    <a:pt x="179" y="10"/>
                  </a:lnTo>
                  <a:lnTo>
                    <a:pt x="187" y="2"/>
                  </a:lnTo>
                  <a:lnTo>
                    <a:pt x="204" y="2"/>
                  </a:lnTo>
                  <a:lnTo>
                    <a:pt x="211" y="0"/>
                  </a:lnTo>
                  <a:lnTo>
                    <a:pt x="225" y="6"/>
                  </a:lnTo>
                  <a:lnTo>
                    <a:pt x="230" y="10"/>
                  </a:lnTo>
                  <a:lnTo>
                    <a:pt x="230" y="17"/>
                  </a:lnTo>
                  <a:lnTo>
                    <a:pt x="23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79" name="Freeform 82"/>
            <p:cNvSpPr>
              <a:spLocks/>
            </p:cNvSpPr>
            <p:nvPr/>
          </p:nvSpPr>
          <p:spPr bwMode="auto">
            <a:xfrm>
              <a:off x="6877043" y="4375152"/>
              <a:ext cx="298450" cy="1370014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4" y="107"/>
                </a:cxn>
                <a:cxn ang="0">
                  <a:pos x="105" y="154"/>
                </a:cxn>
                <a:cxn ang="0">
                  <a:pos x="99" y="198"/>
                </a:cxn>
                <a:cxn ang="0">
                  <a:pos x="94" y="232"/>
                </a:cxn>
                <a:cxn ang="0">
                  <a:pos x="88" y="287"/>
                </a:cxn>
                <a:cxn ang="0">
                  <a:pos x="78" y="344"/>
                </a:cxn>
                <a:cxn ang="0">
                  <a:pos x="75" y="401"/>
                </a:cxn>
                <a:cxn ang="0">
                  <a:pos x="75" y="447"/>
                </a:cxn>
                <a:cxn ang="0">
                  <a:pos x="78" y="483"/>
                </a:cxn>
                <a:cxn ang="0">
                  <a:pos x="82" y="529"/>
                </a:cxn>
                <a:cxn ang="0">
                  <a:pos x="88" y="580"/>
                </a:cxn>
                <a:cxn ang="0">
                  <a:pos x="97" y="637"/>
                </a:cxn>
                <a:cxn ang="0">
                  <a:pos x="103" y="703"/>
                </a:cxn>
                <a:cxn ang="0">
                  <a:pos x="118" y="764"/>
                </a:cxn>
                <a:cxn ang="0">
                  <a:pos x="132" y="827"/>
                </a:cxn>
                <a:cxn ang="0">
                  <a:pos x="151" y="888"/>
                </a:cxn>
                <a:cxn ang="0">
                  <a:pos x="171" y="945"/>
                </a:cxn>
                <a:cxn ang="0">
                  <a:pos x="192" y="1006"/>
                </a:cxn>
                <a:cxn ang="0">
                  <a:pos x="213" y="1063"/>
                </a:cxn>
                <a:cxn ang="0">
                  <a:pos x="238" y="1123"/>
                </a:cxn>
                <a:cxn ang="0">
                  <a:pos x="263" y="1184"/>
                </a:cxn>
                <a:cxn ang="0">
                  <a:pos x="285" y="1243"/>
                </a:cxn>
                <a:cxn ang="0">
                  <a:pos x="304" y="1304"/>
                </a:cxn>
                <a:cxn ang="0">
                  <a:pos x="325" y="1369"/>
                </a:cxn>
                <a:cxn ang="0">
                  <a:pos x="344" y="1435"/>
                </a:cxn>
                <a:cxn ang="0">
                  <a:pos x="356" y="1500"/>
                </a:cxn>
                <a:cxn ang="0">
                  <a:pos x="367" y="1570"/>
                </a:cxn>
                <a:cxn ang="0">
                  <a:pos x="375" y="1646"/>
                </a:cxn>
                <a:cxn ang="0">
                  <a:pos x="371" y="1707"/>
                </a:cxn>
                <a:cxn ang="0">
                  <a:pos x="344" y="1724"/>
                </a:cxn>
                <a:cxn ang="0">
                  <a:pos x="318" y="1671"/>
                </a:cxn>
                <a:cxn ang="0">
                  <a:pos x="299" y="1595"/>
                </a:cxn>
                <a:cxn ang="0">
                  <a:pos x="280" y="1524"/>
                </a:cxn>
                <a:cxn ang="0">
                  <a:pos x="263" y="1458"/>
                </a:cxn>
                <a:cxn ang="0">
                  <a:pos x="242" y="1395"/>
                </a:cxn>
                <a:cxn ang="0">
                  <a:pos x="221" y="1332"/>
                </a:cxn>
                <a:cxn ang="0">
                  <a:pos x="196" y="1272"/>
                </a:cxn>
                <a:cxn ang="0">
                  <a:pos x="175" y="1211"/>
                </a:cxn>
                <a:cxn ang="0">
                  <a:pos x="151" y="1154"/>
                </a:cxn>
                <a:cxn ang="0">
                  <a:pos x="130" y="1093"/>
                </a:cxn>
                <a:cxn ang="0">
                  <a:pos x="105" y="1032"/>
                </a:cxn>
                <a:cxn ang="0">
                  <a:pos x="84" y="969"/>
                </a:cxn>
                <a:cxn ang="0">
                  <a:pos x="67" y="905"/>
                </a:cxn>
                <a:cxn ang="0">
                  <a:pos x="48" y="840"/>
                </a:cxn>
                <a:cxn ang="0">
                  <a:pos x="31" y="774"/>
                </a:cxn>
                <a:cxn ang="0">
                  <a:pos x="17" y="703"/>
                </a:cxn>
                <a:cxn ang="0">
                  <a:pos x="10" y="637"/>
                </a:cxn>
                <a:cxn ang="0">
                  <a:pos x="4" y="595"/>
                </a:cxn>
                <a:cxn ang="0">
                  <a:pos x="0" y="557"/>
                </a:cxn>
                <a:cxn ang="0">
                  <a:pos x="0" y="511"/>
                </a:cxn>
                <a:cxn ang="0">
                  <a:pos x="0" y="447"/>
                </a:cxn>
                <a:cxn ang="0">
                  <a:pos x="4" y="386"/>
                </a:cxn>
                <a:cxn ang="0">
                  <a:pos x="12" y="323"/>
                </a:cxn>
                <a:cxn ang="0">
                  <a:pos x="17" y="281"/>
                </a:cxn>
                <a:cxn ang="0">
                  <a:pos x="27" y="242"/>
                </a:cxn>
                <a:cxn ang="0">
                  <a:pos x="33" y="200"/>
                </a:cxn>
                <a:cxn ang="0">
                  <a:pos x="42" y="154"/>
                </a:cxn>
                <a:cxn ang="0">
                  <a:pos x="52" y="107"/>
                </a:cxn>
                <a:cxn ang="0">
                  <a:pos x="63" y="51"/>
                </a:cxn>
                <a:cxn ang="0">
                  <a:pos x="84" y="12"/>
                </a:cxn>
                <a:cxn ang="0">
                  <a:pos x="124" y="0"/>
                </a:cxn>
              </a:cxnLst>
              <a:rect l="0" t="0" r="r" b="b"/>
              <a:pathLst>
                <a:path w="377" h="1728">
                  <a:moveTo>
                    <a:pt x="126" y="10"/>
                  </a:moveTo>
                  <a:lnTo>
                    <a:pt x="124" y="25"/>
                  </a:lnTo>
                  <a:lnTo>
                    <a:pt x="120" y="40"/>
                  </a:lnTo>
                  <a:lnTo>
                    <a:pt x="120" y="51"/>
                  </a:lnTo>
                  <a:lnTo>
                    <a:pt x="118" y="70"/>
                  </a:lnTo>
                  <a:lnTo>
                    <a:pt x="118" y="82"/>
                  </a:lnTo>
                  <a:lnTo>
                    <a:pt x="114" y="93"/>
                  </a:lnTo>
                  <a:lnTo>
                    <a:pt x="114" y="107"/>
                  </a:lnTo>
                  <a:lnTo>
                    <a:pt x="114" y="122"/>
                  </a:lnTo>
                  <a:lnTo>
                    <a:pt x="111" y="133"/>
                  </a:lnTo>
                  <a:lnTo>
                    <a:pt x="109" y="143"/>
                  </a:lnTo>
                  <a:lnTo>
                    <a:pt x="105" y="154"/>
                  </a:lnTo>
                  <a:lnTo>
                    <a:pt x="105" y="167"/>
                  </a:lnTo>
                  <a:lnTo>
                    <a:pt x="103" y="175"/>
                  </a:lnTo>
                  <a:lnTo>
                    <a:pt x="103" y="188"/>
                  </a:lnTo>
                  <a:lnTo>
                    <a:pt x="99" y="198"/>
                  </a:lnTo>
                  <a:lnTo>
                    <a:pt x="99" y="209"/>
                  </a:lnTo>
                  <a:lnTo>
                    <a:pt x="97" y="215"/>
                  </a:lnTo>
                  <a:lnTo>
                    <a:pt x="97" y="224"/>
                  </a:lnTo>
                  <a:lnTo>
                    <a:pt x="94" y="232"/>
                  </a:lnTo>
                  <a:lnTo>
                    <a:pt x="94" y="242"/>
                  </a:lnTo>
                  <a:lnTo>
                    <a:pt x="90" y="257"/>
                  </a:lnTo>
                  <a:lnTo>
                    <a:pt x="90" y="276"/>
                  </a:lnTo>
                  <a:lnTo>
                    <a:pt x="88" y="287"/>
                  </a:lnTo>
                  <a:lnTo>
                    <a:pt x="84" y="302"/>
                  </a:lnTo>
                  <a:lnTo>
                    <a:pt x="82" y="314"/>
                  </a:lnTo>
                  <a:lnTo>
                    <a:pt x="82" y="333"/>
                  </a:lnTo>
                  <a:lnTo>
                    <a:pt x="78" y="344"/>
                  </a:lnTo>
                  <a:lnTo>
                    <a:pt x="78" y="359"/>
                  </a:lnTo>
                  <a:lnTo>
                    <a:pt x="75" y="375"/>
                  </a:lnTo>
                  <a:lnTo>
                    <a:pt x="75" y="390"/>
                  </a:lnTo>
                  <a:lnTo>
                    <a:pt x="75" y="401"/>
                  </a:lnTo>
                  <a:lnTo>
                    <a:pt x="75" y="420"/>
                  </a:lnTo>
                  <a:lnTo>
                    <a:pt x="75" y="430"/>
                  </a:lnTo>
                  <a:lnTo>
                    <a:pt x="75" y="439"/>
                  </a:lnTo>
                  <a:lnTo>
                    <a:pt x="75" y="447"/>
                  </a:lnTo>
                  <a:lnTo>
                    <a:pt x="78" y="456"/>
                  </a:lnTo>
                  <a:lnTo>
                    <a:pt x="78" y="466"/>
                  </a:lnTo>
                  <a:lnTo>
                    <a:pt x="78" y="475"/>
                  </a:lnTo>
                  <a:lnTo>
                    <a:pt x="78" y="483"/>
                  </a:lnTo>
                  <a:lnTo>
                    <a:pt x="78" y="496"/>
                  </a:lnTo>
                  <a:lnTo>
                    <a:pt x="78" y="504"/>
                  </a:lnTo>
                  <a:lnTo>
                    <a:pt x="82" y="517"/>
                  </a:lnTo>
                  <a:lnTo>
                    <a:pt x="82" y="529"/>
                  </a:lnTo>
                  <a:lnTo>
                    <a:pt x="84" y="542"/>
                  </a:lnTo>
                  <a:lnTo>
                    <a:pt x="84" y="553"/>
                  </a:lnTo>
                  <a:lnTo>
                    <a:pt x="84" y="565"/>
                  </a:lnTo>
                  <a:lnTo>
                    <a:pt x="88" y="580"/>
                  </a:lnTo>
                  <a:lnTo>
                    <a:pt x="90" y="595"/>
                  </a:lnTo>
                  <a:lnTo>
                    <a:pt x="90" y="606"/>
                  </a:lnTo>
                  <a:lnTo>
                    <a:pt x="94" y="622"/>
                  </a:lnTo>
                  <a:lnTo>
                    <a:pt x="97" y="637"/>
                  </a:lnTo>
                  <a:lnTo>
                    <a:pt x="99" y="656"/>
                  </a:lnTo>
                  <a:lnTo>
                    <a:pt x="99" y="671"/>
                  </a:lnTo>
                  <a:lnTo>
                    <a:pt x="103" y="688"/>
                  </a:lnTo>
                  <a:lnTo>
                    <a:pt x="103" y="703"/>
                  </a:lnTo>
                  <a:lnTo>
                    <a:pt x="105" y="719"/>
                  </a:lnTo>
                  <a:lnTo>
                    <a:pt x="111" y="734"/>
                  </a:lnTo>
                  <a:lnTo>
                    <a:pt x="114" y="753"/>
                  </a:lnTo>
                  <a:lnTo>
                    <a:pt x="118" y="764"/>
                  </a:lnTo>
                  <a:lnTo>
                    <a:pt x="120" y="783"/>
                  </a:lnTo>
                  <a:lnTo>
                    <a:pt x="124" y="798"/>
                  </a:lnTo>
                  <a:lnTo>
                    <a:pt x="126" y="814"/>
                  </a:lnTo>
                  <a:lnTo>
                    <a:pt x="132" y="827"/>
                  </a:lnTo>
                  <a:lnTo>
                    <a:pt x="135" y="842"/>
                  </a:lnTo>
                  <a:lnTo>
                    <a:pt x="141" y="857"/>
                  </a:lnTo>
                  <a:lnTo>
                    <a:pt x="145" y="873"/>
                  </a:lnTo>
                  <a:lnTo>
                    <a:pt x="151" y="888"/>
                  </a:lnTo>
                  <a:lnTo>
                    <a:pt x="156" y="903"/>
                  </a:lnTo>
                  <a:lnTo>
                    <a:pt x="160" y="918"/>
                  </a:lnTo>
                  <a:lnTo>
                    <a:pt x="166" y="933"/>
                  </a:lnTo>
                  <a:lnTo>
                    <a:pt x="171" y="945"/>
                  </a:lnTo>
                  <a:lnTo>
                    <a:pt x="179" y="960"/>
                  </a:lnTo>
                  <a:lnTo>
                    <a:pt x="181" y="975"/>
                  </a:lnTo>
                  <a:lnTo>
                    <a:pt x="187" y="990"/>
                  </a:lnTo>
                  <a:lnTo>
                    <a:pt x="192" y="1006"/>
                  </a:lnTo>
                  <a:lnTo>
                    <a:pt x="200" y="1021"/>
                  </a:lnTo>
                  <a:lnTo>
                    <a:pt x="202" y="1036"/>
                  </a:lnTo>
                  <a:lnTo>
                    <a:pt x="208" y="1051"/>
                  </a:lnTo>
                  <a:lnTo>
                    <a:pt x="213" y="1063"/>
                  </a:lnTo>
                  <a:lnTo>
                    <a:pt x="223" y="1078"/>
                  </a:lnTo>
                  <a:lnTo>
                    <a:pt x="227" y="1093"/>
                  </a:lnTo>
                  <a:lnTo>
                    <a:pt x="236" y="1108"/>
                  </a:lnTo>
                  <a:lnTo>
                    <a:pt x="238" y="1123"/>
                  </a:lnTo>
                  <a:lnTo>
                    <a:pt x="247" y="1141"/>
                  </a:lnTo>
                  <a:lnTo>
                    <a:pt x="249" y="1154"/>
                  </a:lnTo>
                  <a:lnTo>
                    <a:pt x="257" y="1169"/>
                  </a:lnTo>
                  <a:lnTo>
                    <a:pt x="263" y="1184"/>
                  </a:lnTo>
                  <a:lnTo>
                    <a:pt x="268" y="1199"/>
                  </a:lnTo>
                  <a:lnTo>
                    <a:pt x="274" y="1215"/>
                  </a:lnTo>
                  <a:lnTo>
                    <a:pt x="280" y="1230"/>
                  </a:lnTo>
                  <a:lnTo>
                    <a:pt x="285" y="1243"/>
                  </a:lnTo>
                  <a:lnTo>
                    <a:pt x="293" y="1258"/>
                  </a:lnTo>
                  <a:lnTo>
                    <a:pt x="295" y="1274"/>
                  </a:lnTo>
                  <a:lnTo>
                    <a:pt x="301" y="1289"/>
                  </a:lnTo>
                  <a:lnTo>
                    <a:pt x="304" y="1304"/>
                  </a:lnTo>
                  <a:lnTo>
                    <a:pt x="310" y="1319"/>
                  </a:lnTo>
                  <a:lnTo>
                    <a:pt x="318" y="1334"/>
                  </a:lnTo>
                  <a:lnTo>
                    <a:pt x="320" y="1353"/>
                  </a:lnTo>
                  <a:lnTo>
                    <a:pt x="325" y="1369"/>
                  </a:lnTo>
                  <a:lnTo>
                    <a:pt x="331" y="1386"/>
                  </a:lnTo>
                  <a:lnTo>
                    <a:pt x="335" y="1401"/>
                  </a:lnTo>
                  <a:lnTo>
                    <a:pt x="341" y="1418"/>
                  </a:lnTo>
                  <a:lnTo>
                    <a:pt x="344" y="1435"/>
                  </a:lnTo>
                  <a:lnTo>
                    <a:pt x="346" y="1452"/>
                  </a:lnTo>
                  <a:lnTo>
                    <a:pt x="350" y="1467"/>
                  </a:lnTo>
                  <a:lnTo>
                    <a:pt x="352" y="1483"/>
                  </a:lnTo>
                  <a:lnTo>
                    <a:pt x="356" y="1500"/>
                  </a:lnTo>
                  <a:lnTo>
                    <a:pt x="362" y="1519"/>
                  </a:lnTo>
                  <a:lnTo>
                    <a:pt x="362" y="1536"/>
                  </a:lnTo>
                  <a:lnTo>
                    <a:pt x="365" y="1555"/>
                  </a:lnTo>
                  <a:lnTo>
                    <a:pt x="367" y="1570"/>
                  </a:lnTo>
                  <a:lnTo>
                    <a:pt x="371" y="1589"/>
                  </a:lnTo>
                  <a:lnTo>
                    <a:pt x="371" y="1610"/>
                  </a:lnTo>
                  <a:lnTo>
                    <a:pt x="375" y="1627"/>
                  </a:lnTo>
                  <a:lnTo>
                    <a:pt x="375" y="1646"/>
                  </a:lnTo>
                  <a:lnTo>
                    <a:pt x="377" y="1667"/>
                  </a:lnTo>
                  <a:lnTo>
                    <a:pt x="375" y="1678"/>
                  </a:lnTo>
                  <a:lnTo>
                    <a:pt x="375" y="1694"/>
                  </a:lnTo>
                  <a:lnTo>
                    <a:pt x="371" y="1707"/>
                  </a:lnTo>
                  <a:lnTo>
                    <a:pt x="367" y="1714"/>
                  </a:lnTo>
                  <a:lnTo>
                    <a:pt x="362" y="1724"/>
                  </a:lnTo>
                  <a:lnTo>
                    <a:pt x="352" y="1728"/>
                  </a:lnTo>
                  <a:lnTo>
                    <a:pt x="344" y="1724"/>
                  </a:lnTo>
                  <a:lnTo>
                    <a:pt x="335" y="1714"/>
                  </a:lnTo>
                  <a:lnTo>
                    <a:pt x="322" y="1699"/>
                  </a:lnTo>
                  <a:lnTo>
                    <a:pt x="320" y="1688"/>
                  </a:lnTo>
                  <a:lnTo>
                    <a:pt x="318" y="1671"/>
                  </a:lnTo>
                  <a:lnTo>
                    <a:pt x="310" y="1650"/>
                  </a:lnTo>
                  <a:lnTo>
                    <a:pt x="306" y="1631"/>
                  </a:lnTo>
                  <a:lnTo>
                    <a:pt x="304" y="1612"/>
                  </a:lnTo>
                  <a:lnTo>
                    <a:pt x="299" y="1595"/>
                  </a:lnTo>
                  <a:lnTo>
                    <a:pt x="295" y="1576"/>
                  </a:lnTo>
                  <a:lnTo>
                    <a:pt x="289" y="1561"/>
                  </a:lnTo>
                  <a:lnTo>
                    <a:pt x="285" y="1545"/>
                  </a:lnTo>
                  <a:lnTo>
                    <a:pt x="280" y="1524"/>
                  </a:lnTo>
                  <a:lnTo>
                    <a:pt x="278" y="1509"/>
                  </a:lnTo>
                  <a:lnTo>
                    <a:pt x="270" y="1492"/>
                  </a:lnTo>
                  <a:lnTo>
                    <a:pt x="265" y="1477"/>
                  </a:lnTo>
                  <a:lnTo>
                    <a:pt x="263" y="1458"/>
                  </a:lnTo>
                  <a:lnTo>
                    <a:pt x="257" y="1443"/>
                  </a:lnTo>
                  <a:lnTo>
                    <a:pt x="253" y="1426"/>
                  </a:lnTo>
                  <a:lnTo>
                    <a:pt x="247" y="1414"/>
                  </a:lnTo>
                  <a:lnTo>
                    <a:pt x="242" y="1395"/>
                  </a:lnTo>
                  <a:lnTo>
                    <a:pt x="236" y="1380"/>
                  </a:lnTo>
                  <a:lnTo>
                    <a:pt x="228" y="1365"/>
                  </a:lnTo>
                  <a:lnTo>
                    <a:pt x="227" y="1350"/>
                  </a:lnTo>
                  <a:lnTo>
                    <a:pt x="221" y="1332"/>
                  </a:lnTo>
                  <a:lnTo>
                    <a:pt x="213" y="1317"/>
                  </a:lnTo>
                  <a:lnTo>
                    <a:pt x="208" y="1300"/>
                  </a:lnTo>
                  <a:lnTo>
                    <a:pt x="202" y="1287"/>
                  </a:lnTo>
                  <a:lnTo>
                    <a:pt x="196" y="1272"/>
                  </a:lnTo>
                  <a:lnTo>
                    <a:pt x="190" y="1256"/>
                  </a:lnTo>
                  <a:lnTo>
                    <a:pt x="183" y="1241"/>
                  </a:lnTo>
                  <a:lnTo>
                    <a:pt x="181" y="1226"/>
                  </a:lnTo>
                  <a:lnTo>
                    <a:pt x="175" y="1211"/>
                  </a:lnTo>
                  <a:lnTo>
                    <a:pt x="168" y="1196"/>
                  </a:lnTo>
                  <a:lnTo>
                    <a:pt x="162" y="1180"/>
                  </a:lnTo>
                  <a:lnTo>
                    <a:pt x="156" y="1169"/>
                  </a:lnTo>
                  <a:lnTo>
                    <a:pt x="151" y="1154"/>
                  </a:lnTo>
                  <a:lnTo>
                    <a:pt x="145" y="1135"/>
                  </a:lnTo>
                  <a:lnTo>
                    <a:pt x="139" y="1120"/>
                  </a:lnTo>
                  <a:lnTo>
                    <a:pt x="135" y="1108"/>
                  </a:lnTo>
                  <a:lnTo>
                    <a:pt x="130" y="1093"/>
                  </a:lnTo>
                  <a:lnTo>
                    <a:pt x="124" y="1076"/>
                  </a:lnTo>
                  <a:lnTo>
                    <a:pt x="118" y="1061"/>
                  </a:lnTo>
                  <a:lnTo>
                    <a:pt x="111" y="1047"/>
                  </a:lnTo>
                  <a:lnTo>
                    <a:pt x="105" y="1032"/>
                  </a:lnTo>
                  <a:lnTo>
                    <a:pt x="99" y="1015"/>
                  </a:lnTo>
                  <a:lnTo>
                    <a:pt x="94" y="1000"/>
                  </a:lnTo>
                  <a:lnTo>
                    <a:pt x="90" y="985"/>
                  </a:lnTo>
                  <a:lnTo>
                    <a:pt x="84" y="969"/>
                  </a:lnTo>
                  <a:lnTo>
                    <a:pt x="82" y="954"/>
                  </a:lnTo>
                  <a:lnTo>
                    <a:pt x="75" y="939"/>
                  </a:lnTo>
                  <a:lnTo>
                    <a:pt x="73" y="924"/>
                  </a:lnTo>
                  <a:lnTo>
                    <a:pt x="67" y="905"/>
                  </a:lnTo>
                  <a:lnTo>
                    <a:pt x="63" y="892"/>
                  </a:lnTo>
                  <a:lnTo>
                    <a:pt x="57" y="873"/>
                  </a:lnTo>
                  <a:lnTo>
                    <a:pt x="52" y="857"/>
                  </a:lnTo>
                  <a:lnTo>
                    <a:pt x="48" y="840"/>
                  </a:lnTo>
                  <a:lnTo>
                    <a:pt x="42" y="825"/>
                  </a:lnTo>
                  <a:lnTo>
                    <a:pt x="38" y="806"/>
                  </a:lnTo>
                  <a:lnTo>
                    <a:pt x="37" y="791"/>
                  </a:lnTo>
                  <a:lnTo>
                    <a:pt x="31" y="774"/>
                  </a:lnTo>
                  <a:lnTo>
                    <a:pt x="27" y="755"/>
                  </a:lnTo>
                  <a:lnTo>
                    <a:pt x="25" y="739"/>
                  </a:lnTo>
                  <a:lnTo>
                    <a:pt x="21" y="722"/>
                  </a:lnTo>
                  <a:lnTo>
                    <a:pt x="17" y="703"/>
                  </a:lnTo>
                  <a:lnTo>
                    <a:pt x="16" y="686"/>
                  </a:lnTo>
                  <a:lnTo>
                    <a:pt x="12" y="667"/>
                  </a:lnTo>
                  <a:lnTo>
                    <a:pt x="12" y="650"/>
                  </a:lnTo>
                  <a:lnTo>
                    <a:pt x="10" y="637"/>
                  </a:lnTo>
                  <a:lnTo>
                    <a:pt x="10" y="627"/>
                  </a:lnTo>
                  <a:lnTo>
                    <a:pt x="6" y="614"/>
                  </a:lnTo>
                  <a:lnTo>
                    <a:pt x="6" y="605"/>
                  </a:lnTo>
                  <a:lnTo>
                    <a:pt x="4" y="595"/>
                  </a:lnTo>
                  <a:lnTo>
                    <a:pt x="4" y="586"/>
                  </a:lnTo>
                  <a:lnTo>
                    <a:pt x="4" y="578"/>
                  </a:lnTo>
                  <a:lnTo>
                    <a:pt x="4" y="565"/>
                  </a:lnTo>
                  <a:lnTo>
                    <a:pt x="0" y="557"/>
                  </a:lnTo>
                  <a:lnTo>
                    <a:pt x="0" y="548"/>
                  </a:lnTo>
                  <a:lnTo>
                    <a:pt x="0" y="538"/>
                  </a:lnTo>
                  <a:lnTo>
                    <a:pt x="0" y="529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0" y="481"/>
                  </a:lnTo>
                  <a:lnTo>
                    <a:pt x="0" y="462"/>
                  </a:lnTo>
                  <a:lnTo>
                    <a:pt x="0" y="447"/>
                  </a:lnTo>
                  <a:lnTo>
                    <a:pt x="0" y="432"/>
                  </a:lnTo>
                  <a:lnTo>
                    <a:pt x="0" y="418"/>
                  </a:lnTo>
                  <a:lnTo>
                    <a:pt x="4" y="401"/>
                  </a:lnTo>
                  <a:lnTo>
                    <a:pt x="4" y="386"/>
                  </a:lnTo>
                  <a:lnTo>
                    <a:pt x="10" y="375"/>
                  </a:lnTo>
                  <a:lnTo>
                    <a:pt x="10" y="357"/>
                  </a:lnTo>
                  <a:lnTo>
                    <a:pt x="12" y="342"/>
                  </a:lnTo>
                  <a:lnTo>
                    <a:pt x="12" y="323"/>
                  </a:lnTo>
                  <a:lnTo>
                    <a:pt x="16" y="308"/>
                  </a:lnTo>
                  <a:lnTo>
                    <a:pt x="16" y="300"/>
                  </a:lnTo>
                  <a:lnTo>
                    <a:pt x="17" y="291"/>
                  </a:lnTo>
                  <a:lnTo>
                    <a:pt x="17" y="281"/>
                  </a:lnTo>
                  <a:lnTo>
                    <a:pt x="21" y="272"/>
                  </a:lnTo>
                  <a:lnTo>
                    <a:pt x="25" y="261"/>
                  </a:lnTo>
                  <a:lnTo>
                    <a:pt x="25" y="251"/>
                  </a:lnTo>
                  <a:lnTo>
                    <a:pt x="27" y="242"/>
                  </a:lnTo>
                  <a:lnTo>
                    <a:pt x="31" y="232"/>
                  </a:lnTo>
                  <a:lnTo>
                    <a:pt x="31" y="224"/>
                  </a:lnTo>
                  <a:lnTo>
                    <a:pt x="33" y="211"/>
                  </a:lnTo>
                  <a:lnTo>
                    <a:pt x="33" y="200"/>
                  </a:lnTo>
                  <a:lnTo>
                    <a:pt x="37" y="190"/>
                  </a:lnTo>
                  <a:lnTo>
                    <a:pt x="38" y="179"/>
                  </a:lnTo>
                  <a:lnTo>
                    <a:pt x="42" y="169"/>
                  </a:lnTo>
                  <a:lnTo>
                    <a:pt x="42" y="154"/>
                  </a:lnTo>
                  <a:lnTo>
                    <a:pt x="46" y="147"/>
                  </a:lnTo>
                  <a:lnTo>
                    <a:pt x="48" y="129"/>
                  </a:lnTo>
                  <a:lnTo>
                    <a:pt x="52" y="118"/>
                  </a:lnTo>
                  <a:lnTo>
                    <a:pt x="52" y="107"/>
                  </a:lnTo>
                  <a:lnTo>
                    <a:pt x="54" y="93"/>
                  </a:lnTo>
                  <a:lnTo>
                    <a:pt x="57" y="80"/>
                  </a:lnTo>
                  <a:lnTo>
                    <a:pt x="61" y="67"/>
                  </a:lnTo>
                  <a:lnTo>
                    <a:pt x="63" y="51"/>
                  </a:lnTo>
                  <a:lnTo>
                    <a:pt x="67" y="36"/>
                  </a:lnTo>
                  <a:lnTo>
                    <a:pt x="69" y="31"/>
                  </a:lnTo>
                  <a:lnTo>
                    <a:pt x="75" y="23"/>
                  </a:lnTo>
                  <a:lnTo>
                    <a:pt x="84" y="12"/>
                  </a:lnTo>
                  <a:lnTo>
                    <a:pt x="97" y="10"/>
                  </a:lnTo>
                  <a:lnTo>
                    <a:pt x="105" y="0"/>
                  </a:lnTo>
                  <a:lnTo>
                    <a:pt x="118" y="0"/>
                  </a:lnTo>
                  <a:lnTo>
                    <a:pt x="124" y="0"/>
                  </a:lnTo>
                  <a:lnTo>
                    <a:pt x="126" y="10"/>
                  </a:lnTo>
                  <a:lnTo>
                    <a:pt x="12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80" name="Freeform 83"/>
            <p:cNvSpPr>
              <a:spLocks/>
            </p:cNvSpPr>
            <p:nvPr/>
          </p:nvSpPr>
          <p:spPr bwMode="auto">
            <a:xfrm>
              <a:off x="6669081" y="4830765"/>
              <a:ext cx="373062" cy="1004889"/>
            </a:xfrm>
            <a:custGeom>
              <a:avLst/>
              <a:gdLst/>
              <a:ahLst/>
              <a:cxnLst>
                <a:cxn ang="0">
                  <a:pos x="74" y="42"/>
                </a:cxn>
                <a:cxn ang="0">
                  <a:pos x="74" y="97"/>
                </a:cxn>
                <a:cxn ang="0">
                  <a:pos x="74" y="150"/>
                </a:cxn>
                <a:cxn ang="0">
                  <a:pos x="78" y="204"/>
                </a:cxn>
                <a:cxn ang="0">
                  <a:pos x="84" y="253"/>
                </a:cxn>
                <a:cxn ang="0">
                  <a:pos x="89" y="304"/>
                </a:cxn>
                <a:cxn ang="0">
                  <a:pos x="99" y="356"/>
                </a:cxn>
                <a:cxn ang="0">
                  <a:pos x="114" y="407"/>
                </a:cxn>
                <a:cxn ang="0">
                  <a:pos x="133" y="462"/>
                </a:cxn>
                <a:cxn ang="0">
                  <a:pos x="154" y="513"/>
                </a:cxn>
                <a:cxn ang="0">
                  <a:pos x="177" y="561"/>
                </a:cxn>
                <a:cxn ang="0">
                  <a:pos x="202" y="605"/>
                </a:cxn>
                <a:cxn ang="0">
                  <a:pos x="228" y="646"/>
                </a:cxn>
                <a:cxn ang="0">
                  <a:pos x="255" y="688"/>
                </a:cxn>
                <a:cxn ang="0">
                  <a:pos x="283" y="726"/>
                </a:cxn>
                <a:cxn ang="0">
                  <a:pos x="314" y="770"/>
                </a:cxn>
                <a:cxn ang="0">
                  <a:pos x="337" y="808"/>
                </a:cxn>
                <a:cxn ang="0">
                  <a:pos x="365" y="852"/>
                </a:cxn>
                <a:cxn ang="0">
                  <a:pos x="388" y="897"/>
                </a:cxn>
                <a:cxn ang="0">
                  <a:pos x="409" y="945"/>
                </a:cxn>
                <a:cxn ang="0">
                  <a:pos x="428" y="1000"/>
                </a:cxn>
                <a:cxn ang="0">
                  <a:pos x="445" y="1057"/>
                </a:cxn>
                <a:cxn ang="0">
                  <a:pos x="458" y="1120"/>
                </a:cxn>
                <a:cxn ang="0">
                  <a:pos x="468" y="1192"/>
                </a:cxn>
                <a:cxn ang="0">
                  <a:pos x="468" y="1237"/>
                </a:cxn>
                <a:cxn ang="0">
                  <a:pos x="452" y="1268"/>
                </a:cxn>
                <a:cxn ang="0">
                  <a:pos x="413" y="1228"/>
                </a:cxn>
                <a:cxn ang="0">
                  <a:pos x="394" y="1190"/>
                </a:cxn>
                <a:cxn ang="0">
                  <a:pos x="371" y="1129"/>
                </a:cxn>
                <a:cxn ang="0">
                  <a:pos x="346" y="1072"/>
                </a:cxn>
                <a:cxn ang="0">
                  <a:pos x="325" y="1017"/>
                </a:cxn>
                <a:cxn ang="0">
                  <a:pos x="299" y="969"/>
                </a:cxn>
                <a:cxn ang="0">
                  <a:pos x="274" y="924"/>
                </a:cxn>
                <a:cxn ang="0">
                  <a:pos x="251" y="882"/>
                </a:cxn>
                <a:cxn ang="0">
                  <a:pos x="228" y="840"/>
                </a:cxn>
                <a:cxn ang="0">
                  <a:pos x="205" y="800"/>
                </a:cxn>
                <a:cxn ang="0">
                  <a:pos x="181" y="758"/>
                </a:cxn>
                <a:cxn ang="0">
                  <a:pos x="156" y="715"/>
                </a:cxn>
                <a:cxn ang="0">
                  <a:pos x="135" y="677"/>
                </a:cxn>
                <a:cxn ang="0">
                  <a:pos x="114" y="631"/>
                </a:cxn>
                <a:cxn ang="0">
                  <a:pos x="89" y="586"/>
                </a:cxn>
                <a:cxn ang="0">
                  <a:pos x="72" y="534"/>
                </a:cxn>
                <a:cxn ang="0">
                  <a:pos x="51" y="483"/>
                </a:cxn>
                <a:cxn ang="0">
                  <a:pos x="32" y="428"/>
                </a:cxn>
                <a:cxn ang="0">
                  <a:pos x="21" y="378"/>
                </a:cxn>
                <a:cxn ang="0">
                  <a:pos x="12" y="342"/>
                </a:cxn>
                <a:cxn ang="0">
                  <a:pos x="6" y="297"/>
                </a:cxn>
                <a:cxn ang="0">
                  <a:pos x="0" y="253"/>
                </a:cxn>
                <a:cxn ang="0">
                  <a:pos x="0" y="221"/>
                </a:cxn>
                <a:cxn ang="0">
                  <a:pos x="0" y="179"/>
                </a:cxn>
                <a:cxn ang="0">
                  <a:pos x="2" y="129"/>
                </a:cxn>
                <a:cxn ang="0">
                  <a:pos x="10" y="88"/>
                </a:cxn>
                <a:cxn ang="0">
                  <a:pos x="32" y="46"/>
                </a:cxn>
                <a:cxn ang="0">
                  <a:pos x="59" y="10"/>
                </a:cxn>
                <a:cxn ang="0">
                  <a:pos x="78" y="6"/>
                </a:cxn>
              </a:cxnLst>
              <a:rect l="0" t="0" r="r" b="b"/>
              <a:pathLst>
                <a:path w="470" h="1268">
                  <a:moveTo>
                    <a:pt x="78" y="6"/>
                  </a:moveTo>
                  <a:lnTo>
                    <a:pt x="74" y="17"/>
                  </a:lnTo>
                  <a:lnTo>
                    <a:pt x="74" y="31"/>
                  </a:lnTo>
                  <a:lnTo>
                    <a:pt x="74" y="42"/>
                  </a:lnTo>
                  <a:lnTo>
                    <a:pt x="74" y="57"/>
                  </a:lnTo>
                  <a:lnTo>
                    <a:pt x="74" y="69"/>
                  </a:lnTo>
                  <a:lnTo>
                    <a:pt x="74" y="86"/>
                  </a:lnTo>
                  <a:lnTo>
                    <a:pt x="74" y="97"/>
                  </a:lnTo>
                  <a:lnTo>
                    <a:pt x="74" y="112"/>
                  </a:lnTo>
                  <a:lnTo>
                    <a:pt x="74" y="124"/>
                  </a:lnTo>
                  <a:lnTo>
                    <a:pt x="74" y="135"/>
                  </a:lnTo>
                  <a:lnTo>
                    <a:pt x="74" y="150"/>
                  </a:lnTo>
                  <a:lnTo>
                    <a:pt x="74" y="164"/>
                  </a:lnTo>
                  <a:lnTo>
                    <a:pt x="74" y="175"/>
                  </a:lnTo>
                  <a:lnTo>
                    <a:pt x="78" y="190"/>
                  </a:lnTo>
                  <a:lnTo>
                    <a:pt x="78" y="204"/>
                  </a:lnTo>
                  <a:lnTo>
                    <a:pt x="80" y="217"/>
                  </a:lnTo>
                  <a:lnTo>
                    <a:pt x="80" y="230"/>
                  </a:lnTo>
                  <a:lnTo>
                    <a:pt x="80" y="242"/>
                  </a:lnTo>
                  <a:lnTo>
                    <a:pt x="84" y="253"/>
                  </a:lnTo>
                  <a:lnTo>
                    <a:pt x="84" y="268"/>
                  </a:lnTo>
                  <a:lnTo>
                    <a:pt x="84" y="281"/>
                  </a:lnTo>
                  <a:lnTo>
                    <a:pt x="88" y="293"/>
                  </a:lnTo>
                  <a:lnTo>
                    <a:pt x="89" y="304"/>
                  </a:lnTo>
                  <a:lnTo>
                    <a:pt x="93" y="321"/>
                  </a:lnTo>
                  <a:lnTo>
                    <a:pt x="93" y="331"/>
                  </a:lnTo>
                  <a:lnTo>
                    <a:pt x="95" y="344"/>
                  </a:lnTo>
                  <a:lnTo>
                    <a:pt x="99" y="356"/>
                  </a:lnTo>
                  <a:lnTo>
                    <a:pt x="103" y="371"/>
                  </a:lnTo>
                  <a:lnTo>
                    <a:pt x="108" y="384"/>
                  </a:lnTo>
                  <a:lnTo>
                    <a:pt x="112" y="395"/>
                  </a:lnTo>
                  <a:lnTo>
                    <a:pt x="114" y="407"/>
                  </a:lnTo>
                  <a:lnTo>
                    <a:pt x="120" y="422"/>
                  </a:lnTo>
                  <a:lnTo>
                    <a:pt x="124" y="435"/>
                  </a:lnTo>
                  <a:lnTo>
                    <a:pt x="127" y="447"/>
                  </a:lnTo>
                  <a:lnTo>
                    <a:pt x="133" y="462"/>
                  </a:lnTo>
                  <a:lnTo>
                    <a:pt x="135" y="477"/>
                  </a:lnTo>
                  <a:lnTo>
                    <a:pt x="141" y="489"/>
                  </a:lnTo>
                  <a:lnTo>
                    <a:pt x="148" y="502"/>
                  </a:lnTo>
                  <a:lnTo>
                    <a:pt x="154" y="513"/>
                  </a:lnTo>
                  <a:lnTo>
                    <a:pt x="160" y="529"/>
                  </a:lnTo>
                  <a:lnTo>
                    <a:pt x="162" y="538"/>
                  </a:lnTo>
                  <a:lnTo>
                    <a:pt x="171" y="549"/>
                  </a:lnTo>
                  <a:lnTo>
                    <a:pt x="177" y="561"/>
                  </a:lnTo>
                  <a:lnTo>
                    <a:pt x="184" y="574"/>
                  </a:lnTo>
                  <a:lnTo>
                    <a:pt x="190" y="584"/>
                  </a:lnTo>
                  <a:lnTo>
                    <a:pt x="196" y="595"/>
                  </a:lnTo>
                  <a:lnTo>
                    <a:pt x="202" y="605"/>
                  </a:lnTo>
                  <a:lnTo>
                    <a:pt x="211" y="620"/>
                  </a:lnTo>
                  <a:lnTo>
                    <a:pt x="217" y="627"/>
                  </a:lnTo>
                  <a:lnTo>
                    <a:pt x="222" y="637"/>
                  </a:lnTo>
                  <a:lnTo>
                    <a:pt x="228" y="646"/>
                  </a:lnTo>
                  <a:lnTo>
                    <a:pt x="234" y="658"/>
                  </a:lnTo>
                  <a:lnTo>
                    <a:pt x="241" y="667"/>
                  </a:lnTo>
                  <a:lnTo>
                    <a:pt x="251" y="679"/>
                  </a:lnTo>
                  <a:lnTo>
                    <a:pt x="255" y="688"/>
                  </a:lnTo>
                  <a:lnTo>
                    <a:pt x="262" y="700"/>
                  </a:lnTo>
                  <a:lnTo>
                    <a:pt x="272" y="709"/>
                  </a:lnTo>
                  <a:lnTo>
                    <a:pt x="278" y="719"/>
                  </a:lnTo>
                  <a:lnTo>
                    <a:pt x="283" y="726"/>
                  </a:lnTo>
                  <a:lnTo>
                    <a:pt x="293" y="739"/>
                  </a:lnTo>
                  <a:lnTo>
                    <a:pt x="299" y="749"/>
                  </a:lnTo>
                  <a:lnTo>
                    <a:pt x="304" y="758"/>
                  </a:lnTo>
                  <a:lnTo>
                    <a:pt x="314" y="770"/>
                  </a:lnTo>
                  <a:lnTo>
                    <a:pt x="319" y="781"/>
                  </a:lnTo>
                  <a:lnTo>
                    <a:pt x="325" y="791"/>
                  </a:lnTo>
                  <a:lnTo>
                    <a:pt x="335" y="800"/>
                  </a:lnTo>
                  <a:lnTo>
                    <a:pt x="337" y="808"/>
                  </a:lnTo>
                  <a:lnTo>
                    <a:pt x="346" y="821"/>
                  </a:lnTo>
                  <a:lnTo>
                    <a:pt x="352" y="831"/>
                  </a:lnTo>
                  <a:lnTo>
                    <a:pt x="359" y="840"/>
                  </a:lnTo>
                  <a:lnTo>
                    <a:pt x="365" y="852"/>
                  </a:lnTo>
                  <a:lnTo>
                    <a:pt x="373" y="863"/>
                  </a:lnTo>
                  <a:lnTo>
                    <a:pt x="376" y="873"/>
                  </a:lnTo>
                  <a:lnTo>
                    <a:pt x="382" y="884"/>
                  </a:lnTo>
                  <a:lnTo>
                    <a:pt x="388" y="897"/>
                  </a:lnTo>
                  <a:lnTo>
                    <a:pt x="394" y="909"/>
                  </a:lnTo>
                  <a:lnTo>
                    <a:pt x="397" y="920"/>
                  </a:lnTo>
                  <a:lnTo>
                    <a:pt x="403" y="933"/>
                  </a:lnTo>
                  <a:lnTo>
                    <a:pt x="409" y="945"/>
                  </a:lnTo>
                  <a:lnTo>
                    <a:pt x="416" y="960"/>
                  </a:lnTo>
                  <a:lnTo>
                    <a:pt x="418" y="971"/>
                  </a:lnTo>
                  <a:lnTo>
                    <a:pt x="424" y="983"/>
                  </a:lnTo>
                  <a:lnTo>
                    <a:pt x="428" y="1000"/>
                  </a:lnTo>
                  <a:lnTo>
                    <a:pt x="433" y="1011"/>
                  </a:lnTo>
                  <a:lnTo>
                    <a:pt x="437" y="1026"/>
                  </a:lnTo>
                  <a:lnTo>
                    <a:pt x="443" y="1042"/>
                  </a:lnTo>
                  <a:lnTo>
                    <a:pt x="445" y="1057"/>
                  </a:lnTo>
                  <a:lnTo>
                    <a:pt x="449" y="1072"/>
                  </a:lnTo>
                  <a:lnTo>
                    <a:pt x="452" y="1087"/>
                  </a:lnTo>
                  <a:lnTo>
                    <a:pt x="454" y="1104"/>
                  </a:lnTo>
                  <a:lnTo>
                    <a:pt x="458" y="1120"/>
                  </a:lnTo>
                  <a:lnTo>
                    <a:pt x="462" y="1139"/>
                  </a:lnTo>
                  <a:lnTo>
                    <a:pt x="464" y="1156"/>
                  </a:lnTo>
                  <a:lnTo>
                    <a:pt x="464" y="1175"/>
                  </a:lnTo>
                  <a:lnTo>
                    <a:pt x="468" y="1192"/>
                  </a:lnTo>
                  <a:lnTo>
                    <a:pt x="470" y="1215"/>
                  </a:lnTo>
                  <a:lnTo>
                    <a:pt x="468" y="1222"/>
                  </a:lnTo>
                  <a:lnTo>
                    <a:pt x="468" y="1232"/>
                  </a:lnTo>
                  <a:lnTo>
                    <a:pt x="468" y="1237"/>
                  </a:lnTo>
                  <a:lnTo>
                    <a:pt x="468" y="1247"/>
                  </a:lnTo>
                  <a:lnTo>
                    <a:pt x="464" y="1256"/>
                  </a:lnTo>
                  <a:lnTo>
                    <a:pt x="462" y="1264"/>
                  </a:lnTo>
                  <a:lnTo>
                    <a:pt x="452" y="1268"/>
                  </a:lnTo>
                  <a:lnTo>
                    <a:pt x="443" y="1264"/>
                  </a:lnTo>
                  <a:lnTo>
                    <a:pt x="428" y="1253"/>
                  </a:lnTo>
                  <a:lnTo>
                    <a:pt x="416" y="1241"/>
                  </a:lnTo>
                  <a:lnTo>
                    <a:pt x="413" y="1228"/>
                  </a:lnTo>
                  <a:lnTo>
                    <a:pt x="407" y="1222"/>
                  </a:lnTo>
                  <a:lnTo>
                    <a:pt x="403" y="1215"/>
                  </a:lnTo>
                  <a:lnTo>
                    <a:pt x="401" y="1207"/>
                  </a:lnTo>
                  <a:lnTo>
                    <a:pt x="394" y="1190"/>
                  </a:lnTo>
                  <a:lnTo>
                    <a:pt x="388" y="1175"/>
                  </a:lnTo>
                  <a:lnTo>
                    <a:pt x="382" y="1156"/>
                  </a:lnTo>
                  <a:lnTo>
                    <a:pt x="376" y="1144"/>
                  </a:lnTo>
                  <a:lnTo>
                    <a:pt x="371" y="1129"/>
                  </a:lnTo>
                  <a:lnTo>
                    <a:pt x="365" y="1114"/>
                  </a:lnTo>
                  <a:lnTo>
                    <a:pt x="359" y="1099"/>
                  </a:lnTo>
                  <a:lnTo>
                    <a:pt x="352" y="1087"/>
                  </a:lnTo>
                  <a:lnTo>
                    <a:pt x="346" y="1072"/>
                  </a:lnTo>
                  <a:lnTo>
                    <a:pt x="340" y="1057"/>
                  </a:lnTo>
                  <a:lnTo>
                    <a:pt x="335" y="1044"/>
                  </a:lnTo>
                  <a:lnTo>
                    <a:pt x="331" y="1032"/>
                  </a:lnTo>
                  <a:lnTo>
                    <a:pt x="325" y="1017"/>
                  </a:lnTo>
                  <a:lnTo>
                    <a:pt x="316" y="1006"/>
                  </a:lnTo>
                  <a:lnTo>
                    <a:pt x="310" y="994"/>
                  </a:lnTo>
                  <a:lnTo>
                    <a:pt x="308" y="983"/>
                  </a:lnTo>
                  <a:lnTo>
                    <a:pt x="299" y="969"/>
                  </a:lnTo>
                  <a:lnTo>
                    <a:pt x="293" y="956"/>
                  </a:lnTo>
                  <a:lnTo>
                    <a:pt x="287" y="945"/>
                  </a:lnTo>
                  <a:lnTo>
                    <a:pt x="283" y="935"/>
                  </a:lnTo>
                  <a:lnTo>
                    <a:pt x="274" y="924"/>
                  </a:lnTo>
                  <a:lnTo>
                    <a:pt x="268" y="912"/>
                  </a:lnTo>
                  <a:lnTo>
                    <a:pt x="262" y="903"/>
                  </a:lnTo>
                  <a:lnTo>
                    <a:pt x="255" y="893"/>
                  </a:lnTo>
                  <a:lnTo>
                    <a:pt x="251" y="882"/>
                  </a:lnTo>
                  <a:lnTo>
                    <a:pt x="243" y="869"/>
                  </a:lnTo>
                  <a:lnTo>
                    <a:pt x="238" y="861"/>
                  </a:lnTo>
                  <a:lnTo>
                    <a:pt x="234" y="852"/>
                  </a:lnTo>
                  <a:lnTo>
                    <a:pt x="228" y="840"/>
                  </a:lnTo>
                  <a:lnTo>
                    <a:pt x="222" y="831"/>
                  </a:lnTo>
                  <a:lnTo>
                    <a:pt x="217" y="821"/>
                  </a:lnTo>
                  <a:lnTo>
                    <a:pt x="211" y="808"/>
                  </a:lnTo>
                  <a:lnTo>
                    <a:pt x="205" y="800"/>
                  </a:lnTo>
                  <a:lnTo>
                    <a:pt x="198" y="787"/>
                  </a:lnTo>
                  <a:lnTo>
                    <a:pt x="192" y="779"/>
                  </a:lnTo>
                  <a:lnTo>
                    <a:pt x="186" y="770"/>
                  </a:lnTo>
                  <a:lnTo>
                    <a:pt x="181" y="758"/>
                  </a:lnTo>
                  <a:lnTo>
                    <a:pt x="175" y="749"/>
                  </a:lnTo>
                  <a:lnTo>
                    <a:pt x="169" y="738"/>
                  </a:lnTo>
                  <a:lnTo>
                    <a:pt x="162" y="726"/>
                  </a:lnTo>
                  <a:lnTo>
                    <a:pt x="156" y="715"/>
                  </a:lnTo>
                  <a:lnTo>
                    <a:pt x="150" y="705"/>
                  </a:lnTo>
                  <a:lnTo>
                    <a:pt x="145" y="694"/>
                  </a:lnTo>
                  <a:lnTo>
                    <a:pt x="141" y="684"/>
                  </a:lnTo>
                  <a:lnTo>
                    <a:pt x="135" y="677"/>
                  </a:lnTo>
                  <a:lnTo>
                    <a:pt x="129" y="663"/>
                  </a:lnTo>
                  <a:lnTo>
                    <a:pt x="124" y="652"/>
                  </a:lnTo>
                  <a:lnTo>
                    <a:pt x="120" y="643"/>
                  </a:lnTo>
                  <a:lnTo>
                    <a:pt x="114" y="631"/>
                  </a:lnTo>
                  <a:lnTo>
                    <a:pt x="108" y="622"/>
                  </a:lnTo>
                  <a:lnTo>
                    <a:pt x="99" y="606"/>
                  </a:lnTo>
                  <a:lnTo>
                    <a:pt x="95" y="599"/>
                  </a:lnTo>
                  <a:lnTo>
                    <a:pt x="89" y="586"/>
                  </a:lnTo>
                  <a:lnTo>
                    <a:pt x="84" y="574"/>
                  </a:lnTo>
                  <a:lnTo>
                    <a:pt x="80" y="559"/>
                  </a:lnTo>
                  <a:lnTo>
                    <a:pt x="74" y="549"/>
                  </a:lnTo>
                  <a:lnTo>
                    <a:pt x="72" y="534"/>
                  </a:lnTo>
                  <a:lnTo>
                    <a:pt x="67" y="523"/>
                  </a:lnTo>
                  <a:lnTo>
                    <a:pt x="63" y="510"/>
                  </a:lnTo>
                  <a:lnTo>
                    <a:pt x="57" y="498"/>
                  </a:lnTo>
                  <a:lnTo>
                    <a:pt x="51" y="483"/>
                  </a:lnTo>
                  <a:lnTo>
                    <a:pt x="48" y="471"/>
                  </a:lnTo>
                  <a:lnTo>
                    <a:pt x="42" y="456"/>
                  </a:lnTo>
                  <a:lnTo>
                    <a:pt x="38" y="441"/>
                  </a:lnTo>
                  <a:lnTo>
                    <a:pt x="32" y="428"/>
                  </a:lnTo>
                  <a:lnTo>
                    <a:pt x="31" y="413"/>
                  </a:lnTo>
                  <a:lnTo>
                    <a:pt x="27" y="401"/>
                  </a:lnTo>
                  <a:lnTo>
                    <a:pt x="23" y="390"/>
                  </a:lnTo>
                  <a:lnTo>
                    <a:pt x="21" y="378"/>
                  </a:lnTo>
                  <a:lnTo>
                    <a:pt x="17" y="369"/>
                  </a:lnTo>
                  <a:lnTo>
                    <a:pt x="15" y="359"/>
                  </a:lnTo>
                  <a:lnTo>
                    <a:pt x="15" y="350"/>
                  </a:lnTo>
                  <a:lnTo>
                    <a:pt x="12" y="342"/>
                  </a:lnTo>
                  <a:lnTo>
                    <a:pt x="10" y="331"/>
                  </a:lnTo>
                  <a:lnTo>
                    <a:pt x="10" y="323"/>
                  </a:lnTo>
                  <a:lnTo>
                    <a:pt x="10" y="314"/>
                  </a:lnTo>
                  <a:lnTo>
                    <a:pt x="6" y="297"/>
                  </a:lnTo>
                  <a:lnTo>
                    <a:pt x="6" y="281"/>
                  </a:lnTo>
                  <a:lnTo>
                    <a:pt x="2" y="272"/>
                  </a:lnTo>
                  <a:lnTo>
                    <a:pt x="0" y="266"/>
                  </a:lnTo>
                  <a:lnTo>
                    <a:pt x="0" y="253"/>
                  </a:lnTo>
                  <a:lnTo>
                    <a:pt x="0" y="247"/>
                  </a:lnTo>
                  <a:lnTo>
                    <a:pt x="0" y="240"/>
                  </a:lnTo>
                  <a:lnTo>
                    <a:pt x="0" y="230"/>
                  </a:lnTo>
                  <a:lnTo>
                    <a:pt x="0" y="221"/>
                  </a:lnTo>
                  <a:lnTo>
                    <a:pt x="0" y="211"/>
                  </a:lnTo>
                  <a:lnTo>
                    <a:pt x="0" y="200"/>
                  </a:lnTo>
                  <a:lnTo>
                    <a:pt x="0" y="190"/>
                  </a:lnTo>
                  <a:lnTo>
                    <a:pt x="0" y="179"/>
                  </a:lnTo>
                  <a:lnTo>
                    <a:pt x="0" y="169"/>
                  </a:lnTo>
                  <a:lnTo>
                    <a:pt x="0" y="158"/>
                  </a:lnTo>
                  <a:lnTo>
                    <a:pt x="2" y="143"/>
                  </a:lnTo>
                  <a:lnTo>
                    <a:pt x="2" y="129"/>
                  </a:lnTo>
                  <a:lnTo>
                    <a:pt x="6" y="118"/>
                  </a:lnTo>
                  <a:lnTo>
                    <a:pt x="6" y="108"/>
                  </a:lnTo>
                  <a:lnTo>
                    <a:pt x="6" y="99"/>
                  </a:lnTo>
                  <a:lnTo>
                    <a:pt x="10" y="88"/>
                  </a:lnTo>
                  <a:lnTo>
                    <a:pt x="15" y="78"/>
                  </a:lnTo>
                  <a:lnTo>
                    <a:pt x="21" y="67"/>
                  </a:lnTo>
                  <a:lnTo>
                    <a:pt x="27" y="57"/>
                  </a:lnTo>
                  <a:lnTo>
                    <a:pt x="32" y="46"/>
                  </a:lnTo>
                  <a:lnTo>
                    <a:pt x="38" y="36"/>
                  </a:lnTo>
                  <a:lnTo>
                    <a:pt x="46" y="25"/>
                  </a:lnTo>
                  <a:lnTo>
                    <a:pt x="51" y="17"/>
                  </a:lnTo>
                  <a:lnTo>
                    <a:pt x="59" y="10"/>
                  </a:lnTo>
                  <a:lnTo>
                    <a:pt x="67" y="4"/>
                  </a:lnTo>
                  <a:lnTo>
                    <a:pt x="72" y="0"/>
                  </a:lnTo>
                  <a:lnTo>
                    <a:pt x="78" y="6"/>
                  </a:lnTo>
                  <a:lnTo>
                    <a:pt x="78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81" name="Freeform 86"/>
            <p:cNvSpPr>
              <a:spLocks/>
            </p:cNvSpPr>
            <p:nvPr/>
          </p:nvSpPr>
          <p:spPr bwMode="auto">
            <a:xfrm>
              <a:off x="6045194" y="2874964"/>
              <a:ext cx="306387" cy="273049"/>
            </a:xfrm>
            <a:custGeom>
              <a:avLst/>
              <a:gdLst/>
              <a:ahLst/>
              <a:cxnLst>
                <a:cxn ang="0">
                  <a:pos x="2" y="154"/>
                </a:cxn>
                <a:cxn ang="0">
                  <a:pos x="17" y="160"/>
                </a:cxn>
                <a:cxn ang="0">
                  <a:pos x="36" y="163"/>
                </a:cxn>
                <a:cxn ang="0">
                  <a:pos x="61" y="173"/>
                </a:cxn>
                <a:cxn ang="0">
                  <a:pos x="82" y="181"/>
                </a:cxn>
                <a:cxn ang="0">
                  <a:pos x="103" y="194"/>
                </a:cxn>
                <a:cxn ang="0">
                  <a:pos x="114" y="209"/>
                </a:cxn>
                <a:cxn ang="0">
                  <a:pos x="124" y="228"/>
                </a:cxn>
                <a:cxn ang="0">
                  <a:pos x="124" y="257"/>
                </a:cxn>
                <a:cxn ang="0">
                  <a:pos x="124" y="287"/>
                </a:cxn>
                <a:cxn ang="0">
                  <a:pos x="124" y="308"/>
                </a:cxn>
                <a:cxn ang="0">
                  <a:pos x="126" y="317"/>
                </a:cxn>
                <a:cxn ang="0">
                  <a:pos x="133" y="308"/>
                </a:cxn>
                <a:cxn ang="0">
                  <a:pos x="148" y="287"/>
                </a:cxn>
                <a:cxn ang="0">
                  <a:pos x="171" y="266"/>
                </a:cxn>
                <a:cxn ang="0">
                  <a:pos x="200" y="257"/>
                </a:cxn>
                <a:cxn ang="0">
                  <a:pos x="221" y="262"/>
                </a:cxn>
                <a:cxn ang="0">
                  <a:pos x="232" y="281"/>
                </a:cxn>
                <a:cxn ang="0">
                  <a:pos x="236" y="298"/>
                </a:cxn>
                <a:cxn ang="0">
                  <a:pos x="236" y="312"/>
                </a:cxn>
                <a:cxn ang="0">
                  <a:pos x="242" y="317"/>
                </a:cxn>
                <a:cxn ang="0">
                  <a:pos x="264" y="335"/>
                </a:cxn>
                <a:cxn ang="0">
                  <a:pos x="295" y="344"/>
                </a:cxn>
                <a:cxn ang="0">
                  <a:pos x="314" y="342"/>
                </a:cxn>
                <a:cxn ang="0">
                  <a:pos x="337" y="335"/>
                </a:cxn>
                <a:cxn ang="0">
                  <a:pos x="352" y="323"/>
                </a:cxn>
                <a:cxn ang="0">
                  <a:pos x="369" y="314"/>
                </a:cxn>
                <a:cxn ang="0">
                  <a:pos x="377" y="298"/>
                </a:cxn>
                <a:cxn ang="0">
                  <a:pos x="371" y="287"/>
                </a:cxn>
                <a:cxn ang="0">
                  <a:pos x="371" y="277"/>
                </a:cxn>
                <a:cxn ang="0">
                  <a:pos x="377" y="257"/>
                </a:cxn>
                <a:cxn ang="0">
                  <a:pos x="380" y="238"/>
                </a:cxn>
                <a:cxn ang="0">
                  <a:pos x="382" y="220"/>
                </a:cxn>
                <a:cxn ang="0">
                  <a:pos x="382" y="200"/>
                </a:cxn>
                <a:cxn ang="0">
                  <a:pos x="386" y="179"/>
                </a:cxn>
                <a:cxn ang="0">
                  <a:pos x="382" y="158"/>
                </a:cxn>
                <a:cxn ang="0">
                  <a:pos x="377" y="133"/>
                </a:cxn>
                <a:cxn ang="0">
                  <a:pos x="371" y="112"/>
                </a:cxn>
                <a:cxn ang="0">
                  <a:pos x="361" y="87"/>
                </a:cxn>
                <a:cxn ang="0">
                  <a:pos x="346" y="67"/>
                </a:cxn>
                <a:cxn ang="0">
                  <a:pos x="331" y="49"/>
                </a:cxn>
                <a:cxn ang="0">
                  <a:pos x="310" y="30"/>
                </a:cxn>
                <a:cxn ang="0">
                  <a:pos x="283" y="19"/>
                </a:cxn>
                <a:cxn ang="0">
                  <a:pos x="253" y="6"/>
                </a:cxn>
                <a:cxn ang="0">
                  <a:pos x="226" y="0"/>
                </a:cxn>
                <a:cxn ang="0">
                  <a:pos x="200" y="0"/>
                </a:cxn>
                <a:cxn ang="0">
                  <a:pos x="171" y="6"/>
                </a:cxn>
                <a:cxn ang="0">
                  <a:pos x="148" y="15"/>
                </a:cxn>
                <a:cxn ang="0">
                  <a:pos x="124" y="29"/>
                </a:cxn>
                <a:cxn ang="0">
                  <a:pos x="99" y="40"/>
                </a:cxn>
                <a:cxn ang="0">
                  <a:pos x="82" y="57"/>
                </a:cxn>
                <a:cxn ang="0">
                  <a:pos x="61" y="72"/>
                </a:cxn>
                <a:cxn ang="0">
                  <a:pos x="44" y="91"/>
                </a:cxn>
                <a:cxn ang="0">
                  <a:pos x="21" y="122"/>
                </a:cxn>
                <a:cxn ang="0">
                  <a:pos x="2" y="146"/>
                </a:cxn>
                <a:cxn ang="0">
                  <a:pos x="0" y="154"/>
                </a:cxn>
              </a:cxnLst>
              <a:rect l="0" t="0" r="r" b="b"/>
              <a:pathLst>
                <a:path w="386" h="344">
                  <a:moveTo>
                    <a:pt x="0" y="154"/>
                  </a:moveTo>
                  <a:lnTo>
                    <a:pt x="2" y="154"/>
                  </a:lnTo>
                  <a:lnTo>
                    <a:pt x="8" y="158"/>
                  </a:lnTo>
                  <a:lnTo>
                    <a:pt x="17" y="160"/>
                  </a:lnTo>
                  <a:lnTo>
                    <a:pt x="23" y="160"/>
                  </a:lnTo>
                  <a:lnTo>
                    <a:pt x="36" y="163"/>
                  </a:lnTo>
                  <a:lnTo>
                    <a:pt x="48" y="169"/>
                  </a:lnTo>
                  <a:lnTo>
                    <a:pt x="61" y="173"/>
                  </a:lnTo>
                  <a:lnTo>
                    <a:pt x="69" y="179"/>
                  </a:lnTo>
                  <a:lnTo>
                    <a:pt x="82" y="181"/>
                  </a:lnTo>
                  <a:lnTo>
                    <a:pt x="90" y="188"/>
                  </a:lnTo>
                  <a:lnTo>
                    <a:pt x="103" y="194"/>
                  </a:lnTo>
                  <a:lnTo>
                    <a:pt x="109" y="200"/>
                  </a:lnTo>
                  <a:lnTo>
                    <a:pt x="114" y="209"/>
                  </a:lnTo>
                  <a:lnTo>
                    <a:pt x="120" y="217"/>
                  </a:lnTo>
                  <a:lnTo>
                    <a:pt x="124" y="228"/>
                  </a:lnTo>
                  <a:lnTo>
                    <a:pt x="124" y="241"/>
                  </a:lnTo>
                  <a:lnTo>
                    <a:pt x="124" y="257"/>
                  </a:lnTo>
                  <a:lnTo>
                    <a:pt x="124" y="272"/>
                  </a:lnTo>
                  <a:lnTo>
                    <a:pt x="124" y="287"/>
                  </a:lnTo>
                  <a:lnTo>
                    <a:pt x="124" y="297"/>
                  </a:lnTo>
                  <a:lnTo>
                    <a:pt x="124" y="308"/>
                  </a:lnTo>
                  <a:lnTo>
                    <a:pt x="124" y="314"/>
                  </a:lnTo>
                  <a:lnTo>
                    <a:pt x="126" y="317"/>
                  </a:lnTo>
                  <a:lnTo>
                    <a:pt x="126" y="314"/>
                  </a:lnTo>
                  <a:lnTo>
                    <a:pt x="133" y="308"/>
                  </a:lnTo>
                  <a:lnTo>
                    <a:pt x="139" y="297"/>
                  </a:lnTo>
                  <a:lnTo>
                    <a:pt x="148" y="287"/>
                  </a:lnTo>
                  <a:lnTo>
                    <a:pt x="156" y="276"/>
                  </a:lnTo>
                  <a:lnTo>
                    <a:pt x="171" y="266"/>
                  </a:lnTo>
                  <a:lnTo>
                    <a:pt x="183" y="260"/>
                  </a:lnTo>
                  <a:lnTo>
                    <a:pt x="200" y="257"/>
                  </a:lnTo>
                  <a:lnTo>
                    <a:pt x="211" y="257"/>
                  </a:lnTo>
                  <a:lnTo>
                    <a:pt x="221" y="262"/>
                  </a:lnTo>
                  <a:lnTo>
                    <a:pt x="226" y="270"/>
                  </a:lnTo>
                  <a:lnTo>
                    <a:pt x="232" y="281"/>
                  </a:lnTo>
                  <a:lnTo>
                    <a:pt x="232" y="291"/>
                  </a:lnTo>
                  <a:lnTo>
                    <a:pt x="236" y="298"/>
                  </a:lnTo>
                  <a:lnTo>
                    <a:pt x="236" y="308"/>
                  </a:lnTo>
                  <a:lnTo>
                    <a:pt x="236" y="312"/>
                  </a:lnTo>
                  <a:lnTo>
                    <a:pt x="236" y="312"/>
                  </a:lnTo>
                  <a:lnTo>
                    <a:pt x="242" y="317"/>
                  </a:lnTo>
                  <a:lnTo>
                    <a:pt x="251" y="327"/>
                  </a:lnTo>
                  <a:lnTo>
                    <a:pt x="264" y="335"/>
                  </a:lnTo>
                  <a:lnTo>
                    <a:pt x="278" y="342"/>
                  </a:lnTo>
                  <a:lnTo>
                    <a:pt x="295" y="344"/>
                  </a:lnTo>
                  <a:lnTo>
                    <a:pt x="304" y="342"/>
                  </a:lnTo>
                  <a:lnTo>
                    <a:pt x="314" y="342"/>
                  </a:lnTo>
                  <a:lnTo>
                    <a:pt x="325" y="338"/>
                  </a:lnTo>
                  <a:lnTo>
                    <a:pt x="337" y="335"/>
                  </a:lnTo>
                  <a:lnTo>
                    <a:pt x="344" y="329"/>
                  </a:lnTo>
                  <a:lnTo>
                    <a:pt x="352" y="323"/>
                  </a:lnTo>
                  <a:lnTo>
                    <a:pt x="361" y="317"/>
                  </a:lnTo>
                  <a:lnTo>
                    <a:pt x="369" y="314"/>
                  </a:lnTo>
                  <a:lnTo>
                    <a:pt x="373" y="306"/>
                  </a:lnTo>
                  <a:lnTo>
                    <a:pt x="377" y="298"/>
                  </a:lnTo>
                  <a:lnTo>
                    <a:pt x="373" y="291"/>
                  </a:lnTo>
                  <a:lnTo>
                    <a:pt x="371" y="287"/>
                  </a:lnTo>
                  <a:lnTo>
                    <a:pt x="371" y="285"/>
                  </a:lnTo>
                  <a:lnTo>
                    <a:pt x="371" y="277"/>
                  </a:lnTo>
                  <a:lnTo>
                    <a:pt x="373" y="270"/>
                  </a:lnTo>
                  <a:lnTo>
                    <a:pt x="377" y="257"/>
                  </a:lnTo>
                  <a:lnTo>
                    <a:pt x="377" y="249"/>
                  </a:lnTo>
                  <a:lnTo>
                    <a:pt x="380" y="238"/>
                  </a:lnTo>
                  <a:lnTo>
                    <a:pt x="380" y="230"/>
                  </a:lnTo>
                  <a:lnTo>
                    <a:pt x="382" y="220"/>
                  </a:lnTo>
                  <a:lnTo>
                    <a:pt x="382" y="209"/>
                  </a:lnTo>
                  <a:lnTo>
                    <a:pt x="382" y="200"/>
                  </a:lnTo>
                  <a:lnTo>
                    <a:pt x="382" y="188"/>
                  </a:lnTo>
                  <a:lnTo>
                    <a:pt x="386" y="179"/>
                  </a:lnTo>
                  <a:lnTo>
                    <a:pt x="382" y="167"/>
                  </a:lnTo>
                  <a:lnTo>
                    <a:pt x="382" y="158"/>
                  </a:lnTo>
                  <a:lnTo>
                    <a:pt x="380" y="143"/>
                  </a:lnTo>
                  <a:lnTo>
                    <a:pt x="377" y="133"/>
                  </a:lnTo>
                  <a:lnTo>
                    <a:pt x="373" y="122"/>
                  </a:lnTo>
                  <a:lnTo>
                    <a:pt x="371" y="112"/>
                  </a:lnTo>
                  <a:lnTo>
                    <a:pt x="369" y="99"/>
                  </a:lnTo>
                  <a:lnTo>
                    <a:pt x="361" y="87"/>
                  </a:lnTo>
                  <a:lnTo>
                    <a:pt x="352" y="78"/>
                  </a:lnTo>
                  <a:lnTo>
                    <a:pt x="346" y="67"/>
                  </a:lnTo>
                  <a:lnTo>
                    <a:pt x="340" y="57"/>
                  </a:lnTo>
                  <a:lnTo>
                    <a:pt x="331" y="49"/>
                  </a:lnTo>
                  <a:lnTo>
                    <a:pt x="320" y="40"/>
                  </a:lnTo>
                  <a:lnTo>
                    <a:pt x="310" y="30"/>
                  </a:lnTo>
                  <a:lnTo>
                    <a:pt x="295" y="21"/>
                  </a:lnTo>
                  <a:lnTo>
                    <a:pt x="283" y="19"/>
                  </a:lnTo>
                  <a:lnTo>
                    <a:pt x="268" y="10"/>
                  </a:lnTo>
                  <a:lnTo>
                    <a:pt x="253" y="6"/>
                  </a:lnTo>
                  <a:lnTo>
                    <a:pt x="238" y="0"/>
                  </a:lnTo>
                  <a:lnTo>
                    <a:pt x="226" y="0"/>
                  </a:lnTo>
                  <a:lnTo>
                    <a:pt x="211" y="0"/>
                  </a:lnTo>
                  <a:lnTo>
                    <a:pt x="200" y="0"/>
                  </a:lnTo>
                  <a:lnTo>
                    <a:pt x="183" y="4"/>
                  </a:lnTo>
                  <a:lnTo>
                    <a:pt x="171" y="6"/>
                  </a:lnTo>
                  <a:lnTo>
                    <a:pt x="160" y="10"/>
                  </a:lnTo>
                  <a:lnTo>
                    <a:pt x="148" y="15"/>
                  </a:lnTo>
                  <a:lnTo>
                    <a:pt x="133" y="19"/>
                  </a:lnTo>
                  <a:lnTo>
                    <a:pt x="124" y="29"/>
                  </a:lnTo>
                  <a:lnTo>
                    <a:pt x="112" y="34"/>
                  </a:lnTo>
                  <a:lnTo>
                    <a:pt x="99" y="40"/>
                  </a:lnTo>
                  <a:lnTo>
                    <a:pt x="90" y="49"/>
                  </a:lnTo>
                  <a:lnTo>
                    <a:pt x="82" y="57"/>
                  </a:lnTo>
                  <a:lnTo>
                    <a:pt x="69" y="67"/>
                  </a:lnTo>
                  <a:lnTo>
                    <a:pt x="61" y="72"/>
                  </a:lnTo>
                  <a:lnTo>
                    <a:pt x="55" y="82"/>
                  </a:lnTo>
                  <a:lnTo>
                    <a:pt x="44" y="91"/>
                  </a:lnTo>
                  <a:lnTo>
                    <a:pt x="31" y="106"/>
                  </a:lnTo>
                  <a:lnTo>
                    <a:pt x="21" y="122"/>
                  </a:lnTo>
                  <a:lnTo>
                    <a:pt x="8" y="133"/>
                  </a:lnTo>
                  <a:lnTo>
                    <a:pt x="2" y="146"/>
                  </a:lnTo>
                  <a:lnTo>
                    <a:pt x="0" y="152"/>
                  </a:lnTo>
                  <a:lnTo>
                    <a:pt x="0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82" name="Freeform 87"/>
            <p:cNvSpPr>
              <a:spLocks/>
            </p:cNvSpPr>
            <p:nvPr/>
          </p:nvSpPr>
          <p:spPr bwMode="auto">
            <a:xfrm>
              <a:off x="5486395" y="4051301"/>
              <a:ext cx="69849" cy="204788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86" y="2"/>
                </a:cxn>
                <a:cxn ang="0">
                  <a:pos x="80" y="10"/>
                </a:cxn>
                <a:cxn ang="0">
                  <a:pos x="70" y="21"/>
                </a:cxn>
                <a:cxn ang="0">
                  <a:pos x="57" y="37"/>
                </a:cxn>
                <a:cxn ang="0">
                  <a:pos x="46" y="48"/>
                </a:cxn>
                <a:cxn ang="0">
                  <a:pos x="34" y="67"/>
                </a:cxn>
                <a:cxn ang="0">
                  <a:pos x="27" y="78"/>
                </a:cxn>
                <a:cxn ang="0">
                  <a:pos x="25" y="92"/>
                </a:cxn>
                <a:cxn ang="0">
                  <a:pos x="21" y="97"/>
                </a:cxn>
                <a:cxn ang="0">
                  <a:pos x="21" y="105"/>
                </a:cxn>
                <a:cxn ang="0">
                  <a:pos x="19" y="113"/>
                </a:cxn>
                <a:cxn ang="0">
                  <a:pos x="19" y="124"/>
                </a:cxn>
                <a:cxn ang="0">
                  <a:pos x="15" y="133"/>
                </a:cxn>
                <a:cxn ang="0">
                  <a:pos x="13" y="145"/>
                </a:cxn>
                <a:cxn ang="0">
                  <a:pos x="13" y="156"/>
                </a:cxn>
                <a:cxn ang="0">
                  <a:pos x="10" y="170"/>
                </a:cxn>
                <a:cxn ang="0">
                  <a:pos x="6" y="181"/>
                </a:cxn>
                <a:cxn ang="0">
                  <a:pos x="6" y="191"/>
                </a:cxn>
                <a:cxn ang="0">
                  <a:pos x="4" y="200"/>
                </a:cxn>
                <a:cxn ang="0">
                  <a:pos x="4" y="211"/>
                </a:cxn>
                <a:cxn ang="0">
                  <a:pos x="0" y="223"/>
                </a:cxn>
                <a:cxn ang="0">
                  <a:pos x="0" y="230"/>
                </a:cxn>
                <a:cxn ang="0">
                  <a:pos x="0" y="232"/>
                </a:cxn>
                <a:cxn ang="0">
                  <a:pos x="4" y="238"/>
                </a:cxn>
                <a:cxn ang="0">
                  <a:pos x="10" y="248"/>
                </a:cxn>
                <a:cxn ang="0">
                  <a:pos x="19" y="253"/>
                </a:cxn>
                <a:cxn ang="0">
                  <a:pos x="25" y="257"/>
                </a:cxn>
                <a:cxn ang="0">
                  <a:pos x="30" y="253"/>
                </a:cxn>
                <a:cxn ang="0">
                  <a:pos x="30" y="248"/>
                </a:cxn>
                <a:cxn ang="0">
                  <a:pos x="34" y="242"/>
                </a:cxn>
                <a:cxn ang="0">
                  <a:pos x="36" y="232"/>
                </a:cxn>
                <a:cxn ang="0">
                  <a:pos x="40" y="221"/>
                </a:cxn>
                <a:cxn ang="0">
                  <a:pos x="40" y="206"/>
                </a:cxn>
                <a:cxn ang="0">
                  <a:pos x="40" y="191"/>
                </a:cxn>
                <a:cxn ang="0">
                  <a:pos x="40" y="179"/>
                </a:cxn>
                <a:cxn ang="0">
                  <a:pos x="42" y="166"/>
                </a:cxn>
                <a:cxn ang="0">
                  <a:pos x="42" y="156"/>
                </a:cxn>
                <a:cxn ang="0">
                  <a:pos x="42" y="145"/>
                </a:cxn>
                <a:cxn ang="0">
                  <a:pos x="46" y="135"/>
                </a:cxn>
                <a:cxn ang="0">
                  <a:pos x="49" y="128"/>
                </a:cxn>
                <a:cxn ang="0">
                  <a:pos x="49" y="118"/>
                </a:cxn>
                <a:cxn ang="0">
                  <a:pos x="51" y="109"/>
                </a:cxn>
                <a:cxn ang="0">
                  <a:pos x="51" y="103"/>
                </a:cxn>
                <a:cxn ang="0">
                  <a:pos x="57" y="94"/>
                </a:cxn>
                <a:cxn ang="0">
                  <a:pos x="63" y="78"/>
                </a:cxn>
                <a:cxn ang="0">
                  <a:pos x="74" y="63"/>
                </a:cxn>
                <a:cxn ang="0">
                  <a:pos x="76" y="56"/>
                </a:cxn>
                <a:cxn ang="0">
                  <a:pos x="80" y="46"/>
                </a:cxn>
                <a:cxn ang="0">
                  <a:pos x="82" y="40"/>
                </a:cxn>
                <a:cxn ang="0">
                  <a:pos x="86" y="35"/>
                </a:cxn>
                <a:cxn ang="0">
                  <a:pos x="86" y="21"/>
                </a:cxn>
                <a:cxn ang="0">
                  <a:pos x="87" y="16"/>
                </a:cxn>
                <a:cxn ang="0">
                  <a:pos x="87" y="2"/>
                </a:cxn>
                <a:cxn ang="0">
                  <a:pos x="87" y="0"/>
                </a:cxn>
                <a:cxn ang="0">
                  <a:pos x="87" y="0"/>
                </a:cxn>
              </a:cxnLst>
              <a:rect l="0" t="0" r="r" b="b"/>
              <a:pathLst>
                <a:path w="87" h="257">
                  <a:moveTo>
                    <a:pt x="87" y="0"/>
                  </a:moveTo>
                  <a:lnTo>
                    <a:pt x="86" y="2"/>
                  </a:lnTo>
                  <a:lnTo>
                    <a:pt x="80" y="10"/>
                  </a:lnTo>
                  <a:lnTo>
                    <a:pt x="70" y="21"/>
                  </a:lnTo>
                  <a:lnTo>
                    <a:pt x="57" y="37"/>
                  </a:lnTo>
                  <a:lnTo>
                    <a:pt x="46" y="48"/>
                  </a:lnTo>
                  <a:lnTo>
                    <a:pt x="34" y="67"/>
                  </a:lnTo>
                  <a:lnTo>
                    <a:pt x="27" y="78"/>
                  </a:lnTo>
                  <a:lnTo>
                    <a:pt x="25" y="92"/>
                  </a:lnTo>
                  <a:lnTo>
                    <a:pt x="21" y="97"/>
                  </a:lnTo>
                  <a:lnTo>
                    <a:pt x="21" y="105"/>
                  </a:lnTo>
                  <a:lnTo>
                    <a:pt x="19" y="113"/>
                  </a:lnTo>
                  <a:lnTo>
                    <a:pt x="19" y="124"/>
                  </a:lnTo>
                  <a:lnTo>
                    <a:pt x="15" y="133"/>
                  </a:lnTo>
                  <a:lnTo>
                    <a:pt x="13" y="145"/>
                  </a:lnTo>
                  <a:lnTo>
                    <a:pt x="13" y="156"/>
                  </a:lnTo>
                  <a:lnTo>
                    <a:pt x="10" y="170"/>
                  </a:lnTo>
                  <a:lnTo>
                    <a:pt x="6" y="181"/>
                  </a:lnTo>
                  <a:lnTo>
                    <a:pt x="6" y="191"/>
                  </a:lnTo>
                  <a:lnTo>
                    <a:pt x="4" y="200"/>
                  </a:lnTo>
                  <a:lnTo>
                    <a:pt x="4" y="211"/>
                  </a:lnTo>
                  <a:lnTo>
                    <a:pt x="0" y="223"/>
                  </a:lnTo>
                  <a:lnTo>
                    <a:pt x="0" y="230"/>
                  </a:lnTo>
                  <a:lnTo>
                    <a:pt x="0" y="232"/>
                  </a:lnTo>
                  <a:lnTo>
                    <a:pt x="4" y="238"/>
                  </a:lnTo>
                  <a:lnTo>
                    <a:pt x="10" y="248"/>
                  </a:lnTo>
                  <a:lnTo>
                    <a:pt x="19" y="253"/>
                  </a:lnTo>
                  <a:lnTo>
                    <a:pt x="25" y="257"/>
                  </a:lnTo>
                  <a:lnTo>
                    <a:pt x="30" y="253"/>
                  </a:lnTo>
                  <a:lnTo>
                    <a:pt x="30" y="248"/>
                  </a:lnTo>
                  <a:lnTo>
                    <a:pt x="34" y="242"/>
                  </a:lnTo>
                  <a:lnTo>
                    <a:pt x="36" y="232"/>
                  </a:lnTo>
                  <a:lnTo>
                    <a:pt x="40" y="221"/>
                  </a:lnTo>
                  <a:lnTo>
                    <a:pt x="40" y="206"/>
                  </a:lnTo>
                  <a:lnTo>
                    <a:pt x="40" y="191"/>
                  </a:lnTo>
                  <a:lnTo>
                    <a:pt x="40" y="179"/>
                  </a:lnTo>
                  <a:lnTo>
                    <a:pt x="42" y="166"/>
                  </a:lnTo>
                  <a:lnTo>
                    <a:pt x="42" y="156"/>
                  </a:lnTo>
                  <a:lnTo>
                    <a:pt x="42" y="145"/>
                  </a:lnTo>
                  <a:lnTo>
                    <a:pt x="46" y="135"/>
                  </a:lnTo>
                  <a:lnTo>
                    <a:pt x="49" y="128"/>
                  </a:lnTo>
                  <a:lnTo>
                    <a:pt x="49" y="118"/>
                  </a:lnTo>
                  <a:lnTo>
                    <a:pt x="51" y="109"/>
                  </a:lnTo>
                  <a:lnTo>
                    <a:pt x="51" y="103"/>
                  </a:lnTo>
                  <a:lnTo>
                    <a:pt x="57" y="94"/>
                  </a:lnTo>
                  <a:lnTo>
                    <a:pt x="63" y="78"/>
                  </a:lnTo>
                  <a:lnTo>
                    <a:pt x="74" y="63"/>
                  </a:lnTo>
                  <a:lnTo>
                    <a:pt x="76" y="56"/>
                  </a:lnTo>
                  <a:lnTo>
                    <a:pt x="80" y="46"/>
                  </a:lnTo>
                  <a:lnTo>
                    <a:pt x="82" y="40"/>
                  </a:lnTo>
                  <a:lnTo>
                    <a:pt x="86" y="35"/>
                  </a:lnTo>
                  <a:lnTo>
                    <a:pt x="86" y="21"/>
                  </a:lnTo>
                  <a:lnTo>
                    <a:pt x="87" y="16"/>
                  </a:lnTo>
                  <a:lnTo>
                    <a:pt x="87" y="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83" name="Freeform 90"/>
            <p:cNvSpPr>
              <a:spLocks/>
            </p:cNvSpPr>
            <p:nvPr/>
          </p:nvSpPr>
          <p:spPr bwMode="auto">
            <a:xfrm>
              <a:off x="6481757" y="4019552"/>
              <a:ext cx="293686" cy="120650"/>
            </a:xfrm>
            <a:custGeom>
              <a:avLst/>
              <a:gdLst/>
              <a:ahLst/>
              <a:cxnLst>
                <a:cxn ang="0">
                  <a:pos x="35" y="100"/>
                </a:cxn>
                <a:cxn ang="0">
                  <a:pos x="50" y="100"/>
                </a:cxn>
                <a:cxn ang="0">
                  <a:pos x="73" y="102"/>
                </a:cxn>
                <a:cxn ang="0">
                  <a:pos x="94" y="102"/>
                </a:cxn>
                <a:cxn ang="0">
                  <a:pos x="114" y="100"/>
                </a:cxn>
                <a:cxn ang="0">
                  <a:pos x="143" y="100"/>
                </a:cxn>
                <a:cxn ang="0">
                  <a:pos x="170" y="95"/>
                </a:cxn>
                <a:cxn ang="0">
                  <a:pos x="194" y="85"/>
                </a:cxn>
                <a:cxn ang="0">
                  <a:pos x="209" y="79"/>
                </a:cxn>
                <a:cxn ang="0">
                  <a:pos x="227" y="70"/>
                </a:cxn>
                <a:cxn ang="0">
                  <a:pos x="246" y="57"/>
                </a:cxn>
                <a:cxn ang="0">
                  <a:pos x="259" y="49"/>
                </a:cxn>
                <a:cxn ang="0">
                  <a:pos x="278" y="36"/>
                </a:cxn>
                <a:cxn ang="0">
                  <a:pos x="303" y="20"/>
                </a:cxn>
                <a:cxn ang="0">
                  <a:pos x="329" y="5"/>
                </a:cxn>
                <a:cxn ang="0">
                  <a:pos x="350" y="0"/>
                </a:cxn>
                <a:cxn ang="0">
                  <a:pos x="363" y="3"/>
                </a:cxn>
                <a:cxn ang="0">
                  <a:pos x="369" y="19"/>
                </a:cxn>
                <a:cxn ang="0">
                  <a:pos x="369" y="36"/>
                </a:cxn>
                <a:cxn ang="0">
                  <a:pos x="363" y="60"/>
                </a:cxn>
                <a:cxn ang="0">
                  <a:pos x="350" y="79"/>
                </a:cxn>
                <a:cxn ang="0">
                  <a:pos x="335" y="91"/>
                </a:cxn>
                <a:cxn ang="0">
                  <a:pos x="316" y="106"/>
                </a:cxn>
                <a:cxn ang="0">
                  <a:pos x="293" y="117"/>
                </a:cxn>
                <a:cxn ang="0">
                  <a:pos x="267" y="127"/>
                </a:cxn>
                <a:cxn ang="0">
                  <a:pos x="236" y="133"/>
                </a:cxn>
                <a:cxn ang="0">
                  <a:pos x="211" y="142"/>
                </a:cxn>
                <a:cxn ang="0">
                  <a:pos x="189" y="144"/>
                </a:cxn>
                <a:cxn ang="0">
                  <a:pos x="160" y="148"/>
                </a:cxn>
                <a:cxn ang="0">
                  <a:pos x="133" y="148"/>
                </a:cxn>
                <a:cxn ang="0">
                  <a:pos x="103" y="152"/>
                </a:cxn>
                <a:cxn ang="0">
                  <a:pos x="78" y="152"/>
                </a:cxn>
                <a:cxn ang="0">
                  <a:pos x="61" y="152"/>
                </a:cxn>
                <a:cxn ang="0">
                  <a:pos x="42" y="152"/>
                </a:cxn>
                <a:cxn ang="0">
                  <a:pos x="27" y="148"/>
                </a:cxn>
                <a:cxn ang="0">
                  <a:pos x="10" y="144"/>
                </a:cxn>
                <a:cxn ang="0">
                  <a:pos x="0" y="133"/>
                </a:cxn>
                <a:cxn ang="0">
                  <a:pos x="10" y="115"/>
                </a:cxn>
                <a:cxn ang="0">
                  <a:pos x="27" y="102"/>
                </a:cxn>
                <a:cxn ang="0">
                  <a:pos x="31" y="100"/>
                </a:cxn>
              </a:cxnLst>
              <a:rect l="0" t="0" r="r" b="b"/>
              <a:pathLst>
                <a:path w="369" h="152">
                  <a:moveTo>
                    <a:pt x="31" y="100"/>
                  </a:moveTo>
                  <a:lnTo>
                    <a:pt x="35" y="100"/>
                  </a:lnTo>
                  <a:lnTo>
                    <a:pt x="40" y="100"/>
                  </a:lnTo>
                  <a:lnTo>
                    <a:pt x="50" y="100"/>
                  </a:lnTo>
                  <a:lnTo>
                    <a:pt x="63" y="102"/>
                  </a:lnTo>
                  <a:lnTo>
                    <a:pt x="73" y="102"/>
                  </a:lnTo>
                  <a:lnTo>
                    <a:pt x="82" y="102"/>
                  </a:lnTo>
                  <a:lnTo>
                    <a:pt x="94" y="102"/>
                  </a:lnTo>
                  <a:lnTo>
                    <a:pt x="107" y="102"/>
                  </a:lnTo>
                  <a:lnTo>
                    <a:pt x="114" y="100"/>
                  </a:lnTo>
                  <a:lnTo>
                    <a:pt x="128" y="100"/>
                  </a:lnTo>
                  <a:lnTo>
                    <a:pt x="143" y="100"/>
                  </a:lnTo>
                  <a:lnTo>
                    <a:pt x="156" y="100"/>
                  </a:lnTo>
                  <a:lnTo>
                    <a:pt x="170" y="95"/>
                  </a:lnTo>
                  <a:lnTo>
                    <a:pt x="185" y="91"/>
                  </a:lnTo>
                  <a:lnTo>
                    <a:pt x="194" y="85"/>
                  </a:lnTo>
                  <a:lnTo>
                    <a:pt x="200" y="81"/>
                  </a:lnTo>
                  <a:lnTo>
                    <a:pt x="209" y="79"/>
                  </a:lnTo>
                  <a:lnTo>
                    <a:pt x="217" y="76"/>
                  </a:lnTo>
                  <a:lnTo>
                    <a:pt x="227" y="70"/>
                  </a:lnTo>
                  <a:lnTo>
                    <a:pt x="232" y="62"/>
                  </a:lnTo>
                  <a:lnTo>
                    <a:pt x="246" y="57"/>
                  </a:lnTo>
                  <a:lnTo>
                    <a:pt x="253" y="55"/>
                  </a:lnTo>
                  <a:lnTo>
                    <a:pt x="259" y="49"/>
                  </a:lnTo>
                  <a:lnTo>
                    <a:pt x="268" y="41"/>
                  </a:lnTo>
                  <a:lnTo>
                    <a:pt x="278" y="36"/>
                  </a:lnTo>
                  <a:lnTo>
                    <a:pt x="287" y="34"/>
                  </a:lnTo>
                  <a:lnTo>
                    <a:pt x="303" y="20"/>
                  </a:lnTo>
                  <a:lnTo>
                    <a:pt x="316" y="15"/>
                  </a:lnTo>
                  <a:lnTo>
                    <a:pt x="329" y="5"/>
                  </a:lnTo>
                  <a:lnTo>
                    <a:pt x="341" y="3"/>
                  </a:lnTo>
                  <a:lnTo>
                    <a:pt x="350" y="0"/>
                  </a:lnTo>
                  <a:lnTo>
                    <a:pt x="360" y="0"/>
                  </a:lnTo>
                  <a:lnTo>
                    <a:pt x="363" y="3"/>
                  </a:lnTo>
                  <a:lnTo>
                    <a:pt x="369" y="13"/>
                  </a:lnTo>
                  <a:lnTo>
                    <a:pt x="369" y="19"/>
                  </a:lnTo>
                  <a:lnTo>
                    <a:pt x="369" y="28"/>
                  </a:lnTo>
                  <a:lnTo>
                    <a:pt x="369" y="36"/>
                  </a:lnTo>
                  <a:lnTo>
                    <a:pt x="369" y="45"/>
                  </a:lnTo>
                  <a:lnTo>
                    <a:pt x="363" y="60"/>
                  </a:lnTo>
                  <a:lnTo>
                    <a:pt x="356" y="76"/>
                  </a:lnTo>
                  <a:lnTo>
                    <a:pt x="350" y="79"/>
                  </a:lnTo>
                  <a:lnTo>
                    <a:pt x="344" y="85"/>
                  </a:lnTo>
                  <a:lnTo>
                    <a:pt x="335" y="91"/>
                  </a:lnTo>
                  <a:lnTo>
                    <a:pt x="329" y="100"/>
                  </a:lnTo>
                  <a:lnTo>
                    <a:pt x="316" y="106"/>
                  </a:lnTo>
                  <a:lnTo>
                    <a:pt x="308" y="112"/>
                  </a:lnTo>
                  <a:lnTo>
                    <a:pt x="293" y="117"/>
                  </a:lnTo>
                  <a:lnTo>
                    <a:pt x="282" y="123"/>
                  </a:lnTo>
                  <a:lnTo>
                    <a:pt x="267" y="127"/>
                  </a:lnTo>
                  <a:lnTo>
                    <a:pt x="251" y="131"/>
                  </a:lnTo>
                  <a:lnTo>
                    <a:pt x="236" y="133"/>
                  </a:lnTo>
                  <a:lnTo>
                    <a:pt x="225" y="138"/>
                  </a:lnTo>
                  <a:lnTo>
                    <a:pt x="211" y="142"/>
                  </a:lnTo>
                  <a:lnTo>
                    <a:pt x="200" y="142"/>
                  </a:lnTo>
                  <a:lnTo>
                    <a:pt x="189" y="144"/>
                  </a:lnTo>
                  <a:lnTo>
                    <a:pt x="175" y="148"/>
                  </a:lnTo>
                  <a:lnTo>
                    <a:pt x="160" y="148"/>
                  </a:lnTo>
                  <a:lnTo>
                    <a:pt x="149" y="148"/>
                  </a:lnTo>
                  <a:lnTo>
                    <a:pt x="133" y="148"/>
                  </a:lnTo>
                  <a:lnTo>
                    <a:pt x="118" y="152"/>
                  </a:lnTo>
                  <a:lnTo>
                    <a:pt x="103" y="152"/>
                  </a:lnTo>
                  <a:lnTo>
                    <a:pt x="88" y="152"/>
                  </a:lnTo>
                  <a:lnTo>
                    <a:pt x="78" y="152"/>
                  </a:lnTo>
                  <a:lnTo>
                    <a:pt x="71" y="152"/>
                  </a:lnTo>
                  <a:lnTo>
                    <a:pt x="61" y="152"/>
                  </a:lnTo>
                  <a:lnTo>
                    <a:pt x="52" y="152"/>
                  </a:lnTo>
                  <a:lnTo>
                    <a:pt x="42" y="152"/>
                  </a:lnTo>
                  <a:lnTo>
                    <a:pt x="35" y="152"/>
                  </a:lnTo>
                  <a:lnTo>
                    <a:pt x="27" y="148"/>
                  </a:lnTo>
                  <a:lnTo>
                    <a:pt x="21" y="148"/>
                  </a:lnTo>
                  <a:lnTo>
                    <a:pt x="10" y="144"/>
                  </a:lnTo>
                  <a:lnTo>
                    <a:pt x="6" y="142"/>
                  </a:lnTo>
                  <a:lnTo>
                    <a:pt x="0" y="133"/>
                  </a:lnTo>
                  <a:lnTo>
                    <a:pt x="4" y="123"/>
                  </a:lnTo>
                  <a:lnTo>
                    <a:pt x="10" y="115"/>
                  </a:lnTo>
                  <a:lnTo>
                    <a:pt x="19" y="108"/>
                  </a:lnTo>
                  <a:lnTo>
                    <a:pt x="27" y="102"/>
                  </a:lnTo>
                  <a:lnTo>
                    <a:pt x="31" y="100"/>
                  </a:lnTo>
                  <a:lnTo>
                    <a:pt x="31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84" name="Freeform 95"/>
            <p:cNvSpPr>
              <a:spLocks/>
            </p:cNvSpPr>
            <p:nvPr/>
          </p:nvSpPr>
          <p:spPr bwMode="auto">
            <a:xfrm>
              <a:off x="6791321" y="3452814"/>
              <a:ext cx="547686" cy="584200"/>
            </a:xfrm>
            <a:custGeom>
              <a:avLst/>
              <a:gdLst/>
              <a:ahLst/>
              <a:cxnLst>
                <a:cxn ang="0">
                  <a:pos x="21" y="154"/>
                </a:cxn>
                <a:cxn ang="0">
                  <a:pos x="67" y="139"/>
                </a:cxn>
                <a:cxn ang="0">
                  <a:pos x="129" y="123"/>
                </a:cxn>
                <a:cxn ang="0">
                  <a:pos x="192" y="103"/>
                </a:cxn>
                <a:cxn ang="0">
                  <a:pos x="259" y="84"/>
                </a:cxn>
                <a:cxn ang="0">
                  <a:pos x="314" y="68"/>
                </a:cxn>
                <a:cxn ang="0">
                  <a:pos x="357" y="57"/>
                </a:cxn>
                <a:cxn ang="0">
                  <a:pos x="409" y="42"/>
                </a:cxn>
                <a:cxn ang="0">
                  <a:pos x="483" y="11"/>
                </a:cxn>
                <a:cxn ang="0">
                  <a:pos x="521" y="0"/>
                </a:cxn>
                <a:cxn ang="0">
                  <a:pos x="551" y="27"/>
                </a:cxn>
                <a:cxn ang="0">
                  <a:pos x="572" y="76"/>
                </a:cxn>
                <a:cxn ang="0">
                  <a:pos x="582" y="125"/>
                </a:cxn>
                <a:cxn ang="0">
                  <a:pos x="599" y="186"/>
                </a:cxn>
                <a:cxn ang="0">
                  <a:pos x="608" y="232"/>
                </a:cxn>
                <a:cxn ang="0">
                  <a:pos x="623" y="279"/>
                </a:cxn>
                <a:cxn ang="0">
                  <a:pos x="635" y="333"/>
                </a:cxn>
                <a:cxn ang="0">
                  <a:pos x="654" y="386"/>
                </a:cxn>
                <a:cxn ang="0">
                  <a:pos x="665" y="435"/>
                </a:cxn>
                <a:cxn ang="0">
                  <a:pos x="679" y="483"/>
                </a:cxn>
                <a:cxn ang="0">
                  <a:pos x="686" y="534"/>
                </a:cxn>
                <a:cxn ang="0">
                  <a:pos x="690" y="591"/>
                </a:cxn>
                <a:cxn ang="0">
                  <a:pos x="669" y="616"/>
                </a:cxn>
                <a:cxn ang="0">
                  <a:pos x="610" y="642"/>
                </a:cxn>
                <a:cxn ang="0">
                  <a:pos x="566" y="652"/>
                </a:cxn>
                <a:cxn ang="0">
                  <a:pos x="521" y="671"/>
                </a:cxn>
                <a:cxn ang="0">
                  <a:pos x="475" y="682"/>
                </a:cxn>
                <a:cxn ang="0">
                  <a:pos x="428" y="694"/>
                </a:cxn>
                <a:cxn ang="0">
                  <a:pos x="386" y="707"/>
                </a:cxn>
                <a:cxn ang="0">
                  <a:pos x="331" y="720"/>
                </a:cxn>
                <a:cxn ang="0">
                  <a:pos x="274" y="735"/>
                </a:cxn>
                <a:cxn ang="0">
                  <a:pos x="243" y="709"/>
                </a:cxn>
                <a:cxn ang="0">
                  <a:pos x="308" y="694"/>
                </a:cxn>
                <a:cxn ang="0">
                  <a:pos x="382" y="675"/>
                </a:cxn>
                <a:cxn ang="0">
                  <a:pos x="426" y="667"/>
                </a:cxn>
                <a:cxn ang="0">
                  <a:pos x="470" y="652"/>
                </a:cxn>
                <a:cxn ang="0">
                  <a:pos x="546" y="633"/>
                </a:cxn>
                <a:cxn ang="0">
                  <a:pos x="603" y="610"/>
                </a:cxn>
                <a:cxn ang="0">
                  <a:pos x="629" y="580"/>
                </a:cxn>
                <a:cxn ang="0">
                  <a:pos x="629" y="524"/>
                </a:cxn>
                <a:cxn ang="0">
                  <a:pos x="625" y="479"/>
                </a:cxn>
                <a:cxn ang="0">
                  <a:pos x="614" y="426"/>
                </a:cxn>
                <a:cxn ang="0">
                  <a:pos x="603" y="371"/>
                </a:cxn>
                <a:cxn ang="0">
                  <a:pos x="589" y="323"/>
                </a:cxn>
                <a:cxn ang="0">
                  <a:pos x="576" y="277"/>
                </a:cxn>
                <a:cxn ang="0">
                  <a:pos x="561" y="232"/>
                </a:cxn>
                <a:cxn ang="0">
                  <a:pos x="540" y="175"/>
                </a:cxn>
                <a:cxn ang="0">
                  <a:pos x="515" y="103"/>
                </a:cxn>
                <a:cxn ang="0">
                  <a:pos x="506" y="57"/>
                </a:cxn>
                <a:cxn ang="0">
                  <a:pos x="452" y="66"/>
                </a:cxn>
                <a:cxn ang="0">
                  <a:pos x="386" y="97"/>
                </a:cxn>
                <a:cxn ang="0">
                  <a:pos x="340" y="118"/>
                </a:cxn>
                <a:cxn ang="0">
                  <a:pos x="283" y="139"/>
                </a:cxn>
                <a:cxn ang="0">
                  <a:pos x="232" y="150"/>
                </a:cxn>
                <a:cxn ang="0">
                  <a:pos x="175" y="169"/>
                </a:cxn>
                <a:cxn ang="0">
                  <a:pos x="120" y="184"/>
                </a:cxn>
                <a:cxn ang="0">
                  <a:pos x="72" y="196"/>
                </a:cxn>
                <a:cxn ang="0">
                  <a:pos x="30" y="211"/>
                </a:cxn>
              </a:cxnLst>
              <a:rect l="0" t="0" r="r" b="b"/>
              <a:pathLst>
                <a:path w="690" h="735">
                  <a:moveTo>
                    <a:pt x="0" y="163"/>
                  </a:moveTo>
                  <a:lnTo>
                    <a:pt x="2" y="163"/>
                  </a:lnTo>
                  <a:lnTo>
                    <a:pt x="8" y="160"/>
                  </a:lnTo>
                  <a:lnTo>
                    <a:pt x="15" y="158"/>
                  </a:lnTo>
                  <a:lnTo>
                    <a:pt x="21" y="154"/>
                  </a:lnTo>
                  <a:lnTo>
                    <a:pt x="30" y="154"/>
                  </a:lnTo>
                  <a:lnTo>
                    <a:pt x="38" y="150"/>
                  </a:lnTo>
                  <a:lnTo>
                    <a:pt x="44" y="148"/>
                  </a:lnTo>
                  <a:lnTo>
                    <a:pt x="53" y="144"/>
                  </a:lnTo>
                  <a:lnTo>
                    <a:pt x="67" y="139"/>
                  </a:lnTo>
                  <a:lnTo>
                    <a:pt x="78" y="137"/>
                  </a:lnTo>
                  <a:lnTo>
                    <a:pt x="87" y="133"/>
                  </a:lnTo>
                  <a:lnTo>
                    <a:pt x="99" y="129"/>
                  </a:lnTo>
                  <a:lnTo>
                    <a:pt x="114" y="125"/>
                  </a:lnTo>
                  <a:lnTo>
                    <a:pt x="129" y="123"/>
                  </a:lnTo>
                  <a:lnTo>
                    <a:pt x="141" y="120"/>
                  </a:lnTo>
                  <a:lnTo>
                    <a:pt x="154" y="114"/>
                  </a:lnTo>
                  <a:lnTo>
                    <a:pt x="165" y="112"/>
                  </a:lnTo>
                  <a:lnTo>
                    <a:pt x="181" y="108"/>
                  </a:lnTo>
                  <a:lnTo>
                    <a:pt x="192" y="103"/>
                  </a:lnTo>
                  <a:lnTo>
                    <a:pt x="207" y="99"/>
                  </a:lnTo>
                  <a:lnTo>
                    <a:pt x="222" y="97"/>
                  </a:lnTo>
                  <a:lnTo>
                    <a:pt x="234" y="93"/>
                  </a:lnTo>
                  <a:lnTo>
                    <a:pt x="247" y="87"/>
                  </a:lnTo>
                  <a:lnTo>
                    <a:pt x="259" y="84"/>
                  </a:lnTo>
                  <a:lnTo>
                    <a:pt x="270" y="82"/>
                  </a:lnTo>
                  <a:lnTo>
                    <a:pt x="283" y="78"/>
                  </a:lnTo>
                  <a:lnTo>
                    <a:pt x="291" y="72"/>
                  </a:lnTo>
                  <a:lnTo>
                    <a:pt x="304" y="72"/>
                  </a:lnTo>
                  <a:lnTo>
                    <a:pt x="314" y="68"/>
                  </a:lnTo>
                  <a:lnTo>
                    <a:pt x="321" y="66"/>
                  </a:lnTo>
                  <a:lnTo>
                    <a:pt x="331" y="63"/>
                  </a:lnTo>
                  <a:lnTo>
                    <a:pt x="340" y="61"/>
                  </a:lnTo>
                  <a:lnTo>
                    <a:pt x="350" y="57"/>
                  </a:lnTo>
                  <a:lnTo>
                    <a:pt x="357" y="57"/>
                  </a:lnTo>
                  <a:lnTo>
                    <a:pt x="365" y="55"/>
                  </a:lnTo>
                  <a:lnTo>
                    <a:pt x="373" y="51"/>
                  </a:lnTo>
                  <a:lnTo>
                    <a:pt x="386" y="47"/>
                  </a:lnTo>
                  <a:lnTo>
                    <a:pt x="393" y="47"/>
                  </a:lnTo>
                  <a:lnTo>
                    <a:pt x="409" y="42"/>
                  </a:lnTo>
                  <a:lnTo>
                    <a:pt x="426" y="36"/>
                  </a:lnTo>
                  <a:lnTo>
                    <a:pt x="443" y="27"/>
                  </a:lnTo>
                  <a:lnTo>
                    <a:pt x="458" y="23"/>
                  </a:lnTo>
                  <a:lnTo>
                    <a:pt x="470" y="17"/>
                  </a:lnTo>
                  <a:lnTo>
                    <a:pt x="483" y="11"/>
                  </a:lnTo>
                  <a:lnTo>
                    <a:pt x="494" y="9"/>
                  </a:lnTo>
                  <a:lnTo>
                    <a:pt x="506" y="6"/>
                  </a:lnTo>
                  <a:lnTo>
                    <a:pt x="511" y="0"/>
                  </a:lnTo>
                  <a:lnTo>
                    <a:pt x="519" y="0"/>
                  </a:lnTo>
                  <a:lnTo>
                    <a:pt x="521" y="0"/>
                  </a:lnTo>
                  <a:lnTo>
                    <a:pt x="525" y="0"/>
                  </a:lnTo>
                  <a:lnTo>
                    <a:pt x="530" y="2"/>
                  </a:lnTo>
                  <a:lnTo>
                    <a:pt x="536" y="9"/>
                  </a:lnTo>
                  <a:lnTo>
                    <a:pt x="547" y="21"/>
                  </a:lnTo>
                  <a:lnTo>
                    <a:pt x="551" y="27"/>
                  </a:lnTo>
                  <a:lnTo>
                    <a:pt x="553" y="36"/>
                  </a:lnTo>
                  <a:lnTo>
                    <a:pt x="561" y="42"/>
                  </a:lnTo>
                  <a:lnTo>
                    <a:pt x="563" y="55"/>
                  </a:lnTo>
                  <a:lnTo>
                    <a:pt x="566" y="63"/>
                  </a:lnTo>
                  <a:lnTo>
                    <a:pt x="572" y="76"/>
                  </a:lnTo>
                  <a:lnTo>
                    <a:pt x="576" y="87"/>
                  </a:lnTo>
                  <a:lnTo>
                    <a:pt x="578" y="103"/>
                  </a:lnTo>
                  <a:lnTo>
                    <a:pt x="578" y="108"/>
                  </a:lnTo>
                  <a:lnTo>
                    <a:pt x="582" y="118"/>
                  </a:lnTo>
                  <a:lnTo>
                    <a:pt x="582" y="125"/>
                  </a:lnTo>
                  <a:lnTo>
                    <a:pt x="584" y="141"/>
                  </a:lnTo>
                  <a:lnTo>
                    <a:pt x="587" y="154"/>
                  </a:lnTo>
                  <a:lnTo>
                    <a:pt x="593" y="169"/>
                  </a:lnTo>
                  <a:lnTo>
                    <a:pt x="597" y="179"/>
                  </a:lnTo>
                  <a:lnTo>
                    <a:pt x="599" y="186"/>
                  </a:lnTo>
                  <a:lnTo>
                    <a:pt x="599" y="196"/>
                  </a:lnTo>
                  <a:lnTo>
                    <a:pt x="603" y="205"/>
                  </a:lnTo>
                  <a:lnTo>
                    <a:pt x="604" y="215"/>
                  </a:lnTo>
                  <a:lnTo>
                    <a:pt x="608" y="222"/>
                  </a:lnTo>
                  <a:lnTo>
                    <a:pt x="608" y="232"/>
                  </a:lnTo>
                  <a:lnTo>
                    <a:pt x="610" y="241"/>
                  </a:lnTo>
                  <a:lnTo>
                    <a:pt x="614" y="251"/>
                  </a:lnTo>
                  <a:lnTo>
                    <a:pt x="618" y="258"/>
                  </a:lnTo>
                  <a:lnTo>
                    <a:pt x="622" y="272"/>
                  </a:lnTo>
                  <a:lnTo>
                    <a:pt x="623" y="279"/>
                  </a:lnTo>
                  <a:lnTo>
                    <a:pt x="625" y="289"/>
                  </a:lnTo>
                  <a:lnTo>
                    <a:pt x="629" y="302"/>
                  </a:lnTo>
                  <a:lnTo>
                    <a:pt x="633" y="312"/>
                  </a:lnTo>
                  <a:lnTo>
                    <a:pt x="635" y="323"/>
                  </a:lnTo>
                  <a:lnTo>
                    <a:pt x="635" y="333"/>
                  </a:lnTo>
                  <a:lnTo>
                    <a:pt x="642" y="344"/>
                  </a:lnTo>
                  <a:lnTo>
                    <a:pt x="642" y="353"/>
                  </a:lnTo>
                  <a:lnTo>
                    <a:pt x="648" y="365"/>
                  </a:lnTo>
                  <a:lnTo>
                    <a:pt x="650" y="374"/>
                  </a:lnTo>
                  <a:lnTo>
                    <a:pt x="654" y="386"/>
                  </a:lnTo>
                  <a:lnTo>
                    <a:pt x="654" y="395"/>
                  </a:lnTo>
                  <a:lnTo>
                    <a:pt x="658" y="407"/>
                  </a:lnTo>
                  <a:lnTo>
                    <a:pt x="660" y="416"/>
                  </a:lnTo>
                  <a:lnTo>
                    <a:pt x="663" y="426"/>
                  </a:lnTo>
                  <a:lnTo>
                    <a:pt x="665" y="435"/>
                  </a:lnTo>
                  <a:lnTo>
                    <a:pt x="669" y="447"/>
                  </a:lnTo>
                  <a:lnTo>
                    <a:pt x="669" y="456"/>
                  </a:lnTo>
                  <a:lnTo>
                    <a:pt x="671" y="464"/>
                  </a:lnTo>
                  <a:lnTo>
                    <a:pt x="675" y="473"/>
                  </a:lnTo>
                  <a:lnTo>
                    <a:pt x="679" y="483"/>
                  </a:lnTo>
                  <a:lnTo>
                    <a:pt x="679" y="492"/>
                  </a:lnTo>
                  <a:lnTo>
                    <a:pt x="680" y="500"/>
                  </a:lnTo>
                  <a:lnTo>
                    <a:pt x="680" y="509"/>
                  </a:lnTo>
                  <a:lnTo>
                    <a:pt x="684" y="519"/>
                  </a:lnTo>
                  <a:lnTo>
                    <a:pt x="686" y="534"/>
                  </a:lnTo>
                  <a:lnTo>
                    <a:pt x="686" y="549"/>
                  </a:lnTo>
                  <a:lnTo>
                    <a:pt x="690" y="561"/>
                  </a:lnTo>
                  <a:lnTo>
                    <a:pt x="690" y="574"/>
                  </a:lnTo>
                  <a:lnTo>
                    <a:pt x="690" y="582"/>
                  </a:lnTo>
                  <a:lnTo>
                    <a:pt x="690" y="591"/>
                  </a:lnTo>
                  <a:lnTo>
                    <a:pt x="690" y="597"/>
                  </a:lnTo>
                  <a:lnTo>
                    <a:pt x="690" y="606"/>
                  </a:lnTo>
                  <a:lnTo>
                    <a:pt x="684" y="610"/>
                  </a:lnTo>
                  <a:lnTo>
                    <a:pt x="679" y="612"/>
                  </a:lnTo>
                  <a:lnTo>
                    <a:pt x="669" y="616"/>
                  </a:lnTo>
                  <a:lnTo>
                    <a:pt x="663" y="621"/>
                  </a:lnTo>
                  <a:lnTo>
                    <a:pt x="650" y="625"/>
                  </a:lnTo>
                  <a:lnTo>
                    <a:pt x="639" y="631"/>
                  </a:lnTo>
                  <a:lnTo>
                    <a:pt x="623" y="637"/>
                  </a:lnTo>
                  <a:lnTo>
                    <a:pt x="610" y="642"/>
                  </a:lnTo>
                  <a:lnTo>
                    <a:pt x="603" y="642"/>
                  </a:lnTo>
                  <a:lnTo>
                    <a:pt x="593" y="646"/>
                  </a:lnTo>
                  <a:lnTo>
                    <a:pt x="584" y="648"/>
                  </a:lnTo>
                  <a:lnTo>
                    <a:pt x="576" y="652"/>
                  </a:lnTo>
                  <a:lnTo>
                    <a:pt x="566" y="652"/>
                  </a:lnTo>
                  <a:lnTo>
                    <a:pt x="557" y="658"/>
                  </a:lnTo>
                  <a:lnTo>
                    <a:pt x="547" y="661"/>
                  </a:lnTo>
                  <a:lnTo>
                    <a:pt x="540" y="663"/>
                  </a:lnTo>
                  <a:lnTo>
                    <a:pt x="530" y="667"/>
                  </a:lnTo>
                  <a:lnTo>
                    <a:pt x="521" y="671"/>
                  </a:lnTo>
                  <a:lnTo>
                    <a:pt x="511" y="671"/>
                  </a:lnTo>
                  <a:lnTo>
                    <a:pt x="504" y="673"/>
                  </a:lnTo>
                  <a:lnTo>
                    <a:pt x="494" y="675"/>
                  </a:lnTo>
                  <a:lnTo>
                    <a:pt x="485" y="678"/>
                  </a:lnTo>
                  <a:lnTo>
                    <a:pt x="475" y="682"/>
                  </a:lnTo>
                  <a:lnTo>
                    <a:pt x="468" y="684"/>
                  </a:lnTo>
                  <a:lnTo>
                    <a:pt x="458" y="688"/>
                  </a:lnTo>
                  <a:lnTo>
                    <a:pt x="449" y="692"/>
                  </a:lnTo>
                  <a:lnTo>
                    <a:pt x="437" y="692"/>
                  </a:lnTo>
                  <a:lnTo>
                    <a:pt x="428" y="694"/>
                  </a:lnTo>
                  <a:lnTo>
                    <a:pt x="418" y="697"/>
                  </a:lnTo>
                  <a:lnTo>
                    <a:pt x="409" y="699"/>
                  </a:lnTo>
                  <a:lnTo>
                    <a:pt x="401" y="703"/>
                  </a:lnTo>
                  <a:lnTo>
                    <a:pt x="393" y="707"/>
                  </a:lnTo>
                  <a:lnTo>
                    <a:pt x="386" y="707"/>
                  </a:lnTo>
                  <a:lnTo>
                    <a:pt x="373" y="709"/>
                  </a:lnTo>
                  <a:lnTo>
                    <a:pt x="367" y="709"/>
                  </a:lnTo>
                  <a:lnTo>
                    <a:pt x="357" y="713"/>
                  </a:lnTo>
                  <a:lnTo>
                    <a:pt x="344" y="718"/>
                  </a:lnTo>
                  <a:lnTo>
                    <a:pt x="331" y="720"/>
                  </a:lnTo>
                  <a:lnTo>
                    <a:pt x="316" y="724"/>
                  </a:lnTo>
                  <a:lnTo>
                    <a:pt x="304" y="728"/>
                  </a:lnTo>
                  <a:lnTo>
                    <a:pt x="295" y="730"/>
                  </a:lnTo>
                  <a:lnTo>
                    <a:pt x="287" y="734"/>
                  </a:lnTo>
                  <a:lnTo>
                    <a:pt x="274" y="735"/>
                  </a:lnTo>
                  <a:lnTo>
                    <a:pt x="270" y="735"/>
                  </a:lnTo>
                  <a:lnTo>
                    <a:pt x="222" y="718"/>
                  </a:lnTo>
                  <a:lnTo>
                    <a:pt x="226" y="715"/>
                  </a:lnTo>
                  <a:lnTo>
                    <a:pt x="238" y="713"/>
                  </a:lnTo>
                  <a:lnTo>
                    <a:pt x="243" y="709"/>
                  </a:lnTo>
                  <a:lnTo>
                    <a:pt x="255" y="709"/>
                  </a:lnTo>
                  <a:lnTo>
                    <a:pt x="264" y="707"/>
                  </a:lnTo>
                  <a:lnTo>
                    <a:pt x="279" y="703"/>
                  </a:lnTo>
                  <a:lnTo>
                    <a:pt x="291" y="697"/>
                  </a:lnTo>
                  <a:lnTo>
                    <a:pt x="308" y="694"/>
                  </a:lnTo>
                  <a:lnTo>
                    <a:pt x="321" y="692"/>
                  </a:lnTo>
                  <a:lnTo>
                    <a:pt x="340" y="688"/>
                  </a:lnTo>
                  <a:lnTo>
                    <a:pt x="355" y="684"/>
                  </a:lnTo>
                  <a:lnTo>
                    <a:pt x="371" y="678"/>
                  </a:lnTo>
                  <a:lnTo>
                    <a:pt x="382" y="675"/>
                  </a:lnTo>
                  <a:lnTo>
                    <a:pt x="392" y="675"/>
                  </a:lnTo>
                  <a:lnTo>
                    <a:pt x="401" y="673"/>
                  </a:lnTo>
                  <a:lnTo>
                    <a:pt x="409" y="673"/>
                  </a:lnTo>
                  <a:lnTo>
                    <a:pt x="414" y="671"/>
                  </a:lnTo>
                  <a:lnTo>
                    <a:pt x="426" y="667"/>
                  </a:lnTo>
                  <a:lnTo>
                    <a:pt x="433" y="663"/>
                  </a:lnTo>
                  <a:lnTo>
                    <a:pt x="443" y="661"/>
                  </a:lnTo>
                  <a:lnTo>
                    <a:pt x="452" y="658"/>
                  </a:lnTo>
                  <a:lnTo>
                    <a:pt x="460" y="658"/>
                  </a:lnTo>
                  <a:lnTo>
                    <a:pt x="470" y="652"/>
                  </a:lnTo>
                  <a:lnTo>
                    <a:pt x="479" y="652"/>
                  </a:lnTo>
                  <a:lnTo>
                    <a:pt x="494" y="646"/>
                  </a:lnTo>
                  <a:lnTo>
                    <a:pt x="511" y="642"/>
                  </a:lnTo>
                  <a:lnTo>
                    <a:pt x="527" y="637"/>
                  </a:lnTo>
                  <a:lnTo>
                    <a:pt x="546" y="633"/>
                  </a:lnTo>
                  <a:lnTo>
                    <a:pt x="557" y="627"/>
                  </a:lnTo>
                  <a:lnTo>
                    <a:pt x="568" y="625"/>
                  </a:lnTo>
                  <a:lnTo>
                    <a:pt x="582" y="618"/>
                  </a:lnTo>
                  <a:lnTo>
                    <a:pt x="593" y="616"/>
                  </a:lnTo>
                  <a:lnTo>
                    <a:pt x="603" y="610"/>
                  </a:lnTo>
                  <a:lnTo>
                    <a:pt x="608" y="606"/>
                  </a:lnTo>
                  <a:lnTo>
                    <a:pt x="614" y="602"/>
                  </a:lnTo>
                  <a:lnTo>
                    <a:pt x="622" y="601"/>
                  </a:lnTo>
                  <a:lnTo>
                    <a:pt x="623" y="591"/>
                  </a:lnTo>
                  <a:lnTo>
                    <a:pt x="629" y="580"/>
                  </a:lnTo>
                  <a:lnTo>
                    <a:pt x="629" y="568"/>
                  </a:lnTo>
                  <a:lnTo>
                    <a:pt x="633" y="553"/>
                  </a:lnTo>
                  <a:lnTo>
                    <a:pt x="629" y="543"/>
                  </a:lnTo>
                  <a:lnTo>
                    <a:pt x="629" y="534"/>
                  </a:lnTo>
                  <a:lnTo>
                    <a:pt x="629" y="524"/>
                  </a:lnTo>
                  <a:lnTo>
                    <a:pt x="629" y="519"/>
                  </a:lnTo>
                  <a:lnTo>
                    <a:pt x="629" y="507"/>
                  </a:lnTo>
                  <a:lnTo>
                    <a:pt x="629" y="498"/>
                  </a:lnTo>
                  <a:lnTo>
                    <a:pt x="625" y="488"/>
                  </a:lnTo>
                  <a:lnTo>
                    <a:pt x="625" y="479"/>
                  </a:lnTo>
                  <a:lnTo>
                    <a:pt x="623" y="467"/>
                  </a:lnTo>
                  <a:lnTo>
                    <a:pt x="623" y="458"/>
                  </a:lnTo>
                  <a:lnTo>
                    <a:pt x="622" y="443"/>
                  </a:lnTo>
                  <a:lnTo>
                    <a:pt x="618" y="435"/>
                  </a:lnTo>
                  <a:lnTo>
                    <a:pt x="614" y="426"/>
                  </a:lnTo>
                  <a:lnTo>
                    <a:pt x="614" y="414"/>
                  </a:lnTo>
                  <a:lnTo>
                    <a:pt x="610" y="405"/>
                  </a:lnTo>
                  <a:lnTo>
                    <a:pt x="608" y="395"/>
                  </a:lnTo>
                  <a:lnTo>
                    <a:pt x="604" y="382"/>
                  </a:lnTo>
                  <a:lnTo>
                    <a:pt x="603" y="371"/>
                  </a:lnTo>
                  <a:lnTo>
                    <a:pt x="599" y="361"/>
                  </a:lnTo>
                  <a:lnTo>
                    <a:pt x="599" y="353"/>
                  </a:lnTo>
                  <a:lnTo>
                    <a:pt x="597" y="344"/>
                  </a:lnTo>
                  <a:lnTo>
                    <a:pt x="593" y="333"/>
                  </a:lnTo>
                  <a:lnTo>
                    <a:pt x="589" y="323"/>
                  </a:lnTo>
                  <a:lnTo>
                    <a:pt x="587" y="317"/>
                  </a:lnTo>
                  <a:lnTo>
                    <a:pt x="584" y="308"/>
                  </a:lnTo>
                  <a:lnTo>
                    <a:pt x="582" y="298"/>
                  </a:lnTo>
                  <a:lnTo>
                    <a:pt x="578" y="287"/>
                  </a:lnTo>
                  <a:lnTo>
                    <a:pt x="576" y="277"/>
                  </a:lnTo>
                  <a:lnTo>
                    <a:pt x="572" y="268"/>
                  </a:lnTo>
                  <a:lnTo>
                    <a:pt x="568" y="258"/>
                  </a:lnTo>
                  <a:lnTo>
                    <a:pt x="566" y="251"/>
                  </a:lnTo>
                  <a:lnTo>
                    <a:pt x="563" y="241"/>
                  </a:lnTo>
                  <a:lnTo>
                    <a:pt x="561" y="232"/>
                  </a:lnTo>
                  <a:lnTo>
                    <a:pt x="557" y="222"/>
                  </a:lnTo>
                  <a:lnTo>
                    <a:pt x="553" y="215"/>
                  </a:lnTo>
                  <a:lnTo>
                    <a:pt x="551" y="205"/>
                  </a:lnTo>
                  <a:lnTo>
                    <a:pt x="546" y="190"/>
                  </a:lnTo>
                  <a:lnTo>
                    <a:pt x="540" y="175"/>
                  </a:lnTo>
                  <a:lnTo>
                    <a:pt x="532" y="158"/>
                  </a:lnTo>
                  <a:lnTo>
                    <a:pt x="527" y="141"/>
                  </a:lnTo>
                  <a:lnTo>
                    <a:pt x="525" y="125"/>
                  </a:lnTo>
                  <a:lnTo>
                    <a:pt x="521" y="114"/>
                  </a:lnTo>
                  <a:lnTo>
                    <a:pt x="515" y="103"/>
                  </a:lnTo>
                  <a:lnTo>
                    <a:pt x="515" y="91"/>
                  </a:lnTo>
                  <a:lnTo>
                    <a:pt x="511" y="78"/>
                  </a:lnTo>
                  <a:lnTo>
                    <a:pt x="511" y="68"/>
                  </a:lnTo>
                  <a:lnTo>
                    <a:pt x="509" y="61"/>
                  </a:lnTo>
                  <a:lnTo>
                    <a:pt x="506" y="57"/>
                  </a:lnTo>
                  <a:lnTo>
                    <a:pt x="496" y="55"/>
                  </a:lnTo>
                  <a:lnTo>
                    <a:pt x="489" y="57"/>
                  </a:lnTo>
                  <a:lnTo>
                    <a:pt x="475" y="57"/>
                  </a:lnTo>
                  <a:lnTo>
                    <a:pt x="464" y="63"/>
                  </a:lnTo>
                  <a:lnTo>
                    <a:pt x="452" y="66"/>
                  </a:lnTo>
                  <a:lnTo>
                    <a:pt x="437" y="76"/>
                  </a:lnTo>
                  <a:lnTo>
                    <a:pt x="418" y="82"/>
                  </a:lnTo>
                  <a:lnTo>
                    <a:pt x="403" y="91"/>
                  </a:lnTo>
                  <a:lnTo>
                    <a:pt x="393" y="93"/>
                  </a:lnTo>
                  <a:lnTo>
                    <a:pt x="386" y="97"/>
                  </a:lnTo>
                  <a:lnTo>
                    <a:pt x="376" y="103"/>
                  </a:lnTo>
                  <a:lnTo>
                    <a:pt x="367" y="104"/>
                  </a:lnTo>
                  <a:lnTo>
                    <a:pt x="357" y="108"/>
                  </a:lnTo>
                  <a:lnTo>
                    <a:pt x="350" y="114"/>
                  </a:lnTo>
                  <a:lnTo>
                    <a:pt x="340" y="118"/>
                  </a:lnTo>
                  <a:lnTo>
                    <a:pt x="335" y="120"/>
                  </a:lnTo>
                  <a:lnTo>
                    <a:pt x="316" y="125"/>
                  </a:lnTo>
                  <a:lnTo>
                    <a:pt x="300" y="133"/>
                  </a:lnTo>
                  <a:lnTo>
                    <a:pt x="291" y="137"/>
                  </a:lnTo>
                  <a:lnTo>
                    <a:pt x="283" y="139"/>
                  </a:lnTo>
                  <a:lnTo>
                    <a:pt x="270" y="139"/>
                  </a:lnTo>
                  <a:lnTo>
                    <a:pt x="262" y="144"/>
                  </a:lnTo>
                  <a:lnTo>
                    <a:pt x="253" y="144"/>
                  </a:lnTo>
                  <a:lnTo>
                    <a:pt x="240" y="150"/>
                  </a:lnTo>
                  <a:lnTo>
                    <a:pt x="232" y="150"/>
                  </a:lnTo>
                  <a:lnTo>
                    <a:pt x="219" y="158"/>
                  </a:lnTo>
                  <a:lnTo>
                    <a:pt x="207" y="158"/>
                  </a:lnTo>
                  <a:lnTo>
                    <a:pt x="196" y="160"/>
                  </a:lnTo>
                  <a:lnTo>
                    <a:pt x="183" y="163"/>
                  </a:lnTo>
                  <a:lnTo>
                    <a:pt x="175" y="169"/>
                  </a:lnTo>
                  <a:lnTo>
                    <a:pt x="162" y="173"/>
                  </a:lnTo>
                  <a:lnTo>
                    <a:pt x="150" y="175"/>
                  </a:lnTo>
                  <a:lnTo>
                    <a:pt x="141" y="179"/>
                  </a:lnTo>
                  <a:lnTo>
                    <a:pt x="133" y="180"/>
                  </a:lnTo>
                  <a:lnTo>
                    <a:pt x="120" y="184"/>
                  </a:lnTo>
                  <a:lnTo>
                    <a:pt x="108" y="186"/>
                  </a:lnTo>
                  <a:lnTo>
                    <a:pt x="99" y="190"/>
                  </a:lnTo>
                  <a:lnTo>
                    <a:pt x="89" y="194"/>
                  </a:lnTo>
                  <a:lnTo>
                    <a:pt x="80" y="194"/>
                  </a:lnTo>
                  <a:lnTo>
                    <a:pt x="72" y="196"/>
                  </a:lnTo>
                  <a:lnTo>
                    <a:pt x="67" y="199"/>
                  </a:lnTo>
                  <a:lnTo>
                    <a:pt x="59" y="201"/>
                  </a:lnTo>
                  <a:lnTo>
                    <a:pt x="44" y="205"/>
                  </a:lnTo>
                  <a:lnTo>
                    <a:pt x="36" y="207"/>
                  </a:lnTo>
                  <a:lnTo>
                    <a:pt x="30" y="211"/>
                  </a:lnTo>
                  <a:lnTo>
                    <a:pt x="30" y="211"/>
                  </a:lnTo>
                  <a:lnTo>
                    <a:pt x="0" y="163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85" name="Freeform 96"/>
            <p:cNvSpPr>
              <a:spLocks/>
            </p:cNvSpPr>
            <p:nvPr/>
          </p:nvSpPr>
          <p:spPr bwMode="auto">
            <a:xfrm>
              <a:off x="6538913" y="3133724"/>
              <a:ext cx="574675" cy="1157288"/>
            </a:xfrm>
            <a:custGeom>
              <a:avLst/>
              <a:gdLst/>
              <a:ahLst/>
              <a:cxnLst>
                <a:cxn ang="0">
                  <a:pos x="57" y="17"/>
                </a:cxn>
                <a:cxn ang="0">
                  <a:pos x="106" y="46"/>
                </a:cxn>
                <a:cxn ang="0">
                  <a:pos x="163" y="99"/>
                </a:cxn>
                <a:cxn ang="0">
                  <a:pos x="209" y="160"/>
                </a:cxn>
                <a:cxn ang="0">
                  <a:pos x="241" y="205"/>
                </a:cxn>
                <a:cxn ang="0">
                  <a:pos x="266" y="256"/>
                </a:cxn>
                <a:cxn ang="0">
                  <a:pos x="287" y="306"/>
                </a:cxn>
                <a:cxn ang="0">
                  <a:pos x="304" y="355"/>
                </a:cxn>
                <a:cxn ang="0">
                  <a:pos x="323" y="407"/>
                </a:cxn>
                <a:cxn ang="0">
                  <a:pos x="334" y="452"/>
                </a:cxn>
                <a:cxn ang="0">
                  <a:pos x="347" y="513"/>
                </a:cxn>
                <a:cxn ang="0">
                  <a:pos x="361" y="580"/>
                </a:cxn>
                <a:cxn ang="0">
                  <a:pos x="376" y="637"/>
                </a:cxn>
                <a:cxn ang="0">
                  <a:pos x="385" y="688"/>
                </a:cxn>
                <a:cxn ang="0">
                  <a:pos x="401" y="735"/>
                </a:cxn>
                <a:cxn ang="0">
                  <a:pos x="410" y="783"/>
                </a:cxn>
                <a:cxn ang="0">
                  <a:pos x="425" y="838"/>
                </a:cxn>
                <a:cxn ang="0">
                  <a:pos x="442" y="895"/>
                </a:cxn>
                <a:cxn ang="0">
                  <a:pos x="462" y="954"/>
                </a:cxn>
                <a:cxn ang="0">
                  <a:pos x="492" y="1028"/>
                </a:cxn>
                <a:cxn ang="0">
                  <a:pos x="513" y="1076"/>
                </a:cxn>
                <a:cxn ang="0">
                  <a:pos x="536" y="1125"/>
                </a:cxn>
                <a:cxn ang="0">
                  <a:pos x="557" y="1173"/>
                </a:cxn>
                <a:cxn ang="0">
                  <a:pos x="581" y="1222"/>
                </a:cxn>
                <a:cxn ang="0">
                  <a:pos x="615" y="1283"/>
                </a:cxn>
                <a:cxn ang="0">
                  <a:pos x="661" y="1342"/>
                </a:cxn>
                <a:cxn ang="0">
                  <a:pos x="705" y="1376"/>
                </a:cxn>
                <a:cxn ang="0">
                  <a:pos x="724" y="1427"/>
                </a:cxn>
                <a:cxn ang="0">
                  <a:pos x="699" y="1458"/>
                </a:cxn>
                <a:cxn ang="0">
                  <a:pos x="648" y="1442"/>
                </a:cxn>
                <a:cxn ang="0">
                  <a:pos x="615" y="1406"/>
                </a:cxn>
                <a:cxn ang="0">
                  <a:pos x="572" y="1340"/>
                </a:cxn>
                <a:cxn ang="0">
                  <a:pos x="549" y="1290"/>
                </a:cxn>
                <a:cxn ang="0">
                  <a:pos x="522" y="1239"/>
                </a:cxn>
                <a:cxn ang="0">
                  <a:pos x="494" y="1186"/>
                </a:cxn>
                <a:cxn ang="0">
                  <a:pos x="467" y="1129"/>
                </a:cxn>
                <a:cxn ang="0">
                  <a:pos x="442" y="1076"/>
                </a:cxn>
                <a:cxn ang="0">
                  <a:pos x="418" y="1028"/>
                </a:cxn>
                <a:cxn ang="0">
                  <a:pos x="401" y="986"/>
                </a:cxn>
                <a:cxn ang="0">
                  <a:pos x="384" y="929"/>
                </a:cxn>
                <a:cxn ang="0">
                  <a:pos x="365" y="802"/>
                </a:cxn>
                <a:cxn ang="0">
                  <a:pos x="340" y="669"/>
                </a:cxn>
                <a:cxn ang="0">
                  <a:pos x="311" y="551"/>
                </a:cxn>
                <a:cxn ang="0">
                  <a:pos x="277" y="448"/>
                </a:cxn>
                <a:cxn ang="0">
                  <a:pos x="243" y="365"/>
                </a:cxn>
                <a:cxn ang="0">
                  <a:pos x="209" y="289"/>
                </a:cxn>
                <a:cxn ang="0">
                  <a:pos x="175" y="228"/>
                </a:cxn>
                <a:cxn ang="0">
                  <a:pos x="138" y="179"/>
                </a:cxn>
                <a:cxn ang="0">
                  <a:pos x="106" y="139"/>
                </a:cxn>
                <a:cxn ang="0">
                  <a:pos x="51" y="84"/>
                </a:cxn>
                <a:cxn ang="0">
                  <a:pos x="5" y="36"/>
                </a:cxn>
                <a:cxn ang="0">
                  <a:pos x="11" y="0"/>
                </a:cxn>
              </a:cxnLst>
              <a:rect l="0" t="0" r="r" b="b"/>
              <a:pathLst>
                <a:path w="724" h="1458">
                  <a:moveTo>
                    <a:pt x="21" y="2"/>
                  </a:moveTo>
                  <a:lnTo>
                    <a:pt x="30" y="6"/>
                  </a:lnTo>
                  <a:lnTo>
                    <a:pt x="40" y="8"/>
                  </a:lnTo>
                  <a:lnTo>
                    <a:pt x="47" y="11"/>
                  </a:lnTo>
                  <a:lnTo>
                    <a:pt x="57" y="17"/>
                  </a:lnTo>
                  <a:lnTo>
                    <a:pt x="70" y="23"/>
                  </a:lnTo>
                  <a:lnTo>
                    <a:pt x="79" y="27"/>
                  </a:lnTo>
                  <a:lnTo>
                    <a:pt x="87" y="36"/>
                  </a:lnTo>
                  <a:lnTo>
                    <a:pt x="97" y="42"/>
                  </a:lnTo>
                  <a:lnTo>
                    <a:pt x="106" y="46"/>
                  </a:lnTo>
                  <a:lnTo>
                    <a:pt x="116" y="53"/>
                  </a:lnTo>
                  <a:lnTo>
                    <a:pt x="123" y="61"/>
                  </a:lnTo>
                  <a:lnTo>
                    <a:pt x="133" y="66"/>
                  </a:lnTo>
                  <a:lnTo>
                    <a:pt x="148" y="82"/>
                  </a:lnTo>
                  <a:lnTo>
                    <a:pt x="163" y="99"/>
                  </a:lnTo>
                  <a:lnTo>
                    <a:pt x="178" y="114"/>
                  </a:lnTo>
                  <a:lnTo>
                    <a:pt x="190" y="133"/>
                  </a:lnTo>
                  <a:lnTo>
                    <a:pt x="195" y="141"/>
                  </a:lnTo>
                  <a:lnTo>
                    <a:pt x="201" y="150"/>
                  </a:lnTo>
                  <a:lnTo>
                    <a:pt x="209" y="160"/>
                  </a:lnTo>
                  <a:lnTo>
                    <a:pt x="216" y="167"/>
                  </a:lnTo>
                  <a:lnTo>
                    <a:pt x="222" y="179"/>
                  </a:lnTo>
                  <a:lnTo>
                    <a:pt x="230" y="186"/>
                  </a:lnTo>
                  <a:lnTo>
                    <a:pt x="235" y="196"/>
                  </a:lnTo>
                  <a:lnTo>
                    <a:pt x="241" y="205"/>
                  </a:lnTo>
                  <a:lnTo>
                    <a:pt x="243" y="215"/>
                  </a:lnTo>
                  <a:lnTo>
                    <a:pt x="251" y="226"/>
                  </a:lnTo>
                  <a:lnTo>
                    <a:pt x="256" y="237"/>
                  </a:lnTo>
                  <a:lnTo>
                    <a:pt x="262" y="247"/>
                  </a:lnTo>
                  <a:lnTo>
                    <a:pt x="266" y="256"/>
                  </a:lnTo>
                  <a:lnTo>
                    <a:pt x="271" y="264"/>
                  </a:lnTo>
                  <a:lnTo>
                    <a:pt x="275" y="274"/>
                  </a:lnTo>
                  <a:lnTo>
                    <a:pt x="281" y="285"/>
                  </a:lnTo>
                  <a:lnTo>
                    <a:pt x="283" y="294"/>
                  </a:lnTo>
                  <a:lnTo>
                    <a:pt x="287" y="306"/>
                  </a:lnTo>
                  <a:lnTo>
                    <a:pt x="292" y="317"/>
                  </a:lnTo>
                  <a:lnTo>
                    <a:pt x="296" y="325"/>
                  </a:lnTo>
                  <a:lnTo>
                    <a:pt x="298" y="338"/>
                  </a:lnTo>
                  <a:lnTo>
                    <a:pt x="302" y="346"/>
                  </a:lnTo>
                  <a:lnTo>
                    <a:pt x="304" y="355"/>
                  </a:lnTo>
                  <a:lnTo>
                    <a:pt x="308" y="367"/>
                  </a:lnTo>
                  <a:lnTo>
                    <a:pt x="311" y="376"/>
                  </a:lnTo>
                  <a:lnTo>
                    <a:pt x="313" y="388"/>
                  </a:lnTo>
                  <a:lnTo>
                    <a:pt x="317" y="397"/>
                  </a:lnTo>
                  <a:lnTo>
                    <a:pt x="323" y="407"/>
                  </a:lnTo>
                  <a:lnTo>
                    <a:pt x="323" y="416"/>
                  </a:lnTo>
                  <a:lnTo>
                    <a:pt x="325" y="424"/>
                  </a:lnTo>
                  <a:lnTo>
                    <a:pt x="328" y="437"/>
                  </a:lnTo>
                  <a:lnTo>
                    <a:pt x="332" y="447"/>
                  </a:lnTo>
                  <a:lnTo>
                    <a:pt x="334" y="452"/>
                  </a:lnTo>
                  <a:lnTo>
                    <a:pt x="338" y="462"/>
                  </a:lnTo>
                  <a:lnTo>
                    <a:pt x="338" y="469"/>
                  </a:lnTo>
                  <a:lnTo>
                    <a:pt x="340" y="479"/>
                  </a:lnTo>
                  <a:lnTo>
                    <a:pt x="344" y="498"/>
                  </a:lnTo>
                  <a:lnTo>
                    <a:pt x="347" y="513"/>
                  </a:lnTo>
                  <a:lnTo>
                    <a:pt x="349" y="526"/>
                  </a:lnTo>
                  <a:lnTo>
                    <a:pt x="355" y="545"/>
                  </a:lnTo>
                  <a:lnTo>
                    <a:pt x="355" y="559"/>
                  </a:lnTo>
                  <a:lnTo>
                    <a:pt x="359" y="570"/>
                  </a:lnTo>
                  <a:lnTo>
                    <a:pt x="361" y="580"/>
                  </a:lnTo>
                  <a:lnTo>
                    <a:pt x="365" y="595"/>
                  </a:lnTo>
                  <a:lnTo>
                    <a:pt x="365" y="602"/>
                  </a:lnTo>
                  <a:lnTo>
                    <a:pt x="368" y="616"/>
                  </a:lnTo>
                  <a:lnTo>
                    <a:pt x="370" y="623"/>
                  </a:lnTo>
                  <a:lnTo>
                    <a:pt x="376" y="637"/>
                  </a:lnTo>
                  <a:lnTo>
                    <a:pt x="376" y="648"/>
                  </a:lnTo>
                  <a:lnTo>
                    <a:pt x="380" y="658"/>
                  </a:lnTo>
                  <a:lnTo>
                    <a:pt x="384" y="667"/>
                  </a:lnTo>
                  <a:lnTo>
                    <a:pt x="385" y="678"/>
                  </a:lnTo>
                  <a:lnTo>
                    <a:pt x="385" y="688"/>
                  </a:lnTo>
                  <a:lnTo>
                    <a:pt x="389" y="699"/>
                  </a:lnTo>
                  <a:lnTo>
                    <a:pt x="391" y="709"/>
                  </a:lnTo>
                  <a:lnTo>
                    <a:pt x="395" y="718"/>
                  </a:lnTo>
                  <a:lnTo>
                    <a:pt x="397" y="726"/>
                  </a:lnTo>
                  <a:lnTo>
                    <a:pt x="401" y="735"/>
                  </a:lnTo>
                  <a:lnTo>
                    <a:pt x="401" y="749"/>
                  </a:lnTo>
                  <a:lnTo>
                    <a:pt x="404" y="756"/>
                  </a:lnTo>
                  <a:lnTo>
                    <a:pt x="406" y="766"/>
                  </a:lnTo>
                  <a:lnTo>
                    <a:pt x="410" y="775"/>
                  </a:lnTo>
                  <a:lnTo>
                    <a:pt x="410" y="783"/>
                  </a:lnTo>
                  <a:lnTo>
                    <a:pt x="416" y="796"/>
                  </a:lnTo>
                  <a:lnTo>
                    <a:pt x="416" y="806"/>
                  </a:lnTo>
                  <a:lnTo>
                    <a:pt x="418" y="817"/>
                  </a:lnTo>
                  <a:lnTo>
                    <a:pt x="422" y="827"/>
                  </a:lnTo>
                  <a:lnTo>
                    <a:pt x="425" y="838"/>
                  </a:lnTo>
                  <a:lnTo>
                    <a:pt x="429" y="851"/>
                  </a:lnTo>
                  <a:lnTo>
                    <a:pt x="435" y="863"/>
                  </a:lnTo>
                  <a:lnTo>
                    <a:pt x="437" y="878"/>
                  </a:lnTo>
                  <a:lnTo>
                    <a:pt x="442" y="889"/>
                  </a:lnTo>
                  <a:lnTo>
                    <a:pt x="442" y="895"/>
                  </a:lnTo>
                  <a:lnTo>
                    <a:pt x="446" y="905"/>
                  </a:lnTo>
                  <a:lnTo>
                    <a:pt x="450" y="914"/>
                  </a:lnTo>
                  <a:lnTo>
                    <a:pt x="452" y="925"/>
                  </a:lnTo>
                  <a:lnTo>
                    <a:pt x="456" y="937"/>
                  </a:lnTo>
                  <a:lnTo>
                    <a:pt x="462" y="954"/>
                  </a:lnTo>
                  <a:lnTo>
                    <a:pt x="467" y="969"/>
                  </a:lnTo>
                  <a:lnTo>
                    <a:pt x="473" y="986"/>
                  </a:lnTo>
                  <a:lnTo>
                    <a:pt x="479" y="1002"/>
                  </a:lnTo>
                  <a:lnTo>
                    <a:pt x="488" y="1019"/>
                  </a:lnTo>
                  <a:lnTo>
                    <a:pt x="492" y="1028"/>
                  </a:lnTo>
                  <a:lnTo>
                    <a:pt x="494" y="1038"/>
                  </a:lnTo>
                  <a:lnTo>
                    <a:pt x="500" y="1047"/>
                  </a:lnTo>
                  <a:lnTo>
                    <a:pt x="503" y="1059"/>
                  </a:lnTo>
                  <a:lnTo>
                    <a:pt x="507" y="1068"/>
                  </a:lnTo>
                  <a:lnTo>
                    <a:pt x="513" y="1076"/>
                  </a:lnTo>
                  <a:lnTo>
                    <a:pt x="515" y="1085"/>
                  </a:lnTo>
                  <a:lnTo>
                    <a:pt x="522" y="1095"/>
                  </a:lnTo>
                  <a:lnTo>
                    <a:pt x="524" y="1108"/>
                  </a:lnTo>
                  <a:lnTo>
                    <a:pt x="530" y="1116"/>
                  </a:lnTo>
                  <a:lnTo>
                    <a:pt x="536" y="1125"/>
                  </a:lnTo>
                  <a:lnTo>
                    <a:pt x="539" y="1136"/>
                  </a:lnTo>
                  <a:lnTo>
                    <a:pt x="545" y="1146"/>
                  </a:lnTo>
                  <a:lnTo>
                    <a:pt x="549" y="1155"/>
                  </a:lnTo>
                  <a:lnTo>
                    <a:pt x="555" y="1165"/>
                  </a:lnTo>
                  <a:lnTo>
                    <a:pt x="557" y="1173"/>
                  </a:lnTo>
                  <a:lnTo>
                    <a:pt x="564" y="1182"/>
                  </a:lnTo>
                  <a:lnTo>
                    <a:pt x="566" y="1192"/>
                  </a:lnTo>
                  <a:lnTo>
                    <a:pt x="572" y="1201"/>
                  </a:lnTo>
                  <a:lnTo>
                    <a:pt x="576" y="1212"/>
                  </a:lnTo>
                  <a:lnTo>
                    <a:pt x="581" y="1222"/>
                  </a:lnTo>
                  <a:lnTo>
                    <a:pt x="585" y="1231"/>
                  </a:lnTo>
                  <a:lnTo>
                    <a:pt x="591" y="1239"/>
                  </a:lnTo>
                  <a:lnTo>
                    <a:pt x="596" y="1249"/>
                  </a:lnTo>
                  <a:lnTo>
                    <a:pt x="606" y="1264"/>
                  </a:lnTo>
                  <a:lnTo>
                    <a:pt x="615" y="1283"/>
                  </a:lnTo>
                  <a:lnTo>
                    <a:pt x="625" y="1294"/>
                  </a:lnTo>
                  <a:lnTo>
                    <a:pt x="633" y="1309"/>
                  </a:lnTo>
                  <a:lnTo>
                    <a:pt x="646" y="1321"/>
                  </a:lnTo>
                  <a:lnTo>
                    <a:pt x="653" y="1334"/>
                  </a:lnTo>
                  <a:lnTo>
                    <a:pt x="661" y="1342"/>
                  </a:lnTo>
                  <a:lnTo>
                    <a:pt x="669" y="1351"/>
                  </a:lnTo>
                  <a:lnTo>
                    <a:pt x="674" y="1357"/>
                  </a:lnTo>
                  <a:lnTo>
                    <a:pt x="684" y="1365"/>
                  </a:lnTo>
                  <a:lnTo>
                    <a:pt x="693" y="1370"/>
                  </a:lnTo>
                  <a:lnTo>
                    <a:pt x="705" y="1376"/>
                  </a:lnTo>
                  <a:lnTo>
                    <a:pt x="710" y="1385"/>
                  </a:lnTo>
                  <a:lnTo>
                    <a:pt x="718" y="1397"/>
                  </a:lnTo>
                  <a:lnTo>
                    <a:pt x="720" y="1406"/>
                  </a:lnTo>
                  <a:lnTo>
                    <a:pt x="724" y="1418"/>
                  </a:lnTo>
                  <a:lnTo>
                    <a:pt x="724" y="1427"/>
                  </a:lnTo>
                  <a:lnTo>
                    <a:pt x="724" y="1435"/>
                  </a:lnTo>
                  <a:lnTo>
                    <a:pt x="720" y="1442"/>
                  </a:lnTo>
                  <a:lnTo>
                    <a:pt x="714" y="1452"/>
                  </a:lnTo>
                  <a:lnTo>
                    <a:pt x="705" y="1454"/>
                  </a:lnTo>
                  <a:lnTo>
                    <a:pt x="699" y="1458"/>
                  </a:lnTo>
                  <a:lnTo>
                    <a:pt x="684" y="1454"/>
                  </a:lnTo>
                  <a:lnTo>
                    <a:pt x="672" y="1454"/>
                  </a:lnTo>
                  <a:lnTo>
                    <a:pt x="667" y="1448"/>
                  </a:lnTo>
                  <a:lnTo>
                    <a:pt x="657" y="1446"/>
                  </a:lnTo>
                  <a:lnTo>
                    <a:pt x="648" y="1442"/>
                  </a:lnTo>
                  <a:lnTo>
                    <a:pt x="638" y="1435"/>
                  </a:lnTo>
                  <a:lnTo>
                    <a:pt x="633" y="1431"/>
                  </a:lnTo>
                  <a:lnTo>
                    <a:pt x="627" y="1423"/>
                  </a:lnTo>
                  <a:lnTo>
                    <a:pt x="621" y="1414"/>
                  </a:lnTo>
                  <a:lnTo>
                    <a:pt x="615" y="1406"/>
                  </a:lnTo>
                  <a:lnTo>
                    <a:pt x="606" y="1391"/>
                  </a:lnTo>
                  <a:lnTo>
                    <a:pt x="596" y="1378"/>
                  </a:lnTo>
                  <a:lnTo>
                    <a:pt x="587" y="1365"/>
                  </a:lnTo>
                  <a:lnTo>
                    <a:pt x="579" y="1349"/>
                  </a:lnTo>
                  <a:lnTo>
                    <a:pt x="572" y="1340"/>
                  </a:lnTo>
                  <a:lnTo>
                    <a:pt x="570" y="1330"/>
                  </a:lnTo>
                  <a:lnTo>
                    <a:pt x="564" y="1321"/>
                  </a:lnTo>
                  <a:lnTo>
                    <a:pt x="557" y="1311"/>
                  </a:lnTo>
                  <a:lnTo>
                    <a:pt x="551" y="1300"/>
                  </a:lnTo>
                  <a:lnTo>
                    <a:pt x="549" y="1290"/>
                  </a:lnTo>
                  <a:lnTo>
                    <a:pt x="543" y="1283"/>
                  </a:lnTo>
                  <a:lnTo>
                    <a:pt x="539" y="1273"/>
                  </a:lnTo>
                  <a:lnTo>
                    <a:pt x="530" y="1260"/>
                  </a:lnTo>
                  <a:lnTo>
                    <a:pt x="524" y="1249"/>
                  </a:lnTo>
                  <a:lnTo>
                    <a:pt x="522" y="1239"/>
                  </a:lnTo>
                  <a:lnTo>
                    <a:pt x="515" y="1228"/>
                  </a:lnTo>
                  <a:lnTo>
                    <a:pt x="509" y="1218"/>
                  </a:lnTo>
                  <a:lnTo>
                    <a:pt x="503" y="1207"/>
                  </a:lnTo>
                  <a:lnTo>
                    <a:pt x="500" y="1195"/>
                  </a:lnTo>
                  <a:lnTo>
                    <a:pt x="494" y="1186"/>
                  </a:lnTo>
                  <a:lnTo>
                    <a:pt x="488" y="1173"/>
                  </a:lnTo>
                  <a:lnTo>
                    <a:pt x="482" y="1165"/>
                  </a:lnTo>
                  <a:lnTo>
                    <a:pt x="477" y="1150"/>
                  </a:lnTo>
                  <a:lnTo>
                    <a:pt x="471" y="1140"/>
                  </a:lnTo>
                  <a:lnTo>
                    <a:pt x="467" y="1129"/>
                  </a:lnTo>
                  <a:lnTo>
                    <a:pt x="462" y="1119"/>
                  </a:lnTo>
                  <a:lnTo>
                    <a:pt x="458" y="1108"/>
                  </a:lnTo>
                  <a:lnTo>
                    <a:pt x="452" y="1098"/>
                  </a:lnTo>
                  <a:lnTo>
                    <a:pt x="446" y="1085"/>
                  </a:lnTo>
                  <a:lnTo>
                    <a:pt x="442" y="1076"/>
                  </a:lnTo>
                  <a:lnTo>
                    <a:pt x="437" y="1064"/>
                  </a:lnTo>
                  <a:lnTo>
                    <a:pt x="435" y="1055"/>
                  </a:lnTo>
                  <a:lnTo>
                    <a:pt x="429" y="1047"/>
                  </a:lnTo>
                  <a:lnTo>
                    <a:pt x="425" y="1038"/>
                  </a:lnTo>
                  <a:lnTo>
                    <a:pt x="418" y="1028"/>
                  </a:lnTo>
                  <a:lnTo>
                    <a:pt x="416" y="1019"/>
                  </a:lnTo>
                  <a:lnTo>
                    <a:pt x="414" y="1011"/>
                  </a:lnTo>
                  <a:lnTo>
                    <a:pt x="406" y="1002"/>
                  </a:lnTo>
                  <a:lnTo>
                    <a:pt x="404" y="992"/>
                  </a:lnTo>
                  <a:lnTo>
                    <a:pt x="401" y="986"/>
                  </a:lnTo>
                  <a:lnTo>
                    <a:pt x="397" y="971"/>
                  </a:lnTo>
                  <a:lnTo>
                    <a:pt x="391" y="960"/>
                  </a:lnTo>
                  <a:lnTo>
                    <a:pt x="389" y="944"/>
                  </a:lnTo>
                  <a:lnTo>
                    <a:pt x="385" y="935"/>
                  </a:lnTo>
                  <a:lnTo>
                    <a:pt x="384" y="929"/>
                  </a:lnTo>
                  <a:lnTo>
                    <a:pt x="384" y="925"/>
                  </a:lnTo>
                  <a:lnTo>
                    <a:pt x="380" y="893"/>
                  </a:lnTo>
                  <a:lnTo>
                    <a:pt x="374" y="863"/>
                  </a:lnTo>
                  <a:lnTo>
                    <a:pt x="368" y="830"/>
                  </a:lnTo>
                  <a:lnTo>
                    <a:pt x="365" y="802"/>
                  </a:lnTo>
                  <a:lnTo>
                    <a:pt x="359" y="775"/>
                  </a:lnTo>
                  <a:lnTo>
                    <a:pt x="355" y="749"/>
                  </a:lnTo>
                  <a:lnTo>
                    <a:pt x="349" y="720"/>
                  </a:lnTo>
                  <a:lnTo>
                    <a:pt x="347" y="694"/>
                  </a:lnTo>
                  <a:lnTo>
                    <a:pt x="340" y="669"/>
                  </a:lnTo>
                  <a:lnTo>
                    <a:pt x="334" y="644"/>
                  </a:lnTo>
                  <a:lnTo>
                    <a:pt x="325" y="621"/>
                  </a:lnTo>
                  <a:lnTo>
                    <a:pt x="323" y="597"/>
                  </a:lnTo>
                  <a:lnTo>
                    <a:pt x="317" y="574"/>
                  </a:lnTo>
                  <a:lnTo>
                    <a:pt x="311" y="551"/>
                  </a:lnTo>
                  <a:lnTo>
                    <a:pt x="304" y="526"/>
                  </a:lnTo>
                  <a:lnTo>
                    <a:pt x="298" y="509"/>
                  </a:lnTo>
                  <a:lnTo>
                    <a:pt x="292" y="488"/>
                  </a:lnTo>
                  <a:lnTo>
                    <a:pt x="287" y="467"/>
                  </a:lnTo>
                  <a:lnTo>
                    <a:pt x="277" y="448"/>
                  </a:lnTo>
                  <a:lnTo>
                    <a:pt x="271" y="431"/>
                  </a:lnTo>
                  <a:lnTo>
                    <a:pt x="262" y="412"/>
                  </a:lnTo>
                  <a:lnTo>
                    <a:pt x="256" y="395"/>
                  </a:lnTo>
                  <a:lnTo>
                    <a:pt x="251" y="376"/>
                  </a:lnTo>
                  <a:lnTo>
                    <a:pt x="243" y="365"/>
                  </a:lnTo>
                  <a:lnTo>
                    <a:pt x="235" y="346"/>
                  </a:lnTo>
                  <a:lnTo>
                    <a:pt x="230" y="331"/>
                  </a:lnTo>
                  <a:lnTo>
                    <a:pt x="222" y="317"/>
                  </a:lnTo>
                  <a:lnTo>
                    <a:pt x="214" y="304"/>
                  </a:lnTo>
                  <a:lnTo>
                    <a:pt x="209" y="289"/>
                  </a:lnTo>
                  <a:lnTo>
                    <a:pt x="201" y="277"/>
                  </a:lnTo>
                  <a:lnTo>
                    <a:pt x="194" y="264"/>
                  </a:lnTo>
                  <a:lnTo>
                    <a:pt x="186" y="253"/>
                  </a:lnTo>
                  <a:lnTo>
                    <a:pt x="180" y="241"/>
                  </a:lnTo>
                  <a:lnTo>
                    <a:pt x="175" y="228"/>
                  </a:lnTo>
                  <a:lnTo>
                    <a:pt x="165" y="217"/>
                  </a:lnTo>
                  <a:lnTo>
                    <a:pt x="159" y="207"/>
                  </a:lnTo>
                  <a:lnTo>
                    <a:pt x="152" y="199"/>
                  </a:lnTo>
                  <a:lnTo>
                    <a:pt x="144" y="190"/>
                  </a:lnTo>
                  <a:lnTo>
                    <a:pt x="138" y="179"/>
                  </a:lnTo>
                  <a:lnTo>
                    <a:pt x="133" y="171"/>
                  </a:lnTo>
                  <a:lnTo>
                    <a:pt x="123" y="161"/>
                  </a:lnTo>
                  <a:lnTo>
                    <a:pt x="117" y="154"/>
                  </a:lnTo>
                  <a:lnTo>
                    <a:pt x="112" y="144"/>
                  </a:lnTo>
                  <a:lnTo>
                    <a:pt x="106" y="139"/>
                  </a:lnTo>
                  <a:lnTo>
                    <a:pt x="93" y="123"/>
                  </a:lnTo>
                  <a:lnTo>
                    <a:pt x="83" y="114"/>
                  </a:lnTo>
                  <a:lnTo>
                    <a:pt x="72" y="103"/>
                  </a:lnTo>
                  <a:lnTo>
                    <a:pt x="62" y="93"/>
                  </a:lnTo>
                  <a:lnTo>
                    <a:pt x="51" y="84"/>
                  </a:lnTo>
                  <a:lnTo>
                    <a:pt x="45" y="78"/>
                  </a:lnTo>
                  <a:lnTo>
                    <a:pt x="30" y="63"/>
                  </a:lnTo>
                  <a:lnTo>
                    <a:pt x="21" y="57"/>
                  </a:lnTo>
                  <a:lnTo>
                    <a:pt x="11" y="46"/>
                  </a:lnTo>
                  <a:lnTo>
                    <a:pt x="5" y="36"/>
                  </a:lnTo>
                  <a:lnTo>
                    <a:pt x="3" y="27"/>
                  </a:lnTo>
                  <a:lnTo>
                    <a:pt x="3" y="17"/>
                  </a:lnTo>
                  <a:lnTo>
                    <a:pt x="0" y="8"/>
                  </a:lnTo>
                  <a:lnTo>
                    <a:pt x="5" y="2"/>
                  </a:lnTo>
                  <a:lnTo>
                    <a:pt x="11" y="0"/>
                  </a:lnTo>
                  <a:lnTo>
                    <a:pt x="21" y="2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cxnSp>
        <p:nvCxnSpPr>
          <p:cNvPr id="386" name="直線接點 385"/>
          <p:cNvCxnSpPr/>
          <p:nvPr/>
        </p:nvCxnSpPr>
        <p:spPr bwMode="auto">
          <a:xfrm>
            <a:off x="4071934" y="6572272"/>
            <a:ext cx="442915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7" name="雲朵形圖說文字 386"/>
          <p:cNvSpPr/>
          <p:nvPr/>
        </p:nvSpPr>
        <p:spPr bwMode="auto">
          <a:xfrm>
            <a:off x="3635896" y="3861048"/>
            <a:ext cx="1512168" cy="1120124"/>
          </a:xfrm>
          <a:prstGeom prst="cloudCallout">
            <a:avLst>
              <a:gd name="adj1" fmla="val -94100"/>
              <a:gd name="adj2" fmla="val 37593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6194" name="Picture 2" descr="C:\Documents and Settings\Kenneth\Local Settings\Temporary Internet Files\Content.IE5\4J2EHIXL\MC90034483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4005064"/>
            <a:ext cx="882859" cy="890429"/>
          </a:xfrm>
          <a:prstGeom prst="rect">
            <a:avLst/>
          </a:prstGeom>
          <a:noFill/>
        </p:spPr>
      </p:pic>
      <p:sp>
        <p:nvSpPr>
          <p:cNvPr id="139" name="乘號 138"/>
          <p:cNvSpPr/>
          <p:nvPr/>
        </p:nvSpPr>
        <p:spPr bwMode="auto">
          <a:xfrm>
            <a:off x="8474946" y="1513812"/>
            <a:ext cx="504056" cy="648072"/>
          </a:xfrm>
          <a:prstGeom prst="mathMultiply">
            <a:avLst>
              <a:gd name="adj1" fmla="val 9565"/>
            </a:avLst>
          </a:prstGeom>
          <a:solidFill>
            <a:srgbClr val="FF0000">
              <a:alpha val="6902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052736"/>
            <a:ext cx="8892480" cy="2952328"/>
          </a:xfrm>
        </p:spPr>
        <p:txBody>
          <a:bodyPr/>
          <a:lstStyle/>
          <a:p>
            <a:pPr latinLnBrk="0"/>
            <a:r>
              <a:rPr lang="en-US" altLang="zh-TW" sz="2800" dirty="0" smtClean="0">
                <a:latin typeface="Britannic Bold" pitchFamily="34" charset="0"/>
              </a:rPr>
              <a:t>A staff can not go to the restroom while serving a customer</a:t>
            </a:r>
          </a:p>
          <a:p>
            <a:pPr latinLnBrk="0"/>
            <a:endParaRPr lang="en-US" altLang="zh-TW" sz="2800" dirty="0" smtClean="0">
              <a:latin typeface="Britannic Bold" pitchFamily="34" charset="0"/>
            </a:endParaRPr>
          </a:p>
        </p:txBody>
      </p:sp>
      <p:sp>
        <p:nvSpPr>
          <p:cNvPr id="167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pPr lvl="1" algn="ctr" latinLnBrk="0"/>
            <a:r>
              <a:rPr lang="en-US" altLang="zh-TW" dirty="0" smtClean="0">
                <a:latin typeface="Britannic Bold" pitchFamily="34" charset="0"/>
              </a:rPr>
              <a:t>Bonus 2 (15%): </a:t>
            </a:r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M/M/2 + restroom events</a:t>
            </a:r>
            <a:endParaRPr lang="zh-TW" altLang="en-US" sz="2800" dirty="0">
              <a:latin typeface="Britannic Bold" pitchFamily="34" charset="0"/>
            </a:endParaRPr>
          </a:p>
        </p:txBody>
      </p:sp>
      <p:cxnSp>
        <p:nvCxnSpPr>
          <p:cNvPr id="141" name="直線單箭頭接點 140"/>
          <p:cNvCxnSpPr/>
          <p:nvPr/>
        </p:nvCxnSpPr>
        <p:spPr bwMode="auto">
          <a:xfrm>
            <a:off x="785786" y="4780622"/>
            <a:ext cx="757242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8366223" y="4509120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Britannic Bold" pitchFamily="34" charset="0"/>
              </a:rPr>
              <a:t>time</a:t>
            </a:r>
            <a:endParaRPr lang="zh-TW" altLang="en-US" dirty="0">
              <a:latin typeface="Britannic Bold" pitchFamily="34" charset="0"/>
            </a:endParaRPr>
          </a:p>
        </p:txBody>
      </p:sp>
      <p:grpSp>
        <p:nvGrpSpPr>
          <p:cNvPr id="143" name="群組 86"/>
          <p:cNvGrpSpPr/>
          <p:nvPr/>
        </p:nvGrpSpPr>
        <p:grpSpPr>
          <a:xfrm>
            <a:off x="467544" y="2924150"/>
            <a:ext cx="2736304" cy="1873002"/>
            <a:chOff x="0" y="4284546"/>
            <a:chExt cx="2736304" cy="1873002"/>
          </a:xfrm>
        </p:grpSpPr>
        <p:sp>
          <p:nvSpPr>
            <p:cNvPr id="144" name="矩形 143"/>
            <p:cNvSpPr/>
            <p:nvPr/>
          </p:nvSpPr>
          <p:spPr bwMode="auto">
            <a:xfrm>
              <a:off x="0" y="4284546"/>
              <a:ext cx="2736304" cy="1080120"/>
            </a:xfrm>
            <a:prstGeom prst="rect">
              <a:avLst/>
            </a:prstGeom>
            <a:noFill/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</a:rPr>
                <a:t>Staff </a:t>
              </a:r>
              <a:r>
                <a:rPr kumimoji="1" lang="en-US" altLang="zh-TW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Britannic Bold" pitchFamily="34" charset="0"/>
                </a:rPr>
                <a:t>Alice</a:t>
              </a:r>
              <a:r>
                <a:rPr kumimoji="1" lang="en-US" altLang="zh-TW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</a:rPr>
                <a:t> begins serving customer </a:t>
              </a:r>
              <a:r>
                <a:rPr kumimoji="1" lang="en-US" altLang="zh-TW" sz="2000" b="0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Britannic Bold" pitchFamily="34" charset="0"/>
                </a:rPr>
                <a:t>Bob</a:t>
              </a:r>
            </a:p>
            <a:p>
              <a:pPr algn="ctr" latinLnBrk="0"/>
              <a:r>
                <a:rPr lang="en-US" altLang="zh-TW" dirty="0" smtClean="0">
                  <a:solidFill>
                    <a:srgbClr val="993300"/>
                  </a:solidFill>
                  <a:latin typeface="Britannic Bold" pitchFamily="34" charset="0"/>
                </a:rPr>
                <a:t>@ 08:23:10</a:t>
              </a:r>
              <a:endParaRPr lang="zh-TW" altLang="en-US" b="1" i="1" dirty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5" name="直線單箭頭接點 144"/>
            <p:cNvCxnSpPr>
              <a:stCxn id="144" idx="2"/>
            </p:cNvCxnSpPr>
            <p:nvPr/>
          </p:nvCxnSpPr>
          <p:spPr bwMode="auto">
            <a:xfrm rot="16200000" flipH="1">
              <a:off x="1259743" y="5473075"/>
              <a:ext cx="792882" cy="576064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65" name="群組 86"/>
          <p:cNvGrpSpPr/>
          <p:nvPr/>
        </p:nvGrpSpPr>
        <p:grpSpPr>
          <a:xfrm>
            <a:off x="4499992" y="2924944"/>
            <a:ext cx="2736304" cy="1872208"/>
            <a:chOff x="0" y="4860610"/>
            <a:chExt cx="2736304" cy="1872208"/>
          </a:xfrm>
        </p:grpSpPr>
        <p:sp>
          <p:nvSpPr>
            <p:cNvPr id="166" name="矩形 165"/>
            <p:cNvSpPr/>
            <p:nvPr/>
          </p:nvSpPr>
          <p:spPr bwMode="auto">
            <a:xfrm>
              <a:off x="0" y="4860610"/>
              <a:ext cx="2736304" cy="1080120"/>
            </a:xfrm>
            <a:prstGeom prst="rect">
              <a:avLst/>
            </a:prstGeom>
            <a:noFill/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lang="en-US" altLang="zh-TW" sz="2000" dirty="0" smtClean="0">
                  <a:latin typeface="Britannic Bold" pitchFamily="34" charset="0"/>
                </a:rPr>
                <a:t>Staff </a:t>
              </a:r>
              <a:r>
                <a:rPr lang="en-US" altLang="zh-TW" sz="2000" dirty="0">
                  <a:solidFill>
                    <a:srgbClr val="00B050"/>
                  </a:solidFill>
                  <a:latin typeface="Britannic Bold" pitchFamily="34" charset="0"/>
                </a:rPr>
                <a:t>Alice</a:t>
              </a:r>
              <a:r>
                <a:rPr lang="en-US" altLang="zh-TW" sz="2000" dirty="0">
                  <a:latin typeface="Britannic Bold" pitchFamily="34" charset="0"/>
                </a:rPr>
                <a:t> </a:t>
              </a:r>
              <a:r>
                <a:rPr lang="en-US" altLang="zh-TW" sz="2000" dirty="0" smtClean="0">
                  <a:latin typeface="Britannic Bold" pitchFamily="34" charset="0"/>
                </a:rPr>
                <a:t>finishes </a:t>
              </a:r>
              <a:r>
                <a:rPr lang="en-US" altLang="zh-TW" sz="2000" dirty="0">
                  <a:latin typeface="Britannic Bold" pitchFamily="34" charset="0"/>
                </a:rPr>
                <a:t>serving customer </a:t>
              </a:r>
              <a:r>
                <a:rPr lang="en-US" altLang="zh-TW" sz="2000" dirty="0">
                  <a:solidFill>
                    <a:srgbClr val="00B0F0"/>
                  </a:solidFill>
                  <a:latin typeface="Britannic Bold" pitchFamily="34" charset="0"/>
                </a:rPr>
                <a:t>Bob</a:t>
              </a:r>
            </a:p>
            <a:p>
              <a:pPr algn="ctr" latinLnBrk="0"/>
              <a:r>
                <a:rPr lang="en-US" altLang="zh-TW" dirty="0" smtClean="0">
                  <a:solidFill>
                    <a:srgbClr val="993300"/>
                  </a:solidFill>
                  <a:latin typeface="Britannic Bold" pitchFamily="34" charset="0"/>
                </a:rPr>
                <a:t>@ 08:33:42</a:t>
              </a:r>
              <a:endParaRPr lang="zh-TW" altLang="en-US" b="1" i="1" dirty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8" name="直線單箭頭接點 167"/>
            <p:cNvCxnSpPr>
              <a:stCxn id="166" idx="2"/>
            </p:cNvCxnSpPr>
            <p:nvPr/>
          </p:nvCxnSpPr>
          <p:spPr bwMode="auto">
            <a:xfrm rot="16200000" flipH="1">
              <a:off x="1080120" y="6228762"/>
              <a:ext cx="792088" cy="216024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70" name="群組 86"/>
          <p:cNvGrpSpPr/>
          <p:nvPr/>
        </p:nvGrpSpPr>
        <p:grpSpPr>
          <a:xfrm>
            <a:off x="2555776" y="1628800"/>
            <a:ext cx="2736304" cy="3168352"/>
            <a:chOff x="0" y="4284546"/>
            <a:chExt cx="2736304" cy="3168352"/>
          </a:xfrm>
        </p:grpSpPr>
        <p:sp>
          <p:nvSpPr>
            <p:cNvPr id="171" name="矩形 170"/>
            <p:cNvSpPr/>
            <p:nvPr/>
          </p:nvSpPr>
          <p:spPr bwMode="auto">
            <a:xfrm>
              <a:off x="0" y="4284546"/>
              <a:ext cx="2736304" cy="1080120"/>
            </a:xfrm>
            <a:prstGeom prst="rect">
              <a:avLst/>
            </a:prstGeom>
            <a:noFill/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Britannic Bold" pitchFamily="34" charset="0"/>
                </a:rPr>
                <a:t>Alice</a:t>
              </a:r>
              <a:r>
                <a:rPr kumimoji="1" lang="en-US" altLang="zh-TW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</a:rPr>
                <a:t> needs to go to the bathroom</a:t>
              </a:r>
              <a:endPara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Britannic Bold" pitchFamily="34" charset="0"/>
              </a:endParaRPr>
            </a:p>
            <a:p>
              <a:pPr algn="ctr" latinLnBrk="0"/>
              <a:r>
                <a:rPr lang="en-US" altLang="zh-TW" dirty="0" smtClean="0">
                  <a:solidFill>
                    <a:srgbClr val="993300"/>
                  </a:solidFill>
                  <a:latin typeface="Britannic Bold" pitchFamily="34" charset="0"/>
                </a:rPr>
                <a:t>@ 08:28:36</a:t>
              </a:r>
              <a:endParaRPr lang="zh-TW" altLang="en-US" b="1" i="1" dirty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2" name="直線單箭頭接點 171"/>
            <p:cNvCxnSpPr>
              <a:stCxn id="171" idx="2"/>
            </p:cNvCxnSpPr>
            <p:nvPr/>
          </p:nvCxnSpPr>
          <p:spPr bwMode="auto">
            <a:xfrm rot="16200000" flipH="1">
              <a:off x="576064" y="6156754"/>
              <a:ext cx="2088232" cy="50405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77" name="群組 86"/>
          <p:cNvGrpSpPr/>
          <p:nvPr/>
        </p:nvGrpSpPr>
        <p:grpSpPr>
          <a:xfrm>
            <a:off x="2555776" y="4725144"/>
            <a:ext cx="2736304" cy="1728192"/>
            <a:chOff x="0" y="3277228"/>
            <a:chExt cx="2736304" cy="1728192"/>
          </a:xfrm>
        </p:grpSpPr>
        <p:sp>
          <p:nvSpPr>
            <p:cNvPr id="178" name="矩形 177"/>
            <p:cNvSpPr/>
            <p:nvPr/>
          </p:nvSpPr>
          <p:spPr bwMode="auto">
            <a:xfrm>
              <a:off x="0" y="4284546"/>
              <a:ext cx="2736304" cy="720874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3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Britannic Bold" pitchFamily="34" charset="0"/>
                </a:rPr>
                <a:t>Alice</a:t>
              </a:r>
              <a:r>
                <a:rPr kumimoji="1" lang="en-US" altLang="zh-TW" sz="2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</a:rPr>
                <a:t> goes to the restroom</a:t>
              </a:r>
              <a:endParaRPr kumimoji="1" lang="en-US" altLang="zh-TW" sz="23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Britannic Bold" pitchFamily="34" charset="0"/>
              </a:endParaRPr>
            </a:p>
          </p:txBody>
        </p:sp>
        <p:cxnSp>
          <p:nvCxnSpPr>
            <p:cNvPr id="179" name="直線單箭頭接點 178"/>
            <p:cNvCxnSpPr>
              <a:stCxn id="178" idx="0"/>
            </p:cNvCxnSpPr>
            <p:nvPr/>
          </p:nvCxnSpPr>
          <p:spPr bwMode="auto">
            <a:xfrm rot="5400000" flipH="1" flipV="1">
              <a:off x="1116521" y="3528859"/>
              <a:ext cx="1007318" cy="50405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84" name="直線單箭頭接點 183"/>
          <p:cNvCxnSpPr>
            <a:stCxn id="178" idx="0"/>
          </p:cNvCxnSpPr>
          <p:nvPr/>
        </p:nvCxnSpPr>
        <p:spPr bwMode="auto">
          <a:xfrm rot="5400000" flipH="1" flipV="1">
            <a:off x="4536393" y="4184687"/>
            <a:ext cx="935310" cy="21602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87" name="禁止標誌 186"/>
          <p:cNvSpPr/>
          <p:nvPr/>
        </p:nvSpPr>
        <p:spPr bwMode="auto">
          <a:xfrm>
            <a:off x="3851920" y="4941168"/>
            <a:ext cx="576064" cy="576064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052736"/>
            <a:ext cx="8892480" cy="2952328"/>
          </a:xfrm>
        </p:spPr>
        <p:txBody>
          <a:bodyPr/>
          <a:lstStyle/>
          <a:p>
            <a:pPr latinLnBrk="0"/>
            <a:r>
              <a:rPr lang="en-US" altLang="zh-TW" sz="2800" dirty="0" smtClean="0">
                <a:latin typeface="Britannic Bold" pitchFamily="34" charset="0"/>
              </a:rPr>
              <a:t>Inter-rest-time: </a:t>
            </a:r>
            <a:r>
              <a:rPr lang="en-US" altLang="zh-TW" sz="2800" i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800" i="1" baseline="-250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need_to_restroom</a:t>
            </a:r>
            <a:r>
              <a:rPr lang="en-US" altLang="zh-TW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(Staff)</a:t>
            </a:r>
            <a:r>
              <a:rPr lang="en-US" altLang="zh-TW" sz="2800" i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TW" sz="2800" i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800" i="1" baseline="-250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finish_restroom</a:t>
            </a:r>
            <a:r>
              <a:rPr lang="en-US" altLang="zh-TW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(Staff)</a:t>
            </a:r>
            <a:endParaRPr lang="en-US" altLang="zh-TW" sz="2800" i="1" baseline="-250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 latinLnBrk="0"/>
            <a:r>
              <a:rPr lang="en-US" altLang="zh-TW" sz="2300" dirty="0" smtClean="0">
                <a:solidFill>
                  <a:srgbClr val="FF0000"/>
                </a:solidFill>
                <a:latin typeface="Britannic Bold" pitchFamily="34" charset="0"/>
                <a:cs typeface="Times New Roman" pitchFamily="18" charset="0"/>
              </a:rPr>
              <a:t>Exponential Dis.</a:t>
            </a:r>
            <a:endParaRPr lang="en-US" altLang="zh-TW" sz="2300" dirty="0" smtClean="0">
              <a:solidFill>
                <a:srgbClr val="FF0000"/>
              </a:solidFill>
              <a:latin typeface="Britannic Bold" pitchFamily="34" charset="0"/>
            </a:endParaRPr>
          </a:p>
          <a:p>
            <a:pPr latinLnBrk="0"/>
            <a:endParaRPr lang="en-US" altLang="zh-TW" sz="2800" dirty="0" smtClean="0">
              <a:latin typeface="Britannic Bold" pitchFamily="34" charset="0"/>
            </a:endParaRPr>
          </a:p>
        </p:txBody>
      </p:sp>
      <p:sp>
        <p:nvSpPr>
          <p:cNvPr id="167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pPr lvl="1" algn="ctr" latinLnBrk="0"/>
            <a:r>
              <a:rPr lang="en-US" altLang="zh-TW" dirty="0" smtClean="0">
                <a:latin typeface="Britannic Bold" pitchFamily="34" charset="0"/>
              </a:rPr>
              <a:t>Bonus 2 (15%): </a:t>
            </a:r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M/M/2 + restroom events</a:t>
            </a:r>
            <a:endParaRPr lang="zh-TW" altLang="en-US" sz="2800" dirty="0">
              <a:latin typeface="Britannic Bold" pitchFamily="34" charset="0"/>
            </a:endParaRPr>
          </a:p>
        </p:txBody>
      </p:sp>
      <p:cxnSp>
        <p:nvCxnSpPr>
          <p:cNvPr id="141" name="直線單箭頭接點 140"/>
          <p:cNvCxnSpPr/>
          <p:nvPr/>
        </p:nvCxnSpPr>
        <p:spPr bwMode="auto">
          <a:xfrm>
            <a:off x="785786" y="4780622"/>
            <a:ext cx="757242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2" name="文字方塊 141"/>
          <p:cNvSpPr txBox="1"/>
          <p:nvPr/>
        </p:nvSpPr>
        <p:spPr>
          <a:xfrm>
            <a:off x="8366223" y="4509120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Britannic Bold" pitchFamily="34" charset="0"/>
              </a:rPr>
              <a:t>time</a:t>
            </a:r>
            <a:endParaRPr lang="zh-TW" altLang="en-US" dirty="0">
              <a:latin typeface="Britannic Bold" pitchFamily="34" charset="0"/>
            </a:endParaRPr>
          </a:p>
        </p:txBody>
      </p:sp>
      <p:grpSp>
        <p:nvGrpSpPr>
          <p:cNvPr id="4" name="群組 86"/>
          <p:cNvGrpSpPr/>
          <p:nvPr/>
        </p:nvGrpSpPr>
        <p:grpSpPr>
          <a:xfrm>
            <a:off x="1619672" y="3212976"/>
            <a:ext cx="2736304" cy="1584176"/>
            <a:chOff x="0" y="5148642"/>
            <a:chExt cx="2736304" cy="1584176"/>
          </a:xfrm>
        </p:grpSpPr>
        <p:sp>
          <p:nvSpPr>
            <p:cNvPr id="166" name="矩形 165"/>
            <p:cNvSpPr/>
            <p:nvPr/>
          </p:nvSpPr>
          <p:spPr bwMode="auto">
            <a:xfrm>
              <a:off x="0" y="5148642"/>
              <a:ext cx="2736304" cy="1080120"/>
            </a:xfrm>
            <a:prstGeom prst="rect">
              <a:avLst/>
            </a:prstGeom>
            <a:noFill/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lang="en-US" altLang="zh-TW" sz="2000" dirty="0" smtClean="0">
                  <a:latin typeface="Britannic Bold" pitchFamily="34" charset="0"/>
                </a:rPr>
                <a:t>The restroom finishes serving staff </a:t>
              </a:r>
              <a:r>
                <a:rPr lang="en-US" altLang="zh-TW" sz="2000" dirty="0" smtClean="0">
                  <a:solidFill>
                    <a:srgbClr val="FFC000"/>
                  </a:solidFill>
                  <a:latin typeface="Britannic Bold" pitchFamily="34" charset="0"/>
                </a:rPr>
                <a:t>Jane</a:t>
              </a:r>
              <a:endParaRPr lang="en-US" altLang="zh-TW" sz="2000" dirty="0">
                <a:solidFill>
                  <a:srgbClr val="FFC000"/>
                </a:solidFill>
                <a:latin typeface="Britannic Bold" pitchFamily="34" charset="0"/>
              </a:endParaRPr>
            </a:p>
            <a:p>
              <a:pPr algn="ctr" latinLnBrk="0"/>
              <a:r>
                <a:rPr lang="en-US" altLang="zh-TW" dirty="0" smtClean="0">
                  <a:solidFill>
                    <a:srgbClr val="993300"/>
                  </a:solidFill>
                  <a:latin typeface="Britannic Bold" pitchFamily="34" charset="0"/>
                </a:rPr>
                <a:t>@ </a:t>
              </a:r>
              <a:r>
                <a:rPr lang="en-US" altLang="zh-TW" i="1" dirty="0" err="1" smtClean="0">
                  <a:solidFill>
                    <a:srgbClr val="9933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i="1" baseline="-25000" dirty="0" err="1" smtClean="0">
                  <a:solidFill>
                    <a:srgbClr val="993300"/>
                  </a:solidFill>
                  <a:latin typeface="Times New Roman" pitchFamily="18" charset="0"/>
                  <a:cs typeface="Times New Roman" pitchFamily="18" charset="0"/>
                </a:rPr>
                <a:t>finish_restroom</a:t>
              </a:r>
              <a:r>
                <a:rPr lang="en-US" altLang="zh-TW" dirty="0" smtClean="0">
                  <a:solidFill>
                    <a:srgbClr val="993300"/>
                  </a:solidFill>
                  <a:latin typeface="Times New Roman" pitchFamily="18" charset="0"/>
                  <a:cs typeface="Times New Roman" pitchFamily="18" charset="0"/>
                </a:rPr>
                <a:t>(Jane)</a:t>
              </a:r>
              <a:endParaRPr lang="zh-TW" altLang="en-US" b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8" name="直線單箭頭接點 167"/>
            <p:cNvCxnSpPr>
              <a:stCxn id="166" idx="2"/>
            </p:cNvCxnSpPr>
            <p:nvPr/>
          </p:nvCxnSpPr>
          <p:spPr bwMode="auto">
            <a:xfrm rot="16200000" flipH="1">
              <a:off x="1224136" y="6372778"/>
              <a:ext cx="504056" cy="216024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78" name="矩形 177"/>
          <p:cNvSpPr/>
          <p:nvPr/>
        </p:nvSpPr>
        <p:spPr bwMode="auto">
          <a:xfrm>
            <a:off x="107504" y="5301208"/>
            <a:ext cx="3240360" cy="122413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CC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3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Britannic Bold" pitchFamily="34" charset="0"/>
              </a:rPr>
              <a:t>Alice</a:t>
            </a:r>
            <a:r>
              <a:rPr kumimoji="1" lang="en-US" altLang="zh-TW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itannic Bold" pitchFamily="34" charset="0"/>
              </a:rPr>
              <a:t> goes to the restroom</a:t>
            </a:r>
            <a:r>
              <a:rPr kumimoji="1" lang="zh-TW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itannic Bold" pitchFamily="34" charset="0"/>
              </a:rPr>
              <a:t> </a:t>
            </a:r>
            <a:r>
              <a:rPr kumimoji="1" lang="en-US" altLang="zh-TW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itannic Bold" pitchFamily="34" charset="0"/>
              </a:rPr>
              <a:t>and lines</a:t>
            </a:r>
            <a:r>
              <a:rPr kumimoji="1" lang="en-US" altLang="zh-TW" sz="23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ritannic Bold" pitchFamily="34" charset="0"/>
              </a:rPr>
              <a:t> up</a:t>
            </a:r>
            <a:endParaRPr kumimoji="1" lang="en-US" altLang="zh-TW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ritannic Bold" pitchFamily="34" charset="0"/>
            </a:endParaRPr>
          </a:p>
          <a:p>
            <a:pPr algn="ctr" latinLnBrk="0"/>
            <a:r>
              <a:rPr lang="en-US" altLang="zh-TW" dirty="0" smtClean="0">
                <a:solidFill>
                  <a:srgbClr val="993300"/>
                </a:solidFill>
                <a:latin typeface="Britannic Bold" pitchFamily="34" charset="0"/>
              </a:rPr>
              <a:t>@ </a:t>
            </a:r>
            <a:r>
              <a:rPr lang="en-US" altLang="zh-TW" i="1" dirty="0" err="1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i="1" baseline="-25000" dirty="0" err="1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go_to_restroom</a:t>
            </a:r>
            <a:r>
              <a:rPr lang="en-US" altLang="zh-TW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(Alice)</a:t>
            </a:r>
            <a:endParaRPr lang="zh-TW" altLang="en-US" b="1" dirty="0" smtClean="0">
              <a:solidFill>
                <a:srgbClr val="9933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3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Britannic Bold" pitchFamily="34" charset="0"/>
            </a:endParaRPr>
          </a:p>
        </p:txBody>
      </p:sp>
      <p:cxnSp>
        <p:nvCxnSpPr>
          <p:cNvPr id="184" name="直線單箭頭接點 183"/>
          <p:cNvCxnSpPr>
            <a:stCxn id="178" idx="0"/>
          </p:cNvCxnSpPr>
          <p:nvPr/>
        </p:nvCxnSpPr>
        <p:spPr bwMode="auto">
          <a:xfrm rot="16200000" flipV="1">
            <a:off x="1385646" y="4959170"/>
            <a:ext cx="576064" cy="10801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7" name="群組 86"/>
          <p:cNvGrpSpPr/>
          <p:nvPr/>
        </p:nvGrpSpPr>
        <p:grpSpPr>
          <a:xfrm>
            <a:off x="6156176" y="2852936"/>
            <a:ext cx="2987824" cy="1944216"/>
            <a:chOff x="-72008" y="5436674"/>
            <a:chExt cx="2987824" cy="1944216"/>
          </a:xfrm>
        </p:grpSpPr>
        <p:sp>
          <p:nvSpPr>
            <p:cNvPr id="189" name="矩形 188"/>
            <p:cNvSpPr/>
            <p:nvPr/>
          </p:nvSpPr>
          <p:spPr bwMode="auto">
            <a:xfrm>
              <a:off x="-72008" y="5436674"/>
              <a:ext cx="2987824" cy="1224136"/>
            </a:xfrm>
            <a:prstGeom prst="rect">
              <a:avLst/>
            </a:prstGeom>
            <a:noFill/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Britannic Bold" pitchFamily="34" charset="0"/>
                </a:rPr>
                <a:t>Alice</a:t>
              </a:r>
              <a:r>
                <a:rPr kumimoji="1" lang="en-US" altLang="zh-TW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</a:rPr>
                <a:t> needs to go to the bathroom</a:t>
              </a:r>
              <a:endPara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Britannic Bold" pitchFamily="34" charset="0"/>
              </a:endParaRPr>
            </a:p>
            <a:p>
              <a:pPr algn="ctr" latinLnBrk="0"/>
              <a:r>
                <a:rPr lang="en-US" altLang="zh-TW" dirty="0" smtClean="0">
                  <a:solidFill>
                    <a:srgbClr val="993300"/>
                  </a:solidFill>
                  <a:latin typeface="Britannic Bold" pitchFamily="34" charset="0"/>
                </a:rPr>
                <a:t>@ </a:t>
              </a:r>
              <a:r>
                <a:rPr lang="en-US" altLang="zh-TW" i="1" dirty="0" err="1" smtClean="0">
                  <a:solidFill>
                    <a:srgbClr val="9933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i="1" baseline="-25000" dirty="0" err="1" smtClean="0">
                  <a:solidFill>
                    <a:srgbClr val="993300"/>
                  </a:solidFill>
                  <a:latin typeface="Times New Roman" pitchFamily="18" charset="0"/>
                  <a:cs typeface="Times New Roman" pitchFamily="18" charset="0"/>
                </a:rPr>
                <a:t>need_to_restroom</a:t>
              </a:r>
              <a:r>
                <a:rPr lang="en-US" altLang="zh-TW" dirty="0" smtClean="0">
                  <a:solidFill>
                    <a:srgbClr val="993300"/>
                  </a:solidFill>
                  <a:latin typeface="Times New Roman" pitchFamily="18" charset="0"/>
                  <a:cs typeface="Times New Roman" pitchFamily="18" charset="0"/>
                </a:rPr>
                <a:t>(Alice)</a:t>
              </a:r>
              <a:endParaRPr lang="zh-TW" altLang="en-US" b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0" name="直線單箭頭接點 189"/>
            <p:cNvCxnSpPr>
              <a:stCxn id="189" idx="2"/>
            </p:cNvCxnSpPr>
            <p:nvPr/>
          </p:nvCxnSpPr>
          <p:spPr bwMode="auto">
            <a:xfrm rot="5400000">
              <a:off x="1034988" y="6993974"/>
              <a:ext cx="720080" cy="5375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93" name="直線單箭頭接點 192"/>
          <p:cNvCxnSpPr/>
          <p:nvPr/>
        </p:nvCxnSpPr>
        <p:spPr bwMode="auto">
          <a:xfrm>
            <a:off x="5580112" y="4941168"/>
            <a:ext cx="2016224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94" name="文字方塊 193"/>
          <p:cNvSpPr txBox="1"/>
          <p:nvPr/>
        </p:nvSpPr>
        <p:spPr>
          <a:xfrm>
            <a:off x="5148064" y="5013176"/>
            <a:ext cx="3254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Inter-rest-time</a:t>
            </a:r>
            <a:r>
              <a:rPr lang="en-US" altLang="zh-TW" dirty="0" smtClean="0">
                <a:solidFill>
                  <a:srgbClr val="0070C0"/>
                </a:solidFill>
                <a:latin typeface="Britannic Bold" pitchFamily="34" charset="0"/>
                <a:cs typeface="Times New Roman" pitchFamily="18" charset="0"/>
              </a:rPr>
              <a:t> for </a:t>
            </a:r>
            <a:r>
              <a:rPr lang="en-US" altLang="zh-TW" u="sng" dirty="0" smtClean="0">
                <a:solidFill>
                  <a:srgbClr val="FF0000"/>
                </a:solidFill>
                <a:latin typeface="Britannic Bold" pitchFamily="34" charset="0"/>
                <a:cs typeface="Times New Roman" pitchFamily="18" charset="0"/>
              </a:rPr>
              <a:t>Alice</a:t>
            </a:r>
            <a:endParaRPr lang="zh-TW" altLang="en-US" u="sng" dirty="0">
              <a:solidFill>
                <a:srgbClr val="FF0000"/>
              </a:solidFill>
              <a:latin typeface="Britannic Bold" pitchFamily="34" charset="0"/>
              <a:cs typeface="Times New Roman" pitchFamily="18" charset="0"/>
            </a:endParaRPr>
          </a:p>
        </p:txBody>
      </p:sp>
      <p:cxnSp>
        <p:nvCxnSpPr>
          <p:cNvPr id="196" name="直線接點 195"/>
          <p:cNvCxnSpPr/>
          <p:nvPr/>
        </p:nvCxnSpPr>
        <p:spPr bwMode="auto">
          <a:xfrm rot="5400000">
            <a:off x="5451172" y="4941168"/>
            <a:ext cx="28803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直線接點 196"/>
          <p:cNvCxnSpPr/>
          <p:nvPr/>
        </p:nvCxnSpPr>
        <p:spPr bwMode="auto">
          <a:xfrm rot="5400000">
            <a:off x="7452319" y="4941168"/>
            <a:ext cx="28803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3491880" y="5445224"/>
            <a:ext cx="3096344" cy="115212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CC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zh-TW" sz="2000" dirty="0" smtClean="0">
                <a:latin typeface="Britannic Bold" pitchFamily="34" charset="0"/>
              </a:rPr>
              <a:t>The restroom begins serving staff </a:t>
            </a:r>
            <a:r>
              <a:rPr lang="en-US" altLang="zh-TW" sz="2000" dirty="0" smtClean="0">
                <a:solidFill>
                  <a:srgbClr val="00B050"/>
                </a:solidFill>
                <a:latin typeface="Britannic Bold" pitchFamily="34" charset="0"/>
              </a:rPr>
              <a:t>Alice</a:t>
            </a:r>
          </a:p>
          <a:p>
            <a:pPr algn="ctr" latinLnBrk="0"/>
            <a:r>
              <a:rPr lang="en-US" altLang="zh-TW" dirty="0" smtClean="0">
                <a:solidFill>
                  <a:srgbClr val="993300"/>
                </a:solidFill>
                <a:latin typeface="Britannic Bold" pitchFamily="34" charset="0"/>
              </a:rPr>
              <a:t>@ </a:t>
            </a:r>
            <a:r>
              <a:rPr lang="en-US" altLang="zh-TW" i="1" dirty="0" err="1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i="1" baseline="-25000" dirty="0" err="1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start_restroom</a:t>
            </a:r>
            <a:r>
              <a:rPr lang="en-US" altLang="zh-TW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(Alice)</a:t>
            </a:r>
            <a:endParaRPr lang="zh-TW" altLang="en-US" b="1" dirty="0" smtClean="0">
              <a:solidFill>
                <a:srgbClr val="9933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3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Britannic Bold" pitchFamily="34" charset="0"/>
            </a:endParaRPr>
          </a:p>
        </p:txBody>
      </p:sp>
      <p:cxnSp>
        <p:nvCxnSpPr>
          <p:cNvPr id="33" name="直線單箭頭接點 32"/>
          <p:cNvCxnSpPr>
            <a:stCxn id="32" idx="0"/>
          </p:cNvCxnSpPr>
          <p:nvPr/>
        </p:nvCxnSpPr>
        <p:spPr bwMode="auto">
          <a:xfrm rot="16200000" flipV="1">
            <a:off x="3797914" y="4203086"/>
            <a:ext cx="648072" cy="183620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C00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36" name="群組 86"/>
          <p:cNvGrpSpPr/>
          <p:nvPr/>
        </p:nvGrpSpPr>
        <p:grpSpPr>
          <a:xfrm>
            <a:off x="3203848" y="1916832"/>
            <a:ext cx="2736304" cy="2880320"/>
            <a:chOff x="-144016" y="5076634"/>
            <a:chExt cx="2736304" cy="2880320"/>
          </a:xfrm>
        </p:grpSpPr>
        <p:sp>
          <p:nvSpPr>
            <p:cNvPr id="37" name="矩形 36"/>
            <p:cNvSpPr/>
            <p:nvPr/>
          </p:nvSpPr>
          <p:spPr bwMode="auto">
            <a:xfrm>
              <a:off x="-144016" y="5076634"/>
              <a:ext cx="2736304" cy="1152128"/>
            </a:xfrm>
            <a:prstGeom prst="rect">
              <a:avLst/>
            </a:prstGeom>
            <a:noFill/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lang="en-US" altLang="zh-TW" sz="2000" dirty="0" smtClean="0">
                  <a:latin typeface="Britannic Bold" pitchFamily="34" charset="0"/>
                </a:rPr>
                <a:t>The restroom finishes serving staff </a:t>
              </a:r>
              <a:r>
                <a:rPr lang="en-US" altLang="zh-TW" sz="2000" dirty="0" smtClean="0">
                  <a:solidFill>
                    <a:srgbClr val="00B050"/>
                  </a:solidFill>
                  <a:latin typeface="Britannic Bold" pitchFamily="34" charset="0"/>
                </a:rPr>
                <a:t>Alice</a:t>
              </a:r>
              <a:endParaRPr lang="en-US" altLang="zh-TW" sz="2000" dirty="0">
                <a:solidFill>
                  <a:srgbClr val="00B050"/>
                </a:solidFill>
                <a:latin typeface="Britannic Bold" pitchFamily="34" charset="0"/>
              </a:endParaRPr>
            </a:p>
            <a:p>
              <a:pPr algn="ctr" latinLnBrk="0"/>
              <a:r>
                <a:rPr lang="en-US" altLang="zh-TW" dirty="0" smtClean="0">
                  <a:solidFill>
                    <a:srgbClr val="993300"/>
                  </a:solidFill>
                  <a:latin typeface="Britannic Bold" pitchFamily="34" charset="0"/>
                </a:rPr>
                <a:t>@ </a:t>
              </a:r>
              <a:r>
                <a:rPr lang="en-US" altLang="zh-TW" i="1" dirty="0" err="1" smtClean="0">
                  <a:solidFill>
                    <a:srgbClr val="9933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i="1" baseline="-25000" dirty="0" err="1" smtClean="0">
                  <a:solidFill>
                    <a:srgbClr val="993300"/>
                  </a:solidFill>
                  <a:latin typeface="Times New Roman" pitchFamily="18" charset="0"/>
                  <a:cs typeface="Times New Roman" pitchFamily="18" charset="0"/>
                </a:rPr>
                <a:t>finish_restroom</a:t>
              </a:r>
              <a:r>
                <a:rPr lang="en-US" altLang="zh-TW" dirty="0" smtClean="0">
                  <a:solidFill>
                    <a:srgbClr val="993300"/>
                  </a:solidFill>
                  <a:latin typeface="Times New Roman" pitchFamily="18" charset="0"/>
                  <a:cs typeface="Times New Roman" pitchFamily="18" charset="0"/>
                </a:rPr>
                <a:t>(Alice)</a:t>
              </a:r>
              <a:endParaRPr lang="zh-TW" altLang="en-US" b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" name="直線單箭頭接點 37"/>
            <p:cNvCxnSpPr>
              <a:stCxn id="37" idx="2"/>
            </p:cNvCxnSpPr>
            <p:nvPr/>
          </p:nvCxnSpPr>
          <p:spPr bwMode="auto">
            <a:xfrm rot="16200000" flipH="1">
              <a:off x="864096" y="6588802"/>
              <a:ext cx="1728192" cy="100811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081">
  <a:themeElements>
    <a:clrScheme name="B08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81">
      <a:majorFont>
        <a:latin typeface="-머리정체B"/>
        <a:ea typeface="-머리정체B"/>
        <a:cs typeface=""/>
      </a:majorFont>
      <a:minorFont>
        <a:latin typeface="-머리정체M"/>
        <a:ea typeface="-머리정체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B08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8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8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8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8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8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8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C:\coolpt\TempSlide\B081.POT</Template>
  <TotalTime>1771</TotalTime>
  <Words>596</Words>
  <Application>Microsoft Office PowerPoint</Application>
  <PresentationFormat>如螢幕大小 (4:3)</PresentationFormat>
  <Paragraphs>93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-머리정체M</vt:lpstr>
      <vt:lpstr>굴림</vt:lpstr>
      <vt:lpstr>Britannic Bold</vt:lpstr>
      <vt:lpstr>-머리정체B</vt:lpstr>
      <vt:lpstr>Times New Roman</vt:lpstr>
      <vt:lpstr>Wingdings</vt:lpstr>
      <vt:lpstr>新細明體</vt:lpstr>
      <vt:lpstr>B081</vt:lpstr>
      <vt:lpstr>Project 1</vt:lpstr>
      <vt:lpstr>Homework : Post Office Simulator</vt:lpstr>
      <vt:lpstr>Basic Requirement: Two Servers and Single Queue</vt:lpstr>
      <vt:lpstr>Basic Requirement: Two Servers and Single Queue</vt:lpstr>
      <vt:lpstr>Basic Requirement: Two Servers and Single Queue</vt:lpstr>
      <vt:lpstr>Bonus 1 (10%): Two Servers and Two Queues</vt:lpstr>
      <vt:lpstr>Bonus 2 (15%): G/G/2 + restroom events</vt:lpstr>
      <vt:lpstr>Bonus 2 (15%): M/M/2 + restroom events</vt:lpstr>
      <vt:lpstr>Bonus 2 (15%): M/M/2 + restroom events</vt:lpstr>
      <vt:lpstr>Bonus 2 (15%): M/M/2 + restroom events</vt:lpstr>
      <vt:lpstr>Bonus 2 (15%): M/M/2 + restroom events</vt:lpstr>
      <vt:lpstr>Notes</vt:lpstr>
    </vt:vector>
  </TitlesOfParts>
  <Company>정윤주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정윤주</dc:creator>
  <cp:lastModifiedBy>jason1992</cp:lastModifiedBy>
  <cp:revision>257</cp:revision>
  <dcterms:created xsi:type="dcterms:W3CDTF">2001-07-18T23:57:34Z</dcterms:created>
  <dcterms:modified xsi:type="dcterms:W3CDTF">2016-03-30T06:06:42Z</dcterms:modified>
</cp:coreProperties>
</file>