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301" r:id="rId3"/>
    <p:sldId id="302" r:id="rId4"/>
    <p:sldId id="305" r:id="rId5"/>
    <p:sldId id="303" r:id="rId6"/>
    <p:sldId id="306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3" r:id="rId16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90870" autoAdjust="0"/>
  </p:normalViewPr>
  <p:slideViewPr>
    <p:cSldViewPr>
      <p:cViewPr varScale="1">
        <p:scale>
          <a:sx n="91" d="100"/>
          <a:sy n="91" d="100"/>
        </p:scale>
        <p:origin x="2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  <a:p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endParaRPr kumimoji="1" lang="en-US" altLang="zh-TW" baseline="0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接受（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unchoke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smtClean="0"/>
              <a:t>/2007/04/06/bt1/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and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i="1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i="1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000000"/>
                </a:solidFill>
              </a:rPr>
              <a:t>?</a:t>
            </a:r>
            <a:endParaRPr kumimoji="1" lang="en-US" altLang="zh-TW" dirty="0" smtClean="0">
              <a:solidFill>
                <a:srgbClr val="000000"/>
              </a:solidFill>
            </a:endParaRP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 smtClean="0">
                <a:solidFill>
                  <a:srgbClr val="FF0000"/>
                </a:solidFill>
              </a:rPr>
              <a:t>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The authors develop simple models to study the performance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, a second generation peer-to-peer (P2P) application.</a:t>
            </a:r>
          </a:p>
          <a:p>
            <a:r>
              <a:rPr kumimoji="1" lang="en-US" altLang="zh-TW" dirty="0" smtClean="0"/>
              <a:t>They first present a simple fluid model and study the scalability, performance and efficiency of such a file-sharing mechanism.</a:t>
            </a:r>
          </a:p>
          <a:p>
            <a:r>
              <a:rPr kumimoji="1" lang="en-US" altLang="zh-TW" dirty="0" smtClean="0"/>
              <a:t>They then consider the built-in incentive mechanism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and study its effect on network performance.</a:t>
            </a:r>
          </a:p>
          <a:p>
            <a:r>
              <a:rPr kumimoji="1" lang="en-US" altLang="zh-TW" dirty="0" smtClean="0"/>
              <a:t>They also provide numerical results based on both simulations and real traces obtained from the Internet.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1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P2P networks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P2P traffic is starting to dominate the bandwidth of the Internet.</a:t>
            </a:r>
          </a:p>
          <a:p>
            <a:r>
              <a:rPr kumimoji="1" lang="en-US" altLang="zh-TW" dirty="0" smtClean="0"/>
              <a:t>Unlike the traditional client-server structure, peers in a P2P network operate as both servers and clients.</a:t>
            </a:r>
          </a:p>
          <a:p>
            <a:r>
              <a:rPr kumimoji="1" lang="en-US" altLang="zh-TW" dirty="0" smtClean="0"/>
              <a:t>Among P2P applications, file sharing is the most popular one.</a:t>
            </a:r>
          </a:p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br>
              <a:rPr kumimoji="1" lang="en-US" altLang="zh-TW" dirty="0" smtClean="0">
                <a:sym typeface="Wingdings"/>
              </a:rPr>
            </a:br>
            <a:r>
              <a:rPr kumimoji="1" lang="en-US" altLang="zh-TW" dirty="0" smtClean="0">
                <a:sym typeface="Wingdings"/>
              </a:rPr>
              <a:t> P2P file sharing system enjoys the property of scalability!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624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7127</TotalTime>
  <Words>982</Words>
  <Application>Microsoft Macintosh PowerPoint</Application>
  <PresentationFormat>如螢幕大小 (4:3)</PresentationFormat>
  <Paragraphs>170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Calibri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Abstract</vt:lpstr>
      <vt:lpstr>Outline</vt:lpstr>
      <vt:lpstr>Outline</vt:lpstr>
      <vt:lpstr>P2P networks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Some Issues of BitTorrent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1783</cp:revision>
  <dcterms:created xsi:type="dcterms:W3CDTF">2012-05-24T01:20:39Z</dcterms:created>
  <dcterms:modified xsi:type="dcterms:W3CDTF">2016-06-11T16:05:54Z</dcterms:modified>
</cp:coreProperties>
</file>