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312" r:id="rId2"/>
    <p:sldId id="256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261C-5C48-4944-B811-88E07671BF62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0AD0-FBA9-45F4-821A-B4304CE0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80AD0-FBA9-45F4-821A-B4304CE0820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80AD0-FBA9-45F4-821A-B4304CE082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4EA-6A38-4F10-B5F5-9048111406E3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B2E-7566-43E1-A185-9C64CC06A653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E5EB-5C91-4175-AE2F-72BEB4913A8B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40FA-3D88-4DDB-B1A7-E1F9AD31CCCD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5B9C-55C8-4896-9323-A6D56DB681B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D2F4-55E4-4584-9173-E8880A259D3C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86E-2AA9-4182-AF7D-7BDE00FF7A67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7013-C551-45F4-9AD1-E245619AC327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BE5D-9AB3-486F-96CB-1BC1C8A90F0C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8DD-037F-4686-B1D9-C9BE14A6F971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E887-2E47-4BC8-8360-A46A5D212627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F884-26DD-4974-B062-6BC14B49DBB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45" y="149858"/>
            <a:ext cx="6914515" cy="93662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Program: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6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BCA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945" y="4890770"/>
            <a:ext cx="3369076" cy="103378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INSTRUCTOR</a:t>
            </a:r>
            <a:endParaRPr lang="en-US" sz="2800" dirty="0"/>
          </a:p>
          <a:p>
            <a:pPr algn="l"/>
            <a:r>
              <a:rPr lang="en-US" sz="3200" dirty="0" smtClean="0"/>
              <a:t>Yubaraj Rai</a:t>
            </a:r>
            <a:endParaRPr 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05733" y="47879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204008" y="1913573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7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charset="0"/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863600" y="2295157"/>
            <a:ext cx="7450455" cy="989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COURSE TITLE</a:t>
            </a:r>
            <a:br>
              <a:rPr lang="en-US" altLang="zh-CN" sz="18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</a:br>
            <a:r>
              <a:rPr lang="en-US" altLang="zh-CN" sz="10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/>
            </a:r>
            <a:b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</a:b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+mn-ea"/>
              </a:rPr>
              <a:t>Web Technology</a:t>
            </a:r>
          </a:p>
        </p:txBody>
      </p:sp>
      <p:pic>
        <p:nvPicPr>
          <p:cNvPr id="20" name="Picture 19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5" y="1059414"/>
            <a:ext cx="3501423" cy="9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14197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DTD vs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13BE-B7C6-4F36-91C9-5B0256C4E491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66716"/>
              </p:ext>
            </p:extLst>
          </p:nvPr>
        </p:nvGraphicFramePr>
        <p:xfrm>
          <a:off x="322728" y="147920"/>
          <a:ext cx="11685496" cy="607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0452"/>
                <a:gridCol w="5182296"/>
                <a:gridCol w="5842748"/>
              </a:tblGrid>
              <a:tr h="58151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S.N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DTD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XSD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</a:t>
                      </a:r>
                      <a:r>
                        <a:rPr lang="en-US" sz="2000" baseline="0" dirty="0" smtClean="0"/>
                        <a:t> stands for Document Type Definition.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stands for XML Schema</a:t>
                      </a:r>
                      <a:r>
                        <a:rPr lang="en-US" sz="2000" baseline="0" dirty="0" smtClean="0"/>
                        <a:t> Definition.</a:t>
                      </a:r>
                      <a:endParaRPr lang="en-US" sz="2000" dirty="0"/>
                    </a:p>
                  </a:txBody>
                  <a:tcPr/>
                </a:tc>
              </a:tr>
              <a:tr h="1003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DTD’s are derived from SGML Syntax: (Standard Generalized</a:t>
                      </a:r>
                      <a:r>
                        <a:rPr lang="en-US" sz="2000" baseline="0" dirty="0" smtClean="0"/>
                        <a:t> Markup Language</a:t>
                      </a:r>
                      <a:r>
                        <a:rPr lang="en-US" sz="2000" dirty="0" smtClean="0"/>
                        <a:t>).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XSD’s</a:t>
                      </a:r>
                      <a:r>
                        <a:rPr lang="en-US" sz="2000" dirty="0" smtClean="0"/>
                        <a:t> are written in XML.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doesn’t</a:t>
                      </a:r>
                      <a:r>
                        <a:rPr lang="en-US" sz="2000" baseline="0" dirty="0" smtClean="0"/>
                        <a:t> supports datatypes.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XML Schema supports datatype.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doesn’t support</a:t>
                      </a:r>
                      <a:r>
                        <a:rPr lang="en-US" sz="2000" baseline="0" dirty="0" smtClean="0"/>
                        <a:t>s Namespace.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XSL supports</a:t>
                      </a:r>
                      <a:r>
                        <a:rPr lang="en-US" sz="2000" baseline="0" dirty="0" smtClean="0"/>
                        <a:t> Namespace.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doesn’t define order of child elements.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XSD</a:t>
                      </a:r>
                      <a:r>
                        <a:rPr lang="en-US" sz="2000" dirty="0" smtClean="0"/>
                        <a:t> define order of child elements.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is not </a:t>
                      </a:r>
                      <a:r>
                        <a:rPr lang="en-US" sz="2000" dirty="0" err="1" smtClean="0"/>
                        <a:t>eXtensible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XSD</a:t>
                      </a:r>
                      <a:r>
                        <a:rPr lang="en-US" sz="2000" dirty="0" smtClean="0"/>
                        <a:t> is </a:t>
                      </a:r>
                      <a:r>
                        <a:rPr lang="en-US" sz="2000" dirty="0" err="1" smtClean="0"/>
                        <a:t>eXtensible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1003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is not simple to learn.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XSD</a:t>
                      </a:r>
                      <a:r>
                        <a:rPr lang="en-US" sz="2000" dirty="0" smtClean="0"/>
                        <a:t> is simple to learn,</a:t>
                      </a:r>
                      <a:r>
                        <a:rPr lang="en-US" sz="2000" baseline="0" dirty="0" smtClean="0"/>
                        <a:t> because you don’t need to learn new language than XML.</a:t>
                      </a:r>
                      <a:endParaRPr lang="en-US" sz="2000" dirty="0"/>
                    </a:p>
                  </a:txBody>
                  <a:tcPr/>
                </a:tc>
              </a:tr>
              <a:tr h="581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DTD provides less control on XML structure.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XSD</a:t>
                      </a:r>
                      <a:r>
                        <a:rPr lang="en-US" sz="2000" baseline="0" dirty="0" smtClean="0"/>
                        <a:t> provides more control </a:t>
                      </a:r>
                      <a:r>
                        <a:rPr lang="en-US" sz="2000" dirty="0" smtClean="0"/>
                        <a:t>on XML structure.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4EBA-F057-43B8-831C-24FAE6BECCD4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153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</vt:lpstr>
      <vt:lpstr>宋体</vt:lpstr>
      <vt:lpstr>Arial</vt:lpstr>
      <vt:lpstr>Calibri</vt:lpstr>
      <vt:lpstr>Calibri Light</vt:lpstr>
      <vt:lpstr>Office Theme</vt:lpstr>
      <vt:lpstr>Program: BCA</vt:lpstr>
      <vt:lpstr>DTD vs XSD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yubaraj rai</dc:creator>
  <cp:lastModifiedBy>Microsoft account</cp:lastModifiedBy>
  <cp:revision>291</cp:revision>
  <dcterms:created xsi:type="dcterms:W3CDTF">2022-11-14T15:44:08Z</dcterms:created>
  <dcterms:modified xsi:type="dcterms:W3CDTF">2022-12-11T08:03:29Z</dcterms:modified>
</cp:coreProperties>
</file>