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Proxima Nova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Jason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200"/>
              <a:t>Yun</a:t>
            </a:r>
          </a:p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200"/>
              <a:t>•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Please include the problem statement</a:t>
            </a:r>
          </a:p>
          <a:p>
            <a:pPr lvl="0" rtl="0">
              <a:lnSpc>
                <a:spcPct val="90000"/>
              </a:lnSpc>
              <a:spcBef>
                <a:spcPts val="400"/>
              </a:spcBef>
              <a:buNone/>
            </a:pPr>
            <a:r>
              <a:rPr lang="en" sz="1200"/>
              <a:t>•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Which system is designed?</a:t>
            </a:r>
          </a:p>
          <a:p>
            <a:pPr lvl="0" rtl="0">
              <a:lnSpc>
                <a:spcPct val="90000"/>
              </a:lnSpc>
              <a:spcBef>
                <a:spcPts val="400"/>
              </a:spcBef>
              <a:buNone/>
            </a:pPr>
            <a:r>
              <a:rPr lang="en" sz="1200"/>
              <a:t>•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What is the problem you are trying to solve?</a:t>
            </a:r>
          </a:p>
          <a:p>
            <a:pPr lvl="0" rtl="0">
              <a:lnSpc>
                <a:spcPct val="90000"/>
              </a:lnSpc>
              <a:spcBef>
                <a:spcPts val="400"/>
              </a:spcBef>
              <a:buNone/>
            </a:pPr>
            <a:r>
              <a:rPr lang="en" sz="1200"/>
              <a:t>•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What is the limitation of the simple implementation that you have tested?</a:t>
            </a:r>
          </a:p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200"/>
              <a:t>•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This may include one or two slides</a:t>
            </a:r>
          </a:p>
          <a:p>
            <a:pPr lv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200"/>
              <a:t>Yun</a:t>
            </a:r>
          </a:p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200"/>
              <a:t>•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Please include the problem statement</a:t>
            </a:r>
          </a:p>
          <a:p>
            <a:pPr lvl="0" rtl="0">
              <a:lnSpc>
                <a:spcPct val="90000"/>
              </a:lnSpc>
              <a:spcBef>
                <a:spcPts val="400"/>
              </a:spcBef>
              <a:buNone/>
            </a:pPr>
            <a:r>
              <a:rPr lang="en" sz="1200"/>
              <a:t>•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Which system is designed?</a:t>
            </a:r>
          </a:p>
          <a:p>
            <a:pPr lvl="0" rtl="0">
              <a:lnSpc>
                <a:spcPct val="90000"/>
              </a:lnSpc>
              <a:spcBef>
                <a:spcPts val="400"/>
              </a:spcBef>
              <a:buNone/>
            </a:pPr>
            <a:r>
              <a:rPr lang="en" sz="1200"/>
              <a:t>•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What is the problem you are trying to solve?</a:t>
            </a:r>
          </a:p>
          <a:p>
            <a:pPr lvl="0" rtl="0">
              <a:lnSpc>
                <a:spcPct val="90000"/>
              </a:lnSpc>
              <a:spcBef>
                <a:spcPts val="400"/>
              </a:spcBef>
              <a:buNone/>
            </a:pPr>
            <a:r>
              <a:rPr lang="en" sz="1200"/>
              <a:t>•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What is the limitation of the simple implementation that you have tested?</a:t>
            </a:r>
          </a:p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200"/>
              <a:t>•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This may include one or two slides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200"/>
              <a:t>Erynn</a:t>
            </a:r>
          </a:p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200"/>
              <a:t>•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This is a summary that should describe your planned methods, algorithms, and systems</a:t>
            </a:r>
          </a:p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200"/>
              <a:t>•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This only requires several bullet points and one slide.  This can be extended to a second slide as desired.</a:t>
            </a:r>
          </a:p>
          <a:p>
            <a:pPr lvl="0" rtl="0">
              <a:lnSpc>
                <a:spcPct val="90000"/>
              </a:lnSpc>
              <a:spcBef>
                <a:spcPts val="40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200"/>
              <a:t>Katrina</a:t>
            </a:r>
          </a:p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200"/>
              <a:t>•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This describes your system implementation and includes one (or more slides)</a:t>
            </a:r>
          </a:p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200"/>
              <a:t>•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This could include a photograph or photographs of your system that permit the audience of your presentation to visualize your IoT development.</a:t>
            </a:r>
          </a:p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200"/>
              <a:t>•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This could include diagrams or schematics followed by detailed description of your system.</a:t>
            </a:r>
          </a:p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200"/>
              <a:t>•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This can also include a video of a system demonstration (this is optional)</a:t>
            </a:r>
          </a:p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200"/>
              <a:t>•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This can also include a live system demonstration.  (This is also optional and can be viewed after class or by arrangement depending on time available.)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Katrina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Katrina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Katrina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200"/>
              <a:t>Jason</a:t>
            </a:r>
          </a:p>
          <a:p>
            <a:pPr lvl="0" rtl="0">
              <a:lnSpc>
                <a:spcPct val="90000"/>
              </a:lnSpc>
              <a:spcBef>
                <a:spcPts val="800"/>
              </a:spcBef>
              <a:buNone/>
            </a:pPr>
            <a:r>
              <a:rPr lang="en" sz="1200"/>
              <a:t>•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Each team member should include one or two bullets describing their responsibilities and contributions. This can include one or two slides.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3 IoT Product Development Presentation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32"/>
            <a:ext cx="8123100" cy="98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Members: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Katrina Duong, Jason Less, Yun Xu, Erynn Phan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1511825"/>
            <a:ext cx="8520600" cy="79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b="1"/>
              <a:t>Questions?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237" y="69625"/>
            <a:ext cx="6063532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305550"/>
            <a:ext cx="8520600" cy="79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/>
              <a:t>Problem Statement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098450"/>
            <a:ext cx="8520600" cy="374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200"/>
              <a:t>First Design:</a:t>
            </a:r>
          </a:p>
          <a:p>
            <a:pPr marL="914400" lvl="1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200"/>
              <a:t>We first implemented a simple password-authenticated IoT system to unlock a door using the Intel Edison.</a:t>
            </a:r>
          </a:p>
          <a:p>
            <a:pPr marL="914400" lvl="1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200"/>
              <a:t>Used a light sensor to generate a four-digit binary password. </a:t>
            </a:r>
          </a:p>
          <a:p>
            <a:pPr marL="914400" lvl="1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200"/>
              <a:t>Sent password to server with username, and waited for verification from the server. 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200"/>
              <a:t>Problem:</a:t>
            </a:r>
          </a:p>
          <a:p>
            <a:pPr marL="914400" lvl="1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200"/>
              <a:t>Brute Force Attack</a:t>
            </a:r>
          </a:p>
          <a:p>
            <a:pPr marL="914400" lvl="1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200"/>
              <a:t>Man-in-the-Middle Attack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305550"/>
            <a:ext cx="8520600" cy="79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/>
              <a:t>Problem Statement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201150"/>
            <a:ext cx="8520600" cy="29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200"/>
              <a:t>Limitations of our simple implementation include: </a:t>
            </a:r>
          </a:p>
          <a:p>
            <a:pPr marL="9144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2200"/>
              <a:t>The password is too short and simple</a:t>
            </a:r>
          </a:p>
          <a:p>
            <a:pPr marL="9144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2200"/>
              <a:t>No limit on number of attempts</a:t>
            </a:r>
          </a:p>
          <a:p>
            <a:pPr marL="9144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2200"/>
              <a:t>No encryption is implemented, allowing man-in-the-middle attacks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550" y="2768575"/>
            <a:ext cx="2603400" cy="191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9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 b="1"/>
              <a:t>Design Overview: Technical Approach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237925"/>
            <a:ext cx="8520600" cy="333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-"/>
            </a:pPr>
            <a:r>
              <a:rPr lang="en" dirty="0"/>
              <a:t>A button and 4 light sensors receive user input.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-"/>
            </a:pPr>
            <a:r>
              <a:rPr lang="en" dirty="0"/>
              <a:t>The button designates which light sensor is active. 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-"/>
            </a:pPr>
            <a:r>
              <a:rPr lang="en" dirty="0"/>
              <a:t>Two possible digits are assigned to each light sensor:</a:t>
            </a:r>
          </a:p>
          <a:p>
            <a:pPr marL="914400" lvl="1" indent="-381000" rtl="0">
              <a:spcBef>
                <a:spcPts val="0"/>
              </a:spcBef>
              <a:buSzPct val="100000"/>
              <a:buChar char="-"/>
            </a:pPr>
            <a:r>
              <a:rPr lang="en" sz="1800" dirty="0"/>
              <a:t>Light sensor 0 produces either 0 or 1.</a:t>
            </a:r>
          </a:p>
          <a:p>
            <a:pPr marL="914400" lvl="1" indent="-381000" rtl="0">
              <a:spcBef>
                <a:spcPts val="0"/>
              </a:spcBef>
              <a:buSzPct val="100000"/>
              <a:buChar char="-"/>
            </a:pPr>
            <a:r>
              <a:rPr lang="en" sz="1800" dirty="0"/>
              <a:t>Light sensor 1 produces either 2 or 3, etc.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-"/>
            </a:pPr>
            <a:r>
              <a:rPr lang="en" dirty="0"/>
              <a:t>Covering a light sensor produces the lower number for that light sensor, and not covering it produces the higher number.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9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/>
              <a:t>IoT System Implementation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237925"/>
            <a:ext cx="8520600" cy="333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  <a:buChar char="-"/>
            </a:pPr>
            <a:r>
              <a:rPr lang="en" sz="2200"/>
              <a:t>Protection against brute force attacks:</a:t>
            </a: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  <a:buChar char="-"/>
            </a:pPr>
            <a:r>
              <a:rPr lang="en" sz="2200"/>
              <a:t>8 digit password where each digit has a range of 0-7. </a:t>
            </a:r>
          </a:p>
          <a:p>
            <a:pPr marL="1371600" lvl="2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200"/>
              <a:t>generated using a button and four light sensors</a:t>
            </a: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  <a:buChar char="-"/>
            </a:pPr>
            <a:r>
              <a:rPr lang="en" sz="2200"/>
              <a:t>Penalty for entering the wrong password: After 3 failed attempts, our Intel Edison will be locked from retrying for 5 minutes. 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  <a:buChar char="-"/>
            </a:pPr>
            <a:r>
              <a:rPr lang="en" sz="2200"/>
              <a:t>Protection against man-in-the-middle attacks:</a:t>
            </a: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9090"/>
              <a:buChar char="-"/>
            </a:pPr>
            <a:r>
              <a:rPr lang="en" sz="2200"/>
              <a:t>Encryption and decryption upon sending and receiving messages to/from the server.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87" y="105100"/>
            <a:ext cx="36290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 descr="1.JPG"/>
          <p:cNvPicPr preferRelativeResize="0"/>
          <p:nvPr/>
        </p:nvPicPr>
        <p:blipFill rotWithShape="1">
          <a:blip r:embed="rId3">
            <a:alphaModFix/>
          </a:blip>
          <a:srcRect b="3502"/>
          <a:stretch/>
        </p:blipFill>
        <p:spPr>
          <a:xfrm>
            <a:off x="1837025" y="76187"/>
            <a:ext cx="5469949" cy="496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 descr="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975" y="152400"/>
            <a:ext cx="475737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9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300" b="1"/>
              <a:t>Team and Responsibilities and Contribution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241300" y="1009325"/>
            <a:ext cx="8591100" cy="3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400" dirty="0"/>
              <a:t>Katrina Duong and Erynn Phan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-"/>
            </a:pPr>
            <a:r>
              <a:rPr lang="en" dirty="0"/>
              <a:t>worked on implementing SSL/TLS encryption on top of our existing client code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-"/>
            </a:pPr>
            <a:r>
              <a:rPr lang="en" dirty="0"/>
              <a:t>debugged the code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400" dirty="0"/>
              <a:t>Jason Less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-"/>
            </a:pPr>
            <a:r>
              <a:rPr lang="en" dirty="0"/>
              <a:t>worked on improving the client by adding extra light sensors to input an 8 digit password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-"/>
            </a:pPr>
            <a:r>
              <a:rPr lang="en" dirty="0"/>
              <a:t>looped the code so the user can try 3 times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400" dirty="0"/>
              <a:t>Yun Xu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-"/>
            </a:pPr>
            <a:r>
              <a:rPr lang="en" dirty="0"/>
              <a:t>worked on the simple implementation, helped improv</a:t>
            </a:r>
            <a:r>
              <a:rPr lang="en-US" dirty="0" err="1"/>
              <a:t>ing</a:t>
            </a:r>
            <a:r>
              <a:rPr lang="en-US" dirty="0"/>
              <a:t> the simple</a:t>
            </a:r>
            <a:r>
              <a:rPr lang="en" dirty="0"/>
              <a:t> implementation, and worked on our presentation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Microsoft Office PowerPoint</Application>
  <PresentationFormat>On-screen Show (16:9)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Proxima Nova</vt:lpstr>
      <vt:lpstr>Arial</vt:lpstr>
      <vt:lpstr>Calibri</vt:lpstr>
      <vt:lpstr>spearmint</vt:lpstr>
      <vt:lpstr>Group 3 IoT Product Development Presentation</vt:lpstr>
      <vt:lpstr>Problem Statement</vt:lpstr>
      <vt:lpstr>Problem Statement</vt:lpstr>
      <vt:lpstr>Design Overview: Technical Approach</vt:lpstr>
      <vt:lpstr>IoT System Implementation</vt:lpstr>
      <vt:lpstr>PowerPoint Presentation</vt:lpstr>
      <vt:lpstr>PowerPoint Presentation</vt:lpstr>
      <vt:lpstr>PowerPoint Presentation</vt:lpstr>
      <vt:lpstr>Team and Responsibilities and Contribution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 IoT Product Development Presentation</dc:title>
  <cp:lastModifiedBy>Yun Xu</cp:lastModifiedBy>
  <cp:revision>1</cp:revision>
  <dcterms:modified xsi:type="dcterms:W3CDTF">2017-08-23T04:51:54Z</dcterms:modified>
</cp:coreProperties>
</file>