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97" r:id="rId3"/>
    <p:sldId id="268" r:id="rId4"/>
    <p:sldId id="282" r:id="rId5"/>
    <p:sldId id="262" r:id="rId6"/>
    <p:sldId id="263" r:id="rId7"/>
    <p:sldId id="264" r:id="rId8"/>
    <p:sldId id="266" r:id="rId9"/>
    <p:sldId id="265" r:id="rId10"/>
    <p:sldId id="267" r:id="rId11"/>
    <p:sldId id="270" r:id="rId12"/>
    <p:sldId id="257" r:id="rId13"/>
    <p:sldId id="258" r:id="rId14"/>
    <p:sldId id="259" r:id="rId15"/>
    <p:sldId id="260" r:id="rId16"/>
    <p:sldId id="261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068750000000006E-2"/>
          <c:y val="8.9351851851851793E-2"/>
          <c:w val="0.89474374999999995"/>
          <c:h val="0.6245111111111110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d-cache读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暴力算法 500*500</c:v>
                </c:pt>
                <c:pt idx="1">
                  <c:v>分块 512*512</c:v>
                </c:pt>
                <c:pt idx="2">
                  <c:v>robustic 500*500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621498605</c:v>
                </c:pt>
                <c:pt idx="1">
                  <c:v>356961101</c:v>
                </c:pt>
                <c:pt idx="2">
                  <c:v>119010392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2-4326-834F-BCF5A851AB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d-cache写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暴力算法 500*500</c:v>
                </c:pt>
                <c:pt idx="1">
                  <c:v>分块 512*512</c:v>
                </c:pt>
                <c:pt idx="2">
                  <c:v>robustic 500*500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69512962</c:v>
                </c:pt>
                <c:pt idx="1">
                  <c:v>78119859</c:v>
                </c:pt>
                <c:pt idx="2">
                  <c:v>65914243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B2-4326-834F-BCF5A851AB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暴力算法 500*500</c:v>
                </c:pt>
                <c:pt idx="1">
                  <c:v>分块 512*512</c:v>
                </c:pt>
                <c:pt idx="2">
                  <c:v>robustic 500*500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1300378105</c:v>
                </c:pt>
                <c:pt idx="1">
                  <c:v>1542203193</c:v>
                </c:pt>
                <c:pt idx="2">
                  <c:v>1711306607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B2-4326-834F-BCF5A851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d-cache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暴力算法 500*500</c:v>
                </c:pt>
                <c:pt idx="1">
                  <c:v>分块 512*512</c:v>
                </c:pt>
                <c:pt idx="2">
                  <c:v>robustic 500*500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691011567</c:v>
                </c:pt>
                <c:pt idx="1">
                  <c:v>435080960</c:v>
                </c:pt>
                <c:pt idx="2">
                  <c:v>184924635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B2-4326-834F-BCF5A851AB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总次数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暴力算法 500*500</c:v>
                </c:pt>
                <c:pt idx="1">
                  <c:v>分块 512*512</c:v>
                </c:pt>
                <c:pt idx="2">
                  <c:v>robustic 500*500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1991389672</c:v>
                </c:pt>
                <c:pt idx="1">
                  <c:v>1977284153</c:v>
                </c:pt>
                <c:pt idx="2">
                  <c:v>1896231242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B2-4326-834F-BCF5A851AB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0856591"/>
        <c:axId val="950878463"/>
      </c:line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d</a:t>
            </a:r>
            <a:r>
              <a:rPr lang="en-US" dirty="0"/>
              <a:t>-cache</a:t>
            </a:r>
            <a:r>
              <a:rPr lang="zh-CN" dirty="0"/>
              <a:t>命中率比较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0.4819</c:v>
                </c:pt>
                <c:pt idx="1">
                  <c:v>0.4819</c:v>
                </c:pt>
                <c:pt idx="2">
                  <c:v>0.67259999999999998</c:v>
                </c:pt>
                <c:pt idx="3">
                  <c:v>0.81399999999999995</c:v>
                </c:pt>
                <c:pt idx="4">
                  <c:v>0.44640000000000002</c:v>
                </c:pt>
                <c:pt idx="5">
                  <c:v>0.497</c:v>
                </c:pt>
                <c:pt idx="6">
                  <c:v>0.67310000000000003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E-4555-8797-C3C1DB21B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ikj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0.82150000000000001</c:v>
                </c:pt>
                <c:pt idx="1">
                  <c:v>0.82150000000000001</c:v>
                </c:pt>
                <c:pt idx="2">
                  <c:v>0.88660000000000005</c:v>
                </c:pt>
                <c:pt idx="3">
                  <c:v>0.91969999999999996</c:v>
                </c:pt>
                <c:pt idx="4">
                  <c:v>0.8831</c:v>
                </c:pt>
                <c:pt idx="5">
                  <c:v>0.8649</c:v>
                </c:pt>
                <c:pt idx="6">
                  <c:v>0.94410000000000005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E-4555-8797-C3C1DB21B4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d-cache</a:t>
            </a:r>
            <a:r>
              <a:rPr lang="zh-CN" altLang="en-US" dirty="0"/>
              <a:t>读</a:t>
            </a:r>
            <a:r>
              <a:rPr lang="zh-CN" dirty="0"/>
              <a:t>命中率比较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0.2374</c:v>
                </c:pt>
                <c:pt idx="1">
                  <c:v>0.2374</c:v>
                </c:pt>
                <c:pt idx="2">
                  <c:v>0.52639999999999998</c:v>
                </c:pt>
                <c:pt idx="3">
                  <c:v>0.71819999999999995</c:v>
                </c:pt>
                <c:pt idx="4">
                  <c:v>0.17100000000000001</c:v>
                </c:pt>
                <c:pt idx="5">
                  <c:v>0.25169999999999998</c:v>
                </c:pt>
                <c:pt idx="6">
                  <c:v>0.50070000000000003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7-4D05-BC4F-420660545D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ikj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0.73880000000000001</c:v>
                </c:pt>
                <c:pt idx="1">
                  <c:v>0.73880000000000001</c:v>
                </c:pt>
                <c:pt idx="2">
                  <c:v>0.83120000000000005</c:v>
                </c:pt>
                <c:pt idx="3">
                  <c:v>0.88039999999999996</c:v>
                </c:pt>
                <c:pt idx="4">
                  <c:v>0.83679999999999999</c:v>
                </c:pt>
                <c:pt idx="5">
                  <c:v>0.81259999999999999</c:v>
                </c:pt>
                <c:pt idx="6">
                  <c:v>0.91659999999999997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87-4D05-BC4F-420660545D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d-cache</a:t>
            </a:r>
            <a:r>
              <a:rPr lang="zh-CN" altLang="en-US" dirty="0"/>
              <a:t>写</a:t>
            </a:r>
            <a:r>
              <a:rPr lang="zh-CN" dirty="0"/>
              <a:t>命中率比较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0.93979999999999997</c:v>
                </c:pt>
                <c:pt idx="1">
                  <c:v>0.93979999999999997</c:v>
                </c:pt>
                <c:pt idx="2">
                  <c:v>0.94650000000000001</c:v>
                </c:pt>
                <c:pt idx="3">
                  <c:v>0.99339999999999995</c:v>
                </c:pt>
                <c:pt idx="4">
                  <c:v>0.96230000000000004</c:v>
                </c:pt>
                <c:pt idx="5">
                  <c:v>0.95630000000000004</c:v>
                </c:pt>
                <c:pt idx="6">
                  <c:v>0.99590000000000001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8-49DC-AA63-D8D69DA06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ikj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0.97629999999999995</c:v>
                </c:pt>
                <c:pt idx="1">
                  <c:v>0.97629999999999995</c:v>
                </c:pt>
                <c:pt idx="2">
                  <c:v>0.99029999999999996</c:v>
                </c:pt>
                <c:pt idx="3">
                  <c:v>0.99339999999999995</c:v>
                </c:pt>
                <c:pt idx="4">
                  <c:v>0.96970000000000001</c:v>
                </c:pt>
                <c:pt idx="5">
                  <c:v>0.96279999999999999</c:v>
                </c:pt>
                <c:pt idx="6">
                  <c:v>0.99570000000000003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A8-49DC-AA63-D8D69DA060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d</a:t>
            </a:r>
            <a:r>
              <a:rPr lang="en-US" dirty="0"/>
              <a:t>-cache</a:t>
            </a:r>
            <a:r>
              <a:rPr lang="zh-CN" dirty="0"/>
              <a:t>命中率比较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2K 8B 写直达</c:v>
                </c:pt>
                <c:pt idx="2">
                  <c:v>4K 8B 写直达</c:v>
                </c:pt>
                <c:pt idx="3">
                  <c:v>1K 4B 2路 LRU 写直达</c:v>
                </c:pt>
                <c:pt idx="4">
                  <c:v>1K 4B 2路 RANDOM 写直达</c:v>
                </c:pt>
                <c:pt idx="5">
                  <c:v>1K 4B 全相联 LRU 写直达</c:v>
                </c:pt>
                <c:pt idx="6">
                  <c:v>1K 4B 全相联 Random 写直达</c:v>
                </c:pt>
                <c:pt idx="7">
                  <c:v>1K 8B 全相联 Random 写直达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0.4819</c:v>
                </c:pt>
                <c:pt idx="1">
                  <c:v>0.67259999999999998</c:v>
                </c:pt>
                <c:pt idx="2">
                  <c:v>0.81399999999999995</c:v>
                </c:pt>
                <c:pt idx="3">
                  <c:v>0.44640000000000002</c:v>
                </c:pt>
                <c:pt idx="4">
                  <c:v>0.497</c:v>
                </c:pt>
                <c:pt idx="5">
                  <c:v>0.96441100000000002</c:v>
                </c:pt>
                <c:pt idx="6">
                  <c:v>0.89373599999999997</c:v>
                </c:pt>
                <c:pt idx="7">
                  <c:v>0.65776199999999996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4-4A1F-9F3E-3A58BBFD51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ikj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2K 8B 写直达</c:v>
                </c:pt>
                <c:pt idx="2">
                  <c:v>4K 8B 写直达</c:v>
                </c:pt>
                <c:pt idx="3">
                  <c:v>1K 4B 2路 LRU 写直达</c:v>
                </c:pt>
                <c:pt idx="4">
                  <c:v>1K 4B 2路 RANDOM 写直达</c:v>
                </c:pt>
                <c:pt idx="5">
                  <c:v>1K 4B 全相联 LRU 写直达</c:v>
                </c:pt>
                <c:pt idx="6">
                  <c:v>1K 4B 全相联 Random 写直达</c:v>
                </c:pt>
                <c:pt idx="7">
                  <c:v>1K 8B 全相联 Random 写直达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0.82150000000000001</c:v>
                </c:pt>
                <c:pt idx="1">
                  <c:v>0.88660000000000005</c:v>
                </c:pt>
                <c:pt idx="2">
                  <c:v>0.91969999999999996</c:v>
                </c:pt>
                <c:pt idx="3">
                  <c:v>0.8831</c:v>
                </c:pt>
                <c:pt idx="4">
                  <c:v>0.8649</c:v>
                </c:pt>
                <c:pt idx="5">
                  <c:v>0.966669</c:v>
                </c:pt>
                <c:pt idx="6">
                  <c:v>0.96491300000000002</c:v>
                </c:pt>
                <c:pt idx="7">
                  <c:v>0.98224500000000003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4-4A1F-9F3E-3A58BBFD51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500*500 ikj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3068750000000006E-2"/>
          <c:y val="8.9351851851851793E-2"/>
          <c:w val="0.89474374999999995"/>
          <c:h val="0.624511111111111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0.91511299999999995</c:v>
                </c:pt>
                <c:pt idx="1">
                  <c:v>0.91511299999999995</c:v>
                </c:pt>
                <c:pt idx="2">
                  <c:v>0.99205100000000002</c:v>
                </c:pt>
                <c:pt idx="3">
                  <c:v>0.99729199999999996</c:v>
                </c:pt>
                <c:pt idx="4">
                  <c:v>0.98410600000000004</c:v>
                </c:pt>
                <c:pt idx="5">
                  <c:v>0.98565199999999997</c:v>
                </c:pt>
                <c:pt idx="6">
                  <c:v>0.99597000000000002</c:v>
                </c:pt>
                <c:pt idx="7">
                  <c:v>0.99590500000000004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9-449C-AFC4-E0733694C7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d-cache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0.79476000000000002</c:v>
                </c:pt>
                <c:pt idx="1">
                  <c:v>0.79476000000000002</c:v>
                </c:pt>
                <c:pt idx="2">
                  <c:v>0.93046099999999998</c:v>
                </c:pt>
                <c:pt idx="3">
                  <c:v>0.93951899999999999</c:v>
                </c:pt>
                <c:pt idx="4">
                  <c:v>0.93198400000000003</c:v>
                </c:pt>
                <c:pt idx="5">
                  <c:v>0.92844599999999999</c:v>
                </c:pt>
                <c:pt idx="6">
                  <c:v>0.94020000000000004</c:v>
                </c:pt>
                <c:pt idx="7">
                  <c:v>0.938392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99-449C-AFC4-E0733694C7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d-cache读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0.82241399999999998</c:v>
                </c:pt>
                <c:pt idx="1">
                  <c:v>0.82241399999999998</c:v>
                </c:pt>
                <c:pt idx="2">
                  <c:v>0.92460200000000003</c:v>
                </c:pt>
                <c:pt idx="3">
                  <c:v>0.93294900000000003</c:v>
                </c:pt>
                <c:pt idx="4">
                  <c:v>0.92793899999999996</c:v>
                </c:pt>
                <c:pt idx="5">
                  <c:v>0.92476100000000006</c:v>
                </c:pt>
                <c:pt idx="6">
                  <c:v>0.93368899999999999</c:v>
                </c:pt>
                <c:pt idx="7">
                  <c:v>0.93191199999999996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99-449C-AFC4-E0733694C7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d-cache写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Sheet1!$E$2:$E$9</c:f>
              <c:numCache>
                <c:formatCode>0.00%</c:formatCode>
                <c:ptCount val="8"/>
                <c:pt idx="0">
                  <c:v>0.54751700000000003</c:v>
                </c:pt>
                <c:pt idx="1">
                  <c:v>0.54751700000000003</c:v>
                </c:pt>
                <c:pt idx="2">
                  <c:v>0.98284400000000005</c:v>
                </c:pt>
                <c:pt idx="3">
                  <c:v>0.99826300000000001</c:v>
                </c:pt>
                <c:pt idx="4">
                  <c:v>0.96814800000000001</c:v>
                </c:pt>
                <c:pt idx="5">
                  <c:v>0.96139600000000003</c:v>
                </c:pt>
                <c:pt idx="6">
                  <c:v>0.99841800000000003</c:v>
                </c:pt>
                <c:pt idx="7">
                  <c:v>0.99633000000000005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99-449C-AFC4-E0733694C7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512*512 </a:t>
            </a:r>
            <a:r>
              <a:rPr altLang="en-US"/>
              <a:t>分块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0.97466399999999997</c:v>
                </c:pt>
                <c:pt idx="1">
                  <c:v>0.97466399999999997</c:v>
                </c:pt>
                <c:pt idx="2">
                  <c:v>0.98731400000000002</c:v>
                </c:pt>
                <c:pt idx="3">
                  <c:v>0.99197100000000005</c:v>
                </c:pt>
                <c:pt idx="4">
                  <c:v>0.97760000000000002</c:v>
                </c:pt>
                <c:pt idx="5">
                  <c:v>0.98323799999999995</c:v>
                </c:pt>
                <c:pt idx="6">
                  <c:v>0.99525799999999998</c:v>
                </c:pt>
                <c:pt idx="7">
                  <c:v>0.99674499999999999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D-411D-B656-47CC8D87EF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d-cache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0.77496200000000004</c:v>
                </c:pt>
                <c:pt idx="1">
                  <c:v>0.77496200000000004</c:v>
                </c:pt>
                <c:pt idx="2">
                  <c:v>0.88286900000000001</c:v>
                </c:pt>
                <c:pt idx="3">
                  <c:v>0.94030199999999997</c:v>
                </c:pt>
                <c:pt idx="4">
                  <c:v>0.82149499999999998</c:v>
                </c:pt>
                <c:pt idx="5">
                  <c:v>0.827569</c:v>
                </c:pt>
                <c:pt idx="6">
                  <c:v>0.92992799999999998</c:v>
                </c:pt>
                <c:pt idx="7">
                  <c:v>0.930149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DD-411D-B656-47CC8D87EF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d-cache读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0.72945899999999997</c:v>
                </c:pt>
                <c:pt idx="1">
                  <c:v>0.72945899999999997</c:v>
                </c:pt>
                <c:pt idx="2">
                  <c:v>0.85994800000000005</c:v>
                </c:pt>
                <c:pt idx="3">
                  <c:v>0.92938200000000004</c:v>
                </c:pt>
                <c:pt idx="4">
                  <c:v>0.78878899999999996</c:v>
                </c:pt>
                <c:pt idx="5">
                  <c:v>0.79638500000000001</c:v>
                </c:pt>
                <c:pt idx="6">
                  <c:v>0.91495599999999999</c:v>
                </c:pt>
                <c:pt idx="7">
                  <c:v>0.91538900000000001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DD-411D-B656-47CC8D87EF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d-cache写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Sheet1!$E$2:$E$9</c:f>
              <c:numCache>
                <c:formatCode>0.00%</c:formatCode>
                <c:ptCount val="8"/>
                <c:pt idx="0">
                  <c:v>0.98288399999999998</c:v>
                </c:pt>
                <c:pt idx="1">
                  <c:v>0.98288399999999998</c:v>
                </c:pt>
                <c:pt idx="2">
                  <c:v>0.98760599999999998</c:v>
                </c:pt>
                <c:pt idx="3">
                  <c:v>0.990201</c:v>
                </c:pt>
                <c:pt idx="4">
                  <c:v>0.97094100000000005</c:v>
                </c:pt>
                <c:pt idx="5">
                  <c:v>0.97006300000000001</c:v>
                </c:pt>
                <c:pt idx="6">
                  <c:v>0.99833899999999998</c:v>
                </c:pt>
                <c:pt idx="7">
                  <c:v>0.99759600000000004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DD-411D-B656-47CC8D87EF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500*500 </a:t>
            </a:r>
            <a:r>
              <a:rPr lang="en-US" altLang="zh-CN"/>
              <a:t>robu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3068750000000006E-2"/>
          <c:y val="9.1944444444444398E-2"/>
          <c:w val="0.89474374999999995"/>
          <c:h val="0.624511111111111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0.98010299999999995</c:v>
                </c:pt>
                <c:pt idx="1">
                  <c:v>0.98010299999999995</c:v>
                </c:pt>
                <c:pt idx="2">
                  <c:v>0.99113399999999996</c:v>
                </c:pt>
                <c:pt idx="3">
                  <c:v>0.99683500000000003</c:v>
                </c:pt>
                <c:pt idx="4">
                  <c:v>0.98346599999999995</c:v>
                </c:pt>
                <c:pt idx="5">
                  <c:v>0.98576299999999994</c:v>
                </c:pt>
                <c:pt idx="6">
                  <c:v>0.99635200000000002</c:v>
                </c:pt>
                <c:pt idx="7">
                  <c:v>0.99743099999999996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E-44A0-A8A0-6F33D0B03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d-cache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0.84489300000000001</c:v>
                </c:pt>
                <c:pt idx="1">
                  <c:v>0.84489300000000001</c:v>
                </c:pt>
                <c:pt idx="2">
                  <c:v>0.91357200000000005</c:v>
                </c:pt>
                <c:pt idx="3">
                  <c:v>0.92898000000000003</c:v>
                </c:pt>
                <c:pt idx="4">
                  <c:v>0.87144200000000005</c:v>
                </c:pt>
                <c:pt idx="5">
                  <c:v>0.85655700000000001</c:v>
                </c:pt>
                <c:pt idx="6">
                  <c:v>0.94716100000000003</c:v>
                </c:pt>
                <c:pt idx="7">
                  <c:v>0.93714600000000003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E-44A0-A8A0-6F33D0B039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d-cache读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0.79749999999999999</c:v>
                </c:pt>
                <c:pt idx="1">
                  <c:v>0.79749999999999999</c:v>
                </c:pt>
                <c:pt idx="2">
                  <c:v>0.88111799999999996</c:v>
                </c:pt>
                <c:pt idx="3">
                  <c:v>0.89752900000000002</c:v>
                </c:pt>
                <c:pt idx="4">
                  <c:v>0.83925399999999994</c:v>
                </c:pt>
                <c:pt idx="5">
                  <c:v>0.82487900000000003</c:v>
                </c:pt>
                <c:pt idx="6">
                  <c:v>0.91907899999999998</c:v>
                </c:pt>
                <c:pt idx="7">
                  <c:v>0.906663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E-44A0-A8A0-6F33D0B039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d-cache写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Sheet1!$E$2:$E$9</c:f>
              <c:numCache>
                <c:formatCode>0.00%</c:formatCode>
                <c:ptCount val="8"/>
                <c:pt idx="0">
                  <c:v>0.93046200000000001</c:v>
                </c:pt>
                <c:pt idx="1">
                  <c:v>0.93046200000000001</c:v>
                </c:pt>
                <c:pt idx="2">
                  <c:v>0.97216800000000003</c:v>
                </c:pt>
                <c:pt idx="3">
                  <c:v>0.985765</c:v>
                </c:pt>
                <c:pt idx="4">
                  <c:v>0.929558</c:v>
                </c:pt>
                <c:pt idx="5">
                  <c:v>0.91375200000000001</c:v>
                </c:pt>
                <c:pt idx="6">
                  <c:v>0.99786399999999997</c:v>
                </c:pt>
                <c:pt idx="7">
                  <c:v>0.99218300000000004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E-44A0-A8A0-6F33D0B03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d-cache</a:t>
            </a:r>
            <a:r>
              <a:rPr lang="zh-CN" dirty="0"/>
              <a:t>命中率比较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暴力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0.79479999999999995</c:v>
                </c:pt>
                <c:pt idx="1">
                  <c:v>0.79479999999999995</c:v>
                </c:pt>
                <c:pt idx="2">
                  <c:v>0.93049999999999999</c:v>
                </c:pt>
                <c:pt idx="3">
                  <c:v>0.9395</c:v>
                </c:pt>
                <c:pt idx="4">
                  <c:v>0.93200000000000005</c:v>
                </c:pt>
                <c:pt idx="5">
                  <c:v>0.9284</c:v>
                </c:pt>
                <c:pt idx="6">
                  <c:v>0.94020000000000004</c:v>
                </c:pt>
                <c:pt idx="7">
                  <c:v>0.93840000000000001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7-4621-AF2A-A83D8E7BE3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分块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0.77500000000000002</c:v>
                </c:pt>
                <c:pt idx="1">
                  <c:v>0.77500000000000002</c:v>
                </c:pt>
                <c:pt idx="2">
                  <c:v>0.88290000000000002</c:v>
                </c:pt>
                <c:pt idx="3">
                  <c:v>0.94030000000000002</c:v>
                </c:pt>
                <c:pt idx="4">
                  <c:v>0.82150000000000001</c:v>
                </c:pt>
                <c:pt idx="5">
                  <c:v>0.8276</c:v>
                </c:pt>
                <c:pt idx="6">
                  <c:v>0.92989999999999995</c:v>
                </c:pt>
                <c:pt idx="7">
                  <c:v>0.93010000000000004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D7-4621-AF2A-A83D8E7BE3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0.84489999999999998</c:v>
                </c:pt>
                <c:pt idx="1">
                  <c:v>0.84489999999999998</c:v>
                </c:pt>
                <c:pt idx="2">
                  <c:v>0.91359999999999997</c:v>
                </c:pt>
                <c:pt idx="3">
                  <c:v>0.92900000000000005</c:v>
                </c:pt>
                <c:pt idx="4">
                  <c:v>0.87139999999999995</c:v>
                </c:pt>
                <c:pt idx="5">
                  <c:v>0.85660000000000003</c:v>
                </c:pt>
                <c:pt idx="6">
                  <c:v>0.94720000000000004</c:v>
                </c:pt>
                <c:pt idx="7">
                  <c:v>0.93710000000000004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D7-4621-AF2A-A83D8E7BE3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d</a:t>
            </a:r>
            <a:r>
              <a:rPr lang="en-US" dirty="0"/>
              <a:t>-cache</a:t>
            </a:r>
            <a:r>
              <a:rPr altLang="en-US" dirty="0"/>
              <a:t>读</a:t>
            </a:r>
            <a:r>
              <a:rPr lang="zh-CN" dirty="0"/>
              <a:t>命中率比较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暴力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0.82240000000000002</c:v>
                </c:pt>
                <c:pt idx="1">
                  <c:v>0.82240000000000002</c:v>
                </c:pt>
                <c:pt idx="2">
                  <c:v>0.92459999999999998</c:v>
                </c:pt>
                <c:pt idx="3">
                  <c:v>0.93289999999999995</c:v>
                </c:pt>
                <c:pt idx="4">
                  <c:v>0.92789999999999995</c:v>
                </c:pt>
                <c:pt idx="5">
                  <c:v>0.92479999999999996</c:v>
                </c:pt>
                <c:pt idx="6">
                  <c:v>0.93369999999999997</c:v>
                </c:pt>
                <c:pt idx="7">
                  <c:v>0.93189999999999995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A-47DC-AFD0-8E4BCF7A20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分块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0.72950000000000004</c:v>
                </c:pt>
                <c:pt idx="1">
                  <c:v>0.72950000000000004</c:v>
                </c:pt>
                <c:pt idx="2">
                  <c:v>0.8599</c:v>
                </c:pt>
                <c:pt idx="3">
                  <c:v>0.9294</c:v>
                </c:pt>
                <c:pt idx="4">
                  <c:v>0.78879999999999995</c:v>
                </c:pt>
                <c:pt idx="5">
                  <c:v>0.7964</c:v>
                </c:pt>
                <c:pt idx="6">
                  <c:v>0.91500000000000004</c:v>
                </c:pt>
                <c:pt idx="7">
                  <c:v>0.91539999999999999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A-47DC-AFD0-8E4BCF7A20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0.79749999999999999</c:v>
                </c:pt>
                <c:pt idx="1">
                  <c:v>0.79749999999999999</c:v>
                </c:pt>
                <c:pt idx="2">
                  <c:v>0.88109999999999999</c:v>
                </c:pt>
                <c:pt idx="3">
                  <c:v>0.89749999999999996</c:v>
                </c:pt>
                <c:pt idx="4">
                  <c:v>0.83930000000000005</c:v>
                </c:pt>
                <c:pt idx="5">
                  <c:v>0.82489999999999997</c:v>
                </c:pt>
                <c:pt idx="6">
                  <c:v>0.91910000000000003</c:v>
                </c:pt>
                <c:pt idx="7">
                  <c:v>0.90669999999999995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4A-47DC-AFD0-8E4BCF7A20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d-cache</a:t>
            </a:r>
            <a:r>
              <a:rPr lang="zh-CN" altLang="en-US" dirty="0"/>
              <a:t>写</a:t>
            </a:r>
            <a:r>
              <a:rPr lang="zh-CN" dirty="0"/>
              <a:t>命中率比较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暴力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0.54749999999999999</c:v>
                </c:pt>
                <c:pt idx="1">
                  <c:v>0.54749999999999999</c:v>
                </c:pt>
                <c:pt idx="2">
                  <c:v>0.98280000000000001</c:v>
                </c:pt>
                <c:pt idx="3">
                  <c:v>0.99829999999999997</c:v>
                </c:pt>
                <c:pt idx="4">
                  <c:v>0.96809999999999996</c:v>
                </c:pt>
                <c:pt idx="5">
                  <c:v>0.96140000000000003</c:v>
                </c:pt>
                <c:pt idx="6">
                  <c:v>0.99839999999999995</c:v>
                </c:pt>
                <c:pt idx="7">
                  <c:v>0.99629999999999996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6-4EBB-A0FF-A2C6467FB5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分块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0.9829</c:v>
                </c:pt>
                <c:pt idx="1">
                  <c:v>0.9829</c:v>
                </c:pt>
                <c:pt idx="2">
                  <c:v>0.98760000000000003</c:v>
                </c:pt>
                <c:pt idx="3">
                  <c:v>0.99019999999999997</c:v>
                </c:pt>
                <c:pt idx="4">
                  <c:v>0.97089999999999999</c:v>
                </c:pt>
                <c:pt idx="5">
                  <c:v>0.97009999999999996</c:v>
                </c:pt>
                <c:pt idx="6">
                  <c:v>0.99829999999999997</c:v>
                </c:pt>
                <c:pt idx="7">
                  <c:v>0.99760000000000004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6-4EBB-A0FF-A2C6467FB5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robu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  <c:pt idx="7">
                  <c:v>2K 4B 2路 RANDOM 写回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0.93049999999999999</c:v>
                </c:pt>
                <c:pt idx="1">
                  <c:v>0.93049999999999999</c:v>
                </c:pt>
                <c:pt idx="2">
                  <c:v>0.97219999999999995</c:v>
                </c:pt>
                <c:pt idx="3">
                  <c:v>0.98580000000000001</c:v>
                </c:pt>
                <c:pt idx="4">
                  <c:v>0.92959999999999998</c:v>
                </c:pt>
                <c:pt idx="5">
                  <c:v>0.91379999999999995</c:v>
                </c:pt>
                <c:pt idx="6">
                  <c:v>0.99790000000000001</c:v>
                </c:pt>
                <c:pt idx="7">
                  <c:v>0.99219999999999997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6-4EBB-A0FF-A2C6467FB5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jki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0.97519999999999996</c:v>
                </c:pt>
                <c:pt idx="1">
                  <c:v>0.97519999999999996</c:v>
                </c:pt>
                <c:pt idx="2">
                  <c:v>0.97960000000000003</c:v>
                </c:pt>
                <c:pt idx="3">
                  <c:v>0.98760000000000003</c:v>
                </c:pt>
                <c:pt idx="4">
                  <c:v>0.95433400000000002</c:v>
                </c:pt>
                <c:pt idx="5">
                  <c:v>0.96421100000000004</c:v>
                </c:pt>
                <c:pt idx="6">
                  <c:v>0.99483900000000003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7-4E1C-AFA2-3D25EE7C7C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d-cache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0.4819</c:v>
                </c:pt>
                <c:pt idx="1">
                  <c:v>0.4819</c:v>
                </c:pt>
                <c:pt idx="2">
                  <c:v>0.67259999999999998</c:v>
                </c:pt>
                <c:pt idx="3">
                  <c:v>0.81399999999999995</c:v>
                </c:pt>
                <c:pt idx="4">
                  <c:v>0.44644099999999998</c:v>
                </c:pt>
                <c:pt idx="5">
                  <c:v>0.49701600000000001</c:v>
                </c:pt>
                <c:pt idx="6">
                  <c:v>0.67309399999999997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17-4E1C-AFA2-3D25EE7C7C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d-cache读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0.2374</c:v>
                </c:pt>
                <c:pt idx="1">
                  <c:v>0.2374</c:v>
                </c:pt>
                <c:pt idx="2">
                  <c:v>0.52639999999999998</c:v>
                </c:pt>
                <c:pt idx="3">
                  <c:v>0.71819999999999995</c:v>
                </c:pt>
                <c:pt idx="4">
                  <c:v>0.17095399999999999</c:v>
                </c:pt>
                <c:pt idx="5">
                  <c:v>0.251697</c:v>
                </c:pt>
                <c:pt idx="6">
                  <c:v>0.50070400000000004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17-4E1C-AFA2-3D25EE7C7C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d-cache写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>
                  <c:v>0.93979999999999997</c:v>
                </c:pt>
                <c:pt idx="1">
                  <c:v>0.93979999999999997</c:v>
                </c:pt>
                <c:pt idx="2">
                  <c:v>0.94650000000000001</c:v>
                </c:pt>
                <c:pt idx="3">
                  <c:v>0.99339999999999995</c:v>
                </c:pt>
                <c:pt idx="4">
                  <c:v>0.96225099999999997</c:v>
                </c:pt>
                <c:pt idx="5">
                  <c:v>0.956341</c:v>
                </c:pt>
                <c:pt idx="6">
                  <c:v>0.99587099999999995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17-4E1C-AFA2-3D25EE7C7C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ikj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i-cache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0.95920000000000005</c:v>
                </c:pt>
                <c:pt idx="1">
                  <c:v>0.95920000000000005</c:v>
                </c:pt>
                <c:pt idx="2">
                  <c:v>0.96760000000000002</c:v>
                </c:pt>
                <c:pt idx="3">
                  <c:v>0.98470000000000002</c:v>
                </c:pt>
                <c:pt idx="4">
                  <c:v>0.94343200000000005</c:v>
                </c:pt>
                <c:pt idx="5">
                  <c:v>0.95740499999999995</c:v>
                </c:pt>
                <c:pt idx="6">
                  <c:v>0.996367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D-4591-B263-E29806C1AB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d-cache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0.82150000000000001</c:v>
                </c:pt>
                <c:pt idx="1">
                  <c:v>0.82150000000000001</c:v>
                </c:pt>
                <c:pt idx="2">
                  <c:v>0.88660000000000005</c:v>
                </c:pt>
                <c:pt idx="3">
                  <c:v>0.91969999999999996</c:v>
                </c:pt>
                <c:pt idx="4">
                  <c:v>0.88308600000000004</c:v>
                </c:pt>
                <c:pt idx="5">
                  <c:v>0.864927</c:v>
                </c:pt>
                <c:pt idx="6">
                  <c:v>0.94411999999999996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D-4591-B263-E29806C1AB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d-cache读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0.73880000000000001</c:v>
                </c:pt>
                <c:pt idx="1">
                  <c:v>0.73880000000000001</c:v>
                </c:pt>
                <c:pt idx="2">
                  <c:v>0.83120000000000005</c:v>
                </c:pt>
                <c:pt idx="3">
                  <c:v>0.88039999999999996</c:v>
                </c:pt>
                <c:pt idx="4">
                  <c:v>0.83682699999999999</c:v>
                </c:pt>
                <c:pt idx="5">
                  <c:v>0.81263700000000005</c:v>
                </c:pt>
                <c:pt idx="6">
                  <c:v>0.91655600000000004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D-4591-B263-E29806C1AB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d-cache写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1K 8B 写直达</c:v>
                </c:pt>
                <c:pt idx="1">
                  <c:v>1K 8B 写回</c:v>
                </c:pt>
                <c:pt idx="2">
                  <c:v>2K 8B 写直达</c:v>
                </c:pt>
                <c:pt idx="3">
                  <c:v>4K 8B 写直达</c:v>
                </c:pt>
                <c:pt idx="4">
                  <c:v>1K 4B 2路 LRU 写直达</c:v>
                </c:pt>
                <c:pt idx="5">
                  <c:v>1K 4B 2路 RANDOM 写直达</c:v>
                </c:pt>
                <c:pt idx="6">
                  <c:v>2K 4B 2路 LRU 写直达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>
                  <c:v>0.97629999999999995</c:v>
                </c:pt>
                <c:pt idx="1">
                  <c:v>0.97629999999999995</c:v>
                </c:pt>
                <c:pt idx="2">
                  <c:v>0.99029999999999996</c:v>
                </c:pt>
                <c:pt idx="3">
                  <c:v>0.99339999999999995</c:v>
                </c:pt>
                <c:pt idx="4">
                  <c:v>0.96970299999999998</c:v>
                </c:pt>
                <c:pt idx="5">
                  <c:v>0.962835</c:v>
                </c:pt>
                <c:pt idx="6">
                  <c:v>0.99573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D-4591-B263-E29806C1AB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50856591"/>
        <c:axId val="950878463"/>
      </c:barChart>
      <c:catAx>
        <c:axId val="95085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78463"/>
        <c:crosses val="autoZero"/>
        <c:auto val="1"/>
        <c:lblAlgn val="ctr"/>
        <c:lblOffset val="100"/>
        <c:noMultiLvlLbl val="0"/>
      </c:catAx>
      <c:valAx>
        <c:axId val="9508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0856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2099-5C91-4247-83B8-99B87608508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F4FC-6A5A-44FD-AA93-761AAA0A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模拟器统计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100*100 </a:t>
            </a:r>
            <a:r>
              <a:rPr lang="zh-CN" altLang="en-US"/>
              <a:t>两种暴力对比（访存次数在</a:t>
            </a:r>
            <a:r>
              <a:rPr lang="en-US" altLang="zh-CN"/>
              <a:t>1200W</a:t>
            </a:r>
            <a:r>
              <a:rPr lang="zh-CN" altLang="en-US"/>
              <a:t>以上）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直接映射与组相联的对比</a:t>
            </a:r>
            <a:endParaRPr lang="zh-CN" altLang="en-US"/>
          </a:p>
          <a:p>
            <a:r>
              <a:rPr lang="en-US" altLang="zh-CN">
                <a:sym typeface="+mn-ea"/>
              </a:rPr>
              <a:t>i-cache</a:t>
            </a:r>
            <a:r>
              <a:rPr lang="zh-CN" altLang="en-US">
                <a:sym typeface="+mn-ea"/>
              </a:rPr>
              <a:t>命中率始终很高</a:t>
            </a:r>
            <a:endParaRPr lang="zh-CN" altLang="en-US"/>
          </a:p>
          <a:p>
            <a:r>
              <a:rPr lang="zh-CN" altLang="en-US">
                <a:sym typeface="+mn-ea"/>
              </a:rPr>
              <a:t>对比</a:t>
            </a:r>
            <a:r>
              <a:rPr lang="en-US" altLang="zh-CN">
                <a:sym typeface="+mn-ea"/>
              </a:rPr>
              <a:t>d-cache</a:t>
            </a:r>
            <a:r>
              <a:rPr lang="zh-CN" altLang="en-US">
                <a:sym typeface="+mn-ea"/>
              </a:rPr>
              <a:t>命中率</a:t>
            </a:r>
            <a:endParaRPr lang="zh-CN" altLang="en-US"/>
          </a:p>
          <a:p>
            <a:r>
              <a:rPr lang="en-US" altLang="zh-CN">
                <a:sym typeface="+mn-ea"/>
              </a:rPr>
              <a:t>d-cache</a:t>
            </a:r>
            <a:r>
              <a:rPr lang="zh-CN" altLang="en-US">
                <a:sym typeface="+mn-ea"/>
              </a:rPr>
              <a:t>读命中率是制约主要因素</a:t>
            </a:r>
            <a:endParaRPr lang="zh-CN" altLang="en-US"/>
          </a:p>
          <a:p>
            <a:r>
              <a:rPr lang="zh-CN" altLang="en-US"/>
              <a:t>单独分析全相联</a:t>
            </a:r>
          </a:p>
          <a:p>
            <a:r>
              <a:rPr lang="zh-CN" altLang="en-US"/>
              <a:t>全相联情况下</a:t>
            </a:r>
            <a:r>
              <a:rPr lang="en-US" altLang="zh-CN"/>
              <a:t>RANDOM</a:t>
            </a:r>
            <a:r>
              <a:rPr lang="zh-CN" altLang="en-US"/>
              <a:t>替换策略远远不如</a:t>
            </a:r>
            <a:r>
              <a:rPr lang="en-US" altLang="zh-CN"/>
              <a:t>LRU</a:t>
            </a:r>
          </a:p>
          <a:p>
            <a:r>
              <a:rPr lang="zh-CN" altLang="en-US"/>
              <a:t>全相联命中率很高但是速度受限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100*100 </a:t>
            </a:r>
            <a:r>
              <a:rPr lang="zh-CN" altLang="en-US"/>
              <a:t>暴力全相联对比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270" y="1992630"/>
          <a:ext cx="12189460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E30A37-2DB5-4CD6-8C67-4374A13D292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>
          <a:xfrm>
            <a:off x="0" y="10"/>
            <a:ext cx="1219201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500*500 </a:t>
            </a:r>
            <a:r>
              <a:rPr lang="zh-CN" altLang="en-US"/>
              <a:t>访存次数对比（均接近</a:t>
            </a:r>
            <a:r>
              <a:rPr lang="en-US" altLang="zh-CN"/>
              <a:t>20</a:t>
            </a:r>
            <a:r>
              <a:rPr lang="zh-CN" altLang="en-US"/>
              <a:t>亿次）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-6985" y="1975485"/>
          <a:ext cx="12180570" cy="486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500*500 </a:t>
            </a:r>
            <a:r>
              <a:rPr lang="zh-CN" altLang="en-US"/>
              <a:t>直接相联和组相联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直接映射与组相联的对比</a:t>
            </a:r>
          </a:p>
          <a:p>
            <a:r>
              <a:rPr lang="en-US" altLang="zh-CN"/>
              <a:t>i-cache</a:t>
            </a:r>
            <a:r>
              <a:rPr lang="zh-CN" altLang="en-US"/>
              <a:t>命中率始终很高</a:t>
            </a:r>
          </a:p>
          <a:p>
            <a:r>
              <a:rPr lang="zh-CN" altLang="en-US"/>
              <a:t>对比</a:t>
            </a:r>
            <a:r>
              <a:rPr lang="en-US" altLang="zh-CN"/>
              <a:t>d-cache</a:t>
            </a:r>
            <a:r>
              <a:rPr lang="zh-CN" altLang="en-US"/>
              <a:t>命中率</a:t>
            </a:r>
          </a:p>
          <a:p>
            <a:r>
              <a:rPr lang="en-US" altLang="zh-CN"/>
              <a:t>d-cache</a:t>
            </a:r>
            <a:r>
              <a:rPr lang="zh-CN" altLang="en-US"/>
              <a:t>读命中率是制约主要因素</a:t>
            </a:r>
          </a:p>
          <a:p>
            <a:r>
              <a:rPr lang="zh-CN" altLang="en-US"/>
              <a:t>最优化的暴力算法并没有非常差</a:t>
            </a:r>
          </a:p>
          <a:p>
            <a:r>
              <a:rPr lang="zh-CN" altLang="en-US"/>
              <a:t>数组初始化时的命中率也计算在内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158</Words>
  <Application>Microsoft Office PowerPoint</Application>
  <PresentationFormat>宽屏</PresentationFormat>
  <Paragraphs>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微软雅黑</vt:lpstr>
      <vt:lpstr>Arial</vt:lpstr>
      <vt:lpstr>柏林</vt:lpstr>
      <vt:lpstr>Cache模拟器统计</vt:lpstr>
      <vt:lpstr>PowerPoint 演示文稿</vt:lpstr>
      <vt:lpstr>500*500 访存次数对比（均接近20亿次）</vt:lpstr>
      <vt:lpstr>500*500 直接相联和组相联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100*100 两种暴力对比（访存次数在1200W以上）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100*100 暴力全相联对比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Cache模拟器统计</dc:title>
  <dc:creator>王泉成</dc:creator>
  <cp:lastModifiedBy>王泉成</cp:lastModifiedBy>
  <cp:revision>1</cp:revision>
  <dcterms:created xsi:type="dcterms:W3CDTF">2019-04-29T13:27:26Z</dcterms:created>
  <dcterms:modified xsi:type="dcterms:W3CDTF">2019-04-29T13:34:46Z</dcterms:modified>
</cp:coreProperties>
</file>