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84" r:id="rId2"/>
    <p:sldId id="256"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7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8EE9"/>
    <a:srgbClr val="00B0F0"/>
    <a:srgbClr val="08AE9E"/>
    <a:srgbClr val="1F9BEF"/>
    <a:srgbClr val="00BCF2"/>
    <a:srgbClr val="8AD1F1"/>
    <a:srgbClr val="84D9FD"/>
    <a:srgbClr val="0C5E98"/>
    <a:srgbClr val="3596DA"/>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7" autoAdjust="0"/>
    <p:restoredTop sz="94434" autoAdjust="0"/>
  </p:normalViewPr>
  <p:slideViewPr>
    <p:cSldViewPr snapToGrid="0">
      <p:cViewPr>
        <p:scale>
          <a:sx n="59" d="100"/>
          <a:sy n="59" d="100"/>
        </p:scale>
        <p:origin x="450" y="3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AA078F-ED6D-4664-B990-287DDB7352AA}"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258530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A078F-ED6D-4664-B990-287DDB7352AA}"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92729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A078F-ED6D-4664-B990-287DDB7352AA}"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85658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A078F-ED6D-4664-B990-287DDB7352AA}"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169745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A078F-ED6D-4664-B990-287DDB7352AA}"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381548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AA078F-ED6D-4664-B990-287DDB7352AA}"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132732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A078F-ED6D-4664-B990-287DDB7352AA}"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236911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AA078F-ED6D-4664-B990-287DDB7352AA}"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179010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A078F-ED6D-4664-B990-287DDB7352AA}"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355256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A078F-ED6D-4664-B990-287DDB7352AA}"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349631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A078F-ED6D-4664-B990-287DDB7352AA}"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38188-A367-42C9-88BB-AF4A19807A8F}" type="slidenum">
              <a:rPr lang="en-US" smtClean="0"/>
              <a:t>‹#›</a:t>
            </a:fld>
            <a:endParaRPr lang="en-US"/>
          </a:p>
        </p:txBody>
      </p:sp>
    </p:spTree>
    <p:extLst>
      <p:ext uri="{BB962C8B-B14F-4D97-AF65-F5344CB8AC3E}">
        <p14:creationId xmlns:p14="http://schemas.microsoft.com/office/powerpoint/2010/main" val="182789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A078F-ED6D-4664-B990-287DDB7352AA}"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38188-A367-42C9-88BB-AF4A19807A8F}" type="slidenum">
              <a:rPr lang="en-US" smtClean="0"/>
              <a:t>‹#›</a:t>
            </a:fld>
            <a:endParaRPr lang="en-US"/>
          </a:p>
        </p:txBody>
      </p:sp>
    </p:spTree>
    <p:extLst>
      <p:ext uri="{BB962C8B-B14F-4D97-AF65-F5344CB8AC3E}">
        <p14:creationId xmlns:p14="http://schemas.microsoft.com/office/powerpoint/2010/main" val="31628229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slide" Target="slide13.xml"/><Relationship Id="rId18"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14.png"/><Relationship Id="rId12" Type="http://schemas.openxmlformats.org/officeDocument/2006/relationships/slide" Target="slide23.xml"/><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slide" Target="slide18.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slide" Target="slide9.xml"/><Relationship Id="rId24" Type="http://schemas.openxmlformats.org/officeDocument/2006/relationships/image" Target="../media/image22.png"/><Relationship Id="rId5" Type="http://schemas.openxmlformats.org/officeDocument/2006/relationships/image" Target="../media/image9.png"/><Relationship Id="rId15" Type="http://schemas.openxmlformats.org/officeDocument/2006/relationships/slide" Target="slide22.xml"/><Relationship Id="rId23" Type="http://schemas.openxmlformats.org/officeDocument/2006/relationships/slide" Target="slide21.xml"/><Relationship Id="rId10" Type="http://schemas.openxmlformats.org/officeDocument/2006/relationships/image" Target="../media/image15.png"/><Relationship Id="rId19"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2.png"/><Relationship Id="rId14" Type="http://schemas.openxmlformats.org/officeDocument/2006/relationships/slide" Target="slide19.xml"/><Relationship Id="rId22"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slide" Target="slide12.xml"/><Relationship Id="rId5" Type="http://schemas.openxmlformats.org/officeDocument/2006/relationships/image" Target="../media/image4.png"/><Relationship Id="rId10" Type="http://schemas.openxmlformats.org/officeDocument/2006/relationships/slide" Target="slide10.xml"/><Relationship Id="rId4" Type="http://schemas.openxmlformats.org/officeDocument/2006/relationships/image" Target="../media/image3.png"/><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3.png"/><Relationship Id="rId7" Type="http://schemas.openxmlformats.org/officeDocument/2006/relationships/image" Target="../media/image25.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slide" Target="slide1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slide" Target="slide1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slide" Target="slide9.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slide" Target="slide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slide" Target="slide11.xml"/><Relationship Id="rId5" Type="http://schemas.openxmlformats.org/officeDocument/2006/relationships/slide" Target="slide10.xml"/><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3123" y="1125858"/>
            <a:ext cx="1038504" cy="1038504"/>
          </a:xfrm>
          <a:prstGeom prst="round2DiagRect">
            <a:avLst>
              <a:gd name="adj1" fmla="val 16667"/>
              <a:gd name="adj2" fmla="val 0"/>
            </a:avLst>
          </a:prstGeom>
          <a:ln w="88900" cap="sq">
            <a:solidFill>
              <a:schemeClr val="bg2"/>
            </a:solidFill>
            <a:miter lim="800000"/>
          </a:ln>
          <a:effectLst>
            <a:outerShdw blurRad="50800" dist="38100" dir="2700000" algn="tl" rotWithShape="0">
              <a:prstClr val="black">
                <a:alpha val="40000"/>
              </a:prstClr>
            </a:outerShdw>
          </a:effectLst>
        </p:spPr>
      </p:pic>
      <p:sp>
        <p:nvSpPr>
          <p:cNvPr id="6" name="TextBox 5"/>
          <p:cNvSpPr txBox="1"/>
          <p:nvPr/>
        </p:nvSpPr>
        <p:spPr>
          <a:xfrm>
            <a:off x="3581215" y="2423665"/>
            <a:ext cx="5255378" cy="523220"/>
          </a:xfrm>
          <a:prstGeom prst="rect">
            <a:avLst/>
          </a:prstGeom>
          <a:noFill/>
        </p:spPr>
        <p:txBody>
          <a:bodyPr wrap="square" rtlCol="0">
            <a:spAutoFit/>
          </a:bodyPr>
          <a:lstStyle/>
          <a:p>
            <a:r>
              <a:rPr lang="en-US" sz="2800" b="1" dirty="0" smtClean="0">
                <a:latin typeface="Trebuchet MS" panose="020B0603020202020204" pitchFamily="34" charset="0"/>
              </a:rPr>
              <a:t>Office Management Software</a:t>
            </a:r>
            <a:endParaRPr lang="en-US" sz="2400" b="1" dirty="0">
              <a:latin typeface="Trebuchet MS" panose="020B0603020202020204" pitchFamily="34" charset="0"/>
            </a:endParaRPr>
          </a:p>
        </p:txBody>
      </p:sp>
      <p:sp>
        <p:nvSpPr>
          <p:cNvPr id="7" name="TextBox 6"/>
          <p:cNvSpPr txBox="1"/>
          <p:nvPr/>
        </p:nvSpPr>
        <p:spPr>
          <a:xfrm>
            <a:off x="3538763" y="3641271"/>
            <a:ext cx="5340283" cy="1200329"/>
          </a:xfrm>
          <a:prstGeom prst="rect">
            <a:avLst/>
          </a:prstGeom>
          <a:noFill/>
          <a:ln w="73025">
            <a:solidFill>
              <a:schemeClr val="bg2"/>
            </a:solidFill>
          </a:ln>
        </p:spPr>
        <p:txBody>
          <a:bodyPr wrap="square" rtlCol="0">
            <a:spAutoFit/>
          </a:bodyPr>
          <a:lstStyle/>
          <a:p>
            <a:pPr algn="ctr"/>
            <a:r>
              <a:rPr lang="en-US" sz="3600" dirty="0" smtClean="0"/>
              <a:t>Name: Md. Ziaul Karim</a:t>
            </a:r>
          </a:p>
          <a:p>
            <a:pPr algn="ctr"/>
            <a:r>
              <a:rPr lang="en-US" sz="3600" dirty="0" smtClean="0"/>
              <a:t>ID: 171-35-1883</a:t>
            </a:r>
          </a:p>
        </p:txBody>
      </p:sp>
      <p:sp>
        <p:nvSpPr>
          <p:cNvPr id="8" name="TextBox 7"/>
          <p:cNvSpPr txBox="1"/>
          <p:nvPr/>
        </p:nvSpPr>
        <p:spPr>
          <a:xfrm>
            <a:off x="5498611" y="2946885"/>
            <a:ext cx="1420586" cy="369332"/>
          </a:xfrm>
          <a:prstGeom prst="rect">
            <a:avLst/>
          </a:prstGeom>
          <a:noFill/>
        </p:spPr>
        <p:txBody>
          <a:bodyPr wrap="square" rtlCol="0">
            <a:spAutoFit/>
          </a:bodyPr>
          <a:lstStyle/>
          <a:p>
            <a:r>
              <a:rPr lang="en-US" dirty="0" smtClean="0"/>
              <a:t>Version 1.0</a:t>
            </a:r>
            <a:endParaRPr lang="en-US" dirty="0"/>
          </a:p>
        </p:txBody>
      </p:sp>
    </p:spTree>
    <p:extLst>
      <p:ext uri="{BB962C8B-B14F-4D97-AF65-F5344CB8AC3E}">
        <p14:creationId xmlns:p14="http://schemas.microsoft.com/office/powerpoint/2010/main" val="1603090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rgbClr val="08AE9E"/>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4" name="Rectangle 23"/>
          <p:cNvSpPr/>
          <p:nvPr/>
        </p:nvSpPr>
        <p:spPr>
          <a:xfrm>
            <a:off x="4664973" y="1135465"/>
            <a:ext cx="2622719" cy="487500"/>
          </a:xfrm>
          <a:prstGeom prst="rect">
            <a:avLst/>
          </a:prstGeom>
          <a:solidFill>
            <a:srgbClr val="08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4777221" y="1183989"/>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015549" y="1101961"/>
            <a:ext cx="555092" cy="307777"/>
          </a:xfrm>
          <a:prstGeom prst="rect">
            <a:avLst/>
          </a:prstGeom>
          <a:noFill/>
        </p:spPr>
        <p:txBody>
          <a:bodyPr wrap="square" rtlCol="0">
            <a:spAutoFit/>
          </a:bodyPr>
          <a:lstStyle/>
          <a:p>
            <a:r>
              <a:rPr lang="en-US" sz="1400" b="1" dirty="0" smtClean="0">
                <a:solidFill>
                  <a:schemeClr val="bg1"/>
                </a:solidFill>
                <a:latin typeface="Trebuchet MS" panose="020B0603020202020204" pitchFamily="34" charset="0"/>
              </a:rPr>
              <a:t>OMS</a:t>
            </a:r>
            <a:endParaRPr lang="en-US" sz="1400" b="1" dirty="0">
              <a:solidFill>
                <a:schemeClr val="bg1"/>
              </a:solidFill>
              <a:latin typeface="Trebuchet MS" panose="020B0603020202020204" pitchFamily="34" charset="0"/>
            </a:endParaRPr>
          </a:p>
        </p:txBody>
      </p:sp>
      <p:sp>
        <p:nvSpPr>
          <p:cNvPr id="27" name="TextBox 26"/>
          <p:cNvSpPr txBox="1"/>
          <p:nvPr/>
        </p:nvSpPr>
        <p:spPr>
          <a:xfrm>
            <a:off x="5022263" y="1330123"/>
            <a:ext cx="1329242" cy="184666"/>
          </a:xfrm>
          <a:prstGeom prst="rect">
            <a:avLst/>
          </a:prstGeom>
          <a:noFill/>
        </p:spPr>
        <p:txBody>
          <a:bodyPr wrap="square" rtlCol="0">
            <a:spAutoFit/>
          </a:bodyPr>
          <a:lstStyle/>
          <a:p>
            <a:r>
              <a:rPr lang="en-US" sz="600" dirty="0" smtClean="0">
                <a:solidFill>
                  <a:schemeClr val="bg1"/>
                </a:solidFill>
              </a:rPr>
              <a:t>[Name of the company]</a:t>
            </a:r>
            <a:endParaRPr lang="en-US" sz="600" dirty="0">
              <a:solidFill>
                <a:schemeClr val="bg1"/>
              </a:solidFill>
            </a:endParaRPr>
          </a:p>
        </p:txBody>
      </p:sp>
      <p:sp>
        <p:nvSpPr>
          <p:cNvPr id="28" name="Freeform 27"/>
          <p:cNvSpPr/>
          <p:nvPr/>
        </p:nvSpPr>
        <p:spPr>
          <a:xfrm>
            <a:off x="4737248" y="1671489"/>
            <a:ext cx="2471948" cy="522523"/>
          </a:xfrm>
          <a:custGeom>
            <a:avLst/>
            <a:gdLst>
              <a:gd name="connsiteX0" fmla="*/ 1169575 w 2471948"/>
              <a:gd name="connsiteY0" fmla="*/ 0 h 568144"/>
              <a:gd name="connsiteX1" fmla="*/ 2471948 w 2471948"/>
              <a:gd name="connsiteY1" fmla="*/ 0 h 568144"/>
              <a:gd name="connsiteX2" fmla="*/ 2471948 w 2471948"/>
              <a:gd name="connsiteY2" fmla="*/ 568144 h 568144"/>
              <a:gd name="connsiteX3" fmla="*/ 1169575 w 2471948"/>
              <a:gd name="connsiteY3" fmla="*/ 568144 h 568144"/>
              <a:gd name="connsiteX4" fmla="*/ 0 w 2471948"/>
              <a:gd name="connsiteY4" fmla="*/ 0 h 568144"/>
              <a:gd name="connsiteX5" fmla="*/ 1122963 w 2471948"/>
              <a:gd name="connsiteY5" fmla="*/ 0 h 568144"/>
              <a:gd name="connsiteX6" fmla="*/ 1122963 w 2471948"/>
              <a:gd name="connsiteY6" fmla="*/ 568144 h 568144"/>
              <a:gd name="connsiteX7" fmla="*/ 0 w 2471948"/>
              <a:gd name="connsiteY7" fmla="*/ 568144 h 56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948" h="568144">
                <a:moveTo>
                  <a:pt x="1169575" y="0"/>
                </a:moveTo>
                <a:lnTo>
                  <a:pt x="2471948" y="0"/>
                </a:lnTo>
                <a:lnTo>
                  <a:pt x="2471948" y="568144"/>
                </a:lnTo>
                <a:lnTo>
                  <a:pt x="1169575" y="568144"/>
                </a:lnTo>
                <a:close/>
                <a:moveTo>
                  <a:pt x="0" y="0"/>
                </a:moveTo>
                <a:lnTo>
                  <a:pt x="1122963" y="0"/>
                </a:lnTo>
                <a:lnTo>
                  <a:pt x="1122963" y="568144"/>
                </a:lnTo>
                <a:lnTo>
                  <a:pt x="0" y="568144"/>
                </a:lnTo>
                <a:close/>
              </a:path>
            </a:pathLst>
          </a:custGeom>
          <a:solidFill>
            <a:schemeClr val="tx1">
              <a:lumMod val="75000"/>
              <a:lumOff val="25000"/>
              <a:alpha val="58000"/>
            </a:schemeClr>
          </a:solidFill>
          <a:ln>
            <a:solidFill>
              <a:schemeClr val="bg2">
                <a:lumMod val="50000"/>
                <a:alpha val="5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4717619" y="1693820"/>
            <a:ext cx="1470447" cy="461665"/>
          </a:xfrm>
          <a:prstGeom prst="rect">
            <a:avLst/>
          </a:prstGeom>
          <a:noFill/>
        </p:spPr>
        <p:txBody>
          <a:bodyPr wrap="square" rtlCol="0">
            <a:spAutoFit/>
          </a:bodyPr>
          <a:lstStyle/>
          <a:p>
            <a:r>
              <a:rPr lang="en-US" sz="1200" b="1" dirty="0" smtClean="0">
                <a:solidFill>
                  <a:schemeClr val="bg1"/>
                </a:solidFill>
                <a:latin typeface="Trebuchet MS" panose="020B0603020202020204" pitchFamily="34" charset="0"/>
              </a:rPr>
              <a:t>November 21</a:t>
            </a:r>
          </a:p>
          <a:p>
            <a:r>
              <a:rPr lang="en-US" sz="1200" b="1" dirty="0" smtClean="0">
                <a:solidFill>
                  <a:schemeClr val="bg1"/>
                </a:solidFill>
                <a:latin typeface="Trebuchet MS" panose="020B0603020202020204" pitchFamily="34" charset="0"/>
              </a:rPr>
              <a:t>2018.</a:t>
            </a:r>
            <a:endParaRPr lang="en-US" sz="1600" b="1" dirty="0">
              <a:solidFill>
                <a:schemeClr val="bg1"/>
              </a:solidFill>
              <a:latin typeface="Trebuchet MS" panose="020B0603020202020204" pitchFamily="34" charset="0"/>
            </a:endParaRPr>
          </a:p>
        </p:txBody>
      </p:sp>
      <p:sp>
        <p:nvSpPr>
          <p:cNvPr id="30" name="TextBox 29"/>
          <p:cNvSpPr txBox="1"/>
          <p:nvPr/>
        </p:nvSpPr>
        <p:spPr>
          <a:xfrm>
            <a:off x="5997633" y="1705298"/>
            <a:ext cx="1127005" cy="461665"/>
          </a:xfrm>
          <a:prstGeom prst="rect">
            <a:avLst/>
          </a:prstGeom>
          <a:noFill/>
        </p:spPr>
        <p:txBody>
          <a:bodyPr wrap="square" rtlCol="0">
            <a:spAutoFit/>
          </a:bodyPr>
          <a:lstStyle/>
          <a:p>
            <a:r>
              <a:rPr lang="en-US" sz="1200" b="1" dirty="0" smtClean="0">
                <a:solidFill>
                  <a:schemeClr val="bg1"/>
                </a:solidFill>
                <a:latin typeface="Trebuchet MS" panose="020B0603020202020204" pitchFamily="34" charset="0"/>
              </a:rPr>
              <a:t>Wednesday</a:t>
            </a:r>
          </a:p>
          <a:p>
            <a:r>
              <a:rPr lang="en-US" sz="1200" b="1" dirty="0" smtClean="0">
                <a:solidFill>
                  <a:schemeClr val="bg1"/>
                </a:solidFill>
                <a:latin typeface="Trebuchet MS" panose="020B0603020202020204" pitchFamily="34" charset="0"/>
              </a:rPr>
              <a:t>28 C</a:t>
            </a:r>
            <a:endParaRPr lang="en-US" sz="1200" b="1" dirty="0">
              <a:solidFill>
                <a:schemeClr val="bg1"/>
              </a:solidFill>
              <a:latin typeface="Trebuchet MS" panose="020B0603020202020204" pitchFamily="34" charset="0"/>
            </a:endParaRPr>
          </a:p>
        </p:txBody>
      </p:sp>
      <p:sp>
        <p:nvSpPr>
          <p:cNvPr id="31" name="TextBox 30"/>
          <p:cNvSpPr txBox="1"/>
          <p:nvPr/>
        </p:nvSpPr>
        <p:spPr>
          <a:xfrm>
            <a:off x="6168524" y="1863398"/>
            <a:ext cx="183634" cy="215444"/>
          </a:xfrm>
          <a:prstGeom prst="rect">
            <a:avLst/>
          </a:prstGeom>
          <a:noFill/>
        </p:spPr>
        <p:txBody>
          <a:bodyPr wrap="square" rtlCol="0">
            <a:spAutoFit/>
          </a:bodyPr>
          <a:lstStyle/>
          <a:p>
            <a:r>
              <a:rPr lang="en-US" sz="800" b="1" dirty="0" smtClean="0">
                <a:solidFill>
                  <a:schemeClr val="bg1"/>
                </a:solidFill>
              </a:rPr>
              <a:t>o</a:t>
            </a:r>
            <a:endParaRPr lang="en-US" sz="300" b="1" dirty="0">
              <a:solidFill>
                <a:schemeClr val="bg1"/>
              </a:solidFill>
            </a:endParaRPr>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7248" y="2309113"/>
            <a:ext cx="2465844" cy="1357530"/>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3798" y="3356798"/>
            <a:ext cx="144404" cy="144404"/>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8439" y="3056255"/>
            <a:ext cx="144404" cy="144404"/>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3420" y="2321542"/>
            <a:ext cx="144404" cy="144404"/>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5564" y="3356798"/>
            <a:ext cx="144404" cy="144404"/>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3131" y="3498140"/>
            <a:ext cx="144404" cy="144404"/>
          </a:xfrm>
          <a:prstGeom prst="rect">
            <a:avLst/>
          </a:prstGeom>
        </p:spPr>
      </p:pic>
      <p:sp>
        <p:nvSpPr>
          <p:cNvPr id="38" name="Rectangle 37"/>
          <p:cNvSpPr/>
          <p:nvPr/>
        </p:nvSpPr>
        <p:spPr>
          <a:xfrm>
            <a:off x="4735172" y="2303284"/>
            <a:ext cx="2474024" cy="136335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722829" y="3296864"/>
            <a:ext cx="949587" cy="477054"/>
          </a:xfrm>
          <a:prstGeom prst="rect">
            <a:avLst/>
          </a:prstGeom>
          <a:noFill/>
        </p:spPr>
        <p:txBody>
          <a:bodyPr wrap="square" rtlCol="0">
            <a:spAutoFit/>
          </a:bodyPr>
          <a:lstStyle/>
          <a:p>
            <a:r>
              <a:rPr lang="en-US" sz="600" dirty="0" smtClean="0">
                <a:solidFill>
                  <a:schemeClr val="bg1"/>
                </a:solidFill>
                <a:latin typeface="Trebuchet MS" panose="020B0603020202020204" pitchFamily="34" charset="0"/>
              </a:rPr>
              <a:t>[Company Name]</a:t>
            </a:r>
          </a:p>
          <a:p>
            <a:r>
              <a:rPr lang="en-US" sz="900" b="1" dirty="0" smtClean="0">
                <a:solidFill>
                  <a:schemeClr val="bg1"/>
                </a:solidFill>
                <a:latin typeface="Trebuchet MS" panose="020B0603020202020204" pitchFamily="34" charset="0"/>
              </a:rPr>
              <a:t>Transport</a:t>
            </a:r>
          </a:p>
          <a:p>
            <a:endParaRPr lang="en-US" sz="900" dirty="0">
              <a:solidFill>
                <a:schemeClr val="bg1"/>
              </a:solidFill>
              <a:latin typeface="Trebuchet MS" panose="020B0603020202020204" pitchFamily="34" charset="0"/>
            </a:endParaRPr>
          </a:p>
        </p:txBody>
      </p:sp>
      <p:sp>
        <p:nvSpPr>
          <p:cNvPr id="40" name="Rectangle 39"/>
          <p:cNvSpPr/>
          <p:nvPr/>
        </p:nvSpPr>
        <p:spPr>
          <a:xfrm>
            <a:off x="4735173" y="3773918"/>
            <a:ext cx="2474924" cy="1008227"/>
          </a:xfrm>
          <a:prstGeom prst="rect">
            <a:avLst/>
          </a:prstGeom>
          <a:solidFill>
            <a:schemeClr val="bg2"/>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rebuchet MS" panose="020B0603020202020204" pitchFamily="34" charset="0"/>
              </a:rPr>
              <a:t>Notice Board</a:t>
            </a:r>
            <a:r>
              <a:rPr lang="en-US" dirty="0" smtClean="0">
                <a:solidFill>
                  <a:schemeClr val="tx1"/>
                </a:solidFill>
                <a:latin typeface="Trebuchet MS" panose="020B0603020202020204" pitchFamily="34" charset="0"/>
              </a:rPr>
              <a:t>.</a:t>
            </a:r>
            <a:endParaRPr lang="en-US" sz="1600" dirty="0" smtClean="0">
              <a:solidFill>
                <a:schemeClr val="tx1"/>
              </a:solidFill>
              <a:latin typeface="Trebuchet MS" panose="020B0603020202020204" pitchFamily="34" charset="0"/>
            </a:endParaRPr>
          </a:p>
        </p:txBody>
      </p:sp>
      <p:pic>
        <p:nvPicPr>
          <p:cNvPr id="41" name="Picture 40"/>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56805" y="1023837"/>
            <a:ext cx="81135" cy="81135"/>
          </a:xfrm>
          <a:prstGeom prst="rect">
            <a:avLst/>
          </a:prstGeom>
        </p:spPr>
      </p:pic>
      <p:pic>
        <p:nvPicPr>
          <p:cNvPr id="42" name="Picture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01529" y="2876778"/>
            <a:ext cx="169426" cy="169426"/>
          </a:xfrm>
          <a:prstGeom prst="rect">
            <a:avLst/>
          </a:prstGeom>
        </p:spPr>
      </p:pic>
      <p:grpSp>
        <p:nvGrpSpPr>
          <p:cNvPr id="70" name="Group 69"/>
          <p:cNvGrpSpPr/>
          <p:nvPr/>
        </p:nvGrpSpPr>
        <p:grpSpPr>
          <a:xfrm>
            <a:off x="4653652" y="1132042"/>
            <a:ext cx="2324111" cy="3656470"/>
            <a:chOff x="4653652" y="1132042"/>
            <a:chExt cx="2324111" cy="3656470"/>
          </a:xfrm>
        </p:grpSpPr>
        <p:grpSp>
          <p:nvGrpSpPr>
            <p:cNvPr id="58" name="Group 57"/>
            <p:cNvGrpSpPr/>
            <p:nvPr/>
          </p:nvGrpSpPr>
          <p:grpSpPr>
            <a:xfrm>
              <a:off x="4653652" y="1132042"/>
              <a:ext cx="2324111" cy="3656470"/>
              <a:chOff x="4653652" y="1132042"/>
              <a:chExt cx="2324111" cy="3656470"/>
            </a:xfrm>
          </p:grpSpPr>
          <p:sp>
            <p:nvSpPr>
              <p:cNvPr id="43" name="Rectangle 42"/>
              <p:cNvSpPr/>
              <p:nvPr/>
            </p:nvSpPr>
            <p:spPr>
              <a:xfrm>
                <a:off x="4661832" y="1132042"/>
                <a:ext cx="2298562" cy="3656470"/>
              </a:xfrm>
              <a:prstGeom prst="rect">
                <a:avLst/>
              </a:prstGeom>
              <a:solidFill>
                <a:schemeClr val="bg2"/>
              </a:solidFill>
              <a:ln>
                <a:noFill/>
              </a:ln>
              <a:effectLst>
                <a:outerShdw blurRad="139700" dist="38100" algn="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60753" y="1132042"/>
                <a:ext cx="2299568" cy="1218890"/>
              </a:xfrm>
              <a:prstGeom prst="rect">
                <a:avLst/>
              </a:prstGeom>
            </p:spPr>
          </p:pic>
          <p:sp>
            <p:nvSpPr>
              <p:cNvPr id="45" name="TextBox 44">
                <a:hlinkClick r:id="rId11" action="ppaction://hlinksldjump"/>
              </p:cNvPr>
              <p:cNvSpPr txBox="1"/>
              <p:nvPr/>
            </p:nvSpPr>
            <p:spPr>
              <a:xfrm>
                <a:off x="4664973" y="2350932"/>
                <a:ext cx="2295348" cy="230832"/>
              </a:xfrm>
              <a:prstGeom prst="rect">
                <a:avLst/>
              </a:prstGeom>
              <a:solidFill>
                <a:schemeClr val="bg2">
                  <a:lumMod val="90000"/>
                  <a:alpha val="87000"/>
                </a:schemeClr>
              </a:solidFill>
            </p:spPr>
            <p:txBody>
              <a:bodyPr wrap="square" rtlCol="0">
                <a:spAutoFit/>
              </a:bodyPr>
              <a:lstStyle/>
              <a:p>
                <a:r>
                  <a:rPr lang="en-US" sz="900" dirty="0" smtClean="0">
                    <a:solidFill>
                      <a:schemeClr val="accent5"/>
                    </a:solidFill>
                  </a:rPr>
                  <a:t>       </a:t>
                </a:r>
                <a:r>
                  <a:rPr lang="en-US" sz="900" dirty="0" smtClean="0">
                    <a:solidFill>
                      <a:srgbClr val="188EE9"/>
                    </a:solidFill>
                    <a:latin typeface="Trebuchet MS" panose="020B0603020202020204" pitchFamily="34" charset="0"/>
                  </a:rPr>
                  <a:t>Home</a:t>
                </a:r>
                <a:endParaRPr lang="en-US" sz="900" dirty="0">
                  <a:solidFill>
                    <a:srgbClr val="188EE9"/>
                  </a:solidFill>
                  <a:latin typeface="Trebuchet MS" panose="020B0603020202020204" pitchFamily="34" charset="0"/>
                </a:endParaRPr>
              </a:p>
            </p:txBody>
          </p:sp>
          <p:sp>
            <p:nvSpPr>
              <p:cNvPr id="46" name="TextBox 45">
                <a:hlinkClick r:id="rId12" action="ppaction://hlinksldjump"/>
              </p:cNvPr>
              <p:cNvSpPr txBox="1"/>
              <p:nvPr/>
            </p:nvSpPr>
            <p:spPr>
              <a:xfrm>
                <a:off x="4665579" y="2583987"/>
                <a:ext cx="2295348" cy="230832"/>
              </a:xfrm>
              <a:prstGeom prst="rect">
                <a:avLst/>
              </a:prstGeom>
              <a:solidFill>
                <a:schemeClr val="bg2"/>
              </a:solidFill>
            </p:spPr>
            <p:txBody>
              <a:bodyPr wrap="square" rtlCol="0">
                <a:spAutoFit/>
              </a:bodyPr>
              <a:lstStyle/>
              <a:p>
                <a:r>
                  <a:rPr lang="en-US" sz="900" dirty="0" smtClean="0"/>
                  <a:t>       </a:t>
                </a:r>
                <a:r>
                  <a:rPr lang="en-US" sz="900" dirty="0" smtClean="0">
                    <a:latin typeface="Trebuchet MS" panose="020B0603020202020204" pitchFamily="34" charset="0"/>
                  </a:rPr>
                  <a:t>Notifications</a:t>
                </a:r>
                <a:endParaRPr lang="en-US" sz="900" dirty="0">
                  <a:latin typeface="Trebuchet MS" panose="020B0603020202020204" pitchFamily="34" charset="0"/>
                </a:endParaRPr>
              </a:p>
            </p:txBody>
          </p:sp>
          <p:sp>
            <p:nvSpPr>
              <p:cNvPr id="47" name="TextBox 46">
                <a:hlinkClick r:id="rId13" action="ppaction://hlinksldjump"/>
              </p:cNvPr>
              <p:cNvSpPr txBox="1"/>
              <p:nvPr/>
            </p:nvSpPr>
            <p:spPr>
              <a:xfrm>
                <a:off x="4655728" y="3017271"/>
                <a:ext cx="2295348" cy="230832"/>
              </a:xfrm>
              <a:prstGeom prst="rect">
                <a:avLst/>
              </a:prstGeom>
              <a:noFill/>
            </p:spPr>
            <p:txBody>
              <a:bodyPr wrap="square" rtlCol="0">
                <a:spAutoFit/>
              </a:bodyPr>
              <a:lstStyle/>
              <a:p>
                <a:r>
                  <a:rPr lang="en-US" sz="900" dirty="0" smtClean="0"/>
                  <a:t>       </a:t>
                </a:r>
                <a:r>
                  <a:rPr lang="en-US" sz="900" dirty="0" smtClean="0">
                    <a:latin typeface="Trebuchet MS" panose="020B0603020202020204" pitchFamily="34" charset="0"/>
                  </a:rPr>
                  <a:t>Projects</a:t>
                </a:r>
                <a:endParaRPr lang="en-US" sz="900" dirty="0">
                  <a:latin typeface="Trebuchet MS" panose="020B0603020202020204" pitchFamily="34" charset="0"/>
                </a:endParaRPr>
              </a:p>
            </p:txBody>
          </p:sp>
          <p:sp>
            <p:nvSpPr>
              <p:cNvPr id="48" name="TextBox 47">
                <a:hlinkClick r:id="rId14" action="ppaction://hlinksldjump"/>
              </p:cNvPr>
              <p:cNvSpPr txBox="1"/>
              <p:nvPr/>
            </p:nvSpPr>
            <p:spPr>
              <a:xfrm>
                <a:off x="4653652" y="3210294"/>
                <a:ext cx="2295348" cy="230832"/>
              </a:xfrm>
              <a:prstGeom prst="rect">
                <a:avLst/>
              </a:prstGeom>
              <a:noFill/>
            </p:spPr>
            <p:txBody>
              <a:bodyPr wrap="square" rtlCol="0">
                <a:spAutoFit/>
              </a:bodyPr>
              <a:lstStyle/>
              <a:p>
                <a:r>
                  <a:rPr lang="en-US" sz="900" dirty="0" smtClean="0"/>
                  <a:t>       Your Task </a:t>
                </a:r>
                <a:r>
                  <a:rPr lang="en-US" sz="900" dirty="0" smtClean="0">
                    <a:latin typeface="Trebuchet MS" panose="020B0603020202020204" pitchFamily="34" charset="0"/>
                  </a:rPr>
                  <a:t>Progress</a:t>
                </a:r>
                <a:endParaRPr lang="en-US" sz="900" dirty="0">
                  <a:latin typeface="Trebuchet MS" panose="020B0603020202020204" pitchFamily="34" charset="0"/>
                </a:endParaRPr>
              </a:p>
            </p:txBody>
          </p:sp>
          <p:sp>
            <p:nvSpPr>
              <p:cNvPr id="49" name="TextBox 48">
                <a:hlinkClick r:id="rId15" action="ppaction://hlinksldjump"/>
              </p:cNvPr>
              <p:cNvSpPr txBox="1"/>
              <p:nvPr/>
            </p:nvSpPr>
            <p:spPr>
              <a:xfrm>
                <a:off x="4655728" y="3590338"/>
                <a:ext cx="2295348" cy="230832"/>
              </a:xfrm>
              <a:prstGeom prst="rect">
                <a:avLst/>
              </a:prstGeom>
              <a:noFill/>
            </p:spPr>
            <p:txBody>
              <a:bodyPr wrap="square" rtlCol="0">
                <a:spAutoFit/>
              </a:bodyPr>
              <a:lstStyle/>
              <a:p>
                <a:r>
                  <a:rPr lang="en-US" sz="900" dirty="0" smtClean="0"/>
                  <a:t>       </a:t>
                </a:r>
                <a:r>
                  <a:rPr lang="en-US" sz="900" dirty="0" smtClean="0">
                    <a:latin typeface="Trebuchet MS" panose="020B0603020202020204" pitchFamily="34" charset="0"/>
                  </a:rPr>
                  <a:t>Files &amp; Documents</a:t>
                </a:r>
                <a:endParaRPr lang="en-US" sz="900" dirty="0">
                  <a:latin typeface="Trebuchet MS" panose="020B0603020202020204" pitchFamily="34" charset="0"/>
                </a:endParaRPr>
              </a:p>
            </p:txBody>
          </p:sp>
          <p:sp>
            <p:nvSpPr>
              <p:cNvPr id="51" name="TextBox 50">
                <a:hlinkClick r:id="rId16" action="ppaction://hlinksldjump"/>
              </p:cNvPr>
              <p:cNvSpPr txBox="1"/>
              <p:nvPr/>
            </p:nvSpPr>
            <p:spPr>
              <a:xfrm>
                <a:off x="4660098" y="2808022"/>
                <a:ext cx="2295348" cy="230832"/>
              </a:xfrm>
              <a:prstGeom prst="rect">
                <a:avLst/>
              </a:prstGeom>
              <a:noFill/>
            </p:spPr>
            <p:txBody>
              <a:bodyPr wrap="square" rtlCol="0">
                <a:spAutoFit/>
              </a:bodyPr>
              <a:lstStyle/>
              <a:p>
                <a:r>
                  <a:rPr lang="en-US" sz="900" dirty="0" smtClean="0"/>
                  <a:t>       </a:t>
                </a:r>
                <a:r>
                  <a:rPr lang="en-US" sz="900" dirty="0" smtClean="0">
                    <a:latin typeface="Trebuchet MS" panose="020B0603020202020204" pitchFamily="34" charset="0"/>
                  </a:rPr>
                  <a:t>Your Profile</a:t>
                </a:r>
                <a:endParaRPr lang="en-US" sz="900" dirty="0">
                  <a:latin typeface="Trebuchet MS" panose="020B0603020202020204" pitchFamily="34" charset="0"/>
                </a:endParaRPr>
              </a:p>
            </p:txBody>
          </p:sp>
          <p:sp>
            <p:nvSpPr>
              <p:cNvPr id="52" name="TextBox 51"/>
              <p:cNvSpPr txBox="1"/>
              <p:nvPr/>
            </p:nvSpPr>
            <p:spPr>
              <a:xfrm>
                <a:off x="4682415" y="3777475"/>
                <a:ext cx="2295348" cy="230832"/>
              </a:xfrm>
              <a:prstGeom prst="rect">
                <a:avLst/>
              </a:prstGeom>
              <a:noFill/>
            </p:spPr>
            <p:txBody>
              <a:bodyPr wrap="square" rtlCol="0">
                <a:spAutoFit/>
              </a:bodyPr>
              <a:lstStyle/>
              <a:p>
                <a:r>
                  <a:rPr lang="en-US" sz="900" dirty="0" smtClean="0"/>
                  <a:t>      Settings</a:t>
                </a:r>
                <a:endParaRPr lang="en-US" sz="900" dirty="0">
                  <a:latin typeface="Trebuchet MS" panose="020B0603020202020204" pitchFamily="34" charset="0"/>
                </a:endParaRPr>
              </a:p>
            </p:txBody>
          </p:sp>
          <p:sp>
            <p:nvSpPr>
              <p:cNvPr id="53" name="TextBox 52"/>
              <p:cNvSpPr txBox="1"/>
              <p:nvPr/>
            </p:nvSpPr>
            <p:spPr>
              <a:xfrm>
                <a:off x="4665313" y="4007601"/>
                <a:ext cx="2295348" cy="230832"/>
              </a:xfrm>
              <a:prstGeom prst="rect">
                <a:avLst/>
              </a:prstGeom>
              <a:noFill/>
            </p:spPr>
            <p:txBody>
              <a:bodyPr wrap="square" rtlCol="0">
                <a:spAutoFit/>
              </a:bodyPr>
              <a:lstStyle/>
              <a:p>
                <a:r>
                  <a:rPr lang="en-US" sz="900" dirty="0" smtClean="0"/>
                  <a:t>       Help</a:t>
                </a:r>
                <a:endParaRPr lang="en-US" sz="900" dirty="0">
                  <a:latin typeface="Trebuchet MS" panose="020B0603020202020204" pitchFamily="34" charset="0"/>
                </a:endParaRPr>
              </a:p>
            </p:txBody>
          </p:sp>
          <p:sp>
            <p:nvSpPr>
              <p:cNvPr id="55" name="TextBox 54"/>
              <p:cNvSpPr txBox="1"/>
              <p:nvPr/>
            </p:nvSpPr>
            <p:spPr>
              <a:xfrm>
                <a:off x="4760094" y="2003285"/>
                <a:ext cx="1231435" cy="307777"/>
              </a:xfrm>
              <a:prstGeom prst="rect">
                <a:avLst/>
              </a:prstGeom>
              <a:noFill/>
            </p:spPr>
            <p:txBody>
              <a:bodyPr wrap="square" rtlCol="0">
                <a:spAutoFit/>
              </a:bodyPr>
              <a:lstStyle/>
              <a:p>
                <a:r>
                  <a:rPr lang="en-US" sz="900" b="1" dirty="0" smtClean="0">
                    <a:solidFill>
                      <a:schemeClr val="bg1"/>
                    </a:solidFill>
                    <a:latin typeface="Trebuchet MS" panose="020B0603020202020204" pitchFamily="34" charset="0"/>
                  </a:rPr>
                  <a:t>Your Name</a:t>
                </a:r>
                <a:endParaRPr lang="en-US" sz="700" b="1" dirty="0" smtClean="0">
                  <a:solidFill>
                    <a:schemeClr val="bg1"/>
                  </a:solidFill>
                  <a:latin typeface="Trebuchet MS" panose="020B0603020202020204" pitchFamily="34" charset="0"/>
                </a:endParaRPr>
              </a:p>
              <a:p>
                <a:r>
                  <a:rPr lang="en-US" sz="500" dirty="0" smtClean="0">
                    <a:solidFill>
                      <a:schemeClr val="bg1"/>
                    </a:solidFill>
                  </a:rPr>
                  <a:t>you@companyname.com</a:t>
                </a:r>
                <a:endParaRPr lang="en-US" sz="500" dirty="0">
                  <a:solidFill>
                    <a:schemeClr val="bg1"/>
                  </a:solidFill>
                </a:endParaRPr>
              </a:p>
            </p:txBody>
          </p:sp>
          <p:sp>
            <p:nvSpPr>
              <p:cNvPr id="56" name="Oval 55"/>
              <p:cNvSpPr/>
              <p:nvPr/>
            </p:nvSpPr>
            <p:spPr>
              <a:xfrm>
                <a:off x="4807379" y="1314452"/>
                <a:ext cx="638014" cy="615446"/>
              </a:xfrm>
              <a:prstGeom prst="ellipse">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934339" y="1432069"/>
                <a:ext cx="384304" cy="37685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Your</a:t>
                </a:r>
              </a:p>
              <a:p>
                <a:pPr algn="ctr"/>
                <a:r>
                  <a:rPr lang="en-US" sz="600" dirty="0" smtClean="0">
                    <a:solidFill>
                      <a:schemeClr val="tx1"/>
                    </a:solidFill>
                  </a:rPr>
                  <a:t>Photo</a:t>
                </a:r>
                <a:endParaRPr lang="en-US" sz="600" dirty="0">
                  <a:solidFill>
                    <a:schemeClr val="tx1"/>
                  </a:solidFill>
                </a:endParaRPr>
              </a:p>
            </p:txBody>
          </p:sp>
        </p:grpSp>
        <p:pic>
          <p:nvPicPr>
            <p:cNvPr id="60" name="Picture 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07846" y="3828543"/>
              <a:ext cx="142576" cy="142576"/>
            </a:xfrm>
            <a:prstGeom prst="rect">
              <a:avLst/>
            </a:prstGeom>
          </p:spPr>
        </p:pic>
        <p:sp>
          <p:nvSpPr>
            <p:cNvPr id="61" name="Oval 60"/>
            <p:cNvSpPr/>
            <p:nvPr/>
          </p:nvSpPr>
          <p:spPr>
            <a:xfrm>
              <a:off x="4717619" y="4051362"/>
              <a:ext cx="127328" cy="1233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t>
              </a:r>
              <a:endParaRPr lang="en-US" dirty="0"/>
            </a:p>
          </p:txBody>
        </p:sp>
        <p:sp>
          <p:nvSpPr>
            <p:cNvPr id="62" name="Rounded Rectangle 61"/>
            <p:cNvSpPr/>
            <p:nvPr/>
          </p:nvSpPr>
          <p:spPr>
            <a:xfrm>
              <a:off x="4710505" y="3656069"/>
              <a:ext cx="137319" cy="11137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713950" y="3279261"/>
              <a:ext cx="125229" cy="96703"/>
            </a:xfrm>
            <a:prstGeom prst="rect">
              <a:avLst/>
            </a:prstGeom>
            <a:ln>
              <a:solidFill>
                <a:schemeClr val="tx1"/>
              </a:solidFill>
            </a:ln>
          </p:spPr>
        </p:pic>
        <p:pic>
          <p:nvPicPr>
            <p:cNvPr id="66" name="Picture 6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734248" y="2629335"/>
              <a:ext cx="119257" cy="140135"/>
            </a:xfrm>
            <a:prstGeom prst="rect">
              <a:avLst/>
            </a:prstGeom>
          </p:spPr>
        </p:pic>
        <p:pic>
          <p:nvPicPr>
            <p:cNvPr id="67" name="Picture 6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706018" y="2845564"/>
              <a:ext cx="141095" cy="157515"/>
            </a:xfrm>
            <a:prstGeom prst="rect">
              <a:avLst/>
            </a:prstGeom>
          </p:spPr>
        </p:pic>
        <p:pic>
          <p:nvPicPr>
            <p:cNvPr id="68" name="Picture 6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95874" y="3050374"/>
              <a:ext cx="162692" cy="162692"/>
            </a:xfrm>
            <a:prstGeom prst="rect">
              <a:avLst/>
            </a:prstGeom>
          </p:spPr>
        </p:pic>
        <p:pic>
          <p:nvPicPr>
            <p:cNvPr id="69" name="Picture 6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711304" y="2403634"/>
              <a:ext cx="145442" cy="145442"/>
            </a:xfrm>
            <a:prstGeom prst="rect">
              <a:avLst/>
            </a:prstGeom>
          </p:spPr>
        </p:pic>
      </p:grpSp>
      <p:sp>
        <p:nvSpPr>
          <p:cNvPr id="71" name="Rectangle 70"/>
          <p:cNvSpPr/>
          <p:nvPr/>
        </p:nvSpPr>
        <p:spPr>
          <a:xfrm>
            <a:off x="-125836" y="0"/>
            <a:ext cx="4719126" cy="6858000"/>
          </a:xfrm>
          <a:prstGeom prst="rect">
            <a:avLst/>
          </a:prstGeom>
          <a:solidFill>
            <a:srgbClr val="08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hlinkClick r:id="rId23" action="ppaction://hlinksldjump"/>
          </p:cNvPr>
          <p:cNvSpPr txBox="1"/>
          <p:nvPr/>
        </p:nvSpPr>
        <p:spPr>
          <a:xfrm>
            <a:off x="4660098" y="3411490"/>
            <a:ext cx="2295348" cy="230832"/>
          </a:xfrm>
          <a:prstGeom prst="rect">
            <a:avLst/>
          </a:prstGeom>
          <a:noFill/>
        </p:spPr>
        <p:txBody>
          <a:bodyPr wrap="square" rtlCol="0">
            <a:spAutoFit/>
          </a:bodyPr>
          <a:lstStyle/>
          <a:p>
            <a:r>
              <a:rPr lang="en-US" sz="900" dirty="0" smtClean="0"/>
              <a:t>       Notes </a:t>
            </a:r>
            <a:endParaRPr lang="en-US" sz="900" dirty="0">
              <a:latin typeface="Trebuchet MS" panose="020B0603020202020204" pitchFamily="34" charset="0"/>
            </a:endParaRPr>
          </a:p>
        </p:txBody>
      </p:sp>
      <p:pic>
        <p:nvPicPr>
          <p:cNvPr id="2" name="Picture 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712470" y="3445115"/>
            <a:ext cx="150906" cy="150906"/>
          </a:xfrm>
          <a:prstGeom prst="rect">
            <a:avLst/>
          </a:prstGeom>
        </p:spPr>
      </p:pic>
      <p:sp>
        <p:nvSpPr>
          <p:cNvPr id="72" name="Oval 71"/>
          <p:cNvSpPr/>
          <p:nvPr/>
        </p:nvSpPr>
        <p:spPr>
          <a:xfrm>
            <a:off x="6719667" y="2658810"/>
            <a:ext cx="96953" cy="88258"/>
          </a:xfrm>
          <a:prstGeom prst="ellipse">
            <a:avLst/>
          </a:prstGeom>
          <a:solidFill>
            <a:srgbClr val="C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1</a:t>
            </a:r>
            <a:endParaRPr lang="en-US" sz="2400" dirty="0"/>
          </a:p>
        </p:txBody>
      </p:sp>
    </p:spTree>
    <p:extLst>
      <p:ext uri="{BB962C8B-B14F-4D97-AF65-F5344CB8AC3E}">
        <p14:creationId xmlns:p14="http://schemas.microsoft.com/office/powerpoint/2010/main" val="33636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75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rgbClr val="08AE9E"/>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4" name="Rectangle 23"/>
          <p:cNvSpPr/>
          <p:nvPr/>
        </p:nvSpPr>
        <p:spPr>
          <a:xfrm>
            <a:off x="4658753" y="1135464"/>
            <a:ext cx="2628939" cy="55753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654256" y="1135464"/>
            <a:ext cx="1104490" cy="276999"/>
          </a:xfrm>
          <a:prstGeom prst="rect">
            <a:avLst/>
          </a:prstGeom>
          <a:noFill/>
        </p:spPr>
        <p:txBody>
          <a:bodyPr wrap="square" rtlCol="0">
            <a:spAutoFit/>
          </a:bodyPr>
          <a:lstStyle/>
          <a:p>
            <a:r>
              <a:rPr lang="en-US" sz="1200" dirty="0" smtClean="0">
                <a:solidFill>
                  <a:schemeClr val="bg1"/>
                </a:solidFill>
                <a:latin typeface="Trebuchet MS" panose="020B0603020202020204" pitchFamily="34" charset="0"/>
              </a:rPr>
              <a:t>Messaging</a:t>
            </a:r>
            <a:endParaRPr lang="en-US" sz="1200" dirty="0">
              <a:solidFill>
                <a:schemeClr val="bg1"/>
              </a:solidFill>
              <a:latin typeface="Trebuchet MS" panose="020B0603020202020204" pitchFamily="34" charset="0"/>
            </a:endParaRPr>
          </a:p>
        </p:txBody>
      </p:sp>
      <p:pic>
        <p:nvPicPr>
          <p:cNvPr id="41" name="Picture 40"/>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56805" y="1023837"/>
            <a:ext cx="81135" cy="81135"/>
          </a:xfrm>
          <a:prstGeom prst="rect">
            <a:avLst/>
          </a:prstGeom>
        </p:spPr>
      </p:pic>
      <p:sp>
        <p:nvSpPr>
          <p:cNvPr id="67" name="TextBox 66"/>
          <p:cNvSpPr txBox="1"/>
          <p:nvPr/>
        </p:nvSpPr>
        <p:spPr>
          <a:xfrm>
            <a:off x="4656423" y="1424132"/>
            <a:ext cx="1349634" cy="261610"/>
          </a:xfrm>
          <a:prstGeom prst="rect">
            <a:avLst/>
          </a:prstGeom>
          <a:solidFill>
            <a:schemeClr val="tx1">
              <a:alpha val="20000"/>
            </a:schemeClr>
          </a:solidFill>
          <a:effectLst>
            <a:innerShdw blurRad="63500" dist="50800" dir="18360000">
              <a:prstClr val="black">
                <a:alpha val="72000"/>
              </a:prstClr>
            </a:innerShdw>
          </a:effectLst>
        </p:spPr>
        <p:txBody>
          <a:bodyPr wrap="square" rtlCol="0">
            <a:spAutoFit/>
          </a:bodyPr>
          <a:lstStyle/>
          <a:p>
            <a:r>
              <a:rPr lang="en-US" sz="105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CHATS</a:t>
            </a:r>
            <a:endParaRPr lang="en-US" sz="1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8" name="TextBox 67"/>
          <p:cNvSpPr txBox="1"/>
          <p:nvPr/>
        </p:nvSpPr>
        <p:spPr>
          <a:xfrm>
            <a:off x="6011530" y="1433861"/>
            <a:ext cx="1321790" cy="253916"/>
          </a:xfrm>
          <a:prstGeom prst="rect">
            <a:avLst/>
          </a:prstGeom>
          <a:noFill/>
        </p:spPr>
        <p:txBody>
          <a:bodyPr wrap="square" rtlCol="0">
            <a:spAutoFit/>
          </a:bodyPr>
          <a:lstStyle/>
          <a:p>
            <a:r>
              <a:rPr lang="en-US" sz="105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FILES &amp; DOCS</a:t>
            </a:r>
            <a:endParaRPr lang="en-US" sz="105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71" name="Straight Connector 70"/>
          <p:cNvCxnSpPr/>
          <p:nvPr/>
        </p:nvCxnSpPr>
        <p:spPr>
          <a:xfrm>
            <a:off x="4745193" y="2279442"/>
            <a:ext cx="250562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749916" y="2918655"/>
            <a:ext cx="248081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812793" y="1759583"/>
            <a:ext cx="310766" cy="346932"/>
          </a:xfrm>
          <a:prstGeom prst="rect">
            <a:avLst/>
          </a:prstGeom>
        </p:spPr>
      </p:pic>
      <p:sp>
        <p:nvSpPr>
          <p:cNvPr id="80" name="Freeform 79">
            <a:hlinkClick r:id="rId10" action="ppaction://hlinksldjump"/>
          </p:cNvPr>
          <p:cNvSpPr/>
          <p:nvPr/>
        </p:nvSpPr>
        <p:spPr>
          <a:xfrm>
            <a:off x="7001807" y="1220751"/>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4707232" y="1708440"/>
            <a:ext cx="1360935" cy="276999"/>
          </a:xfrm>
          <a:prstGeom prst="rect">
            <a:avLst/>
          </a:prstGeom>
          <a:noFill/>
        </p:spPr>
        <p:txBody>
          <a:bodyPr wrap="square" rtlCol="0">
            <a:spAutoFit/>
          </a:bodyPr>
          <a:lstStyle/>
          <a:p>
            <a:r>
              <a:rPr lang="en-US" sz="1200" b="1" dirty="0" smtClean="0">
                <a:latin typeface="Trebuchet MS" panose="020B0603020202020204" pitchFamily="34" charset="0"/>
                <a:ea typeface="Arial Unicode MS" panose="020B0604020202020204" pitchFamily="34" charset="-128"/>
                <a:cs typeface="Arial Unicode MS" panose="020B0604020202020204" pitchFamily="34" charset="-128"/>
              </a:rPr>
              <a:t>Team Leader</a:t>
            </a:r>
            <a:endParaRPr lang="en-US" sz="1200" b="1" dirty="0">
              <a:latin typeface="Trebuchet MS" panose="020B0603020202020204" pitchFamily="34" charset="0"/>
              <a:ea typeface="Arial Unicode MS" panose="020B0604020202020204" pitchFamily="34" charset="-128"/>
              <a:cs typeface="Arial Unicode MS" panose="020B0604020202020204" pitchFamily="34" charset="-128"/>
            </a:endParaRPr>
          </a:p>
        </p:txBody>
      </p:sp>
      <p:sp>
        <p:nvSpPr>
          <p:cNvPr id="82" name="TextBox 81">
            <a:hlinkClick r:id="rId11" action="ppaction://hlinksldjump"/>
          </p:cNvPr>
          <p:cNvSpPr txBox="1"/>
          <p:nvPr/>
        </p:nvSpPr>
        <p:spPr>
          <a:xfrm>
            <a:off x="4730184" y="2389906"/>
            <a:ext cx="1918260" cy="276999"/>
          </a:xfrm>
          <a:prstGeom prst="rect">
            <a:avLst/>
          </a:prstGeom>
          <a:noFill/>
        </p:spPr>
        <p:txBody>
          <a:bodyPr wrap="square" rtlCol="0">
            <a:spAutoFit/>
          </a:bodyPr>
          <a:lstStyle/>
          <a:p>
            <a:r>
              <a:rPr lang="en-US" sz="1200" b="1" dirty="0" smtClean="0">
                <a:latin typeface="Trebuchet MS" panose="020B0603020202020204" pitchFamily="34" charset="0"/>
                <a:ea typeface="Arial Unicode MS" panose="020B0604020202020204" pitchFamily="34" charset="-128"/>
                <a:cs typeface="Arial Unicode MS" panose="020B0604020202020204" pitchFamily="34" charset="-128"/>
              </a:rPr>
              <a:t>Project Mason: Team A</a:t>
            </a:r>
            <a:endParaRPr lang="en-US" sz="1200" b="1" dirty="0">
              <a:latin typeface="Trebuchet MS" panose="020B0603020202020204" pitchFamily="34" charset="0"/>
              <a:ea typeface="Arial Unicode MS" panose="020B0604020202020204" pitchFamily="34" charset="-128"/>
              <a:cs typeface="Arial Unicode MS" panose="020B0604020202020204" pitchFamily="34" charset="-128"/>
            </a:endParaRPr>
          </a:p>
        </p:txBody>
      </p:sp>
      <p:sp>
        <p:nvSpPr>
          <p:cNvPr id="83" name="TextBox 82"/>
          <p:cNvSpPr txBox="1"/>
          <p:nvPr/>
        </p:nvSpPr>
        <p:spPr>
          <a:xfrm>
            <a:off x="4740843" y="1956225"/>
            <a:ext cx="1638562" cy="246221"/>
          </a:xfrm>
          <a:prstGeom prst="rect">
            <a:avLst/>
          </a:prstGeom>
          <a:noFill/>
        </p:spPr>
        <p:txBody>
          <a:bodyPr wrap="square" rtlCol="0">
            <a:spAutoFit/>
          </a:bodyPr>
          <a:lstStyle/>
          <a:p>
            <a:r>
              <a:rPr lang="en-US" sz="1000" dirty="0" smtClean="0">
                <a:solidFill>
                  <a:schemeClr val="bg2">
                    <a:lumMod val="50000"/>
                  </a:schemeClr>
                </a:solidFill>
              </a:rPr>
              <a:t>You sent a Document</a:t>
            </a:r>
            <a:endParaRPr lang="en-US" sz="1000" dirty="0">
              <a:solidFill>
                <a:schemeClr val="bg2">
                  <a:lumMod val="50000"/>
                </a:schemeClr>
              </a:solidFill>
            </a:endParaRPr>
          </a:p>
        </p:txBody>
      </p:sp>
      <p:sp>
        <p:nvSpPr>
          <p:cNvPr id="84" name="TextBox 83"/>
          <p:cNvSpPr txBox="1"/>
          <p:nvPr/>
        </p:nvSpPr>
        <p:spPr>
          <a:xfrm>
            <a:off x="4737761" y="2624575"/>
            <a:ext cx="1638562" cy="246221"/>
          </a:xfrm>
          <a:prstGeom prst="rect">
            <a:avLst/>
          </a:prstGeom>
          <a:noFill/>
        </p:spPr>
        <p:txBody>
          <a:bodyPr wrap="square" rtlCol="0">
            <a:spAutoFit/>
          </a:bodyPr>
          <a:lstStyle/>
          <a:p>
            <a:r>
              <a:rPr lang="en-US" sz="1000" dirty="0" smtClean="0">
                <a:solidFill>
                  <a:schemeClr val="bg2">
                    <a:lumMod val="50000"/>
                  </a:schemeClr>
                </a:solidFill>
              </a:rPr>
              <a:t>Someone sent a message.</a:t>
            </a:r>
            <a:endParaRPr lang="en-US" sz="1000" dirty="0">
              <a:solidFill>
                <a:schemeClr val="bg2">
                  <a:lumMod val="50000"/>
                </a:schemeClr>
              </a:solidFill>
            </a:endParaRPr>
          </a:p>
        </p:txBody>
      </p:sp>
      <p:sp>
        <p:nvSpPr>
          <p:cNvPr id="85" name="Oval 84"/>
          <p:cNvSpPr/>
          <p:nvPr/>
        </p:nvSpPr>
        <p:spPr>
          <a:xfrm>
            <a:off x="6968547" y="2490953"/>
            <a:ext cx="195778" cy="218158"/>
          </a:xfrm>
          <a:prstGeom prst="ellipse">
            <a:avLst/>
          </a:prstGeom>
          <a:solidFill>
            <a:srgbClr val="C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1</a:t>
            </a:r>
            <a:endParaRPr lang="en-US" sz="600" b="1" dirty="0"/>
          </a:p>
        </p:txBody>
      </p:sp>
      <p:sp>
        <p:nvSpPr>
          <p:cNvPr id="86" name="TextBox 85"/>
          <p:cNvSpPr txBox="1"/>
          <p:nvPr/>
        </p:nvSpPr>
        <p:spPr>
          <a:xfrm>
            <a:off x="8454683" y="818435"/>
            <a:ext cx="3080825" cy="2031325"/>
          </a:xfrm>
          <a:prstGeom prst="rect">
            <a:avLst/>
          </a:prstGeom>
          <a:noFill/>
        </p:spPr>
        <p:txBody>
          <a:bodyPr wrap="square" rtlCol="0">
            <a:spAutoFit/>
          </a:bodyPr>
          <a:lstStyle/>
          <a:p>
            <a:pPr algn="just"/>
            <a:r>
              <a:rPr lang="en-US" dirty="0" smtClean="0"/>
              <a:t>Nobody can use this chat section to chat with anyone they wish. The groups and the Team leader’s contact will be created by their official emails and the members would be added by an admin.</a:t>
            </a:r>
            <a:endParaRPr lang="en-US" dirty="0"/>
          </a:p>
        </p:txBody>
      </p:sp>
    </p:spTree>
    <p:extLst>
      <p:ext uri="{BB962C8B-B14F-4D97-AF65-F5344CB8AC3E}">
        <p14:creationId xmlns:p14="http://schemas.microsoft.com/office/powerpoint/2010/main" val="3509660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2">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4" name="Rectangle 23"/>
          <p:cNvSpPr/>
          <p:nvPr/>
        </p:nvSpPr>
        <p:spPr>
          <a:xfrm>
            <a:off x="4662335" y="1135670"/>
            <a:ext cx="2625357" cy="46105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t>Project Mason: Team A</a:t>
            </a:r>
            <a:endParaRPr lang="en-US" b="1" dirty="0"/>
          </a:p>
        </p:txBody>
      </p:sp>
      <p:sp>
        <p:nvSpPr>
          <p:cNvPr id="41" name="Rounded Rectangle 40"/>
          <p:cNvSpPr/>
          <p:nvPr/>
        </p:nvSpPr>
        <p:spPr>
          <a:xfrm>
            <a:off x="4811151" y="4410205"/>
            <a:ext cx="2044245" cy="293950"/>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smtClean="0">
                <a:solidFill>
                  <a:schemeClr val="bg2">
                    <a:lumMod val="75000"/>
                  </a:schemeClr>
                </a:solidFill>
              </a:rPr>
              <a:t>Write a message…</a:t>
            </a:r>
            <a:endParaRPr lang="en-US" i="1" dirty="0">
              <a:solidFill>
                <a:schemeClr val="bg2">
                  <a:lumMod val="75000"/>
                </a:schemeClr>
              </a:solidFill>
            </a:endParaRPr>
          </a:p>
        </p:txBody>
      </p:sp>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7091" y="1285802"/>
            <a:ext cx="177467" cy="159442"/>
          </a:xfrm>
          <a:prstGeom prst="rect">
            <a:avLst/>
          </a:prstGeom>
        </p:spPr>
      </p:pic>
      <p:sp>
        <p:nvSpPr>
          <p:cNvPr id="49" name="Freeform 48"/>
          <p:cNvSpPr/>
          <p:nvPr/>
        </p:nvSpPr>
        <p:spPr>
          <a:xfrm rot="5400000">
            <a:off x="6945544" y="4415418"/>
            <a:ext cx="250853" cy="278677"/>
          </a:xfrm>
          <a:custGeom>
            <a:avLst/>
            <a:gdLst>
              <a:gd name="connsiteX0" fmla="*/ 367748 w 735496"/>
              <a:gd name="connsiteY0" fmla="*/ 0 h 844826"/>
              <a:gd name="connsiteX1" fmla="*/ 735496 w 735496"/>
              <a:gd name="connsiteY1" fmla="*/ 844826 h 844826"/>
              <a:gd name="connsiteX2" fmla="*/ 410346 w 735496"/>
              <a:gd name="connsiteY2" fmla="*/ 844826 h 844826"/>
              <a:gd name="connsiteX3" fmla="*/ 367748 w 735496"/>
              <a:gd name="connsiteY3" fmla="*/ 256349 h 844826"/>
              <a:gd name="connsiteX4" fmla="*/ 325150 w 735496"/>
              <a:gd name="connsiteY4" fmla="*/ 844826 h 844826"/>
              <a:gd name="connsiteX5" fmla="*/ 0 w 735496"/>
              <a:gd name="connsiteY5" fmla="*/ 844826 h 84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496" h="844826">
                <a:moveTo>
                  <a:pt x="367748" y="0"/>
                </a:moveTo>
                <a:lnTo>
                  <a:pt x="735496" y="844826"/>
                </a:lnTo>
                <a:lnTo>
                  <a:pt x="410346" y="844826"/>
                </a:lnTo>
                <a:lnTo>
                  <a:pt x="367748" y="256349"/>
                </a:lnTo>
                <a:lnTo>
                  <a:pt x="325150" y="844826"/>
                </a:lnTo>
                <a:lnTo>
                  <a:pt x="0" y="84482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4740427" y="1737305"/>
            <a:ext cx="1887301" cy="50384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Gentlemen! We have a meeting tomorrow at 10 A.M. I want all of you there within 9:45 A.M.</a:t>
            </a:r>
            <a:endParaRPr lang="en-US" sz="800" dirty="0">
              <a:solidFill>
                <a:schemeClr val="tx1"/>
              </a:solidFill>
            </a:endParaRPr>
          </a:p>
        </p:txBody>
      </p:sp>
      <p:sp>
        <p:nvSpPr>
          <p:cNvPr id="51" name="Rounded Rectangle 50"/>
          <p:cNvSpPr/>
          <p:nvPr/>
        </p:nvSpPr>
        <p:spPr>
          <a:xfrm>
            <a:off x="6494545" y="2321593"/>
            <a:ext cx="714092" cy="21633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Sure Sir!</a:t>
            </a:r>
            <a:endParaRPr lang="en-US" dirty="0">
              <a:solidFill>
                <a:schemeClr val="tx1"/>
              </a:solidFill>
            </a:endParaRPr>
          </a:p>
        </p:txBody>
      </p:sp>
      <p:sp>
        <p:nvSpPr>
          <p:cNvPr id="52" name="TextBox 51"/>
          <p:cNvSpPr txBox="1"/>
          <p:nvPr/>
        </p:nvSpPr>
        <p:spPr>
          <a:xfrm>
            <a:off x="6195570" y="2110773"/>
            <a:ext cx="380402" cy="153888"/>
          </a:xfrm>
          <a:prstGeom prst="rect">
            <a:avLst/>
          </a:prstGeom>
          <a:noFill/>
        </p:spPr>
        <p:txBody>
          <a:bodyPr wrap="square" rtlCol="0">
            <a:spAutoFit/>
          </a:bodyPr>
          <a:lstStyle/>
          <a:p>
            <a:r>
              <a:rPr lang="en-US" sz="400" b="1" dirty="0" smtClean="0"/>
              <a:t>9:15 PM</a:t>
            </a:r>
            <a:endParaRPr lang="en-US" sz="400" b="1" dirty="0"/>
          </a:p>
        </p:txBody>
      </p:sp>
      <p:sp>
        <p:nvSpPr>
          <p:cNvPr id="53" name="TextBox 52"/>
          <p:cNvSpPr txBox="1"/>
          <p:nvPr/>
        </p:nvSpPr>
        <p:spPr>
          <a:xfrm>
            <a:off x="6877046" y="2428820"/>
            <a:ext cx="380402" cy="153888"/>
          </a:xfrm>
          <a:prstGeom prst="rect">
            <a:avLst/>
          </a:prstGeom>
          <a:noFill/>
        </p:spPr>
        <p:txBody>
          <a:bodyPr wrap="square" rtlCol="0">
            <a:spAutoFit/>
          </a:bodyPr>
          <a:lstStyle/>
          <a:p>
            <a:r>
              <a:rPr lang="en-US" sz="400" b="1" dirty="0" smtClean="0"/>
              <a:t>9:20 PM</a:t>
            </a:r>
            <a:endParaRPr lang="en-US" sz="400" b="1" dirty="0"/>
          </a:p>
        </p:txBody>
      </p:sp>
      <p:sp>
        <p:nvSpPr>
          <p:cNvPr id="54" name="TextBox 53"/>
          <p:cNvSpPr txBox="1"/>
          <p:nvPr/>
        </p:nvSpPr>
        <p:spPr>
          <a:xfrm>
            <a:off x="4739336" y="1591359"/>
            <a:ext cx="1114068" cy="184666"/>
          </a:xfrm>
          <a:prstGeom prst="rect">
            <a:avLst/>
          </a:prstGeom>
          <a:noFill/>
        </p:spPr>
        <p:txBody>
          <a:bodyPr wrap="square" rtlCol="0">
            <a:spAutoFit/>
          </a:bodyPr>
          <a:lstStyle/>
          <a:p>
            <a:r>
              <a:rPr lang="en-US" sz="600" dirty="0" smtClean="0"/>
              <a:t>Sharif Hossain (Team leader)</a:t>
            </a:r>
            <a:endParaRPr lang="en-US" sz="600" dirty="0"/>
          </a:p>
        </p:txBody>
      </p:sp>
      <p:sp>
        <p:nvSpPr>
          <p:cNvPr id="55" name="TextBox 54"/>
          <p:cNvSpPr txBox="1"/>
          <p:nvPr/>
        </p:nvSpPr>
        <p:spPr>
          <a:xfrm>
            <a:off x="6960393" y="2154156"/>
            <a:ext cx="327299" cy="184666"/>
          </a:xfrm>
          <a:prstGeom prst="rect">
            <a:avLst/>
          </a:prstGeom>
          <a:noFill/>
        </p:spPr>
        <p:txBody>
          <a:bodyPr wrap="square" rtlCol="0">
            <a:spAutoFit/>
          </a:bodyPr>
          <a:lstStyle/>
          <a:p>
            <a:r>
              <a:rPr lang="en-US" sz="600" dirty="0" smtClean="0"/>
              <a:t>You</a:t>
            </a:r>
            <a:endParaRPr lang="en-US" sz="600" dirty="0"/>
          </a:p>
        </p:txBody>
      </p:sp>
      <p:sp>
        <p:nvSpPr>
          <p:cNvPr id="57" name="TextBox 56"/>
          <p:cNvSpPr txBox="1"/>
          <p:nvPr/>
        </p:nvSpPr>
        <p:spPr>
          <a:xfrm>
            <a:off x="6970160" y="2506928"/>
            <a:ext cx="338312" cy="153888"/>
          </a:xfrm>
          <a:prstGeom prst="rect">
            <a:avLst/>
          </a:prstGeom>
          <a:noFill/>
        </p:spPr>
        <p:txBody>
          <a:bodyPr wrap="square" rtlCol="0">
            <a:spAutoFit/>
          </a:bodyPr>
          <a:lstStyle/>
          <a:p>
            <a:r>
              <a:rPr lang="en-US" sz="400" dirty="0" smtClean="0"/>
              <a:t>Seen</a:t>
            </a:r>
            <a:endParaRPr lang="en-US" sz="400" dirty="0"/>
          </a:p>
        </p:txBody>
      </p:sp>
    </p:spTree>
    <p:extLst>
      <p:ext uri="{BB962C8B-B14F-4D97-AF65-F5344CB8AC3E}">
        <p14:creationId xmlns:p14="http://schemas.microsoft.com/office/powerpoint/2010/main" val="147819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2">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4" name="Rectangle 23"/>
          <p:cNvSpPr/>
          <p:nvPr/>
        </p:nvSpPr>
        <p:spPr>
          <a:xfrm>
            <a:off x="4662335" y="1135670"/>
            <a:ext cx="2630005" cy="4608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       Projects</a:t>
            </a:r>
          </a:p>
          <a:p>
            <a:endParaRPr lang="en-US" sz="1400" b="1" dirty="0"/>
          </a:p>
        </p:txBody>
      </p:sp>
      <p:sp>
        <p:nvSpPr>
          <p:cNvPr id="38" name="Rectangle 37">
            <a:hlinkClick r:id="rId5" action="ppaction://hlinksldjump"/>
          </p:cNvPr>
          <p:cNvSpPr/>
          <p:nvPr/>
        </p:nvSpPr>
        <p:spPr>
          <a:xfrm>
            <a:off x="6960393" y="1270450"/>
            <a:ext cx="241519" cy="2184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39" name="Freeform 38">
            <a:hlinkClick r:id="rId6" action="ppaction://hlinksldjump"/>
          </p:cNvPr>
          <p:cNvSpPr/>
          <p:nvPr/>
        </p:nvSpPr>
        <p:spPr>
          <a:xfrm>
            <a:off x="4777221" y="1183989"/>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7986" y="1631437"/>
            <a:ext cx="2510471" cy="977746"/>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17986" y="2655236"/>
            <a:ext cx="2510471" cy="979073"/>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9" action="ppaction://hlinksldjump"/>
          </p:cNvPr>
          <p:cNvSpPr/>
          <p:nvPr/>
        </p:nvSpPr>
        <p:spPr>
          <a:xfrm>
            <a:off x="4717986" y="1631437"/>
            <a:ext cx="2510471" cy="977745"/>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Project 1: [Title]</a:t>
            </a:r>
          </a:p>
          <a:p>
            <a:r>
              <a:rPr lang="en-US" sz="1200" dirty="0" smtClean="0">
                <a:solidFill>
                  <a:schemeClr val="bg1"/>
                </a:solidFill>
              </a:rPr>
              <a:t>[Short Details]</a:t>
            </a:r>
          </a:p>
          <a:p>
            <a:r>
              <a:rPr lang="en-US" sz="1100" dirty="0" smtClean="0">
                <a:solidFill>
                  <a:schemeClr val="bg1"/>
                </a:solidFill>
              </a:rPr>
              <a:t>Project Manager’s Name</a:t>
            </a:r>
            <a:endParaRPr lang="en-US" sz="1600" dirty="0">
              <a:solidFill>
                <a:schemeClr val="bg1"/>
              </a:solidFill>
            </a:endParaRPr>
          </a:p>
        </p:txBody>
      </p:sp>
      <p:sp>
        <p:nvSpPr>
          <p:cNvPr id="52" name="TextBox 51"/>
          <p:cNvSpPr txBox="1"/>
          <p:nvPr/>
        </p:nvSpPr>
        <p:spPr>
          <a:xfrm>
            <a:off x="6713551" y="2395675"/>
            <a:ext cx="668703" cy="261610"/>
          </a:xfrm>
          <a:prstGeom prst="rect">
            <a:avLst/>
          </a:prstGeom>
          <a:noFill/>
        </p:spPr>
        <p:txBody>
          <a:bodyPr wrap="square" rtlCol="0">
            <a:spAutoFit/>
          </a:bodyPr>
          <a:lstStyle/>
          <a:p>
            <a:r>
              <a:rPr lang="en-US" sz="1050" dirty="0" smtClean="0">
                <a:solidFill>
                  <a:schemeClr val="bg1"/>
                </a:solidFill>
              </a:rPr>
              <a:t>Status</a:t>
            </a:r>
            <a:endParaRPr lang="en-US" sz="1200" dirty="0">
              <a:solidFill>
                <a:schemeClr val="bg1"/>
              </a:solidFill>
            </a:endParaRPr>
          </a:p>
        </p:txBody>
      </p:sp>
      <p:sp>
        <p:nvSpPr>
          <p:cNvPr id="53" name="Rectangle 52"/>
          <p:cNvSpPr/>
          <p:nvPr/>
        </p:nvSpPr>
        <p:spPr>
          <a:xfrm>
            <a:off x="4717985" y="2656564"/>
            <a:ext cx="2510471" cy="977745"/>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Project 2: [Title]</a:t>
            </a:r>
          </a:p>
          <a:p>
            <a:r>
              <a:rPr lang="en-US" sz="1200" dirty="0">
                <a:solidFill>
                  <a:schemeClr val="bg1"/>
                </a:solidFill>
              </a:rPr>
              <a:t>[Short Details]</a:t>
            </a:r>
          </a:p>
          <a:p>
            <a:r>
              <a:rPr lang="en-US" sz="1100" dirty="0">
                <a:solidFill>
                  <a:schemeClr val="bg1"/>
                </a:solidFill>
              </a:rPr>
              <a:t>Project Manager’s Name</a:t>
            </a:r>
            <a:endParaRPr lang="en-US" sz="1400" dirty="0">
              <a:solidFill>
                <a:schemeClr val="bg1"/>
              </a:solidFill>
            </a:endParaRPr>
          </a:p>
        </p:txBody>
      </p:sp>
      <p:sp>
        <p:nvSpPr>
          <p:cNvPr id="55" name="TextBox 54"/>
          <p:cNvSpPr txBox="1"/>
          <p:nvPr/>
        </p:nvSpPr>
        <p:spPr>
          <a:xfrm>
            <a:off x="6698452" y="3430064"/>
            <a:ext cx="668703" cy="261610"/>
          </a:xfrm>
          <a:prstGeom prst="rect">
            <a:avLst/>
          </a:prstGeom>
          <a:noFill/>
        </p:spPr>
        <p:txBody>
          <a:bodyPr wrap="square" rtlCol="0">
            <a:spAutoFit/>
          </a:bodyPr>
          <a:lstStyle/>
          <a:p>
            <a:r>
              <a:rPr lang="en-US" sz="1050" dirty="0" smtClean="0">
                <a:solidFill>
                  <a:schemeClr val="bg1"/>
                </a:solidFill>
              </a:rPr>
              <a:t>Status</a:t>
            </a:r>
            <a:endParaRPr lang="en-US" sz="1200" dirty="0">
              <a:solidFill>
                <a:schemeClr val="bg1"/>
              </a:solidFill>
            </a:endParaRPr>
          </a:p>
        </p:txBody>
      </p:sp>
    </p:spTree>
    <p:extLst>
      <p:ext uri="{BB962C8B-B14F-4D97-AF65-F5344CB8AC3E}">
        <p14:creationId xmlns:p14="http://schemas.microsoft.com/office/powerpoint/2010/main" val="1313189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2" name="Rounded Rectangle 1"/>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 name="Rectangle 2"/>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 name="Rounded Rectangle 3"/>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ounded Rectangle 4"/>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ectangle 5"/>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Isosceles Triangle 6">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Oval 7"/>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Rectangle 8"/>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Rectangle 9"/>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2" name="TextBox 11"/>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3" name="Rectangle 12"/>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5" name="Straight Connector 14"/>
          <p:cNvCxnSpPr>
            <a:stCxn id="14" idx="1"/>
            <a:endCxn id="14"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18" name="TextBox 17"/>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19" name="Right Triangle 18"/>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2" name="Rectangle 21"/>
          <p:cNvSpPr/>
          <p:nvPr/>
        </p:nvSpPr>
        <p:spPr>
          <a:xfrm>
            <a:off x="4662335" y="1135670"/>
            <a:ext cx="2630005" cy="46085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       Join Project</a:t>
            </a:r>
          </a:p>
        </p:txBody>
      </p:sp>
      <p:sp>
        <p:nvSpPr>
          <p:cNvPr id="31" name="Rectangle 30"/>
          <p:cNvSpPr/>
          <p:nvPr/>
        </p:nvSpPr>
        <p:spPr>
          <a:xfrm rot="2706697">
            <a:off x="4737208" y="1229700"/>
            <a:ext cx="241519" cy="2184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32" name="Rectangle 31"/>
          <p:cNvSpPr/>
          <p:nvPr/>
        </p:nvSpPr>
        <p:spPr>
          <a:xfrm>
            <a:off x="4806721" y="2013276"/>
            <a:ext cx="2333002" cy="247828"/>
          </a:xfrm>
          <a:prstGeom prst="rect">
            <a:avLst/>
          </a:prstGeom>
          <a:solidFill>
            <a:schemeClr val="bg1"/>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709574" y="1736557"/>
            <a:ext cx="2102426" cy="276999"/>
          </a:xfrm>
          <a:prstGeom prst="rect">
            <a:avLst/>
          </a:prstGeom>
          <a:noFill/>
        </p:spPr>
        <p:txBody>
          <a:bodyPr wrap="square" rtlCol="0">
            <a:spAutoFit/>
          </a:bodyPr>
          <a:lstStyle/>
          <a:p>
            <a:r>
              <a:rPr lang="en-US" sz="1200" dirty="0" smtClean="0"/>
              <a:t>Enter </a:t>
            </a:r>
            <a:r>
              <a:rPr lang="en-US" sz="1200" dirty="0" smtClean="0"/>
              <a:t>Project </a:t>
            </a:r>
            <a:r>
              <a:rPr lang="en-US" sz="1200" dirty="0"/>
              <a:t>C</a:t>
            </a:r>
            <a:r>
              <a:rPr lang="en-US" sz="1200" dirty="0" smtClean="0"/>
              <a:t>ode</a:t>
            </a:r>
            <a:r>
              <a:rPr lang="en-US" sz="1200" dirty="0" smtClean="0"/>
              <a:t>:</a:t>
            </a:r>
            <a:endParaRPr lang="en-US" sz="1200" dirty="0"/>
          </a:p>
        </p:txBody>
      </p:sp>
      <p:sp>
        <p:nvSpPr>
          <p:cNvPr id="34" name="Rounded Rectangle 33"/>
          <p:cNvSpPr/>
          <p:nvPr/>
        </p:nvSpPr>
        <p:spPr>
          <a:xfrm>
            <a:off x="5149879" y="2493060"/>
            <a:ext cx="1654539" cy="333286"/>
          </a:xfrm>
          <a:prstGeom prst="roundRect">
            <a:avLst/>
          </a:prstGeom>
          <a:solidFill>
            <a:srgbClr val="00B0F0"/>
          </a:solidFill>
          <a:ln w="25400">
            <a:solidFill>
              <a:schemeClr val="bg1"/>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rebuchet MS" panose="020B0603020202020204" pitchFamily="34" charset="0"/>
              </a:rPr>
              <a:t>Join</a:t>
            </a:r>
            <a:endParaRPr lang="en-US" sz="1400" dirty="0">
              <a:latin typeface="Trebuchet MS" panose="020B0603020202020204" pitchFamily="34" charset="0"/>
            </a:endParaRPr>
          </a:p>
        </p:txBody>
      </p:sp>
    </p:spTree>
    <p:extLst>
      <p:ext uri="{BB962C8B-B14F-4D97-AF65-F5344CB8AC3E}">
        <p14:creationId xmlns:p14="http://schemas.microsoft.com/office/powerpoint/2010/main" val="3016441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pic>
        <p:nvPicPr>
          <p:cNvPr id="38" name="Picture 37"/>
          <p:cNvPicPr>
            <a:picLocks noChangeAspect="1"/>
          </p:cNvPicPr>
          <p:nvPr/>
        </p:nvPicPr>
        <p:blipFill>
          <a:blip r:embed="rId3" cstate="print">
            <a:lum bright="-6000"/>
            <a:extLst>
              <a:ext uri="{28A0092B-C50C-407E-A947-70E740481C1C}">
                <a14:useLocalDpi xmlns:a14="http://schemas.microsoft.com/office/drawing/2010/main" val="0"/>
              </a:ext>
            </a:extLst>
          </a:blip>
          <a:stretch>
            <a:fillRect/>
          </a:stretch>
        </p:blipFill>
        <p:spPr>
          <a:xfrm>
            <a:off x="4660931" y="989654"/>
            <a:ext cx="2626761" cy="1481172"/>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40" name="TextBox 39"/>
          <p:cNvSpPr txBox="1"/>
          <p:nvPr/>
        </p:nvSpPr>
        <p:spPr>
          <a:xfrm>
            <a:off x="4934773" y="977239"/>
            <a:ext cx="1209351" cy="307777"/>
          </a:xfrm>
          <a:prstGeom prst="rect">
            <a:avLst/>
          </a:prstGeom>
          <a:noFill/>
        </p:spPr>
        <p:txBody>
          <a:bodyPr wrap="square" rtlCol="0">
            <a:spAutoFit/>
          </a:bodyPr>
          <a:lstStyle/>
          <a:p>
            <a:r>
              <a:rPr lang="en-US" sz="1400" dirty="0" smtClean="0">
                <a:solidFill>
                  <a:schemeClr val="bg1"/>
                </a:solidFill>
              </a:rPr>
              <a:t>Project Title</a:t>
            </a:r>
            <a:endParaRPr lang="en-US" sz="1400" dirty="0">
              <a:solidFill>
                <a:schemeClr val="bg1"/>
              </a:solidFill>
            </a:endParaRPr>
          </a:p>
        </p:txBody>
      </p:sp>
      <p:sp>
        <p:nvSpPr>
          <p:cNvPr id="41" name="Freeform 40">
            <a:hlinkClick r:id="rId6" action="ppaction://hlinksldjump"/>
          </p:cNvPr>
          <p:cNvSpPr/>
          <p:nvPr/>
        </p:nvSpPr>
        <p:spPr>
          <a:xfrm>
            <a:off x="4747649" y="1058392"/>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442285" y="2265411"/>
            <a:ext cx="525543" cy="230832"/>
          </a:xfrm>
          <a:prstGeom prst="rect">
            <a:avLst/>
          </a:prstGeom>
          <a:noFill/>
        </p:spPr>
        <p:txBody>
          <a:bodyPr wrap="square" rtlCol="0">
            <a:spAutoFit/>
          </a:bodyPr>
          <a:lstStyle/>
          <a:p>
            <a:r>
              <a:rPr lang="en-US" sz="900" b="1" u="sng"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LIVE</a:t>
            </a:r>
            <a:endParaRPr lang="en-US" sz="11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 name="TextBox 42">
            <a:hlinkClick r:id="rId7" action="ppaction://hlinksldjump"/>
          </p:cNvPr>
          <p:cNvSpPr txBox="1"/>
          <p:nvPr/>
        </p:nvSpPr>
        <p:spPr>
          <a:xfrm>
            <a:off x="5892882" y="2260802"/>
            <a:ext cx="768625" cy="230832"/>
          </a:xfrm>
          <a:prstGeom prst="rect">
            <a:avLst/>
          </a:prstGeom>
          <a:noFill/>
        </p:spPr>
        <p:txBody>
          <a:bodyPr wrap="square" rtlCol="0">
            <a:spAutoFit/>
          </a:bodyPr>
          <a:lstStyle/>
          <a:p>
            <a:r>
              <a:rPr lang="en-US" sz="9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MEMBERS</a:t>
            </a:r>
            <a:endParaRPr lang="en-US" sz="11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 name="TextBox 43"/>
          <p:cNvSpPr txBox="1"/>
          <p:nvPr/>
        </p:nvSpPr>
        <p:spPr>
          <a:xfrm>
            <a:off x="6627729" y="2260802"/>
            <a:ext cx="590580" cy="230832"/>
          </a:xfrm>
          <a:prstGeom prst="rect">
            <a:avLst/>
          </a:prstGeom>
          <a:noFill/>
        </p:spPr>
        <p:txBody>
          <a:bodyPr wrap="square" rtlCol="0">
            <a:spAutoFit/>
          </a:bodyPr>
          <a:lstStyle/>
          <a:p>
            <a:r>
              <a:rPr lang="en-US" sz="9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TEAMS</a:t>
            </a:r>
            <a:endParaRPr lang="en-US" sz="11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 name="TextBox 44"/>
          <p:cNvSpPr txBox="1"/>
          <p:nvPr/>
        </p:nvSpPr>
        <p:spPr>
          <a:xfrm>
            <a:off x="5395085" y="1583233"/>
            <a:ext cx="1279139" cy="461665"/>
          </a:xfrm>
          <a:prstGeom prst="rect">
            <a:avLst/>
          </a:prstGeom>
          <a:solidFill>
            <a:schemeClr val="bg2">
              <a:lumMod val="90000"/>
              <a:alpha val="29000"/>
            </a:schemeClr>
          </a:solidFill>
          <a:ln w="34925">
            <a:solidFill>
              <a:schemeClr val="bg1">
                <a:alpha val="57000"/>
              </a:schemeClr>
            </a:solidFill>
          </a:ln>
        </p:spPr>
        <p:txBody>
          <a:bodyPr wrap="square" rtlCol="0">
            <a:spAutoFit/>
          </a:bodyPr>
          <a:lstStyle/>
          <a:p>
            <a:r>
              <a:rPr lang="en-US" sz="800" b="1" dirty="0" smtClean="0"/>
              <a:t>Start Date: </a:t>
            </a:r>
            <a:r>
              <a:rPr lang="en-US" sz="800" b="1" dirty="0" err="1" smtClean="0"/>
              <a:t>dd</a:t>
            </a:r>
            <a:r>
              <a:rPr lang="en-US" sz="800" b="1" dirty="0" smtClean="0"/>
              <a:t>/mm/</a:t>
            </a:r>
            <a:r>
              <a:rPr lang="en-US" sz="800" b="1" dirty="0" err="1" smtClean="0"/>
              <a:t>yyyy</a:t>
            </a:r>
            <a:endParaRPr lang="en-US" sz="800" b="1" dirty="0" smtClean="0"/>
          </a:p>
          <a:p>
            <a:r>
              <a:rPr lang="en-US" sz="800" b="1" dirty="0" smtClean="0"/>
              <a:t>End   Date: </a:t>
            </a:r>
            <a:r>
              <a:rPr lang="en-US" sz="800" b="1" dirty="0" err="1" smtClean="0"/>
              <a:t>dd</a:t>
            </a:r>
            <a:r>
              <a:rPr lang="en-US" sz="800" b="1" dirty="0" smtClean="0"/>
              <a:t>/mm/</a:t>
            </a:r>
            <a:r>
              <a:rPr lang="en-US" sz="800" b="1" dirty="0" err="1" smtClean="0"/>
              <a:t>yyyy</a:t>
            </a:r>
            <a:endParaRPr lang="en-US" sz="800" b="1" dirty="0" smtClean="0"/>
          </a:p>
          <a:p>
            <a:r>
              <a:rPr lang="en-US" sz="800" b="1" dirty="0" smtClean="0"/>
              <a:t>Days Left:</a:t>
            </a:r>
            <a:endParaRPr lang="en-US" sz="800" b="1" dirty="0"/>
          </a:p>
        </p:txBody>
      </p:sp>
      <p:sp>
        <p:nvSpPr>
          <p:cNvPr id="46" name="TextBox 45"/>
          <p:cNvSpPr txBox="1"/>
          <p:nvPr/>
        </p:nvSpPr>
        <p:spPr>
          <a:xfrm>
            <a:off x="4664973" y="2470826"/>
            <a:ext cx="2622719" cy="261610"/>
          </a:xfrm>
          <a:prstGeom prst="rect">
            <a:avLst/>
          </a:prstGeom>
          <a:solidFill>
            <a:schemeClr val="bg2"/>
          </a:solidFill>
        </p:spPr>
        <p:txBody>
          <a:bodyPr wrap="square" rtlCol="0">
            <a:spAutoFit/>
          </a:bodyPr>
          <a:lstStyle/>
          <a:p>
            <a:r>
              <a:rPr lang="en-US" sz="1100" b="1" dirty="0" smtClean="0">
                <a:latin typeface="Arial Unicode MS" panose="020B0604020202020204" pitchFamily="34" charset="-128"/>
                <a:ea typeface="Arial Unicode MS" panose="020B0604020202020204" pitchFamily="34" charset="-128"/>
                <a:cs typeface="Arial Unicode MS" panose="020B0604020202020204" pitchFamily="34" charset="-128"/>
              </a:rPr>
              <a:t>Project Phases</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 name="TextBox 46"/>
          <p:cNvSpPr txBox="1"/>
          <p:nvPr/>
        </p:nvSpPr>
        <p:spPr>
          <a:xfrm>
            <a:off x="4747649" y="2786231"/>
            <a:ext cx="465875" cy="184666"/>
          </a:xfrm>
          <a:prstGeom prst="rect">
            <a:avLst/>
          </a:prstGeom>
          <a:noFill/>
        </p:spPr>
        <p:txBody>
          <a:bodyPr wrap="square" rtlCol="0">
            <a:spAutoFit/>
          </a:bodyPr>
          <a:lstStyle/>
          <a:p>
            <a:r>
              <a:rPr lang="en-US" sz="600" dirty="0" smtClean="0"/>
              <a:t>Work 1</a:t>
            </a:r>
            <a:endParaRPr lang="en-US" sz="600" dirty="0"/>
          </a:p>
        </p:txBody>
      </p:sp>
      <p:sp>
        <p:nvSpPr>
          <p:cNvPr id="48" name="TextBox 47"/>
          <p:cNvSpPr txBox="1"/>
          <p:nvPr/>
        </p:nvSpPr>
        <p:spPr>
          <a:xfrm>
            <a:off x="4747649" y="2970897"/>
            <a:ext cx="465875" cy="184666"/>
          </a:xfrm>
          <a:prstGeom prst="rect">
            <a:avLst/>
          </a:prstGeom>
          <a:noFill/>
        </p:spPr>
        <p:txBody>
          <a:bodyPr wrap="square" rtlCol="0">
            <a:spAutoFit/>
          </a:bodyPr>
          <a:lstStyle/>
          <a:p>
            <a:r>
              <a:rPr lang="en-US" sz="600" dirty="0" smtClean="0"/>
              <a:t>Work 2</a:t>
            </a:r>
            <a:endParaRPr lang="en-US" sz="600" dirty="0"/>
          </a:p>
        </p:txBody>
      </p:sp>
      <p:sp>
        <p:nvSpPr>
          <p:cNvPr id="49" name="TextBox 48"/>
          <p:cNvSpPr txBox="1"/>
          <p:nvPr/>
        </p:nvSpPr>
        <p:spPr>
          <a:xfrm>
            <a:off x="4747649" y="3179027"/>
            <a:ext cx="465875" cy="184666"/>
          </a:xfrm>
          <a:prstGeom prst="rect">
            <a:avLst/>
          </a:prstGeom>
          <a:noFill/>
        </p:spPr>
        <p:txBody>
          <a:bodyPr wrap="square" rtlCol="0">
            <a:spAutoFit/>
          </a:bodyPr>
          <a:lstStyle/>
          <a:p>
            <a:r>
              <a:rPr lang="en-US" sz="600" dirty="0" smtClean="0"/>
              <a:t>Work 3</a:t>
            </a:r>
            <a:endParaRPr lang="en-US" sz="600" dirty="0"/>
          </a:p>
        </p:txBody>
      </p:sp>
      <p:sp>
        <p:nvSpPr>
          <p:cNvPr id="50" name="TextBox 49"/>
          <p:cNvSpPr txBox="1"/>
          <p:nvPr/>
        </p:nvSpPr>
        <p:spPr>
          <a:xfrm>
            <a:off x="4747649" y="3363693"/>
            <a:ext cx="465875" cy="184666"/>
          </a:xfrm>
          <a:prstGeom prst="rect">
            <a:avLst/>
          </a:prstGeom>
          <a:noFill/>
        </p:spPr>
        <p:txBody>
          <a:bodyPr wrap="square" rtlCol="0">
            <a:spAutoFit/>
          </a:bodyPr>
          <a:lstStyle/>
          <a:p>
            <a:r>
              <a:rPr lang="en-US" sz="600" dirty="0" smtClean="0"/>
              <a:t>Work 4</a:t>
            </a:r>
            <a:endParaRPr lang="en-US" sz="600" dirty="0"/>
          </a:p>
        </p:txBody>
      </p:sp>
      <p:sp>
        <p:nvSpPr>
          <p:cNvPr id="54" name="TextBox 53"/>
          <p:cNvSpPr txBox="1"/>
          <p:nvPr/>
        </p:nvSpPr>
        <p:spPr>
          <a:xfrm>
            <a:off x="4747649" y="3549170"/>
            <a:ext cx="465875" cy="184666"/>
          </a:xfrm>
          <a:prstGeom prst="rect">
            <a:avLst/>
          </a:prstGeom>
          <a:noFill/>
        </p:spPr>
        <p:txBody>
          <a:bodyPr wrap="square" rtlCol="0">
            <a:spAutoFit/>
          </a:bodyPr>
          <a:lstStyle/>
          <a:p>
            <a:r>
              <a:rPr lang="en-US" sz="600" dirty="0" smtClean="0"/>
              <a:t>Work 5</a:t>
            </a:r>
            <a:endParaRPr lang="en-US" sz="600" dirty="0"/>
          </a:p>
        </p:txBody>
      </p:sp>
      <p:sp>
        <p:nvSpPr>
          <p:cNvPr id="82" name="Rectangle 81"/>
          <p:cNvSpPr/>
          <p:nvPr/>
        </p:nvSpPr>
        <p:spPr>
          <a:xfrm>
            <a:off x="5196683" y="3592180"/>
            <a:ext cx="347382" cy="72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208592" y="2847405"/>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199943" y="3045571"/>
            <a:ext cx="1929554" cy="56028"/>
          </a:xfrm>
          <a:prstGeom prst="rect">
            <a:avLst/>
          </a:prstGeom>
          <a:solidFill>
            <a:srgbClr val="00BCF2"/>
          </a:solidFill>
          <a:ln>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198877" y="3045571"/>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205270" y="2850854"/>
            <a:ext cx="1929554" cy="56028"/>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204204" y="2847853"/>
            <a:ext cx="1023601" cy="61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202137" y="3242059"/>
            <a:ext cx="1929554" cy="56028"/>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202031" y="3236483"/>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207464" y="3044895"/>
            <a:ext cx="1929554" cy="56028"/>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206398" y="3041196"/>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92422" y="3583297"/>
            <a:ext cx="1929554" cy="56028"/>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192316" y="3577721"/>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5197749" y="3386133"/>
            <a:ext cx="1929554" cy="56028"/>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202062" y="3382434"/>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151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24" name="Rounded Rectangle 2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5" name="Rectangle 2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6" name="Rounded Rectangle 25"/>
          <p:cNvSpPr/>
          <p:nvPr/>
        </p:nvSpPr>
        <p:spPr>
          <a:xfrm>
            <a:off x="5759636" y="738060"/>
            <a:ext cx="432323" cy="51515"/>
          </a:xfrm>
          <a:prstGeom prst="roundRect">
            <a:avLst/>
          </a:prstGeom>
          <a:pattFill prst="pct50">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7" name="Rounded Rectangle 2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8" name="Rectangle 2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9" name="Isosceles Triangle 2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0" name="Oval 2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1" name="Rectangle 3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2" name="Rectangle 3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pic>
        <p:nvPicPr>
          <p:cNvPr id="34" name="Picture 33"/>
          <p:cNvPicPr>
            <a:picLocks noChangeAspect="1"/>
          </p:cNvPicPr>
          <p:nvPr/>
        </p:nvPicPr>
        <p:blipFill>
          <a:blip r:embed="rId3" cstate="print">
            <a:lum bright="-6000"/>
            <a:extLst>
              <a:ext uri="{28A0092B-C50C-407E-A947-70E740481C1C}">
                <a14:useLocalDpi xmlns:a14="http://schemas.microsoft.com/office/drawing/2010/main" val="0"/>
              </a:ext>
            </a:extLst>
          </a:blip>
          <a:stretch>
            <a:fillRect/>
          </a:stretch>
        </p:blipFill>
        <p:spPr>
          <a:xfrm>
            <a:off x="4660931" y="989654"/>
            <a:ext cx="2626761" cy="1481172"/>
          </a:xfrm>
          <a:prstGeom prst="rect">
            <a:avLst/>
          </a:prstGeom>
        </p:spPr>
      </p:pic>
      <p:sp>
        <p:nvSpPr>
          <p:cNvPr id="35" name="TextBox 34"/>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36" name="TextBox 3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37" name="Straight Connector 36"/>
          <p:cNvCxnSpPr>
            <a:stCxn id="36" idx="1"/>
            <a:endCxn id="3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40" name="TextBox 3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41" name="Right Triangle 4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44" name="TextBox 43"/>
          <p:cNvSpPr txBox="1"/>
          <p:nvPr/>
        </p:nvSpPr>
        <p:spPr>
          <a:xfrm>
            <a:off x="4934773" y="977239"/>
            <a:ext cx="1209351" cy="307777"/>
          </a:xfrm>
          <a:prstGeom prst="rect">
            <a:avLst/>
          </a:prstGeom>
          <a:noFill/>
        </p:spPr>
        <p:txBody>
          <a:bodyPr wrap="square" rtlCol="0">
            <a:spAutoFit/>
          </a:bodyPr>
          <a:lstStyle/>
          <a:p>
            <a:r>
              <a:rPr lang="en-US" sz="1400" dirty="0" smtClean="0">
                <a:solidFill>
                  <a:schemeClr val="bg1"/>
                </a:solidFill>
              </a:rPr>
              <a:t>Project Title</a:t>
            </a:r>
            <a:endParaRPr lang="en-US" sz="1400" dirty="0">
              <a:solidFill>
                <a:schemeClr val="bg1"/>
              </a:solidFill>
            </a:endParaRPr>
          </a:p>
        </p:txBody>
      </p:sp>
      <p:sp>
        <p:nvSpPr>
          <p:cNvPr id="45" name="Freeform 44">
            <a:hlinkClick r:id="rId6" action="ppaction://hlinksldjump"/>
          </p:cNvPr>
          <p:cNvSpPr/>
          <p:nvPr/>
        </p:nvSpPr>
        <p:spPr>
          <a:xfrm>
            <a:off x="4747649" y="1058392"/>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442285" y="2265411"/>
            <a:ext cx="525543" cy="230832"/>
          </a:xfrm>
          <a:prstGeom prst="rect">
            <a:avLst/>
          </a:prstGeom>
          <a:noFill/>
        </p:spPr>
        <p:txBody>
          <a:bodyPr wrap="square" rtlCol="0">
            <a:spAutoFit/>
          </a:bodyPr>
          <a:lstStyle/>
          <a:p>
            <a:r>
              <a:rPr lang="en-US" sz="9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LIVE</a:t>
            </a:r>
            <a:endParaRPr lang="en-US" sz="11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 name="TextBox 46"/>
          <p:cNvSpPr txBox="1"/>
          <p:nvPr/>
        </p:nvSpPr>
        <p:spPr>
          <a:xfrm>
            <a:off x="5892882" y="2260802"/>
            <a:ext cx="768625" cy="230832"/>
          </a:xfrm>
          <a:prstGeom prst="rect">
            <a:avLst/>
          </a:prstGeom>
          <a:noFill/>
        </p:spPr>
        <p:txBody>
          <a:bodyPr wrap="square" rtlCol="0">
            <a:spAutoFit/>
          </a:bodyPr>
          <a:lstStyle/>
          <a:p>
            <a:r>
              <a:rPr lang="en-US" sz="900" b="1" u="sng"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MEMBERS</a:t>
            </a:r>
            <a:endParaRPr lang="en-US" sz="11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 name="TextBox 47">
            <a:hlinkClick r:id="rId7" action="ppaction://hlinksldjump"/>
          </p:cNvPr>
          <p:cNvSpPr txBox="1"/>
          <p:nvPr/>
        </p:nvSpPr>
        <p:spPr>
          <a:xfrm>
            <a:off x="6627729" y="2260802"/>
            <a:ext cx="590580" cy="230832"/>
          </a:xfrm>
          <a:prstGeom prst="rect">
            <a:avLst/>
          </a:prstGeom>
          <a:noFill/>
        </p:spPr>
        <p:txBody>
          <a:bodyPr wrap="square" rtlCol="0">
            <a:spAutoFit/>
          </a:bodyPr>
          <a:lstStyle/>
          <a:p>
            <a:r>
              <a:rPr lang="en-US" sz="9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hlinkClick r:id="rId7" action="ppaction://hlinksldjump"/>
              </a:rPr>
              <a:t>TEAMS</a:t>
            </a:r>
            <a:endParaRPr lang="en-US" sz="11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 name="TextBox 48"/>
          <p:cNvSpPr txBox="1"/>
          <p:nvPr/>
        </p:nvSpPr>
        <p:spPr>
          <a:xfrm>
            <a:off x="5395085" y="1583233"/>
            <a:ext cx="1279139" cy="461665"/>
          </a:xfrm>
          <a:prstGeom prst="rect">
            <a:avLst/>
          </a:prstGeom>
          <a:solidFill>
            <a:schemeClr val="bg2">
              <a:lumMod val="90000"/>
              <a:alpha val="29000"/>
            </a:schemeClr>
          </a:solidFill>
          <a:ln w="34925">
            <a:solidFill>
              <a:schemeClr val="bg1">
                <a:alpha val="57000"/>
              </a:schemeClr>
            </a:solidFill>
          </a:ln>
        </p:spPr>
        <p:txBody>
          <a:bodyPr wrap="square" rtlCol="0">
            <a:spAutoFit/>
          </a:bodyPr>
          <a:lstStyle/>
          <a:p>
            <a:r>
              <a:rPr lang="en-US" sz="800" b="1" dirty="0" smtClean="0"/>
              <a:t>Start Date: </a:t>
            </a:r>
            <a:r>
              <a:rPr lang="en-US" sz="800" b="1" dirty="0" err="1" smtClean="0"/>
              <a:t>dd</a:t>
            </a:r>
            <a:r>
              <a:rPr lang="en-US" sz="800" b="1" dirty="0" smtClean="0"/>
              <a:t>/mm/</a:t>
            </a:r>
            <a:r>
              <a:rPr lang="en-US" sz="800" b="1" dirty="0" err="1" smtClean="0"/>
              <a:t>yyyy</a:t>
            </a:r>
            <a:endParaRPr lang="en-US" sz="800" b="1" dirty="0" smtClean="0"/>
          </a:p>
          <a:p>
            <a:r>
              <a:rPr lang="en-US" sz="800" b="1" dirty="0" smtClean="0"/>
              <a:t>End   Date: </a:t>
            </a:r>
            <a:r>
              <a:rPr lang="en-US" sz="800" b="1" dirty="0" err="1" smtClean="0"/>
              <a:t>dd</a:t>
            </a:r>
            <a:r>
              <a:rPr lang="en-US" sz="800" b="1" dirty="0" smtClean="0"/>
              <a:t>/mm/</a:t>
            </a:r>
            <a:r>
              <a:rPr lang="en-US" sz="800" b="1" dirty="0" err="1" smtClean="0"/>
              <a:t>yyyy</a:t>
            </a:r>
            <a:endParaRPr lang="en-US" sz="800" b="1" dirty="0" smtClean="0"/>
          </a:p>
          <a:p>
            <a:r>
              <a:rPr lang="en-US" sz="800" b="1" dirty="0" smtClean="0"/>
              <a:t>Days Left:</a:t>
            </a:r>
            <a:endParaRPr lang="en-US" sz="800" b="1" dirty="0"/>
          </a:p>
        </p:txBody>
      </p:sp>
      <p:sp>
        <p:nvSpPr>
          <p:cNvPr id="50" name="TextBox 49"/>
          <p:cNvSpPr txBox="1"/>
          <p:nvPr/>
        </p:nvSpPr>
        <p:spPr>
          <a:xfrm>
            <a:off x="4664973" y="2470826"/>
            <a:ext cx="2622719" cy="261610"/>
          </a:xfrm>
          <a:prstGeom prst="rect">
            <a:avLst/>
          </a:prstGeom>
          <a:solidFill>
            <a:schemeClr val="bg2"/>
          </a:solidFill>
        </p:spPr>
        <p:txBody>
          <a:bodyPr wrap="square" rtlCol="0">
            <a:spAutoFit/>
          </a:bodyPr>
          <a:lstStyle/>
          <a:p>
            <a:r>
              <a:rPr lang="en-US" sz="1100" b="1" dirty="0" smtClean="0">
                <a:latin typeface="Arial Unicode MS" panose="020B0604020202020204" pitchFamily="34" charset="-128"/>
                <a:ea typeface="Arial Unicode MS" panose="020B0604020202020204" pitchFamily="34" charset="-128"/>
                <a:cs typeface="Arial Unicode MS" panose="020B0604020202020204" pitchFamily="34" charset="-128"/>
              </a:rPr>
              <a:t>Members</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Rectangle 55"/>
          <p:cNvSpPr/>
          <p:nvPr/>
        </p:nvSpPr>
        <p:spPr>
          <a:xfrm>
            <a:off x="5196683" y="3592180"/>
            <a:ext cx="347382" cy="72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208592" y="2847405"/>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198877" y="3045571"/>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192316" y="3577721"/>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202062" y="3382434"/>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904369" y="2892081"/>
            <a:ext cx="399514" cy="32751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Photo</a:t>
            </a:r>
            <a:endParaRPr lang="en-US" sz="600" dirty="0">
              <a:solidFill>
                <a:schemeClr val="tx1"/>
              </a:solidFill>
            </a:endParaRPr>
          </a:p>
        </p:txBody>
      </p:sp>
      <p:sp>
        <p:nvSpPr>
          <p:cNvPr id="3" name="TextBox 2"/>
          <p:cNvSpPr txBox="1"/>
          <p:nvPr/>
        </p:nvSpPr>
        <p:spPr>
          <a:xfrm>
            <a:off x="5306993" y="2892081"/>
            <a:ext cx="1793234" cy="323165"/>
          </a:xfrm>
          <a:prstGeom prst="rect">
            <a:avLst/>
          </a:prstGeom>
          <a:solidFill>
            <a:schemeClr val="bg2">
              <a:lumMod val="90000"/>
            </a:schemeClr>
          </a:solidFill>
        </p:spPr>
        <p:txBody>
          <a:bodyPr wrap="square" rtlCol="0">
            <a:spAutoFit/>
          </a:bodyPr>
          <a:lstStyle/>
          <a:p>
            <a:r>
              <a:rPr lang="en-US" sz="500" dirty="0" smtClean="0"/>
              <a:t>Name</a:t>
            </a:r>
          </a:p>
          <a:p>
            <a:r>
              <a:rPr lang="en-US" sz="500" dirty="0" smtClean="0"/>
              <a:t>ID</a:t>
            </a:r>
          </a:p>
          <a:p>
            <a:r>
              <a:rPr lang="en-US" sz="500" dirty="0" smtClean="0"/>
              <a:t>Position</a:t>
            </a:r>
            <a:endParaRPr lang="en-US" sz="500" dirty="0"/>
          </a:p>
        </p:txBody>
      </p:sp>
      <p:sp>
        <p:nvSpPr>
          <p:cNvPr id="71" name="Rectangle 70"/>
          <p:cNvSpPr/>
          <p:nvPr/>
        </p:nvSpPr>
        <p:spPr>
          <a:xfrm>
            <a:off x="4907847" y="3282861"/>
            <a:ext cx="399514" cy="32751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Photo</a:t>
            </a:r>
            <a:endParaRPr lang="en-US" sz="600" dirty="0">
              <a:solidFill>
                <a:schemeClr val="tx1"/>
              </a:solidFill>
            </a:endParaRPr>
          </a:p>
        </p:txBody>
      </p:sp>
      <p:sp>
        <p:nvSpPr>
          <p:cNvPr id="72" name="TextBox 71"/>
          <p:cNvSpPr txBox="1"/>
          <p:nvPr/>
        </p:nvSpPr>
        <p:spPr>
          <a:xfrm>
            <a:off x="5310471" y="3282861"/>
            <a:ext cx="1793234" cy="323165"/>
          </a:xfrm>
          <a:prstGeom prst="rect">
            <a:avLst/>
          </a:prstGeom>
          <a:solidFill>
            <a:schemeClr val="bg2">
              <a:lumMod val="90000"/>
            </a:schemeClr>
          </a:solidFill>
        </p:spPr>
        <p:txBody>
          <a:bodyPr wrap="square" rtlCol="0">
            <a:spAutoFit/>
          </a:bodyPr>
          <a:lstStyle/>
          <a:p>
            <a:r>
              <a:rPr lang="en-US" sz="500" dirty="0" smtClean="0"/>
              <a:t>Name</a:t>
            </a:r>
          </a:p>
          <a:p>
            <a:r>
              <a:rPr lang="en-US" sz="500" dirty="0" smtClean="0"/>
              <a:t>ID</a:t>
            </a:r>
          </a:p>
          <a:p>
            <a:r>
              <a:rPr lang="en-US" sz="500" dirty="0" smtClean="0"/>
              <a:t>Position</a:t>
            </a:r>
            <a:endParaRPr lang="en-US" sz="500" dirty="0"/>
          </a:p>
        </p:txBody>
      </p:sp>
      <p:sp>
        <p:nvSpPr>
          <p:cNvPr id="73" name="Rectangle 72"/>
          <p:cNvSpPr/>
          <p:nvPr/>
        </p:nvSpPr>
        <p:spPr>
          <a:xfrm>
            <a:off x="4901259" y="3657561"/>
            <a:ext cx="399514" cy="32751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Photo</a:t>
            </a:r>
            <a:endParaRPr lang="en-US" sz="600" dirty="0">
              <a:solidFill>
                <a:schemeClr val="tx1"/>
              </a:solidFill>
            </a:endParaRPr>
          </a:p>
        </p:txBody>
      </p:sp>
      <p:sp>
        <p:nvSpPr>
          <p:cNvPr id="74" name="TextBox 73"/>
          <p:cNvSpPr txBox="1"/>
          <p:nvPr/>
        </p:nvSpPr>
        <p:spPr>
          <a:xfrm>
            <a:off x="5303883" y="3657561"/>
            <a:ext cx="1793234" cy="323165"/>
          </a:xfrm>
          <a:prstGeom prst="rect">
            <a:avLst/>
          </a:prstGeom>
          <a:solidFill>
            <a:schemeClr val="bg2">
              <a:lumMod val="90000"/>
            </a:schemeClr>
          </a:solidFill>
        </p:spPr>
        <p:txBody>
          <a:bodyPr wrap="square" rtlCol="0">
            <a:spAutoFit/>
          </a:bodyPr>
          <a:lstStyle/>
          <a:p>
            <a:r>
              <a:rPr lang="en-US" sz="500" dirty="0" smtClean="0"/>
              <a:t>Name</a:t>
            </a:r>
          </a:p>
          <a:p>
            <a:r>
              <a:rPr lang="en-US" sz="500" dirty="0" smtClean="0"/>
              <a:t>ID</a:t>
            </a:r>
          </a:p>
          <a:p>
            <a:r>
              <a:rPr lang="en-US" sz="500" dirty="0" smtClean="0"/>
              <a:t>Position</a:t>
            </a:r>
            <a:endParaRPr lang="en-US" sz="500" dirty="0"/>
          </a:p>
        </p:txBody>
      </p:sp>
      <p:sp>
        <p:nvSpPr>
          <p:cNvPr id="75" name="Rectangle 74"/>
          <p:cNvSpPr/>
          <p:nvPr/>
        </p:nvSpPr>
        <p:spPr>
          <a:xfrm>
            <a:off x="4890901" y="4048341"/>
            <a:ext cx="399514" cy="32751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Photo</a:t>
            </a:r>
            <a:endParaRPr lang="en-US" sz="600" dirty="0">
              <a:solidFill>
                <a:schemeClr val="tx1"/>
              </a:solidFill>
            </a:endParaRPr>
          </a:p>
        </p:txBody>
      </p:sp>
      <p:sp>
        <p:nvSpPr>
          <p:cNvPr id="76" name="TextBox 75"/>
          <p:cNvSpPr txBox="1"/>
          <p:nvPr/>
        </p:nvSpPr>
        <p:spPr>
          <a:xfrm>
            <a:off x="5293525" y="4048341"/>
            <a:ext cx="1793234" cy="323165"/>
          </a:xfrm>
          <a:prstGeom prst="rect">
            <a:avLst/>
          </a:prstGeom>
          <a:solidFill>
            <a:schemeClr val="bg2">
              <a:lumMod val="90000"/>
            </a:schemeClr>
          </a:solidFill>
        </p:spPr>
        <p:txBody>
          <a:bodyPr wrap="square" rtlCol="0">
            <a:spAutoFit/>
          </a:bodyPr>
          <a:lstStyle/>
          <a:p>
            <a:r>
              <a:rPr lang="en-US" sz="500" dirty="0" smtClean="0"/>
              <a:t>Name</a:t>
            </a:r>
          </a:p>
          <a:p>
            <a:r>
              <a:rPr lang="en-US" sz="500" dirty="0" smtClean="0"/>
              <a:t>ID</a:t>
            </a:r>
          </a:p>
          <a:p>
            <a:r>
              <a:rPr lang="en-US" sz="500" dirty="0" smtClean="0"/>
              <a:t>Position</a:t>
            </a:r>
            <a:endParaRPr lang="en-US" sz="500" dirty="0"/>
          </a:p>
        </p:txBody>
      </p:sp>
    </p:spTree>
    <p:extLst>
      <p:ext uri="{BB962C8B-B14F-4D97-AF65-F5344CB8AC3E}">
        <p14:creationId xmlns:p14="http://schemas.microsoft.com/office/powerpoint/2010/main" val="3702897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4" name="Rounded Rectangle 2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5" name="Rectangle 2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6" name="Rounded Rectangle 25"/>
          <p:cNvSpPr/>
          <p:nvPr/>
        </p:nvSpPr>
        <p:spPr>
          <a:xfrm>
            <a:off x="5759636" y="738060"/>
            <a:ext cx="432323" cy="51515"/>
          </a:xfrm>
          <a:prstGeom prst="roundRect">
            <a:avLst/>
          </a:prstGeom>
          <a:pattFill prst="pct50">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7" name="Rounded Rectangle 2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8" name="Rectangle 2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9" name="Isosceles Triangle 28">
            <a:hlinkClick r:id="rId5"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0" name="Oval 2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1" name="Rectangle 3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2" name="Rectangle 3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pic>
        <p:nvPicPr>
          <p:cNvPr id="34" name="Picture 33"/>
          <p:cNvPicPr>
            <a:picLocks noChangeAspect="1"/>
          </p:cNvPicPr>
          <p:nvPr/>
        </p:nvPicPr>
        <p:blipFill>
          <a:blip r:embed="rId6" cstate="print">
            <a:lum bright="-6000"/>
            <a:extLst>
              <a:ext uri="{28A0092B-C50C-407E-A947-70E740481C1C}">
                <a14:useLocalDpi xmlns:a14="http://schemas.microsoft.com/office/drawing/2010/main" val="0"/>
              </a:ext>
            </a:extLst>
          </a:blip>
          <a:stretch>
            <a:fillRect/>
          </a:stretch>
        </p:blipFill>
        <p:spPr>
          <a:xfrm>
            <a:off x="4660931" y="989654"/>
            <a:ext cx="2626761" cy="1481172"/>
          </a:xfrm>
          <a:prstGeom prst="rect">
            <a:avLst/>
          </a:prstGeom>
        </p:spPr>
      </p:pic>
      <p:sp>
        <p:nvSpPr>
          <p:cNvPr id="35" name="TextBox 34"/>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36" name="TextBox 3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37" name="Straight Connector 36"/>
          <p:cNvCxnSpPr>
            <a:stCxn id="36" idx="1"/>
            <a:endCxn id="3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40" name="TextBox 3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41" name="Right Triangle 4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44" name="TextBox 43"/>
          <p:cNvSpPr txBox="1"/>
          <p:nvPr/>
        </p:nvSpPr>
        <p:spPr>
          <a:xfrm>
            <a:off x="4934773" y="977239"/>
            <a:ext cx="1209351" cy="307777"/>
          </a:xfrm>
          <a:prstGeom prst="rect">
            <a:avLst/>
          </a:prstGeom>
          <a:noFill/>
        </p:spPr>
        <p:txBody>
          <a:bodyPr wrap="square" rtlCol="0">
            <a:spAutoFit/>
          </a:bodyPr>
          <a:lstStyle/>
          <a:p>
            <a:r>
              <a:rPr lang="en-US" sz="1400" dirty="0" smtClean="0">
                <a:solidFill>
                  <a:schemeClr val="bg1"/>
                </a:solidFill>
              </a:rPr>
              <a:t>Project Title</a:t>
            </a:r>
            <a:endParaRPr lang="en-US" sz="1400" dirty="0">
              <a:solidFill>
                <a:schemeClr val="bg1"/>
              </a:solidFill>
            </a:endParaRPr>
          </a:p>
        </p:txBody>
      </p:sp>
      <p:sp>
        <p:nvSpPr>
          <p:cNvPr id="45" name="Freeform 44">
            <a:hlinkClick r:id="rId7" action="ppaction://hlinksldjump"/>
          </p:cNvPr>
          <p:cNvSpPr/>
          <p:nvPr/>
        </p:nvSpPr>
        <p:spPr>
          <a:xfrm>
            <a:off x="4747649" y="1058392"/>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442285" y="2265411"/>
            <a:ext cx="525543" cy="230832"/>
          </a:xfrm>
          <a:prstGeom prst="rect">
            <a:avLst/>
          </a:prstGeom>
          <a:noFill/>
        </p:spPr>
        <p:txBody>
          <a:bodyPr wrap="square" rtlCol="0">
            <a:spAutoFit/>
          </a:bodyPr>
          <a:lstStyle/>
          <a:p>
            <a:r>
              <a:rPr lang="en-US" sz="9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LIVE</a:t>
            </a:r>
            <a:endParaRPr lang="en-US" sz="11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 name="TextBox 46"/>
          <p:cNvSpPr txBox="1"/>
          <p:nvPr/>
        </p:nvSpPr>
        <p:spPr>
          <a:xfrm>
            <a:off x="5892882" y="2260802"/>
            <a:ext cx="768625" cy="230832"/>
          </a:xfrm>
          <a:prstGeom prst="rect">
            <a:avLst/>
          </a:prstGeom>
          <a:noFill/>
        </p:spPr>
        <p:txBody>
          <a:bodyPr wrap="square" rtlCol="0">
            <a:spAutoFit/>
          </a:bodyPr>
          <a:lstStyle/>
          <a:p>
            <a:r>
              <a:rPr lang="en-US" sz="9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MEMBERS</a:t>
            </a:r>
            <a:endParaRPr lang="en-US" sz="11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 name="TextBox 47"/>
          <p:cNvSpPr txBox="1"/>
          <p:nvPr/>
        </p:nvSpPr>
        <p:spPr>
          <a:xfrm>
            <a:off x="6627729" y="2260802"/>
            <a:ext cx="590580" cy="230832"/>
          </a:xfrm>
          <a:prstGeom prst="rect">
            <a:avLst/>
          </a:prstGeom>
          <a:noFill/>
        </p:spPr>
        <p:txBody>
          <a:bodyPr wrap="square" rtlCol="0">
            <a:spAutoFit/>
          </a:bodyPr>
          <a:lstStyle/>
          <a:p>
            <a:r>
              <a:rPr lang="en-US" sz="900" b="1" u="sng"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TEAMS</a:t>
            </a:r>
            <a:endParaRPr lang="en-US" sz="11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 name="TextBox 48"/>
          <p:cNvSpPr txBox="1"/>
          <p:nvPr/>
        </p:nvSpPr>
        <p:spPr>
          <a:xfrm>
            <a:off x="5395085" y="1583233"/>
            <a:ext cx="1279139" cy="461665"/>
          </a:xfrm>
          <a:prstGeom prst="rect">
            <a:avLst/>
          </a:prstGeom>
          <a:solidFill>
            <a:schemeClr val="bg2">
              <a:lumMod val="90000"/>
              <a:alpha val="29000"/>
            </a:schemeClr>
          </a:solidFill>
          <a:ln w="34925">
            <a:solidFill>
              <a:schemeClr val="bg1">
                <a:alpha val="57000"/>
              </a:schemeClr>
            </a:solidFill>
          </a:ln>
        </p:spPr>
        <p:txBody>
          <a:bodyPr wrap="square" rtlCol="0">
            <a:spAutoFit/>
          </a:bodyPr>
          <a:lstStyle/>
          <a:p>
            <a:r>
              <a:rPr lang="en-US" sz="800" b="1" dirty="0" smtClean="0"/>
              <a:t>Start Date: </a:t>
            </a:r>
            <a:r>
              <a:rPr lang="en-US" sz="800" b="1" dirty="0" err="1" smtClean="0"/>
              <a:t>dd</a:t>
            </a:r>
            <a:r>
              <a:rPr lang="en-US" sz="800" b="1" dirty="0" smtClean="0"/>
              <a:t>/mm/</a:t>
            </a:r>
            <a:r>
              <a:rPr lang="en-US" sz="800" b="1" dirty="0" err="1" smtClean="0"/>
              <a:t>yyyy</a:t>
            </a:r>
            <a:endParaRPr lang="en-US" sz="800" b="1" dirty="0" smtClean="0"/>
          </a:p>
          <a:p>
            <a:r>
              <a:rPr lang="en-US" sz="800" b="1" dirty="0" smtClean="0"/>
              <a:t>End   Date: </a:t>
            </a:r>
            <a:r>
              <a:rPr lang="en-US" sz="800" b="1" dirty="0" err="1" smtClean="0"/>
              <a:t>dd</a:t>
            </a:r>
            <a:r>
              <a:rPr lang="en-US" sz="800" b="1" dirty="0" smtClean="0"/>
              <a:t>/mm/</a:t>
            </a:r>
            <a:r>
              <a:rPr lang="en-US" sz="800" b="1" dirty="0" err="1" smtClean="0"/>
              <a:t>yyyy</a:t>
            </a:r>
            <a:endParaRPr lang="en-US" sz="800" b="1" dirty="0" smtClean="0"/>
          </a:p>
          <a:p>
            <a:r>
              <a:rPr lang="en-US" sz="800" b="1" dirty="0" smtClean="0"/>
              <a:t>Days Left:</a:t>
            </a:r>
            <a:endParaRPr lang="en-US" sz="800" b="1" dirty="0"/>
          </a:p>
        </p:txBody>
      </p:sp>
      <p:sp>
        <p:nvSpPr>
          <p:cNvPr id="50" name="TextBox 49"/>
          <p:cNvSpPr txBox="1"/>
          <p:nvPr/>
        </p:nvSpPr>
        <p:spPr>
          <a:xfrm>
            <a:off x="4664973" y="2470826"/>
            <a:ext cx="2622719" cy="261610"/>
          </a:xfrm>
          <a:prstGeom prst="rect">
            <a:avLst/>
          </a:prstGeom>
          <a:solidFill>
            <a:schemeClr val="bg2"/>
          </a:solidFill>
        </p:spPr>
        <p:txBody>
          <a:bodyPr wrap="square" rtlCol="0">
            <a:spAutoFit/>
          </a:bodyPr>
          <a:lstStyle/>
          <a:p>
            <a:r>
              <a:rPr lang="en-US" sz="1100" b="1" dirty="0" smtClean="0">
                <a:latin typeface="Arial Unicode MS" panose="020B0604020202020204" pitchFamily="34" charset="-128"/>
                <a:ea typeface="Arial Unicode MS" panose="020B0604020202020204" pitchFamily="34" charset="-128"/>
                <a:cs typeface="Arial Unicode MS" panose="020B0604020202020204" pitchFamily="34" charset="-128"/>
              </a:rPr>
              <a:t>Teams &amp; Details</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1" name="Rectangle 50"/>
          <p:cNvSpPr/>
          <p:nvPr/>
        </p:nvSpPr>
        <p:spPr>
          <a:xfrm>
            <a:off x="5196683" y="3592180"/>
            <a:ext cx="347382" cy="72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08592" y="2847405"/>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8877" y="3045571"/>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192316" y="3577721"/>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02062" y="3382434"/>
            <a:ext cx="963649" cy="6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761117" y="2874465"/>
            <a:ext cx="2457192" cy="323165"/>
          </a:xfrm>
          <a:prstGeom prst="rect">
            <a:avLst/>
          </a:prstGeom>
          <a:solidFill>
            <a:schemeClr val="bg2">
              <a:lumMod val="90000"/>
            </a:schemeClr>
          </a:solidFill>
        </p:spPr>
        <p:txBody>
          <a:bodyPr wrap="square" rtlCol="0">
            <a:spAutoFit/>
          </a:bodyPr>
          <a:lstStyle/>
          <a:p>
            <a:r>
              <a:rPr lang="en-US" sz="500" dirty="0" smtClean="0"/>
              <a:t>Team Code</a:t>
            </a:r>
          </a:p>
          <a:p>
            <a:r>
              <a:rPr lang="en-US" sz="500" dirty="0" smtClean="0"/>
              <a:t>Work Progress</a:t>
            </a:r>
          </a:p>
          <a:p>
            <a:r>
              <a:rPr lang="en-US" sz="500" dirty="0" smtClean="0"/>
              <a:t>Team Leader</a:t>
            </a:r>
            <a:endParaRPr lang="en-US" sz="500" dirty="0"/>
          </a:p>
        </p:txBody>
      </p:sp>
      <p:sp>
        <p:nvSpPr>
          <p:cNvPr id="59" name="TextBox 58"/>
          <p:cNvSpPr txBox="1"/>
          <p:nvPr/>
        </p:nvSpPr>
        <p:spPr>
          <a:xfrm>
            <a:off x="4764595" y="3265245"/>
            <a:ext cx="2457192" cy="323165"/>
          </a:xfrm>
          <a:prstGeom prst="rect">
            <a:avLst/>
          </a:prstGeom>
          <a:solidFill>
            <a:schemeClr val="bg2">
              <a:lumMod val="90000"/>
            </a:schemeClr>
          </a:solidFill>
        </p:spPr>
        <p:txBody>
          <a:bodyPr wrap="square" rtlCol="0">
            <a:spAutoFit/>
          </a:bodyPr>
          <a:lstStyle/>
          <a:p>
            <a:r>
              <a:rPr lang="en-US" sz="500" dirty="0" smtClean="0"/>
              <a:t>Team </a:t>
            </a:r>
            <a:r>
              <a:rPr lang="en-US" sz="500" dirty="0"/>
              <a:t>C</a:t>
            </a:r>
            <a:r>
              <a:rPr lang="en-US" sz="500" dirty="0" smtClean="0"/>
              <a:t>ode</a:t>
            </a:r>
          </a:p>
          <a:p>
            <a:r>
              <a:rPr lang="en-US" sz="500" dirty="0" smtClean="0"/>
              <a:t>Work Progress</a:t>
            </a:r>
          </a:p>
          <a:p>
            <a:r>
              <a:rPr lang="en-US" sz="500" dirty="0" smtClean="0"/>
              <a:t>Team Leader</a:t>
            </a:r>
            <a:endParaRPr lang="en-US" sz="500" dirty="0"/>
          </a:p>
        </p:txBody>
      </p:sp>
      <p:sp>
        <p:nvSpPr>
          <p:cNvPr id="61" name="TextBox 60"/>
          <p:cNvSpPr txBox="1"/>
          <p:nvPr/>
        </p:nvSpPr>
        <p:spPr>
          <a:xfrm>
            <a:off x="4758007" y="3639945"/>
            <a:ext cx="2457192" cy="323165"/>
          </a:xfrm>
          <a:prstGeom prst="rect">
            <a:avLst/>
          </a:prstGeom>
          <a:solidFill>
            <a:schemeClr val="bg2">
              <a:lumMod val="90000"/>
            </a:schemeClr>
          </a:solidFill>
        </p:spPr>
        <p:txBody>
          <a:bodyPr wrap="square" rtlCol="0">
            <a:spAutoFit/>
          </a:bodyPr>
          <a:lstStyle/>
          <a:p>
            <a:r>
              <a:rPr lang="en-US" sz="500" dirty="0" smtClean="0"/>
              <a:t>Team Code</a:t>
            </a:r>
          </a:p>
          <a:p>
            <a:r>
              <a:rPr lang="en-US" sz="500" dirty="0" smtClean="0"/>
              <a:t>Work Progress</a:t>
            </a:r>
          </a:p>
          <a:p>
            <a:r>
              <a:rPr lang="en-US" sz="500" dirty="0" smtClean="0"/>
              <a:t>Team Leader</a:t>
            </a:r>
            <a:endParaRPr lang="en-US" sz="500" dirty="0"/>
          </a:p>
        </p:txBody>
      </p:sp>
      <p:sp>
        <p:nvSpPr>
          <p:cNvPr id="63" name="TextBox 62"/>
          <p:cNvSpPr txBox="1"/>
          <p:nvPr/>
        </p:nvSpPr>
        <p:spPr>
          <a:xfrm>
            <a:off x="4747649" y="4030725"/>
            <a:ext cx="2457192" cy="323165"/>
          </a:xfrm>
          <a:prstGeom prst="rect">
            <a:avLst/>
          </a:prstGeom>
          <a:solidFill>
            <a:schemeClr val="bg2">
              <a:lumMod val="90000"/>
            </a:schemeClr>
          </a:solidFill>
        </p:spPr>
        <p:txBody>
          <a:bodyPr wrap="square" rtlCol="0">
            <a:spAutoFit/>
          </a:bodyPr>
          <a:lstStyle/>
          <a:p>
            <a:r>
              <a:rPr lang="en-US" sz="500" dirty="0" smtClean="0"/>
              <a:t>Team Code</a:t>
            </a:r>
          </a:p>
          <a:p>
            <a:r>
              <a:rPr lang="en-US" sz="500" dirty="0" smtClean="0"/>
              <a:t>Work Progress</a:t>
            </a:r>
          </a:p>
          <a:p>
            <a:r>
              <a:rPr lang="en-US" sz="500" dirty="0" smtClean="0"/>
              <a:t>Team Leader</a:t>
            </a:r>
            <a:endParaRPr lang="en-US" sz="500" dirty="0"/>
          </a:p>
        </p:txBody>
      </p:sp>
      <p:sp>
        <p:nvSpPr>
          <p:cNvPr id="64" name="Rectangle 63"/>
          <p:cNvSpPr/>
          <p:nvPr/>
        </p:nvSpPr>
        <p:spPr>
          <a:xfrm>
            <a:off x="5251018" y="3011755"/>
            <a:ext cx="1709375" cy="45719"/>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249952" y="3008754"/>
            <a:ext cx="90679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256793" y="3400996"/>
            <a:ext cx="1709375" cy="45719"/>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255727" y="3397995"/>
            <a:ext cx="90679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249952" y="3776256"/>
            <a:ext cx="1709375" cy="45719"/>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248886" y="3773255"/>
            <a:ext cx="90679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255727" y="4160102"/>
            <a:ext cx="1709375" cy="45719"/>
          </a:xfrm>
          <a:prstGeom prst="rect">
            <a:avLst/>
          </a:prstGeom>
          <a:solidFill>
            <a:srgbClr val="00BCF2"/>
          </a:solidFill>
          <a:ln w="28575">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54661" y="4157101"/>
            <a:ext cx="90679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14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9355" y="1514056"/>
            <a:ext cx="763765" cy="763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4930922" y="2469735"/>
            <a:ext cx="2996335" cy="2308324"/>
          </a:xfrm>
          <a:prstGeom prst="rect">
            <a:avLst/>
          </a:prstGeom>
          <a:noFill/>
        </p:spPr>
        <p:txBody>
          <a:bodyPr wrap="square" rtlCol="0">
            <a:spAutoFit/>
          </a:bodyPr>
          <a:lstStyle/>
          <a:p>
            <a:r>
              <a:rPr lang="en-US" sz="1200" dirty="0" smtClean="0"/>
              <a:t>Name:</a:t>
            </a:r>
          </a:p>
          <a:p>
            <a:r>
              <a:rPr lang="en-US" sz="1200" dirty="0" smtClean="0"/>
              <a:t>ID:</a:t>
            </a:r>
          </a:p>
          <a:p>
            <a:r>
              <a:rPr lang="en-US" sz="1200" dirty="0" smtClean="0"/>
              <a:t>Email:</a:t>
            </a:r>
          </a:p>
          <a:p>
            <a:r>
              <a:rPr lang="en-US" sz="1200" dirty="0" smtClean="0"/>
              <a:t>Projects:</a:t>
            </a:r>
          </a:p>
          <a:p>
            <a:r>
              <a:rPr lang="en-US" sz="1200" dirty="0" smtClean="0"/>
              <a:t>Increments:</a:t>
            </a:r>
          </a:p>
          <a:p>
            <a:r>
              <a:rPr lang="en-US" sz="1200" dirty="0" smtClean="0"/>
              <a:t>Salary:</a:t>
            </a:r>
          </a:p>
          <a:p>
            <a:r>
              <a:rPr lang="en-US" sz="1200" dirty="0" smtClean="0"/>
              <a:t>Bonus:</a:t>
            </a:r>
          </a:p>
          <a:p>
            <a:r>
              <a:rPr lang="en-US" sz="1200" dirty="0" smtClean="0"/>
              <a:t>Yearly Income:</a:t>
            </a:r>
          </a:p>
          <a:p>
            <a:r>
              <a:rPr lang="en-US" sz="1200" dirty="0" smtClean="0"/>
              <a:t>Holidays:</a:t>
            </a:r>
          </a:p>
          <a:p>
            <a:endParaRPr lang="en-US" sz="1200" dirty="0"/>
          </a:p>
          <a:p>
            <a:r>
              <a:rPr lang="en-US" sz="1200" dirty="0" smtClean="0"/>
              <a:t>Leaves:</a:t>
            </a:r>
          </a:p>
          <a:p>
            <a:endParaRPr lang="en-US" sz="1200" dirty="0" smtClean="0"/>
          </a:p>
        </p:txBody>
      </p:sp>
      <p:sp>
        <p:nvSpPr>
          <p:cNvPr id="26" name="Rectangle 25"/>
          <p:cNvSpPr/>
          <p:nvPr/>
        </p:nvSpPr>
        <p:spPr>
          <a:xfrm>
            <a:off x="5642013" y="4059252"/>
            <a:ext cx="1459542" cy="2905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List of Holidays</a:t>
            </a:r>
            <a:endParaRPr lang="en-US" sz="1100" dirty="0"/>
          </a:p>
        </p:txBody>
      </p:sp>
      <p:sp>
        <p:nvSpPr>
          <p:cNvPr id="27" name="Rectangle 26"/>
          <p:cNvSpPr/>
          <p:nvPr/>
        </p:nvSpPr>
        <p:spPr>
          <a:xfrm>
            <a:off x="5640685" y="4412385"/>
            <a:ext cx="1459542" cy="2905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Leaves taken &amp; remaining</a:t>
            </a:r>
            <a:endParaRPr lang="en-US" sz="900" dirty="0"/>
          </a:p>
        </p:txBody>
      </p:sp>
      <p:sp>
        <p:nvSpPr>
          <p:cNvPr id="28" name="Rectangle 27"/>
          <p:cNvSpPr/>
          <p:nvPr/>
        </p:nvSpPr>
        <p:spPr>
          <a:xfrm>
            <a:off x="4657687" y="1130558"/>
            <a:ext cx="2630005" cy="294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Profile</a:t>
            </a:r>
            <a:endParaRPr lang="en-US" dirty="0"/>
          </a:p>
        </p:txBody>
      </p:sp>
      <p:sp>
        <p:nvSpPr>
          <p:cNvPr id="29" name="Flowchart: Alternate Process 28"/>
          <p:cNvSpPr/>
          <p:nvPr/>
        </p:nvSpPr>
        <p:spPr>
          <a:xfrm>
            <a:off x="6719667" y="1195466"/>
            <a:ext cx="462799" cy="173340"/>
          </a:xfrm>
          <a:prstGeom prst="flowChartAlternateProcess">
            <a:avLst/>
          </a:prstGeom>
          <a:solidFill>
            <a:schemeClr val="bg2">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Update</a:t>
            </a:r>
            <a:endParaRPr lang="en-US" sz="200" dirty="0"/>
          </a:p>
        </p:txBody>
      </p:sp>
    </p:spTree>
    <p:extLst>
      <p:ext uri="{BB962C8B-B14F-4D97-AF65-F5344CB8AC3E}">
        <p14:creationId xmlns:p14="http://schemas.microsoft.com/office/powerpoint/2010/main" val="1398105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57599" y="993084"/>
            <a:ext cx="2630093" cy="3797994"/>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 name="Oval 1"/>
          <p:cNvSpPr/>
          <p:nvPr/>
        </p:nvSpPr>
        <p:spPr>
          <a:xfrm>
            <a:off x="5270443" y="1673504"/>
            <a:ext cx="1405558" cy="1382751"/>
          </a:xfrm>
          <a:prstGeom prst="ellipse">
            <a:avLst/>
          </a:pr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79%</a:t>
            </a:r>
            <a:endParaRPr lang="en-US" sz="3200" dirty="0"/>
          </a:p>
        </p:txBody>
      </p:sp>
      <p:cxnSp>
        <p:nvCxnSpPr>
          <p:cNvPr id="28" name="Straight Connector 27"/>
          <p:cNvCxnSpPr/>
          <p:nvPr/>
        </p:nvCxnSpPr>
        <p:spPr>
          <a:xfrm>
            <a:off x="5419497" y="3200403"/>
            <a:ext cx="0" cy="1503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490832" y="3200403"/>
            <a:ext cx="3713" cy="1496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64973" y="3948449"/>
            <a:ext cx="2622719"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5763" y="3303065"/>
            <a:ext cx="429396" cy="429396"/>
          </a:xfrm>
          <a:prstGeom prst="rect">
            <a:avLst/>
          </a:prstGeom>
        </p:spPr>
      </p:pic>
      <p:sp>
        <p:nvSpPr>
          <p:cNvPr id="50" name="TextBox 49"/>
          <p:cNvSpPr txBox="1"/>
          <p:nvPr/>
        </p:nvSpPr>
        <p:spPr>
          <a:xfrm>
            <a:off x="5608173" y="3687548"/>
            <a:ext cx="738348" cy="230832"/>
          </a:xfrm>
          <a:prstGeom prst="rect">
            <a:avLst/>
          </a:prstGeom>
          <a:noFill/>
        </p:spPr>
        <p:txBody>
          <a:bodyPr wrap="square" rtlCol="0">
            <a:spAutoFit/>
          </a:bodyPr>
          <a:lstStyle/>
          <a:p>
            <a:r>
              <a:rPr lang="en-US" sz="900" dirty="0" smtClean="0">
                <a:solidFill>
                  <a:schemeClr val="bg1"/>
                </a:solidFill>
              </a:rPr>
              <a:t>Graph view</a:t>
            </a:r>
            <a:endParaRPr lang="en-US" sz="800" dirty="0">
              <a:solidFill>
                <a:schemeClr val="bg1"/>
              </a:solidFill>
            </a:endParaRPr>
          </a:p>
        </p:txBody>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1205" y="1214038"/>
            <a:ext cx="151347" cy="151347"/>
          </a:xfrm>
          <a:prstGeom prst="rect">
            <a:avLst/>
          </a:prstGeom>
        </p:spPr>
      </p:pic>
    </p:spTree>
    <p:extLst>
      <p:ext uri="{BB962C8B-B14F-4D97-AF65-F5344CB8AC3E}">
        <p14:creationId xmlns:p14="http://schemas.microsoft.com/office/powerpoint/2010/main" val="138592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Rectangle 8"/>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3" name="Isosceles Triangle 12"/>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4" name="Oval 13"/>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6" name="Rectangle 15"/>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 name="Rectangle 1"/>
          <p:cNvSpPr/>
          <p:nvPr/>
        </p:nvSpPr>
        <p:spPr>
          <a:xfrm>
            <a:off x="4664973" y="993084"/>
            <a:ext cx="2623785" cy="3797994"/>
          </a:xfrm>
          <a:prstGeom prst="rect">
            <a:avLst/>
          </a:prstGeom>
          <a:solidFill>
            <a:srgbClr val="00BCF2"/>
          </a:solidFill>
          <a:ln w="9525">
            <a:noFill/>
          </a:ln>
          <a:effectLst>
            <a:innerShdw blurRad="571500" dir="294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6001" y="2874371"/>
            <a:ext cx="823472" cy="400110"/>
          </a:xfrm>
          <a:prstGeom prst="rect">
            <a:avLst/>
          </a:prstGeom>
          <a:noFill/>
        </p:spPr>
        <p:txBody>
          <a:bodyPr wrap="square" rtlCol="0">
            <a:spAutoFit/>
          </a:bodyPr>
          <a:lstStyle/>
          <a:p>
            <a:r>
              <a:rPr lang="en-US" sz="2000" b="1" dirty="0" smtClean="0">
                <a:solidFill>
                  <a:schemeClr val="bg1"/>
                </a:solidFill>
                <a:latin typeface="Trebuchet MS" panose="020B0603020202020204" pitchFamily="34" charset="0"/>
              </a:rPr>
              <a:t>OMS</a:t>
            </a:r>
            <a:endParaRPr lang="en-US" b="1" dirty="0">
              <a:solidFill>
                <a:schemeClr val="bg1"/>
              </a:solidFill>
              <a:latin typeface="Trebuchet MS" panose="020B0603020202020204" pitchFamily="34" charset="0"/>
            </a:endParaRPr>
          </a:p>
        </p:txBody>
      </p:sp>
      <p:sp>
        <p:nvSpPr>
          <p:cNvPr id="11" name="TextBox 10"/>
          <p:cNvSpPr txBox="1"/>
          <p:nvPr/>
        </p:nvSpPr>
        <p:spPr>
          <a:xfrm>
            <a:off x="5213524" y="3248422"/>
            <a:ext cx="1722404" cy="230832"/>
          </a:xfrm>
          <a:prstGeom prst="rect">
            <a:avLst/>
          </a:prstGeom>
          <a:noFill/>
        </p:spPr>
        <p:txBody>
          <a:bodyPr wrap="square" rtlCol="0">
            <a:spAutoFit/>
          </a:bodyPr>
          <a:lstStyle/>
          <a:p>
            <a:r>
              <a:rPr lang="en-US" sz="900" dirty="0" smtClean="0">
                <a:solidFill>
                  <a:schemeClr val="bg1"/>
                </a:solidFill>
                <a:latin typeface="Trebuchet MS" panose="020B0603020202020204" pitchFamily="34" charset="0"/>
              </a:rPr>
              <a:t>Your Pocket Office Manager</a:t>
            </a:r>
            <a:endParaRPr lang="en-US" sz="900" dirty="0">
              <a:solidFill>
                <a:schemeClr val="bg1"/>
              </a:solidFill>
              <a:latin typeface="Trebuchet MS" panose="020B0603020202020204" pitchFamily="34" charset="0"/>
            </a:endParaRPr>
          </a:p>
        </p:txBody>
      </p:sp>
      <p:sp>
        <p:nvSpPr>
          <p:cNvPr id="18" name="TextBox 17"/>
          <p:cNvSpPr txBox="1"/>
          <p:nvPr/>
        </p:nvSpPr>
        <p:spPr>
          <a:xfrm>
            <a:off x="5519677" y="3798056"/>
            <a:ext cx="1082939" cy="276999"/>
          </a:xfrm>
          <a:prstGeom prst="rect">
            <a:avLst/>
          </a:prstGeom>
          <a:noFill/>
        </p:spPr>
        <p:txBody>
          <a:bodyPr wrap="square" rtlCol="0">
            <a:spAutoFit/>
          </a:bodyPr>
          <a:lstStyle/>
          <a:p>
            <a:r>
              <a:rPr lang="en-US" sz="1200" dirty="0" smtClean="0">
                <a:solidFill>
                  <a:schemeClr val="bg1"/>
                </a:solidFill>
                <a:latin typeface="Trebuchet MS" panose="020B0603020202020204" pitchFamily="34" charset="0"/>
              </a:rPr>
              <a:t>Get Started</a:t>
            </a:r>
            <a:endParaRPr lang="en-US" sz="1200" dirty="0">
              <a:solidFill>
                <a:schemeClr val="bg1"/>
              </a:solidFill>
              <a:latin typeface="Trebuchet MS" panose="020B0603020202020204" pitchFamily="34" charset="0"/>
            </a:endParaRPr>
          </a:p>
        </p:txBody>
      </p:sp>
      <p:sp>
        <p:nvSpPr>
          <p:cNvPr id="19" name="TextBox 18"/>
          <p:cNvSpPr txBox="1"/>
          <p:nvPr/>
        </p:nvSpPr>
        <p:spPr>
          <a:xfrm>
            <a:off x="5453172" y="3535121"/>
            <a:ext cx="1140368" cy="215444"/>
          </a:xfrm>
          <a:prstGeom prst="rect">
            <a:avLst/>
          </a:prstGeom>
          <a:noFill/>
        </p:spPr>
        <p:txBody>
          <a:bodyPr wrap="square" rtlCol="0">
            <a:spAutoFit/>
          </a:bodyPr>
          <a:lstStyle/>
          <a:p>
            <a:r>
              <a:rPr lang="en-US" sz="800" dirty="0" smtClean="0">
                <a:solidFill>
                  <a:schemeClr val="bg1"/>
                </a:solidFill>
              </a:rPr>
              <a:t>Kiseki</a:t>
            </a:r>
            <a:r>
              <a:rPr lang="en-US" sz="800" dirty="0">
                <a:solidFill>
                  <a:schemeClr val="bg1"/>
                </a:solidFill>
              </a:rPr>
              <a:t> </a:t>
            </a:r>
            <a:r>
              <a:rPr lang="en-US" sz="800" dirty="0" smtClean="0">
                <a:solidFill>
                  <a:schemeClr val="bg1"/>
                </a:solidFill>
              </a:rPr>
              <a:t>software inc. ltd.</a:t>
            </a:r>
            <a:endParaRPr lang="en-US" sz="800" dirty="0">
              <a:solidFill>
                <a:schemeClr val="bg1"/>
              </a:solidFill>
            </a:endParaRPr>
          </a:p>
        </p:txBody>
      </p:sp>
      <p:sp>
        <p:nvSpPr>
          <p:cNvPr id="23" name="TextBox 22"/>
          <p:cNvSpPr txBox="1"/>
          <p:nvPr/>
        </p:nvSpPr>
        <p:spPr>
          <a:xfrm>
            <a:off x="6132080" y="2921285"/>
            <a:ext cx="426200" cy="184666"/>
          </a:xfrm>
          <a:prstGeom prst="rect">
            <a:avLst/>
          </a:prstGeom>
          <a:noFill/>
        </p:spPr>
        <p:txBody>
          <a:bodyPr wrap="square" rtlCol="0">
            <a:spAutoFit/>
          </a:bodyPr>
          <a:lstStyle/>
          <a:p>
            <a:r>
              <a:rPr lang="en-US" sz="600" b="1" dirty="0" smtClean="0">
                <a:solidFill>
                  <a:schemeClr val="bg1"/>
                </a:solidFill>
                <a:latin typeface="Trebuchet MS" panose="020B0603020202020204" pitchFamily="34" charset="0"/>
              </a:rPr>
              <a:t>v.1.0</a:t>
            </a:r>
            <a:endParaRPr lang="en-US" sz="600" b="1" dirty="0">
              <a:solidFill>
                <a:schemeClr val="bg1"/>
              </a:solidFill>
              <a:latin typeface="Trebuchet MS" panose="020B060302020202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34" name="Oval 33"/>
          <p:cNvSpPr/>
          <p:nvPr/>
        </p:nvSpPr>
        <p:spPr>
          <a:xfrm>
            <a:off x="5688732" y="4201275"/>
            <a:ext cx="105747" cy="107131"/>
          </a:xfrm>
          <a:prstGeom prst="ellipse">
            <a:avLst/>
          </a:prstGeom>
          <a:solidFill>
            <a:srgbClr val="00BC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89122" y="4195734"/>
            <a:ext cx="105747" cy="107131"/>
          </a:xfrm>
          <a:prstGeom prst="ellipse">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24" name="Oval 23"/>
          <p:cNvSpPr/>
          <p:nvPr/>
        </p:nvSpPr>
        <p:spPr>
          <a:xfrm>
            <a:off x="5938872" y="4199146"/>
            <a:ext cx="105747" cy="107131"/>
          </a:xfrm>
          <a:prstGeom prst="ellipse">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hlinkClick r:id="rId3" action="ppaction://hlinksldjump"/>
          </p:cNvPr>
          <p:cNvSpPr/>
          <p:nvPr/>
        </p:nvSpPr>
        <p:spPr>
          <a:xfrm>
            <a:off x="4827557" y="4423542"/>
            <a:ext cx="824483" cy="258015"/>
          </a:xfrm>
          <a:prstGeom prst="roundRect">
            <a:avLst/>
          </a:prstGeom>
          <a:solidFill>
            <a:schemeClr val="bg1"/>
          </a:solidFill>
          <a:ln w="25400">
            <a:solidFill>
              <a:srgbClr val="00BCF2"/>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BCF2"/>
                </a:solidFill>
                <a:latin typeface="Trebuchet MS" panose="020B0603020202020204" pitchFamily="34" charset="0"/>
              </a:rPr>
              <a:t>Skip</a:t>
            </a:r>
            <a:endParaRPr lang="en-US" sz="1400" dirty="0">
              <a:solidFill>
                <a:srgbClr val="00BCF2"/>
              </a:solidFill>
              <a:latin typeface="Trebuchet MS" panose="020B0603020202020204" pitchFamily="34" charset="0"/>
            </a:endParaRPr>
          </a:p>
        </p:txBody>
      </p:sp>
      <p:sp>
        <p:nvSpPr>
          <p:cNvPr id="27" name="Rounded Rectangle 26">
            <a:hlinkClick r:id="rId4" action="ppaction://hlinksldjump"/>
          </p:cNvPr>
          <p:cNvSpPr/>
          <p:nvPr/>
        </p:nvSpPr>
        <p:spPr>
          <a:xfrm>
            <a:off x="6294869" y="4423543"/>
            <a:ext cx="827352" cy="258014"/>
          </a:xfrm>
          <a:prstGeom prst="roundRect">
            <a:avLst/>
          </a:prstGeom>
          <a:solidFill>
            <a:srgbClr val="00B0F0"/>
          </a:solidFill>
          <a:ln w="25400">
            <a:solidFill>
              <a:schemeClr val="bg1"/>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rebuchet MS" panose="020B0603020202020204" pitchFamily="34" charset="0"/>
              </a:rPr>
              <a:t>Next</a:t>
            </a:r>
            <a:endParaRPr lang="en-US" sz="1400" dirty="0">
              <a:latin typeface="Trebuchet MS" panose="020B0603020202020204" pitchFamily="34" charset="0"/>
            </a:endParaRP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2493" y="1730014"/>
            <a:ext cx="1038504" cy="1038504"/>
          </a:xfrm>
          <a:prstGeom prst="round2DiagRect">
            <a:avLst>
              <a:gd name="adj1" fmla="val 16667"/>
              <a:gd name="adj2" fmla="val 0"/>
            </a:avLst>
          </a:prstGeom>
          <a:ln w="88900" cap="sq">
            <a:solidFill>
              <a:schemeClr val="bg2"/>
            </a:solidFill>
            <a:miter lim="800000"/>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61579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2867016"/>
          </a:xfrm>
          <a:prstGeom prst="rect">
            <a:avLst/>
          </a:pr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 name="TextBox 1"/>
          <p:cNvSpPr txBox="1"/>
          <p:nvPr/>
        </p:nvSpPr>
        <p:spPr>
          <a:xfrm>
            <a:off x="5363245" y="1161905"/>
            <a:ext cx="1356422" cy="215444"/>
          </a:xfrm>
          <a:prstGeom prst="rect">
            <a:avLst/>
          </a:prstGeom>
          <a:noFill/>
        </p:spPr>
        <p:txBody>
          <a:bodyPr wrap="square" rtlCol="0">
            <a:spAutoFit/>
          </a:bodyPr>
          <a:lstStyle/>
          <a:p>
            <a:r>
              <a:rPr lang="en-US" sz="800" dirty="0" smtClean="0">
                <a:solidFill>
                  <a:schemeClr val="bg1"/>
                </a:solidFill>
              </a:rPr>
              <a:t>Track of your daily tasks</a:t>
            </a:r>
            <a:endParaRPr lang="en-US" sz="800" dirty="0">
              <a:solidFill>
                <a:schemeClr val="bg1"/>
              </a:solidFill>
            </a:endParaRPr>
          </a:p>
        </p:txBody>
      </p:sp>
      <p:cxnSp>
        <p:nvCxnSpPr>
          <p:cNvPr id="26" name="Straight Connector 25"/>
          <p:cNvCxnSpPr/>
          <p:nvPr/>
        </p:nvCxnSpPr>
        <p:spPr>
          <a:xfrm flipV="1">
            <a:off x="4664973" y="1557696"/>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661862" y="1785497"/>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665521" y="2027382"/>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662410" y="2255183"/>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661862" y="2482964"/>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58751" y="2710765"/>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8084" y="2944911"/>
            <a:ext cx="2622719" cy="1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4973" y="3172712"/>
            <a:ext cx="2622719" cy="13785"/>
          </a:xfrm>
          <a:prstGeom prst="line">
            <a:avLst/>
          </a:prstGeom>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4666007" y="1784194"/>
            <a:ext cx="2526529" cy="1444865"/>
          </a:xfrm>
          <a:custGeom>
            <a:avLst/>
            <a:gdLst>
              <a:gd name="connsiteX0" fmla="*/ 0 w 2553630"/>
              <a:gd name="connsiteY0" fmla="*/ 1405054 h 1427356"/>
              <a:gd name="connsiteX1" fmla="*/ 178420 w 2553630"/>
              <a:gd name="connsiteY1" fmla="*/ 713678 h 1427356"/>
              <a:gd name="connsiteX2" fmla="*/ 434898 w 2553630"/>
              <a:gd name="connsiteY2" fmla="*/ 1427356 h 1427356"/>
              <a:gd name="connsiteX3" fmla="*/ 646771 w 2553630"/>
              <a:gd name="connsiteY3" fmla="*/ 1182029 h 1427356"/>
              <a:gd name="connsiteX4" fmla="*/ 1271239 w 2553630"/>
              <a:gd name="connsiteY4" fmla="*/ 1182029 h 1427356"/>
              <a:gd name="connsiteX5" fmla="*/ 1550020 w 2553630"/>
              <a:gd name="connsiteY5" fmla="*/ 1393903 h 1427356"/>
              <a:gd name="connsiteX6" fmla="*/ 1895708 w 2553630"/>
              <a:gd name="connsiteY6" fmla="*/ 1170878 h 1427356"/>
              <a:gd name="connsiteX7" fmla="*/ 2252547 w 2553630"/>
              <a:gd name="connsiteY7" fmla="*/ 0 h 1427356"/>
              <a:gd name="connsiteX8" fmla="*/ 2553630 w 2553630"/>
              <a:gd name="connsiteY8" fmla="*/ 479503 h 142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3630" h="1427356">
                <a:moveTo>
                  <a:pt x="0" y="1405054"/>
                </a:moveTo>
                <a:lnTo>
                  <a:pt x="178420" y="713678"/>
                </a:lnTo>
                <a:lnTo>
                  <a:pt x="434898" y="1427356"/>
                </a:lnTo>
                <a:lnTo>
                  <a:pt x="646771" y="1182029"/>
                </a:lnTo>
                <a:lnTo>
                  <a:pt x="1271239" y="1182029"/>
                </a:lnTo>
                <a:lnTo>
                  <a:pt x="1550020" y="1393903"/>
                </a:lnTo>
                <a:lnTo>
                  <a:pt x="1895708" y="1170878"/>
                </a:lnTo>
                <a:lnTo>
                  <a:pt x="2252547" y="0"/>
                </a:lnTo>
                <a:lnTo>
                  <a:pt x="2553630" y="479503"/>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59299" y="3273276"/>
            <a:ext cx="2622171" cy="261610"/>
          </a:xfrm>
          <a:prstGeom prst="rect">
            <a:avLst/>
          </a:prstGeom>
          <a:noFill/>
        </p:spPr>
        <p:txBody>
          <a:bodyPr wrap="square" rtlCol="0">
            <a:spAutoFit/>
          </a:bodyPr>
          <a:lstStyle/>
          <a:p>
            <a:r>
              <a:rPr lang="en-US" sz="1100" b="1" dirty="0" smtClean="0">
                <a:solidFill>
                  <a:schemeClr val="bg1"/>
                </a:solidFill>
              </a:rPr>
              <a:t>1        2        3        4          5             6              7</a:t>
            </a:r>
            <a:endParaRPr lang="en-US" sz="1100" b="1" dirty="0">
              <a:solidFill>
                <a:schemeClr val="bg1"/>
              </a:solidFill>
            </a:endParaRPr>
          </a:p>
        </p:txBody>
      </p:sp>
      <p:sp>
        <p:nvSpPr>
          <p:cNvPr id="36" name="Oval 35"/>
          <p:cNvSpPr/>
          <p:nvPr/>
        </p:nvSpPr>
        <p:spPr>
          <a:xfrm>
            <a:off x="5802922" y="3705578"/>
            <a:ext cx="72043" cy="7081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940843" y="3705578"/>
            <a:ext cx="72043" cy="70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078764" y="3706030"/>
            <a:ext cx="72043" cy="70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664973" y="3860100"/>
            <a:ext cx="2623267" cy="276999"/>
          </a:xfrm>
          <a:prstGeom prst="rect">
            <a:avLst/>
          </a:prstGeom>
          <a:solidFill>
            <a:schemeClr val="bg2">
              <a:lumMod val="75000"/>
            </a:schemeClr>
          </a:solidFill>
        </p:spPr>
        <p:txBody>
          <a:bodyPr wrap="square" rtlCol="0">
            <a:spAutoFit/>
          </a:bodyPr>
          <a:lstStyle/>
          <a:p>
            <a:r>
              <a:rPr lang="en-US" sz="1200" dirty="0" smtClean="0"/>
              <a:t>Weekly Task Checker</a:t>
            </a:r>
            <a:endParaRPr lang="en-US" sz="1600" dirty="0"/>
          </a:p>
        </p:txBody>
      </p:sp>
      <p:sp>
        <p:nvSpPr>
          <p:cNvPr id="43" name="TextBox 42"/>
          <p:cNvSpPr txBox="1"/>
          <p:nvPr/>
        </p:nvSpPr>
        <p:spPr>
          <a:xfrm>
            <a:off x="4653083" y="4101283"/>
            <a:ext cx="2616497" cy="369332"/>
          </a:xfrm>
          <a:prstGeom prst="rect">
            <a:avLst/>
          </a:prstGeom>
          <a:noFill/>
        </p:spPr>
        <p:txBody>
          <a:bodyPr wrap="square" rtlCol="0">
            <a:spAutoFit/>
          </a:bodyPr>
          <a:lstStyle/>
          <a:p>
            <a:endParaRPr lang="en-US" dirty="0"/>
          </a:p>
        </p:txBody>
      </p:sp>
      <p:sp>
        <p:nvSpPr>
          <p:cNvPr id="45" name="Freeform 44"/>
          <p:cNvSpPr/>
          <p:nvPr/>
        </p:nvSpPr>
        <p:spPr>
          <a:xfrm>
            <a:off x="7162690" y="3907941"/>
            <a:ext cx="88323" cy="207818"/>
          </a:xfrm>
          <a:custGeom>
            <a:avLst/>
            <a:gdLst>
              <a:gd name="connsiteX0" fmla="*/ 0 w 88323"/>
              <a:gd name="connsiteY0" fmla="*/ 0 h 207818"/>
              <a:gd name="connsiteX1" fmla="*/ 88323 w 88323"/>
              <a:gd name="connsiteY1" fmla="*/ 114300 h 207818"/>
              <a:gd name="connsiteX2" fmla="*/ 20782 w 88323"/>
              <a:gd name="connsiteY2" fmla="*/ 207818 h 207818"/>
              <a:gd name="connsiteX3" fmla="*/ 46759 w 88323"/>
              <a:gd name="connsiteY3" fmla="*/ 103909 h 207818"/>
              <a:gd name="connsiteX4" fmla="*/ 0 w 88323"/>
              <a:gd name="connsiteY4" fmla="*/ 0 h 20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3" h="207818">
                <a:moveTo>
                  <a:pt x="0" y="0"/>
                </a:moveTo>
                <a:lnTo>
                  <a:pt x="88323" y="114300"/>
                </a:lnTo>
                <a:lnTo>
                  <a:pt x="20782" y="207818"/>
                </a:lnTo>
                <a:lnTo>
                  <a:pt x="46759" y="103909"/>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776857" y="2426592"/>
            <a:ext cx="72043" cy="70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235786" y="2895917"/>
            <a:ext cx="72043" cy="70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871364" y="2897653"/>
            <a:ext cx="72043" cy="70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153645" y="3102007"/>
            <a:ext cx="72043" cy="70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472294" y="2890729"/>
            <a:ext cx="72043" cy="70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154623" y="2258615"/>
            <a:ext cx="72043" cy="70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245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 name="TextBox 1"/>
          <p:cNvSpPr txBox="1"/>
          <p:nvPr/>
        </p:nvSpPr>
        <p:spPr>
          <a:xfrm>
            <a:off x="5533276" y="1102206"/>
            <a:ext cx="865682" cy="307777"/>
          </a:xfrm>
          <a:prstGeom prst="rect">
            <a:avLst/>
          </a:prstGeom>
          <a:noFill/>
        </p:spPr>
        <p:txBody>
          <a:bodyPr wrap="square" rtlCol="0">
            <a:spAutoFit/>
          </a:bodyPr>
          <a:lstStyle/>
          <a:p>
            <a:r>
              <a:rPr lang="en-US" sz="1400" dirty="0" smtClean="0">
                <a:solidFill>
                  <a:schemeClr val="bg1"/>
                </a:solidFill>
              </a:rPr>
              <a:t>Notepad</a:t>
            </a:r>
            <a:endParaRPr lang="en-US" sz="1400" dirty="0">
              <a:solidFill>
                <a:schemeClr val="bg1"/>
              </a:solidFill>
            </a:endParaRPr>
          </a:p>
        </p:txBody>
      </p:sp>
      <p:sp>
        <p:nvSpPr>
          <p:cNvPr id="3" name="Rounded Rectangle 2"/>
          <p:cNvSpPr/>
          <p:nvPr/>
        </p:nvSpPr>
        <p:spPr>
          <a:xfrm>
            <a:off x="4732523" y="1419272"/>
            <a:ext cx="2467188" cy="276848"/>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smtClean="0">
                <a:solidFill>
                  <a:schemeClr val="bg1"/>
                </a:solidFill>
              </a:rPr>
              <a:t>Search Note</a:t>
            </a:r>
            <a:endParaRPr lang="en-US" sz="1100" i="1" dirty="0">
              <a:solidFill>
                <a:schemeClr val="bg1"/>
              </a:solidFill>
            </a:endParaRPr>
          </a:p>
        </p:txBody>
      </p:sp>
      <p:cxnSp>
        <p:nvCxnSpPr>
          <p:cNvPr id="25" name="Straight Connector 24"/>
          <p:cNvCxnSpPr/>
          <p:nvPr/>
        </p:nvCxnSpPr>
        <p:spPr>
          <a:xfrm flipV="1">
            <a:off x="4661862" y="1785497"/>
            <a:ext cx="2622719" cy="137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661831" y="2368864"/>
            <a:ext cx="2622719" cy="137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661831" y="2822906"/>
            <a:ext cx="2622719" cy="137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661831" y="3325332"/>
            <a:ext cx="2622719" cy="137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654906" y="3768242"/>
            <a:ext cx="2622719" cy="137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54758" y="4254912"/>
            <a:ext cx="2622719" cy="1378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06993" y="1799282"/>
            <a:ext cx="0" cy="29881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24722" y="1890445"/>
            <a:ext cx="488802" cy="261610"/>
          </a:xfrm>
          <a:prstGeom prst="rect">
            <a:avLst/>
          </a:prstGeom>
          <a:noFill/>
        </p:spPr>
        <p:txBody>
          <a:bodyPr wrap="square" rtlCol="0">
            <a:spAutoFit/>
          </a:bodyPr>
          <a:lstStyle/>
          <a:p>
            <a:r>
              <a:rPr lang="en-US" sz="1100" dirty="0" smtClean="0">
                <a:solidFill>
                  <a:schemeClr val="bg1"/>
                </a:solidFill>
              </a:rPr>
              <a:t>Date</a:t>
            </a:r>
            <a:endParaRPr lang="en-US" sz="1100" dirty="0">
              <a:solidFill>
                <a:schemeClr val="bg1"/>
              </a:solidFill>
            </a:endParaRPr>
          </a:p>
        </p:txBody>
      </p:sp>
      <p:sp>
        <p:nvSpPr>
          <p:cNvPr id="35" name="TextBox 34"/>
          <p:cNvSpPr txBox="1"/>
          <p:nvPr/>
        </p:nvSpPr>
        <p:spPr>
          <a:xfrm>
            <a:off x="4724722" y="2401714"/>
            <a:ext cx="488802" cy="261610"/>
          </a:xfrm>
          <a:prstGeom prst="rect">
            <a:avLst/>
          </a:prstGeom>
          <a:noFill/>
        </p:spPr>
        <p:txBody>
          <a:bodyPr wrap="square" rtlCol="0">
            <a:spAutoFit/>
          </a:bodyPr>
          <a:lstStyle/>
          <a:p>
            <a:r>
              <a:rPr lang="en-US" sz="1100" dirty="0" smtClean="0">
                <a:solidFill>
                  <a:schemeClr val="bg1"/>
                </a:solidFill>
              </a:rPr>
              <a:t>Date</a:t>
            </a:r>
            <a:endParaRPr lang="en-US" sz="1100" dirty="0">
              <a:solidFill>
                <a:schemeClr val="bg1"/>
              </a:solidFill>
            </a:endParaRPr>
          </a:p>
        </p:txBody>
      </p:sp>
      <p:sp>
        <p:nvSpPr>
          <p:cNvPr id="36" name="TextBox 35"/>
          <p:cNvSpPr txBox="1"/>
          <p:nvPr/>
        </p:nvSpPr>
        <p:spPr>
          <a:xfrm>
            <a:off x="4724722" y="2843853"/>
            <a:ext cx="488802" cy="261610"/>
          </a:xfrm>
          <a:prstGeom prst="rect">
            <a:avLst/>
          </a:prstGeom>
          <a:noFill/>
        </p:spPr>
        <p:txBody>
          <a:bodyPr wrap="square" rtlCol="0">
            <a:spAutoFit/>
          </a:bodyPr>
          <a:lstStyle/>
          <a:p>
            <a:r>
              <a:rPr lang="en-US" sz="1100" dirty="0" smtClean="0">
                <a:solidFill>
                  <a:schemeClr val="bg1"/>
                </a:solidFill>
              </a:rPr>
              <a:t>Date</a:t>
            </a:r>
            <a:endParaRPr lang="en-US" sz="1100" dirty="0">
              <a:solidFill>
                <a:schemeClr val="bg1"/>
              </a:solidFill>
            </a:endParaRPr>
          </a:p>
        </p:txBody>
      </p:sp>
      <p:sp>
        <p:nvSpPr>
          <p:cNvPr id="37" name="TextBox 36"/>
          <p:cNvSpPr txBox="1"/>
          <p:nvPr/>
        </p:nvSpPr>
        <p:spPr>
          <a:xfrm>
            <a:off x="4724722" y="3337704"/>
            <a:ext cx="488802" cy="261610"/>
          </a:xfrm>
          <a:prstGeom prst="rect">
            <a:avLst/>
          </a:prstGeom>
          <a:noFill/>
        </p:spPr>
        <p:txBody>
          <a:bodyPr wrap="square" rtlCol="0">
            <a:spAutoFit/>
          </a:bodyPr>
          <a:lstStyle/>
          <a:p>
            <a:r>
              <a:rPr lang="en-US" sz="1100" dirty="0" smtClean="0">
                <a:solidFill>
                  <a:schemeClr val="bg1"/>
                </a:solidFill>
              </a:rPr>
              <a:t>Date</a:t>
            </a:r>
            <a:endParaRPr lang="en-US" sz="1100" dirty="0">
              <a:solidFill>
                <a:schemeClr val="bg1"/>
              </a:solidFill>
            </a:endParaRPr>
          </a:p>
        </p:txBody>
      </p:sp>
      <p:sp>
        <p:nvSpPr>
          <p:cNvPr id="38" name="TextBox 37"/>
          <p:cNvSpPr txBox="1"/>
          <p:nvPr/>
        </p:nvSpPr>
        <p:spPr>
          <a:xfrm>
            <a:off x="4724722" y="3810589"/>
            <a:ext cx="488802" cy="261610"/>
          </a:xfrm>
          <a:prstGeom prst="rect">
            <a:avLst/>
          </a:prstGeom>
          <a:noFill/>
        </p:spPr>
        <p:txBody>
          <a:bodyPr wrap="square" rtlCol="0">
            <a:spAutoFit/>
          </a:bodyPr>
          <a:lstStyle/>
          <a:p>
            <a:r>
              <a:rPr lang="en-US" sz="1100" dirty="0" smtClean="0">
                <a:solidFill>
                  <a:schemeClr val="bg1"/>
                </a:solidFill>
              </a:rPr>
              <a:t>Date</a:t>
            </a:r>
            <a:endParaRPr lang="en-US" sz="1100" dirty="0">
              <a:solidFill>
                <a:schemeClr val="bg1"/>
              </a:solidFill>
            </a:endParaRPr>
          </a:p>
        </p:txBody>
      </p:sp>
      <p:sp>
        <p:nvSpPr>
          <p:cNvPr id="39" name="TextBox 38"/>
          <p:cNvSpPr txBox="1"/>
          <p:nvPr/>
        </p:nvSpPr>
        <p:spPr>
          <a:xfrm>
            <a:off x="4724722" y="4292146"/>
            <a:ext cx="488802" cy="261610"/>
          </a:xfrm>
          <a:prstGeom prst="rect">
            <a:avLst/>
          </a:prstGeom>
          <a:noFill/>
        </p:spPr>
        <p:txBody>
          <a:bodyPr wrap="square" rtlCol="0">
            <a:spAutoFit/>
          </a:bodyPr>
          <a:lstStyle/>
          <a:p>
            <a:r>
              <a:rPr lang="en-US" sz="1100" dirty="0" smtClean="0">
                <a:solidFill>
                  <a:schemeClr val="bg1"/>
                </a:solidFill>
              </a:rPr>
              <a:t>Date</a:t>
            </a:r>
            <a:endParaRPr lang="en-US" sz="1100" dirty="0">
              <a:solidFill>
                <a:schemeClr val="bg1"/>
              </a:solidFill>
            </a:endParaRPr>
          </a:p>
        </p:txBody>
      </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5562" y="1943532"/>
            <a:ext cx="148442" cy="174428"/>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65562" y="2528113"/>
            <a:ext cx="148442" cy="174428"/>
          </a:xfrm>
          <a:prstGeom prst="rect">
            <a:avLst/>
          </a:prstGeom>
        </p:spPr>
      </p:pic>
      <p:sp>
        <p:nvSpPr>
          <p:cNvPr id="42" name="TextBox 41"/>
          <p:cNvSpPr txBox="1"/>
          <p:nvPr/>
        </p:nvSpPr>
        <p:spPr>
          <a:xfrm>
            <a:off x="5419497" y="1943532"/>
            <a:ext cx="1540896" cy="261610"/>
          </a:xfrm>
          <a:prstGeom prst="rect">
            <a:avLst/>
          </a:prstGeom>
          <a:noFill/>
        </p:spPr>
        <p:txBody>
          <a:bodyPr wrap="square" rtlCol="0">
            <a:spAutoFit/>
          </a:bodyPr>
          <a:lstStyle/>
          <a:p>
            <a:r>
              <a:rPr lang="en-US" sz="1100" dirty="0" smtClean="0">
                <a:solidFill>
                  <a:schemeClr val="bg1"/>
                </a:solidFill>
              </a:rPr>
              <a:t>Meeting tomorrow at …</a:t>
            </a:r>
            <a:endParaRPr lang="en-US" sz="1100" dirty="0">
              <a:solidFill>
                <a:schemeClr val="bg1"/>
              </a:solidFill>
            </a:endParaRPr>
          </a:p>
        </p:txBody>
      </p:sp>
      <p:sp>
        <p:nvSpPr>
          <p:cNvPr id="43" name="TextBox 42"/>
          <p:cNvSpPr txBox="1"/>
          <p:nvPr/>
        </p:nvSpPr>
        <p:spPr>
          <a:xfrm>
            <a:off x="5418756" y="2455659"/>
            <a:ext cx="1540896" cy="261610"/>
          </a:xfrm>
          <a:prstGeom prst="rect">
            <a:avLst/>
          </a:prstGeom>
          <a:noFill/>
        </p:spPr>
        <p:txBody>
          <a:bodyPr wrap="square" rtlCol="0">
            <a:spAutoFit/>
          </a:bodyPr>
          <a:lstStyle/>
          <a:p>
            <a:r>
              <a:rPr lang="en-US" sz="1100" dirty="0" smtClean="0">
                <a:solidFill>
                  <a:schemeClr val="bg1"/>
                </a:solidFill>
              </a:rPr>
              <a:t>Paper Submission…</a:t>
            </a:r>
            <a:endParaRPr lang="en-US" sz="1100" dirty="0">
              <a:solidFill>
                <a:schemeClr val="bg1"/>
              </a:solidFill>
            </a:endParaRPr>
          </a:p>
        </p:txBody>
      </p:sp>
      <p:sp>
        <p:nvSpPr>
          <p:cNvPr id="44" name="Multiply 43"/>
          <p:cNvSpPr/>
          <p:nvPr/>
        </p:nvSpPr>
        <p:spPr>
          <a:xfrm>
            <a:off x="6950270" y="1467014"/>
            <a:ext cx="178567" cy="199159"/>
          </a:xfrm>
          <a:prstGeom prst="mathMultiply">
            <a:avLst>
              <a:gd name="adj1" fmla="val 700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010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 name="Rectangle 1"/>
          <p:cNvSpPr/>
          <p:nvPr/>
        </p:nvSpPr>
        <p:spPr>
          <a:xfrm>
            <a:off x="4664973" y="1132043"/>
            <a:ext cx="2622719" cy="379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My Files</a:t>
            </a:r>
            <a:endParaRPr lang="en-US" sz="1400" dirty="0">
              <a:solidFill>
                <a:schemeClr val="tx1"/>
              </a:solidFill>
            </a:endParaRPr>
          </a:p>
        </p:txBody>
      </p:sp>
      <p:sp>
        <p:nvSpPr>
          <p:cNvPr id="3" name="Oval 2"/>
          <p:cNvSpPr/>
          <p:nvPr/>
        </p:nvSpPr>
        <p:spPr>
          <a:xfrm>
            <a:off x="6960393" y="1242193"/>
            <a:ext cx="118833" cy="107835"/>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apezoid 31"/>
          <p:cNvSpPr/>
          <p:nvPr/>
        </p:nvSpPr>
        <p:spPr>
          <a:xfrm rot="18465158">
            <a:off x="7073691" y="1321799"/>
            <a:ext cx="45719" cy="81142"/>
          </a:xfrm>
          <a:prstGeom prst="trapezoi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726641" y="1559859"/>
            <a:ext cx="1180182" cy="8740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Docs</a:t>
            </a:r>
            <a:endParaRPr lang="en-US" dirty="0"/>
          </a:p>
        </p:txBody>
      </p:sp>
      <p:sp>
        <p:nvSpPr>
          <p:cNvPr id="34" name="Rectangle 33"/>
          <p:cNvSpPr/>
          <p:nvPr/>
        </p:nvSpPr>
        <p:spPr>
          <a:xfrm>
            <a:off x="6001414" y="1562835"/>
            <a:ext cx="1180182" cy="8740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PDFs</a:t>
            </a:r>
            <a:endParaRPr lang="en-US" dirty="0"/>
          </a:p>
        </p:txBody>
      </p:sp>
      <p:sp>
        <p:nvSpPr>
          <p:cNvPr id="35" name="Rectangle 34"/>
          <p:cNvSpPr/>
          <p:nvPr/>
        </p:nvSpPr>
        <p:spPr>
          <a:xfrm>
            <a:off x="4726641" y="2642034"/>
            <a:ext cx="1180182" cy="8740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996863" y="2642034"/>
            <a:ext cx="1180182" cy="87405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Shared</a:t>
            </a:r>
            <a:endParaRPr lang="en-US" dirty="0"/>
          </a:p>
        </p:txBody>
      </p:sp>
      <p:sp>
        <p:nvSpPr>
          <p:cNvPr id="37" name="Rectangle 36"/>
          <p:cNvSpPr/>
          <p:nvPr/>
        </p:nvSpPr>
        <p:spPr>
          <a:xfrm>
            <a:off x="4726641" y="3705235"/>
            <a:ext cx="1180182" cy="874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a:t>
            </a:r>
            <a:endParaRPr lang="en-US" dirty="0"/>
          </a:p>
        </p:txBody>
      </p:sp>
      <p:sp>
        <p:nvSpPr>
          <p:cNvPr id="38" name="Isosceles Triangle 37"/>
          <p:cNvSpPr/>
          <p:nvPr/>
        </p:nvSpPr>
        <p:spPr>
          <a:xfrm rot="5400000">
            <a:off x="5140453" y="2892081"/>
            <a:ext cx="366118" cy="2863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907811" y="3198106"/>
            <a:ext cx="817842" cy="369332"/>
          </a:xfrm>
          <a:prstGeom prst="rect">
            <a:avLst/>
          </a:prstGeom>
          <a:noFill/>
        </p:spPr>
        <p:txBody>
          <a:bodyPr wrap="square" rtlCol="0">
            <a:spAutoFit/>
          </a:bodyPr>
          <a:lstStyle/>
          <a:p>
            <a:r>
              <a:rPr lang="en-US" dirty="0" smtClean="0">
                <a:solidFill>
                  <a:schemeClr val="bg1"/>
                </a:solidFill>
              </a:rPr>
              <a:t>Videos</a:t>
            </a:r>
            <a:endParaRPr lang="en-US" dirty="0">
              <a:solidFill>
                <a:schemeClr val="bg1"/>
              </a:solidFill>
            </a:endParaRPr>
          </a:p>
        </p:txBody>
      </p:sp>
      <p:sp>
        <p:nvSpPr>
          <p:cNvPr id="40" name="Bent Arrow 39"/>
          <p:cNvSpPr/>
          <p:nvPr/>
        </p:nvSpPr>
        <p:spPr>
          <a:xfrm>
            <a:off x="6475553" y="2828082"/>
            <a:ext cx="309873" cy="252236"/>
          </a:xfrm>
          <a:prstGeom prst="bentArrow">
            <a:avLst>
              <a:gd name="adj1" fmla="val 25000"/>
              <a:gd name="adj2" fmla="val 38328"/>
              <a:gd name="adj3" fmla="val 50000"/>
              <a:gd name="adj4" fmla="val 741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40">
            <a:hlinkClick r:id="rId2" action="ppaction://hlinksldjump"/>
          </p:cNvPr>
          <p:cNvSpPr/>
          <p:nvPr/>
        </p:nvSpPr>
        <p:spPr>
          <a:xfrm>
            <a:off x="4741403" y="1260409"/>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759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a:hlinkClick r:id="rId2" action="ppaction://hlinksldjump"/>
          </p:cNvPr>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4" name="Rectangle 23"/>
          <p:cNvSpPr/>
          <p:nvPr/>
        </p:nvSpPr>
        <p:spPr>
          <a:xfrm>
            <a:off x="4657687" y="1130558"/>
            <a:ext cx="2630005" cy="294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Notifications</a:t>
            </a:r>
            <a:endParaRPr lang="en-US" dirty="0"/>
          </a:p>
        </p:txBody>
      </p:sp>
      <p:cxnSp>
        <p:nvCxnSpPr>
          <p:cNvPr id="25" name="Straight Connector 24"/>
          <p:cNvCxnSpPr/>
          <p:nvPr/>
        </p:nvCxnSpPr>
        <p:spPr>
          <a:xfrm>
            <a:off x="4711415" y="1467308"/>
            <a:ext cx="250562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16138" y="2106521"/>
            <a:ext cx="248081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a:hlinkClick r:id="rId6" action="ppaction://hlinksldjump"/>
          </p:cNvPr>
          <p:cNvSpPr txBox="1"/>
          <p:nvPr/>
        </p:nvSpPr>
        <p:spPr>
          <a:xfrm>
            <a:off x="4696406" y="1577772"/>
            <a:ext cx="1918260" cy="276999"/>
          </a:xfrm>
          <a:prstGeom prst="rect">
            <a:avLst/>
          </a:prstGeom>
          <a:noFill/>
        </p:spPr>
        <p:txBody>
          <a:bodyPr wrap="square" rtlCol="0">
            <a:spAutoFit/>
          </a:bodyPr>
          <a:lstStyle/>
          <a:p>
            <a:r>
              <a:rPr lang="en-US" sz="1200" b="1" dirty="0" smtClean="0">
                <a:latin typeface="Trebuchet MS" panose="020B0603020202020204" pitchFamily="34" charset="0"/>
                <a:ea typeface="Arial Unicode MS" panose="020B0604020202020204" pitchFamily="34" charset="-128"/>
                <a:cs typeface="Arial Unicode MS" panose="020B0604020202020204" pitchFamily="34" charset="-128"/>
              </a:rPr>
              <a:t>Project </a:t>
            </a:r>
            <a:r>
              <a:rPr lang="en-US" sz="1200" b="1" dirty="0" smtClean="0">
                <a:latin typeface="Trebuchet MS" panose="020B0603020202020204" pitchFamily="34" charset="0"/>
                <a:ea typeface="Arial Unicode MS" panose="020B0604020202020204" pitchFamily="34" charset="-128"/>
                <a:cs typeface="Arial Unicode MS" panose="020B0604020202020204" pitchFamily="34" charset="-128"/>
              </a:rPr>
              <a:t>Mason</a:t>
            </a:r>
            <a:endParaRPr lang="en-US" sz="1200" b="1" dirty="0">
              <a:latin typeface="Trebuchet MS" panose="020B0603020202020204" pitchFamily="34" charset="0"/>
              <a:ea typeface="Arial Unicode MS" panose="020B0604020202020204" pitchFamily="34" charset="-128"/>
              <a:cs typeface="Arial Unicode MS" panose="020B0604020202020204" pitchFamily="34" charset="-128"/>
            </a:endParaRPr>
          </a:p>
        </p:txBody>
      </p:sp>
      <p:sp>
        <p:nvSpPr>
          <p:cNvPr id="28" name="TextBox 27"/>
          <p:cNvSpPr txBox="1"/>
          <p:nvPr/>
        </p:nvSpPr>
        <p:spPr>
          <a:xfrm>
            <a:off x="4703983" y="1812441"/>
            <a:ext cx="1638562" cy="246221"/>
          </a:xfrm>
          <a:prstGeom prst="rect">
            <a:avLst/>
          </a:prstGeom>
          <a:noFill/>
        </p:spPr>
        <p:txBody>
          <a:bodyPr wrap="square" rtlCol="0">
            <a:spAutoFit/>
          </a:bodyPr>
          <a:lstStyle/>
          <a:p>
            <a:r>
              <a:rPr lang="en-US" sz="1000" dirty="0" smtClean="0">
                <a:solidFill>
                  <a:schemeClr val="bg2">
                    <a:lumMod val="50000"/>
                  </a:schemeClr>
                </a:solidFill>
              </a:rPr>
              <a:t>New task uploaded.</a:t>
            </a:r>
            <a:endParaRPr lang="en-US" sz="1000" dirty="0">
              <a:solidFill>
                <a:schemeClr val="bg2">
                  <a:lumMod val="50000"/>
                </a:schemeClr>
              </a:solidFill>
            </a:endParaRPr>
          </a:p>
        </p:txBody>
      </p:sp>
      <p:sp>
        <p:nvSpPr>
          <p:cNvPr id="29" name="Oval 28"/>
          <p:cNvSpPr/>
          <p:nvPr/>
        </p:nvSpPr>
        <p:spPr>
          <a:xfrm>
            <a:off x="6934769" y="1678819"/>
            <a:ext cx="195778" cy="218158"/>
          </a:xfrm>
          <a:prstGeom prst="ellipse">
            <a:avLst/>
          </a:prstGeom>
          <a:solidFill>
            <a:srgbClr val="C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1</a:t>
            </a:r>
            <a:endParaRPr lang="en-US" sz="600" b="1" dirty="0"/>
          </a:p>
        </p:txBody>
      </p:sp>
    </p:spTree>
    <p:extLst>
      <p:ext uri="{BB962C8B-B14F-4D97-AF65-F5344CB8AC3E}">
        <p14:creationId xmlns:p14="http://schemas.microsoft.com/office/powerpoint/2010/main" val="3269838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Tree>
    <p:extLst>
      <p:ext uri="{BB962C8B-B14F-4D97-AF65-F5344CB8AC3E}">
        <p14:creationId xmlns:p14="http://schemas.microsoft.com/office/powerpoint/2010/main" val="641227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Tree>
    <p:extLst>
      <p:ext uri="{BB962C8B-B14F-4D97-AF65-F5344CB8AC3E}">
        <p14:creationId xmlns:p14="http://schemas.microsoft.com/office/powerpoint/2010/main" val="1478943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Tree>
    <p:extLst>
      <p:ext uri="{BB962C8B-B14F-4D97-AF65-F5344CB8AC3E}">
        <p14:creationId xmlns:p14="http://schemas.microsoft.com/office/powerpoint/2010/main" val="112873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228600" dist="1905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15" name="Rectangle 14"/>
          <p:cNvSpPr/>
          <p:nvPr/>
        </p:nvSpPr>
        <p:spPr>
          <a:xfrm>
            <a:off x="4660830" y="993055"/>
            <a:ext cx="2630004" cy="142409"/>
          </a:xfrm>
          <a:prstGeom prst="rect">
            <a:avLst/>
          </a:prstGeom>
          <a:solidFill>
            <a:schemeClr val="tx1">
              <a:lumMod val="50000"/>
              <a:lumOff val="50000"/>
            </a:schemeClr>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17" name="Straight Connector 16"/>
          <p:cNvCxnSpPr>
            <a:stCxn id="16" idx="1"/>
            <a:endCxn id="16"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0" name="TextBox 1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1" name="Right Triangle 20"/>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Tree>
    <p:extLst>
      <p:ext uri="{BB962C8B-B14F-4D97-AF65-F5344CB8AC3E}">
        <p14:creationId xmlns:p14="http://schemas.microsoft.com/office/powerpoint/2010/main" val="1098229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697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dirty="0"/>
          </a:p>
        </p:txBody>
      </p:sp>
      <p:sp>
        <p:nvSpPr>
          <p:cNvPr id="14" name="TextBox 13"/>
          <p:cNvSpPr txBox="1"/>
          <p:nvPr/>
        </p:nvSpPr>
        <p:spPr>
          <a:xfrm>
            <a:off x="5554766" y="5221480"/>
            <a:ext cx="922946" cy="369332"/>
          </a:xfrm>
          <a:prstGeom prst="rect">
            <a:avLst/>
          </a:prstGeom>
          <a:noFill/>
        </p:spPr>
        <p:txBody>
          <a:bodyPr wrap="square" rtlCol="0">
            <a:spAutoFit/>
          </a:bodyPr>
          <a:lstStyle/>
          <a:p>
            <a:endParaRPr lang="en-US" dirty="0"/>
          </a:p>
        </p:txBody>
      </p:sp>
      <p:sp>
        <p:nvSpPr>
          <p:cNvPr id="15" name="Rectangle 14"/>
          <p:cNvSpPr/>
          <p:nvPr/>
        </p:nvSpPr>
        <p:spPr>
          <a:xfrm>
            <a:off x="4670323" y="993055"/>
            <a:ext cx="2610796" cy="14240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23" name="Straight Connector 22"/>
          <p:cNvCxnSpPr>
            <a:stCxn id="18" idx="1"/>
            <a:endCxn id="18"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30" name="TextBox 2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35" name="Right Triangle 34"/>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58" name="TextBox 57"/>
          <p:cNvSpPr txBox="1"/>
          <p:nvPr/>
        </p:nvSpPr>
        <p:spPr>
          <a:xfrm>
            <a:off x="6658294" y="4477164"/>
            <a:ext cx="456343" cy="200055"/>
          </a:xfrm>
          <a:prstGeom prst="rect">
            <a:avLst/>
          </a:prstGeom>
          <a:noFill/>
        </p:spPr>
        <p:txBody>
          <a:bodyPr wrap="square" rtlCol="0">
            <a:spAutoFit/>
          </a:bodyPr>
          <a:lstStyle/>
          <a:p>
            <a:r>
              <a:rPr lang="en-US" sz="700" dirty="0" smtClean="0">
                <a:solidFill>
                  <a:schemeClr val="bg1"/>
                </a:solidFill>
              </a:rPr>
              <a:t>Next</a:t>
            </a:r>
            <a:endParaRPr lang="en-US" sz="700" dirty="0">
              <a:solidFill>
                <a:schemeClr val="bg1"/>
              </a:solidFill>
            </a:endParaRPr>
          </a:p>
        </p:txBody>
      </p:sp>
      <p:sp>
        <p:nvSpPr>
          <p:cNvPr id="59" name="Right Arrow 58"/>
          <p:cNvSpPr/>
          <p:nvPr/>
        </p:nvSpPr>
        <p:spPr>
          <a:xfrm>
            <a:off x="7033956" y="4517649"/>
            <a:ext cx="110128" cy="119087"/>
          </a:xfrm>
          <a:prstGeom prst="rightArrow">
            <a:avLst>
              <a:gd name="adj1" fmla="val 94837"/>
              <a:gd name="adj2" fmla="val 12637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grpSp>
        <p:nvGrpSpPr>
          <p:cNvPr id="2" name="Group 1"/>
          <p:cNvGrpSpPr/>
          <p:nvPr/>
        </p:nvGrpSpPr>
        <p:grpSpPr>
          <a:xfrm>
            <a:off x="4674719" y="1135465"/>
            <a:ext cx="2597888" cy="3639537"/>
            <a:chOff x="4674719" y="1135465"/>
            <a:chExt cx="2597888" cy="3639537"/>
          </a:xfrm>
        </p:grpSpPr>
        <p:sp>
          <p:nvSpPr>
            <p:cNvPr id="22" name="Rectangle 21"/>
            <p:cNvSpPr/>
            <p:nvPr/>
          </p:nvSpPr>
          <p:spPr>
            <a:xfrm>
              <a:off x="4674719" y="3438113"/>
              <a:ext cx="2597871" cy="13368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678197" y="1135465"/>
              <a:ext cx="2594410" cy="2302648"/>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2899" y="1658109"/>
              <a:ext cx="1541509" cy="1436140"/>
            </a:xfrm>
            <a:prstGeom prst="rect">
              <a:avLst/>
            </a:prstGeom>
            <a:effectLst>
              <a:outerShdw blurRad="38100" dist="38100" algn="l" rotWithShape="0">
                <a:prstClr val="black">
                  <a:alpha val="40000"/>
                </a:prstClr>
              </a:outerShdw>
            </a:effectLst>
          </p:spPr>
        </p:pic>
        <p:sp>
          <p:nvSpPr>
            <p:cNvPr id="37" name="TextBox 36"/>
            <p:cNvSpPr txBox="1"/>
            <p:nvPr/>
          </p:nvSpPr>
          <p:spPr>
            <a:xfrm>
              <a:off x="4688114" y="1265594"/>
              <a:ext cx="2557026" cy="307777"/>
            </a:xfrm>
            <a:prstGeom prst="rect">
              <a:avLst/>
            </a:prstGeom>
            <a:noFill/>
          </p:spPr>
          <p:txBody>
            <a:bodyPr wrap="square" rtlCol="0">
              <a:spAutoFit/>
            </a:bodyPr>
            <a:lstStyle/>
            <a:p>
              <a:pPr algn="ctr"/>
              <a:r>
                <a:rPr lang="en-US" sz="1400" dirty="0" smtClean="0">
                  <a:solidFill>
                    <a:schemeClr val="bg1"/>
                  </a:solidFill>
                  <a:latin typeface="Trebuchet MS" panose="020B0603020202020204" pitchFamily="34" charset="0"/>
                </a:rPr>
                <a:t>Go from Messy to Organized!</a:t>
              </a:r>
              <a:endParaRPr lang="en-US" sz="1400" dirty="0">
                <a:solidFill>
                  <a:schemeClr val="bg1"/>
                </a:solidFill>
                <a:latin typeface="Trebuchet MS" panose="020B0603020202020204" pitchFamily="34" charset="0"/>
              </a:endParaRPr>
            </a:p>
          </p:txBody>
        </p:sp>
        <p:sp>
          <p:nvSpPr>
            <p:cNvPr id="38" name="TextBox 37"/>
            <p:cNvSpPr txBox="1"/>
            <p:nvPr/>
          </p:nvSpPr>
          <p:spPr>
            <a:xfrm>
              <a:off x="4817530" y="3495778"/>
              <a:ext cx="2326554" cy="677108"/>
            </a:xfrm>
            <a:prstGeom prst="rect">
              <a:avLst/>
            </a:prstGeom>
            <a:noFill/>
          </p:spPr>
          <p:txBody>
            <a:bodyPr wrap="square" rtlCol="0">
              <a:spAutoFit/>
            </a:bodyPr>
            <a:lstStyle/>
            <a:p>
              <a:pPr algn="just"/>
              <a:r>
                <a:rPr lang="en-US" sz="1100" dirty="0" smtClean="0">
                  <a:solidFill>
                    <a:schemeClr val="bg1"/>
                  </a:solidFill>
                  <a:latin typeface="Trebuchet MS" panose="020B0603020202020204" pitchFamily="34" charset="0"/>
                </a:rPr>
                <a:t>No more struggles with disorders at your workplace, we help you grow as an employee.</a:t>
              </a:r>
              <a:r>
                <a:rPr lang="en-US" sz="1600" dirty="0" smtClean="0"/>
                <a:t> </a:t>
              </a:r>
              <a:endParaRPr lang="en-US" sz="1600" dirty="0"/>
            </a:p>
          </p:txBody>
        </p:sp>
      </p:grpSp>
      <p:sp>
        <p:nvSpPr>
          <p:cNvPr id="40" name="TextBox 39"/>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44" name="Rectangle 43"/>
          <p:cNvSpPr/>
          <p:nvPr/>
        </p:nvSpPr>
        <p:spPr>
          <a:xfrm>
            <a:off x="4670323" y="4774573"/>
            <a:ext cx="2602267" cy="32579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5" name="Isosceles Triangle 44"/>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6" name="Oval 45"/>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7" name="Rectangle 46"/>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8" name="Rounded Rectangle 47">
            <a:hlinkClick r:id="rId6" action="ppaction://hlinksldjump"/>
          </p:cNvPr>
          <p:cNvSpPr/>
          <p:nvPr/>
        </p:nvSpPr>
        <p:spPr>
          <a:xfrm>
            <a:off x="4817530" y="4423542"/>
            <a:ext cx="824483" cy="258015"/>
          </a:xfrm>
          <a:prstGeom prst="roundRect">
            <a:avLst/>
          </a:prstGeom>
          <a:solidFill>
            <a:schemeClr val="bg1"/>
          </a:solidFill>
          <a:ln w="25400">
            <a:solidFill>
              <a:srgbClr val="00BCF2"/>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BCF2"/>
                </a:solidFill>
                <a:latin typeface="Trebuchet MS" panose="020B0603020202020204" pitchFamily="34" charset="0"/>
              </a:rPr>
              <a:t>Skip</a:t>
            </a:r>
            <a:endParaRPr lang="en-US" sz="1400" dirty="0">
              <a:solidFill>
                <a:srgbClr val="00BCF2"/>
              </a:solidFill>
              <a:latin typeface="Trebuchet MS" panose="020B0603020202020204" pitchFamily="34" charset="0"/>
            </a:endParaRPr>
          </a:p>
        </p:txBody>
      </p:sp>
      <p:sp>
        <p:nvSpPr>
          <p:cNvPr id="49" name="Rounded Rectangle 48">
            <a:hlinkClick r:id="rId7" action="ppaction://hlinksldjump"/>
          </p:cNvPr>
          <p:cNvSpPr/>
          <p:nvPr/>
        </p:nvSpPr>
        <p:spPr>
          <a:xfrm>
            <a:off x="6294869" y="4423543"/>
            <a:ext cx="827352" cy="258014"/>
          </a:xfrm>
          <a:prstGeom prst="roundRect">
            <a:avLst/>
          </a:prstGeom>
          <a:solidFill>
            <a:srgbClr val="00B0F0"/>
          </a:solidFill>
          <a:ln w="25400">
            <a:solidFill>
              <a:schemeClr val="bg1"/>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rebuchet MS" panose="020B0603020202020204" pitchFamily="34" charset="0"/>
              </a:rPr>
              <a:t>Next</a:t>
            </a:r>
            <a:endParaRPr lang="en-US" sz="1400" dirty="0">
              <a:latin typeface="Trebuchet MS" panose="020B0603020202020204" pitchFamily="34" charset="0"/>
            </a:endParaRPr>
          </a:p>
        </p:txBody>
      </p:sp>
      <p:sp>
        <p:nvSpPr>
          <p:cNvPr id="50" name="Oval 49"/>
          <p:cNvSpPr/>
          <p:nvPr/>
        </p:nvSpPr>
        <p:spPr>
          <a:xfrm>
            <a:off x="5688732" y="4195733"/>
            <a:ext cx="105747" cy="1071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189122" y="4195734"/>
            <a:ext cx="105747" cy="107131"/>
          </a:xfrm>
          <a:prstGeom prst="ellipse">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38872" y="4199146"/>
            <a:ext cx="105747" cy="107131"/>
          </a:xfrm>
          <a:prstGeom prst="ellipse">
            <a:avLst/>
          </a:prstGeom>
          <a:solidFill>
            <a:srgbClr val="00BCF2"/>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60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dirty="0"/>
          </a:p>
        </p:txBody>
      </p:sp>
      <p:sp>
        <p:nvSpPr>
          <p:cNvPr id="14" name="TextBox 13"/>
          <p:cNvSpPr txBox="1"/>
          <p:nvPr/>
        </p:nvSpPr>
        <p:spPr>
          <a:xfrm>
            <a:off x="5554766" y="5221480"/>
            <a:ext cx="922946" cy="369332"/>
          </a:xfrm>
          <a:prstGeom prst="rect">
            <a:avLst/>
          </a:prstGeom>
          <a:noFill/>
        </p:spPr>
        <p:txBody>
          <a:bodyPr wrap="square" rtlCol="0">
            <a:spAutoFit/>
          </a:bodyPr>
          <a:lstStyle/>
          <a:p>
            <a:endParaRPr lang="en-US" dirty="0"/>
          </a:p>
        </p:txBody>
      </p:sp>
      <p:sp>
        <p:nvSpPr>
          <p:cNvPr id="15" name="Rectangle 14"/>
          <p:cNvSpPr/>
          <p:nvPr/>
        </p:nvSpPr>
        <p:spPr>
          <a:xfrm>
            <a:off x="4670323" y="993055"/>
            <a:ext cx="2610796" cy="14240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23" name="Straight Connector 22"/>
          <p:cNvCxnSpPr>
            <a:stCxn id="18" idx="1"/>
            <a:endCxn id="18"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30" name="TextBox 29"/>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35" name="Right Triangle 34"/>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22" name="Rectangle 21"/>
          <p:cNvSpPr/>
          <p:nvPr/>
        </p:nvSpPr>
        <p:spPr>
          <a:xfrm>
            <a:off x="4670323" y="3456600"/>
            <a:ext cx="2610796" cy="13184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832533" y="3504707"/>
            <a:ext cx="2267694" cy="646331"/>
          </a:xfrm>
          <a:prstGeom prst="rect">
            <a:avLst/>
          </a:prstGeom>
          <a:noFill/>
        </p:spPr>
        <p:txBody>
          <a:bodyPr wrap="square" rtlCol="0">
            <a:spAutoFit/>
          </a:bodyPr>
          <a:lstStyle/>
          <a:p>
            <a:pPr algn="just"/>
            <a:r>
              <a:rPr lang="en-US" sz="1200" dirty="0" smtClean="0">
                <a:solidFill>
                  <a:schemeClr val="bg1"/>
                </a:solidFill>
                <a:latin typeface="Trebuchet MS" panose="020B0603020202020204" pitchFamily="34" charset="0"/>
              </a:rPr>
              <a:t>No more carrying around pile of files with you. We got you! Store in cloud, be smarter.</a:t>
            </a:r>
            <a:endParaRPr lang="en-US" sz="1200" dirty="0">
              <a:solidFill>
                <a:schemeClr val="bg1"/>
              </a:solidFill>
              <a:latin typeface="Trebuchet MS" panose="020B0603020202020204" pitchFamily="34" charset="0"/>
            </a:endParaRP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8" name="Rectangle 7"/>
          <p:cNvSpPr/>
          <p:nvPr/>
        </p:nvSpPr>
        <p:spPr>
          <a:xfrm>
            <a:off x="4670323" y="1138688"/>
            <a:ext cx="2610795" cy="231791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2042" y="2045034"/>
            <a:ext cx="1905004" cy="1072898"/>
          </a:xfrm>
          <a:prstGeom prst="rect">
            <a:avLst/>
          </a:prstGeom>
          <a:effectLst>
            <a:outerShdw blurRad="139700" dist="38100" dir="4980000" algn="l" rotWithShape="0">
              <a:prstClr val="black">
                <a:alpha val="84000"/>
              </a:prstClr>
            </a:outerShdw>
          </a:effectLst>
        </p:spPr>
      </p:pic>
      <p:sp>
        <p:nvSpPr>
          <p:cNvPr id="26" name="TextBox 25"/>
          <p:cNvSpPr txBox="1"/>
          <p:nvPr/>
        </p:nvSpPr>
        <p:spPr>
          <a:xfrm>
            <a:off x="4858933" y="1240378"/>
            <a:ext cx="2422186" cy="338554"/>
          </a:xfrm>
          <a:prstGeom prst="rect">
            <a:avLst/>
          </a:prstGeom>
          <a:noFill/>
        </p:spPr>
        <p:txBody>
          <a:bodyPr wrap="square" rtlCol="0">
            <a:spAutoFit/>
          </a:bodyPr>
          <a:lstStyle/>
          <a:p>
            <a:r>
              <a:rPr lang="en-US" sz="1600" dirty="0" smtClean="0">
                <a:solidFill>
                  <a:schemeClr val="bg1"/>
                </a:solidFill>
                <a:latin typeface="Trebuchet MS" panose="020B0603020202020204" pitchFamily="34" charset="0"/>
              </a:rPr>
              <a:t>Secured Cloud Storage!</a:t>
            </a:r>
            <a:endParaRPr lang="en-US" sz="1600" dirty="0">
              <a:solidFill>
                <a:schemeClr val="bg1"/>
              </a:solidFill>
              <a:latin typeface="Trebuchet MS" panose="020B0603020202020204" pitchFamily="34" charset="0"/>
            </a:endParaRPr>
          </a:p>
        </p:txBody>
      </p:sp>
      <p:sp>
        <p:nvSpPr>
          <p:cNvPr id="44" name="Rectangle 43"/>
          <p:cNvSpPr/>
          <p:nvPr/>
        </p:nvSpPr>
        <p:spPr>
          <a:xfrm>
            <a:off x="4676861" y="4758878"/>
            <a:ext cx="2604257" cy="32579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5" name="Isosceles Triangle 44"/>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6" name="Oval 45"/>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7" name="Rectangle 46"/>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1" name="TextBox 30"/>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32" name="Oval 31"/>
          <p:cNvSpPr/>
          <p:nvPr/>
        </p:nvSpPr>
        <p:spPr>
          <a:xfrm>
            <a:off x="5688732" y="4195733"/>
            <a:ext cx="105747" cy="1071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89122" y="4195734"/>
            <a:ext cx="105747" cy="107131"/>
          </a:xfrm>
          <a:prstGeom prst="ellipse">
            <a:avLst/>
          </a:prstGeom>
          <a:solidFill>
            <a:srgbClr val="00BCF2"/>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38872" y="4199146"/>
            <a:ext cx="105747" cy="107131"/>
          </a:xfrm>
          <a:prstGeom prst="ellipse">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hlinkClick r:id="rId6" action="ppaction://hlinksldjump"/>
          </p:cNvPr>
          <p:cNvSpPr/>
          <p:nvPr/>
        </p:nvSpPr>
        <p:spPr>
          <a:xfrm>
            <a:off x="4817530" y="4423542"/>
            <a:ext cx="824483" cy="258015"/>
          </a:xfrm>
          <a:prstGeom prst="roundRect">
            <a:avLst/>
          </a:prstGeom>
          <a:solidFill>
            <a:schemeClr val="bg1"/>
          </a:solidFill>
          <a:ln w="25400">
            <a:solidFill>
              <a:srgbClr val="00BCF2"/>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BCF2"/>
                </a:solidFill>
                <a:latin typeface="Trebuchet MS" panose="020B0603020202020204" pitchFamily="34" charset="0"/>
              </a:rPr>
              <a:t>Skip</a:t>
            </a:r>
            <a:endParaRPr lang="en-US" sz="1400" dirty="0">
              <a:solidFill>
                <a:srgbClr val="00BCF2"/>
              </a:solidFill>
              <a:latin typeface="Trebuchet MS" panose="020B0603020202020204" pitchFamily="34" charset="0"/>
            </a:endParaRPr>
          </a:p>
        </p:txBody>
      </p:sp>
      <p:sp>
        <p:nvSpPr>
          <p:cNvPr id="37" name="Rounded Rectangle 36">
            <a:hlinkClick r:id="rId6" action="ppaction://hlinksldjump"/>
          </p:cNvPr>
          <p:cNvSpPr/>
          <p:nvPr/>
        </p:nvSpPr>
        <p:spPr>
          <a:xfrm>
            <a:off x="6294869" y="4423543"/>
            <a:ext cx="827352" cy="258014"/>
          </a:xfrm>
          <a:prstGeom prst="roundRect">
            <a:avLst/>
          </a:prstGeom>
          <a:solidFill>
            <a:srgbClr val="00B0F0"/>
          </a:solidFill>
          <a:ln w="25400">
            <a:solidFill>
              <a:schemeClr val="bg1"/>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rebuchet MS" panose="020B0603020202020204" pitchFamily="34" charset="0"/>
              </a:rPr>
              <a:t>Next</a:t>
            </a:r>
            <a:endParaRPr lang="en-US" sz="1400" dirty="0">
              <a:latin typeface="Trebuchet MS" panose="020B0603020202020204" pitchFamily="34" charset="0"/>
            </a:endParaRPr>
          </a:p>
        </p:txBody>
      </p:sp>
    </p:spTree>
    <p:extLst>
      <p:ext uri="{BB962C8B-B14F-4D97-AF65-F5344CB8AC3E}">
        <p14:creationId xmlns:p14="http://schemas.microsoft.com/office/powerpoint/2010/main" val="2260972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Rectangle 8"/>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3" name="Isosceles Triangle 12"/>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4" name="Oval 13"/>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6" name="Rectangle 15"/>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 name="Rectangle 1"/>
          <p:cNvSpPr/>
          <p:nvPr/>
        </p:nvSpPr>
        <p:spPr>
          <a:xfrm>
            <a:off x="4664973" y="993084"/>
            <a:ext cx="2623785" cy="3797994"/>
          </a:xfrm>
          <a:prstGeom prst="rect">
            <a:avLst/>
          </a:prstGeom>
          <a:solidFill>
            <a:srgbClr val="84D9FD"/>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8" name="TextBox 7"/>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25" name="TextBox 24"/>
          <p:cNvSpPr txBox="1"/>
          <p:nvPr/>
        </p:nvSpPr>
        <p:spPr>
          <a:xfrm>
            <a:off x="4907698" y="1157601"/>
            <a:ext cx="2173807" cy="523220"/>
          </a:xfrm>
          <a:prstGeom prst="rect">
            <a:avLst/>
          </a:prstGeom>
          <a:noFill/>
        </p:spPr>
        <p:txBody>
          <a:bodyPr wrap="square" rtlCol="0">
            <a:spAutoFit/>
          </a:bodyPr>
          <a:lstStyle/>
          <a:p>
            <a:pPr algn="ctr"/>
            <a:r>
              <a:rPr lang="en-US" sz="1400" b="1" dirty="0" smtClean="0">
                <a:solidFill>
                  <a:schemeClr val="bg1"/>
                </a:solidFill>
                <a:latin typeface="Trebuchet MS" panose="020B0603020202020204" pitchFamily="34" charset="0"/>
              </a:rPr>
              <a:t>Connect with your Office</a:t>
            </a:r>
            <a:endParaRPr lang="en-US" sz="1200" b="1" dirty="0">
              <a:solidFill>
                <a:schemeClr val="bg1"/>
              </a:solidFill>
              <a:latin typeface="Trebuchet MS" panose="020B0603020202020204" pitchFamily="34" charset="0"/>
            </a:endParaRPr>
          </a:p>
        </p:txBody>
      </p:sp>
      <p:grpSp>
        <p:nvGrpSpPr>
          <p:cNvPr id="26" name="Group 25"/>
          <p:cNvGrpSpPr/>
          <p:nvPr/>
        </p:nvGrpSpPr>
        <p:grpSpPr>
          <a:xfrm>
            <a:off x="4865961" y="1744835"/>
            <a:ext cx="2214521" cy="1557090"/>
            <a:chOff x="4865961" y="1744835"/>
            <a:chExt cx="2214521" cy="1557090"/>
          </a:xfrm>
        </p:grpSpPr>
        <p:pic>
          <p:nvPicPr>
            <p:cNvPr id="12" name="Picture 11"/>
            <p:cNvPicPr>
              <a:picLocks noChangeAspect="1"/>
            </p:cNvPicPr>
            <p:nvPr/>
          </p:nvPicPr>
          <p:blipFill>
            <a:blip r:embed="rId3" cstate="print">
              <a:lum contrast="5000"/>
              <a:extLst>
                <a:ext uri="{BEBA8EAE-BF5A-486C-A8C5-ECC9F3942E4B}">
                  <a14:imgProps xmlns:a14="http://schemas.microsoft.com/office/drawing/2010/main">
                    <a14:imgLayer r:embed="rId4">
                      <a14:imgEffect>
                        <a14:saturation sat="178000"/>
                      </a14:imgEffect>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4865961" y="1744835"/>
              <a:ext cx="2214521" cy="1557090"/>
            </a:xfrm>
            <a:prstGeom prst="rect">
              <a:avLst/>
            </a:prstGeom>
          </p:spPr>
        </p:pic>
        <p:sp>
          <p:nvSpPr>
            <p:cNvPr id="15" name="Freeform 14"/>
            <p:cNvSpPr/>
            <p:nvPr/>
          </p:nvSpPr>
          <p:spPr>
            <a:xfrm>
              <a:off x="5792414" y="2654981"/>
              <a:ext cx="404376" cy="134792"/>
            </a:xfrm>
            <a:custGeom>
              <a:avLst/>
              <a:gdLst>
                <a:gd name="connsiteX0" fmla="*/ 21859 w 404376"/>
                <a:gd name="connsiteY0" fmla="*/ 51002 h 134792"/>
                <a:gd name="connsiteX1" fmla="*/ 54646 w 404376"/>
                <a:gd name="connsiteY1" fmla="*/ 10929 h 134792"/>
                <a:gd name="connsiteX2" fmla="*/ 269584 w 404376"/>
                <a:gd name="connsiteY2" fmla="*/ 0 h 134792"/>
                <a:gd name="connsiteX3" fmla="*/ 404376 w 404376"/>
                <a:gd name="connsiteY3" fmla="*/ 105648 h 134792"/>
                <a:gd name="connsiteX4" fmla="*/ 327873 w 404376"/>
                <a:gd name="connsiteY4" fmla="*/ 134792 h 134792"/>
                <a:gd name="connsiteX5" fmla="*/ 327873 w 404376"/>
                <a:gd name="connsiteY5" fmla="*/ 134792 h 134792"/>
                <a:gd name="connsiteX6" fmla="*/ 0 w 404376"/>
                <a:gd name="connsiteY6" fmla="*/ 127506 h 134792"/>
                <a:gd name="connsiteX7" fmla="*/ 21859 w 404376"/>
                <a:gd name="connsiteY7" fmla="*/ 51002 h 13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376" h="134792">
                  <a:moveTo>
                    <a:pt x="21859" y="51002"/>
                  </a:moveTo>
                  <a:lnTo>
                    <a:pt x="54646" y="10929"/>
                  </a:lnTo>
                  <a:lnTo>
                    <a:pt x="269584" y="0"/>
                  </a:lnTo>
                  <a:lnTo>
                    <a:pt x="404376" y="105648"/>
                  </a:lnTo>
                  <a:lnTo>
                    <a:pt x="327873" y="134792"/>
                  </a:lnTo>
                  <a:lnTo>
                    <a:pt x="327873" y="134792"/>
                  </a:lnTo>
                  <a:lnTo>
                    <a:pt x="0" y="127506"/>
                  </a:lnTo>
                  <a:lnTo>
                    <a:pt x="21859" y="51002"/>
                  </a:lnTo>
                  <a:close/>
                </a:path>
              </a:pathLst>
            </a:custGeom>
            <a:solidFill>
              <a:srgbClr val="1F9BEF"/>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a:hlinkClick r:id="rId5" action="ppaction://hlinksldjump"/>
          </p:cNvPr>
          <p:cNvSpPr/>
          <p:nvPr/>
        </p:nvSpPr>
        <p:spPr>
          <a:xfrm>
            <a:off x="5167763" y="3683814"/>
            <a:ext cx="1654539" cy="333286"/>
          </a:xfrm>
          <a:prstGeom prst="roundRect">
            <a:avLst/>
          </a:prstGeom>
          <a:solidFill>
            <a:srgbClr val="00B0F0"/>
          </a:solidFill>
          <a:ln w="25400">
            <a:solidFill>
              <a:schemeClr val="bg1"/>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rebuchet MS" panose="020B0603020202020204" pitchFamily="34" charset="0"/>
              </a:rPr>
              <a:t>Sign up</a:t>
            </a:r>
            <a:endParaRPr lang="en-US" sz="1400" dirty="0">
              <a:latin typeface="Trebuchet MS" panose="020B0603020202020204" pitchFamily="34" charset="0"/>
            </a:endParaRPr>
          </a:p>
        </p:txBody>
      </p:sp>
      <p:sp>
        <p:nvSpPr>
          <p:cNvPr id="28" name="Rounded Rectangle 27">
            <a:hlinkClick r:id="rId6" action="ppaction://hlinksldjump"/>
          </p:cNvPr>
          <p:cNvSpPr/>
          <p:nvPr/>
        </p:nvSpPr>
        <p:spPr>
          <a:xfrm>
            <a:off x="5167762" y="4144249"/>
            <a:ext cx="1654539" cy="333286"/>
          </a:xfrm>
          <a:prstGeom prst="roundRect">
            <a:avLst/>
          </a:prstGeom>
          <a:solidFill>
            <a:schemeClr val="bg1"/>
          </a:solidFill>
          <a:ln w="25400">
            <a:solidFill>
              <a:srgbClr val="00BCF2"/>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BCF2"/>
                </a:solidFill>
                <a:latin typeface="Trebuchet MS" panose="020B0603020202020204" pitchFamily="34" charset="0"/>
              </a:rPr>
              <a:t>Log in</a:t>
            </a:r>
            <a:endParaRPr lang="en-US" sz="1600" dirty="0">
              <a:solidFill>
                <a:srgbClr val="00BCF2"/>
              </a:solidFill>
              <a:latin typeface="Trebuchet MS" panose="020B0603020202020204" pitchFamily="34" charset="0"/>
            </a:endParaRPr>
          </a:p>
        </p:txBody>
      </p:sp>
      <p:sp>
        <p:nvSpPr>
          <p:cNvPr id="30" name="Rectangle 29"/>
          <p:cNvSpPr/>
          <p:nvPr/>
        </p:nvSpPr>
        <p:spPr>
          <a:xfrm>
            <a:off x="4660830" y="993055"/>
            <a:ext cx="2630004" cy="14240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36" name="Straight Connector 35"/>
          <p:cNvCxnSpPr>
            <a:stCxn id="33" idx="1"/>
            <a:endCxn id="33"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39" name="TextBox 38"/>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40" name="Right Triangle 39"/>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Tree>
    <p:extLst>
      <p:ext uri="{BB962C8B-B14F-4D97-AF65-F5344CB8AC3E}">
        <p14:creationId xmlns:p14="http://schemas.microsoft.com/office/powerpoint/2010/main" val="1983609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Rectangle 8"/>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3" name="Isosceles Triangle 12"/>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4" name="Oval 13"/>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6" name="Rectangle 15"/>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 name="Rectangle 1"/>
          <p:cNvSpPr/>
          <p:nvPr/>
        </p:nvSpPr>
        <p:spPr>
          <a:xfrm>
            <a:off x="4664973" y="993084"/>
            <a:ext cx="2623785" cy="3797994"/>
          </a:xfrm>
          <a:prstGeom prst="rect">
            <a:avLst/>
          </a:prstGeom>
          <a:solidFill>
            <a:srgbClr val="84D9FD"/>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8" name="TextBox 7"/>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30" name="Rectangle 29"/>
          <p:cNvSpPr/>
          <p:nvPr/>
        </p:nvSpPr>
        <p:spPr>
          <a:xfrm>
            <a:off x="4660830" y="993055"/>
            <a:ext cx="2630004" cy="14240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36" name="Straight Connector 35"/>
          <p:cNvCxnSpPr>
            <a:stCxn id="33" idx="1"/>
            <a:endCxn id="33"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39" name="TextBox 38"/>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40" name="Right Triangle 39"/>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43" name="Rounded Rectangle 42"/>
          <p:cNvSpPr/>
          <p:nvPr/>
        </p:nvSpPr>
        <p:spPr>
          <a:xfrm>
            <a:off x="4846083" y="3851740"/>
            <a:ext cx="2286111" cy="316586"/>
          </a:xfrm>
          <a:prstGeom prst="roundRect">
            <a:avLst/>
          </a:prstGeom>
          <a:solidFill>
            <a:schemeClr val="tx2"/>
          </a:solidFill>
          <a:ln w="25400">
            <a:no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Trebuchet MS" panose="020B0603020202020204" pitchFamily="34" charset="0"/>
              </a:rPr>
              <a:t>Log in</a:t>
            </a:r>
            <a:endParaRPr lang="en-US" sz="1600" dirty="0">
              <a:solidFill>
                <a:schemeClr val="bg1"/>
              </a:solidFill>
              <a:latin typeface="Trebuchet MS" panose="020B0603020202020204" pitchFamily="34" charset="0"/>
            </a:endParaRP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5534" y="1398236"/>
            <a:ext cx="707209" cy="707209"/>
          </a:xfrm>
          <a:prstGeom prst="round2DiagRect">
            <a:avLst>
              <a:gd name="adj1" fmla="val 16667"/>
              <a:gd name="adj2" fmla="val 0"/>
            </a:avLst>
          </a:prstGeom>
          <a:ln w="88900" cap="sq">
            <a:solidFill>
              <a:schemeClr val="bg2"/>
            </a:solidFill>
            <a:miter lim="800000"/>
          </a:ln>
          <a:effectLst>
            <a:outerShdw blurRad="50800" dist="38100" dir="2700000" algn="tl" rotWithShape="0">
              <a:prstClr val="black">
                <a:alpha val="40000"/>
              </a:prstClr>
            </a:outerShdw>
          </a:effectLst>
        </p:spPr>
      </p:pic>
      <p:sp>
        <p:nvSpPr>
          <p:cNvPr id="21" name="TextBox 20"/>
          <p:cNvSpPr txBox="1"/>
          <p:nvPr/>
        </p:nvSpPr>
        <p:spPr>
          <a:xfrm>
            <a:off x="4846084" y="2958177"/>
            <a:ext cx="2286111" cy="242223"/>
          </a:xfrm>
          <a:prstGeom prst="rect">
            <a:avLst/>
          </a:prstGeom>
          <a:solidFill>
            <a:schemeClr val="bg1"/>
          </a:solidFill>
          <a:ln>
            <a:solidFill>
              <a:srgbClr val="1F9BEF"/>
            </a:solidFill>
          </a:ln>
        </p:spPr>
        <p:txBody>
          <a:bodyPr wrap="square" rtlCol="0">
            <a:spAutoFit/>
          </a:bodyPr>
          <a:lstStyle/>
          <a:p>
            <a:endParaRPr lang="en-US" sz="1100" dirty="0"/>
          </a:p>
        </p:txBody>
      </p:sp>
      <p:sp>
        <p:nvSpPr>
          <p:cNvPr id="45" name="TextBox 44"/>
          <p:cNvSpPr txBox="1"/>
          <p:nvPr/>
        </p:nvSpPr>
        <p:spPr>
          <a:xfrm>
            <a:off x="4846084" y="3444256"/>
            <a:ext cx="2286111" cy="242223"/>
          </a:xfrm>
          <a:prstGeom prst="rect">
            <a:avLst/>
          </a:prstGeom>
          <a:solidFill>
            <a:schemeClr val="bg1"/>
          </a:solidFill>
          <a:ln>
            <a:solidFill>
              <a:srgbClr val="1F9BEF"/>
            </a:solidFill>
          </a:ln>
        </p:spPr>
        <p:txBody>
          <a:bodyPr wrap="square" rtlCol="0">
            <a:spAutoFit/>
          </a:bodyPr>
          <a:lstStyle/>
          <a:p>
            <a:endParaRPr lang="en-US" sz="1100" dirty="0"/>
          </a:p>
        </p:txBody>
      </p:sp>
      <p:sp>
        <p:nvSpPr>
          <p:cNvPr id="22" name="TextBox 21"/>
          <p:cNvSpPr txBox="1"/>
          <p:nvPr/>
        </p:nvSpPr>
        <p:spPr>
          <a:xfrm>
            <a:off x="4784544" y="2696567"/>
            <a:ext cx="1280642"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100" b="1" dirty="0" smtClean="0">
                <a:solidFill>
                  <a:schemeClr val="bg1"/>
                </a:solidFill>
                <a:latin typeface="Trebuchet MS" panose="020B0603020202020204" pitchFamily="34" charset="0"/>
              </a:rPr>
              <a:t>Email/ Office ID:</a:t>
            </a:r>
            <a:endParaRPr lang="en-US" sz="1100" b="1" dirty="0">
              <a:solidFill>
                <a:schemeClr val="bg1"/>
              </a:solidFill>
              <a:latin typeface="Trebuchet MS" panose="020B0603020202020204" pitchFamily="34" charset="0"/>
            </a:endParaRPr>
          </a:p>
        </p:txBody>
      </p:sp>
      <p:sp>
        <p:nvSpPr>
          <p:cNvPr id="46" name="TextBox 45"/>
          <p:cNvSpPr txBox="1"/>
          <p:nvPr/>
        </p:nvSpPr>
        <p:spPr>
          <a:xfrm>
            <a:off x="4779176" y="3206376"/>
            <a:ext cx="1280642"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100" b="1" dirty="0" smtClean="0">
                <a:solidFill>
                  <a:schemeClr val="bg1"/>
                </a:solidFill>
                <a:latin typeface="Trebuchet MS" panose="020B0603020202020204" pitchFamily="34" charset="0"/>
              </a:rPr>
              <a:t>Password:</a:t>
            </a:r>
            <a:endParaRPr lang="en-US" sz="1100" b="1" dirty="0">
              <a:solidFill>
                <a:schemeClr val="bg1"/>
              </a:solidFill>
              <a:latin typeface="Trebuchet MS" panose="020B0603020202020204" pitchFamily="34" charset="0"/>
            </a:endParaRPr>
          </a:p>
        </p:txBody>
      </p:sp>
      <p:sp>
        <p:nvSpPr>
          <p:cNvPr id="23" name="TextBox 22"/>
          <p:cNvSpPr txBox="1"/>
          <p:nvPr/>
        </p:nvSpPr>
        <p:spPr>
          <a:xfrm>
            <a:off x="5554676" y="2226462"/>
            <a:ext cx="83109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dirty="0" smtClean="0">
                <a:solidFill>
                  <a:schemeClr val="bg1"/>
                </a:solidFill>
                <a:latin typeface="Trebuchet MS" panose="020B0603020202020204" pitchFamily="34" charset="0"/>
              </a:rPr>
              <a:t>Log in</a:t>
            </a:r>
            <a:endParaRPr lang="en-US" b="1" dirty="0">
              <a:solidFill>
                <a:schemeClr val="bg1"/>
              </a:solidFill>
              <a:latin typeface="Trebuchet MS" panose="020B0603020202020204" pitchFamily="34" charset="0"/>
            </a:endParaRPr>
          </a:p>
        </p:txBody>
      </p:sp>
      <p:sp>
        <p:nvSpPr>
          <p:cNvPr id="47" name="TextBox 46"/>
          <p:cNvSpPr txBox="1"/>
          <p:nvPr/>
        </p:nvSpPr>
        <p:spPr>
          <a:xfrm>
            <a:off x="4889970" y="4350826"/>
            <a:ext cx="2242224" cy="271323"/>
          </a:xfrm>
          <a:prstGeom prst="rect">
            <a:avLst/>
          </a:prstGeom>
          <a:noFill/>
          <a:effectLst/>
        </p:spPr>
        <p:txBody>
          <a:bodyPr wrap="square" rtlCol="0">
            <a:spAutoFit/>
          </a:bodyPr>
          <a:lstStyle/>
          <a:p>
            <a:r>
              <a:rPr lang="en-US" sz="1100" b="1" dirty="0" smtClean="0">
                <a:solidFill>
                  <a:schemeClr val="tx2"/>
                </a:solidFill>
                <a:latin typeface="Trebuchet MS" panose="020B0603020202020204" pitchFamily="34" charset="0"/>
              </a:rPr>
              <a:t>Forgot Password?   </a:t>
            </a:r>
            <a:r>
              <a:rPr lang="en-US" sz="1100" b="1" dirty="0" smtClean="0">
                <a:solidFill>
                  <a:schemeClr val="bg1"/>
                </a:solidFill>
                <a:latin typeface="Trebuchet MS" panose="020B0603020202020204" pitchFamily="34" charset="0"/>
              </a:rPr>
              <a:t>Tap here</a:t>
            </a:r>
            <a:endParaRPr lang="en-US" sz="1100" b="1" dirty="0">
              <a:solidFill>
                <a:schemeClr val="bg1"/>
              </a:solidFill>
              <a:latin typeface="Trebuchet MS" panose="020B0603020202020204" pitchFamily="34" charset="0"/>
            </a:endParaRPr>
          </a:p>
        </p:txBody>
      </p:sp>
      <p:sp>
        <p:nvSpPr>
          <p:cNvPr id="3" name="TextBox 2"/>
          <p:cNvSpPr txBox="1"/>
          <p:nvPr/>
        </p:nvSpPr>
        <p:spPr>
          <a:xfrm>
            <a:off x="8504247" y="1634738"/>
            <a:ext cx="1986513" cy="1323439"/>
          </a:xfrm>
          <a:prstGeom prst="rect">
            <a:avLst/>
          </a:prstGeom>
          <a:noFill/>
        </p:spPr>
        <p:txBody>
          <a:bodyPr wrap="square" rtlCol="0">
            <a:spAutoFit/>
          </a:bodyPr>
          <a:lstStyle/>
          <a:p>
            <a:pPr algn="just"/>
            <a:r>
              <a:rPr lang="en-US" sz="2400" b="1" u="sng" dirty="0" smtClean="0"/>
              <a:t>Coming Soon!</a:t>
            </a:r>
            <a:endParaRPr lang="en-US" sz="1400" b="1" u="sng" dirty="0" smtClean="0"/>
          </a:p>
          <a:p>
            <a:pPr algn="just"/>
            <a:r>
              <a:rPr lang="en-US" sz="1400" dirty="0" smtClean="0"/>
              <a:t>The login is going to be much easier, just scan the QR code behind your id!</a:t>
            </a:r>
            <a:endParaRPr lang="en-US" sz="1400"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9753" y="2896107"/>
            <a:ext cx="2095501" cy="2095500"/>
          </a:xfrm>
          <a:prstGeom prst="rect">
            <a:avLst/>
          </a:prstGeom>
          <a:ln>
            <a:solidFill>
              <a:schemeClr val="tx1"/>
            </a:solidFill>
          </a:ln>
        </p:spPr>
      </p:pic>
      <p:sp>
        <p:nvSpPr>
          <p:cNvPr id="11" name="Rectangle 10"/>
          <p:cNvSpPr/>
          <p:nvPr/>
        </p:nvSpPr>
        <p:spPr>
          <a:xfrm>
            <a:off x="8449754" y="1488831"/>
            <a:ext cx="2095500" cy="3523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776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Rectangle 8"/>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3" name="Isosceles Triangle 12"/>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4" name="Oval 13"/>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6" name="Rectangle 15"/>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 name="Rectangle 1"/>
          <p:cNvSpPr/>
          <p:nvPr/>
        </p:nvSpPr>
        <p:spPr>
          <a:xfrm>
            <a:off x="4664973" y="993084"/>
            <a:ext cx="2623785" cy="3797994"/>
          </a:xfrm>
          <a:prstGeom prst="rect">
            <a:avLst/>
          </a:prstGeom>
          <a:solidFill>
            <a:srgbClr val="84D9FD"/>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8" name="TextBox 7"/>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30" name="Rectangle 29"/>
          <p:cNvSpPr/>
          <p:nvPr/>
        </p:nvSpPr>
        <p:spPr>
          <a:xfrm>
            <a:off x="4660830" y="993055"/>
            <a:ext cx="2630004" cy="14240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36" name="Straight Connector 35"/>
          <p:cNvCxnSpPr>
            <a:stCxn id="33" idx="1"/>
            <a:endCxn id="33"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39" name="TextBox 38"/>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40" name="Right Triangle 39"/>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43" name="Rounded Rectangle 42">
            <a:hlinkClick r:id="rId5" action="ppaction://hlinksldjump"/>
          </p:cNvPr>
          <p:cNvSpPr/>
          <p:nvPr/>
        </p:nvSpPr>
        <p:spPr>
          <a:xfrm>
            <a:off x="4846083" y="3851740"/>
            <a:ext cx="2286111" cy="316586"/>
          </a:xfrm>
          <a:prstGeom prst="roundRect">
            <a:avLst/>
          </a:prstGeom>
          <a:solidFill>
            <a:schemeClr val="tx2"/>
          </a:solidFill>
          <a:ln w="25400">
            <a:no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Trebuchet MS" panose="020B0603020202020204" pitchFamily="34" charset="0"/>
              </a:rPr>
              <a:t>Log in</a:t>
            </a:r>
            <a:endParaRPr lang="en-US" sz="1600" dirty="0">
              <a:solidFill>
                <a:schemeClr val="bg1"/>
              </a:solidFill>
              <a:latin typeface="Trebuchet MS" panose="020B0603020202020204" pitchFamily="34" charset="0"/>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5534" y="1398236"/>
            <a:ext cx="707209" cy="707209"/>
          </a:xfrm>
          <a:prstGeom prst="round2DiagRect">
            <a:avLst>
              <a:gd name="adj1" fmla="val 16667"/>
              <a:gd name="adj2" fmla="val 0"/>
            </a:avLst>
          </a:prstGeom>
          <a:ln w="88900" cap="sq">
            <a:solidFill>
              <a:schemeClr val="bg2"/>
            </a:solidFill>
            <a:miter lim="800000"/>
          </a:ln>
          <a:effectLst>
            <a:outerShdw blurRad="50800" dist="38100" dir="2700000" algn="tl" rotWithShape="0">
              <a:prstClr val="black">
                <a:alpha val="40000"/>
              </a:prstClr>
            </a:outerShdw>
          </a:effectLst>
        </p:spPr>
      </p:pic>
      <p:sp>
        <p:nvSpPr>
          <p:cNvPr id="21" name="TextBox 20"/>
          <p:cNvSpPr txBox="1"/>
          <p:nvPr/>
        </p:nvSpPr>
        <p:spPr>
          <a:xfrm>
            <a:off x="4846084" y="2958177"/>
            <a:ext cx="2286111" cy="261610"/>
          </a:xfrm>
          <a:prstGeom prst="rect">
            <a:avLst/>
          </a:prstGeom>
          <a:solidFill>
            <a:schemeClr val="bg1"/>
          </a:solidFill>
          <a:ln>
            <a:solidFill>
              <a:srgbClr val="1F9BEF"/>
            </a:solidFill>
          </a:ln>
        </p:spPr>
        <p:txBody>
          <a:bodyPr wrap="square" rtlCol="0">
            <a:spAutoFit/>
          </a:bodyPr>
          <a:lstStyle/>
          <a:p>
            <a:r>
              <a:rPr lang="en-US" sz="1100" dirty="0" smtClean="0"/>
              <a:t>zehan.kareem@mail.oms.com</a:t>
            </a:r>
            <a:endParaRPr lang="en-US" sz="1100" dirty="0"/>
          </a:p>
        </p:txBody>
      </p:sp>
      <p:sp>
        <p:nvSpPr>
          <p:cNvPr id="45" name="TextBox 44"/>
          <p:cNvSpPr txBox="1"/>
          <p:nvPr/>
        </p:nvSpPr>
        <p:spPr>
          <a:xfrm>
            <a:off x="4846084" y="3444256"/>
            <a:ext cx="2286111" cy="261610"/>
          </a:xfrm>
          <a:prstGeom prst="rect">
            <a:avLst/>
          </a:prstGeom>
          <a:solidFill>
            <a:schemeClr val="bg1"/>
          </a:solidFill>
          <a:ln>
            <a:solidFill>
              <a:srgbClr val="1F9BEF"/>
            </a:solidFill>
          </a:ln>
        </p:spPr>
        <p:txBody>
          <a:bodyPr wrap="square" rtlCol="0">
            <a:spAutoFit/>
          </a:bodyPr>
          <a:lstStyle/>
          <a:p>
            <a:r>
              <a:rPr lang="en-US" sz="1100" dirty="0" smtClean="0"/>
              <a:t>**********</a:t>
            </a:r>
            <a:endParaRPr lang="en-US" sz="1100" dirty="0"/>
          </a:p>
        </p:txBody>
      </p:sp>
      <p:sp>
        <p:nvSpPr>
          <p:cNvPr id="22" name="TextBox 21"/>
          <p:cNvSpPr txBox="1"/>
          <p:nvPr/>
        </p:nvSpPr>
        <p:spPr>
          <a:xfrm>
            <a:off x="4784544" y="2696567"/>
            <a:ext cx="1280642"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100" b="1" dirty="0" smtClean="0">
                <a:solidFill>
                  <a:schemeClr val="bg1"/>
                </a:solidFill>
                <a:latin typeface="Trebuchet MS" panose="020B0603020202020204" pitchFamily="34" charset="0"/>
              </a:rPr>
              <a:t>Email/ Office ID:</a:t>
            </a:r>
            <a:endParaRPr lang="en-US" sz="1100" b="1" dirty="0">
              <a:solidFill>
                <a:schemeClr val="bg1"/>
              </a:solidFill>
              <a:latin typeface="Trebuchet MS" panose="020B0603020202020204" pitchFamily="34" charset="0"/>
            </a:endParaRPr>
          </a:p>
        </p:txBody>
      </p:sp>
      <p:sp>
        <p:nvSpPr>
          <p:cNvPr id="46" name="TextBox 45"/>
          <p:cNvSpPr txBox="1"/>
          <p:nvPr/>
        </p:nvSpPr>
        <p:spPr>
          <a:xfrm>
            <a:off x="4779176" y="3206376"/>
            <a:ext cx="1280642"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1100" b="1" dirty="0" smtClean="0">
                <a:solidFill>
                  <a:schemeClr val="bg1"/>
                </a:solidFill>
                <a:latin typeface="Trebuchet MS" panose="020B0603020202020204" pitchFamily="34" charset="0"/>
              </a:rPr>
              <a:t>Password:</a:t>
            </a:r>
            <a:endParaRPr lang="en-US" sz="1100" b="1" dirty="0">
              <a:solidFill>
                <a:schemeClr val="bg1"/>
              </a:solidFill>
              <a:latin typeface="Trebuchet MS" panose="020B0603020202020204" pitchFamily="34" charset="0"/>
            </a:endParaRPr>
          </a:p>
        </p:txBody>
      </p:sp>
      <p:sp>
        <p:nvSpPr>
          <p:cNvPr id="23" name="TextBox 22"/>
          <p:cNvSpPr txBox="1"/>
          <p:nvPr/>
        </p:nvSpPr>
        <p:spPr>
          <a:xfrm>
            <a:off x="5554676" y="2226462"/>
            <a:ext cx="83109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dirty="0" smtClean="0">
                <a:solidFill>
                  <a:schemeClr val="bg1"/>
                </a:solidFill>
                <a:latin typeface="Trebuchet MS" panose="020B0603020202020204" pitchFamily="34" charset="0"/>
              </a:rPr>
              <a:t>Log in</a:t>
            </a:r>
            <a:endParaRPr lang="en-US" b="1" dirty="0">
              <a:solidFill>
                <a:schemeClr val="bg1"/>
              </a:solidFill>
              <a:latin typeface="Trebuchet MS" panose="020B0603020202020204" pitchFamily="34" charset="0"/>
            </a:endParaRPr>
          </a:p>
        </p:txBody>
      </p:sp>
      <p:sp>
        <p:nvSpPr>
          <p:cNvPr id="47" name="TextBox 46"/>
          <p:cNvSpPr txBox="1"/>
          <p:nvPr/>
        </p:nvSpPr>
        <p:spPr>
          <a:xfrm>
            <a:off x="4889970" y="4350826"/>
            <a:ext cx="2242224" cy="271323"/>
          </a:xfrm>
          <a:prstGeom prst="rect">
            <a:avLst/>
          </a:prstGeom>
          <a:noFill/>
          <a:effectLst/>
        </p:spPr>
        <p:txBody>
          <a:bodyPr wrap="square" rtlCol="0">
            <a:spAutoFit/>
          </a:bodyPr>
          <a:lstStyle/>
          <a:p>
            <a:r>
              <a:rPr lang="en-US" sz="1100" b="1" dirty="0" smtClean="0">
                <a:solidFill>
                  <a:schemeClr val="tx2"/>
                </a:solidFill>
                <a:latin typeface="Trebuchet MS" panose="020B0603020202020204" pitchFamily="34" charset="0"/>
              </a:rPr>
              <a:t>Forgot Password?   </a:t>
            </a:r>
            <a:r>
              <a:rPr lang="en-US" sz="1100" b="1" dirty="0" smtClean="0">
                <a:solidFill>
                  <a:schemeClr val="bg1"/>
                </a:solidFill>
                <a:latin typeface="Trebuchet MS" panose="020B0603020202020204" pitchFamily="34" charset="0"/>
              </a:rPr>
              <a:t>Tap here</a:t>
            </a:r>
            <a:endParaRPr lang="en-US" sz="11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80859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Rectangle 8"/>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3" name="Isosceles Triangle 12"/>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4" name="Oval 13"/>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6" name="Rectangle 15"/>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2" name="Rectangle 1"/>
          <p:cNvSpPr/>
          <p:nvPr/>
        </p:nvSpPr>
        <p:spPr>
          <a:xfrm>
            <a:off x="4657687" y="993084"/>
            <a:ext cx="2630005" cy="3797994"/>
          </a:xfrm>
          <a:prstGeom prst="rect">
            <a:avLst/>
          </a:prstGeom>
          <a:solidFill>
            <a:srgbClr val="84D9FD"/>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8" name="TextBox 7"/>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25" name="TextBox 24"/>
          <p:cNvSpPr txBox="1"/>
          <p:nvPr/>
        </p:nvSpPr>
        <p:spPr>
          <a:xfrm>
            <a:off x="4907698" y="1157601"/>
            <a:ext cx="2173807" cy="307777"/>
          </a:xfrm>
          <a:prstGeom prst="rect">
            <a:avLst/>
          </a:prstGeom>
          <a:noFill/>
        </p:spPr>
        <p:txBody>
          <a:bodyPr wrap="square" rtlCol="0">
            <a:spAutoFit/>
          </a:bodyPr>
          <a:lstStyle/>
          <a:p>
            <a:pPr algn="ctr"/>
            <a:r>
              <a:rPr lang="en-US" sz="1400" b="1" dirty="0" smtClean="0">
                <a:solidFill>
                  <a:schemeClr val="bg1"/>
                </a:solidFill>
                <a:latin typeface="Trebuchet MS" panose="020B0603020202020204" pitchFamily="34" charset="0"/>
              </a:rPr>
              <a:t>Register to Join Now!</a:t>
            </a:r>
            <a:endParaRPr lang="en-US" sz="1200" b="1" dirty="0">
              <a:solidFill>
                <a:schemeClr val="bg1"/>
              </a:solidFill>
              <a:latin typeface="Trebuchet MS" panose="020B0603020202020204" pitchFamily="34" charset="0"/>
            </a:endParaRPr>
          </a:p>
        </p:txBody>
      </p:sp>
      <p:sp>
        <p:nvSpPr>
          <p:cNvPr id="30" name="Rectangle 29"/>
          <p:cNvSpPr/>
          <p:nvPr/>
        </p:nvSpPr>
        <p:spPr>
          <a:xfrm>
            <a:off x="4656620" y="993056"/>
            <a:ext cx="2634213" cy="12008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36" name="Straight Connector 35"/>
          <p:cNvCxnSpPr>
            <a:stCxn id="33" idx="1"/>
            <a:endCxn id="33"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39" name="TextBox 38"/>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40" name="Right Triangle 39"/>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3" name="Rectangle 2"/>
          <p:cNvSpPr/>
          <p:nvPr/>
        </p:nvSpPr>
        <p:spPr>
          <a:xfrm>
            <a:off x="4819828" y="1640793"/>
            <a:ext cx="1086995" cy="247828"/>
          </a:xfrm>
          <a:prstGeom prst="rect">
            <a:avLst/>
          </a:prstGeom>
          <a:solidFill>
            <a:schemeClr val="bg1"/>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819828" y="2064036"/>
            <a:ext cx="2333002" cy="247828"/>
          </a:xfrm>
          <a:prstGeom prst="rect">
            <a:avLst/>
          </a:prstGeom>
          <a:solidFill>
            <a:schemeClr val="bg1"/>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819828" y="2518505"/>
            <a:ext cx="2333002" cy="247828"/>
          </a:xfrm>
          <a:prstGeom prst="rect">
            <a:avLst/>
          </a:prstGeom>
          <a:solidFill>
            <a:schemeClr val="bg1"/>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19828" y="2965405"/>
            <a:ext cx="2333002" cy="247828"/>
          </a:xfrm>
          <a:prstGeom prst="rect">
            <a:avLst/>
          </a:prstGeom>
          <a:solidFill>
            <a:schemeClr val="bg1"/>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21899" y="1420388"/>
            <a:ext cx="822185" cy="261610"/>
          </a:xfrm>
          <a:prstGeom prst="rect">
            <a:avLst/>
          </a:prstGeom>
          <a:noFill/>
        </p:spPr>
        <p:txBody>
          <a:bodyPr wrap="square" rtlCol="0">
            <a:spAutoFit/>
          </a:bodyPr>
          <a:lstStyle/>
          <a:p>
            <a:r>
              <a:rPr lang="en-US" sz="1100" dirty="0" smtClean="0">
                <a:solidFill>
                  <a:srgbClr val="0C5E98"/>
                </a:solidFill>
              </a:rPr>
              <a:t>First name</a:t>
            </a:r>
            <a:endParaRPr lang="en-US" sz="1100" dirty="0">
              <a:solidFill>
                <a:srgbClr val="0C5E98"/>
              </a:solidFill>
            </a:endParaRPr>
          </a:p>
        </p:txBody>
      </p:sp>
      <p:sp>
        <p:nvSpPr>
          <p:cNvPr id="45" name="TextBox 44"/>
          <p:cNvSpPr txBox="1"/>
          <p:nvPr/>
        </p:nvSpPr>
        <p:spPr>
          <a:xfrm>
            <a:off x="4738732" y="1870716"/>
            <a:ext cx="1072391" cy="261610"/>
          </a:xfrm>
          <a:prstGeom prst="rect">
            <a:avLst/>
          </a:prstGeom>
          <a:noFill/>
        </p:spPr>
        <p:txBody>
          <a:bodyPr wrap="square" rtlCol="0">
            <a:spAutoFit/>
          </a:bodyPr>
          <a:lstStyle/>
          <a:p>
            <a:r>
              <a:rPr lang="en-US" sz="1100" dirty="0" smtClean="0">
                <a:solidFill>
                  <a:srgbClr val="0C5E98"/>
                </a:solidFill>
              </a:rPr>
              <a:t>Email ID</a:t>
            </a:r>
            <a:endParaRPr lang="en-US" sz="1100" dirty="0">
              <a:solidFill>
                <a:srgbClr val="0C5E98"/>
              </a:solidFill>
            </a:endParaRPr>
          </a:p>
        </p:txBody>
      </p:sp>
      <p:sp>
        <p:nvSpPr>
          <p:cNvPr id="46" name="TextBox 45"/>
          <p:cNvSpPr txBox="1"/>
          <p:nvPr/>
        </p:nvSpPr>
        <p:spPr>
          <a:xfrm>
            <a:off x="4729360" y="2294378"/>
            <a:ext cx="822185" cy="261610"/>
          </a:xfrm>
          <a:prstGeom prst="rect">
            <a:avLst/>
          </a:prstGeom>
          <a:noFill/>
        </p:spPr>
        <p:txBody>
          <a:bodyPr wrap="square" rtlCol="0">
            <a:spAutoFit/>
          </a:bodyPr>
          <a:lstStyle/>
          <a:p>
            <a:r>
              <a:rPr lang="en-US" sz="1100" dirty="0" smtClean="0">
                <a:solidFill>
                  <a:srgbClr val="0C5E98"/>
                </a:solidFill>
              </a:rPr>
              <a:t>Office ID</a:t>
            </a:r>
            <a:endParaRPr lang="en-US" sz="1100" dirty="0">
              <a:solidFill>
                <a:srgbClr val="0C5E98"/>
              </a:solidFill>
            </a:endParaRPr>
          </a:p>
        </p:txBody>
      </p:sp>
      <p:sp>
        <p:nvSpPr>
          <p:cNvPr id="47" name="TextBox 46"/>
          <p:cNvSpPr txBox="1"/>
          <p:nvPr/>
        </p:nvSpPr>
        <p:spPr>
          <a:xfrm>
            <a:off x="4738732" y="2751345"/>
            <a:ext cx="822185" cy="261610"/>
          </a:xfrm>
          <a:prstGeom prst="rect">
            <a:avLst/>
          </a:prstGeom>
          <a:noFill/>
        </p:spPr>
        <p:txBody>
          <a:bodyPr wrap="square" rtlCol="0">
            <a:spAutoFit/>
          </a:bodyPr>
          <a:lstStyle/>
          <a:p>
            <a:r>
              <a:rPr lang="en-US" sz="1100" dirty="0" smtClean="0">
                <a:solidFill>
                  <a:srgbClr val="0C5E98"/>
                </a:solidFill>
              </a:rPr>
              <a:t>Phone</a:t>
            </a:r>
            <a:endParaRPr lang="en-US" sz="1100" dirty="0">
              <a:solidFill>
                <a:srgbClr val="0C5E98"/>
              </a:solidFill>
            </a:endParaRPr>
          </a:p>
        </p:txBody>
      </p:sp>
      <p:sp>
        <p:nvSpPr>
          <p:cNvPr id="50" name="Rectangle 49"/>
          <p:cNvSpPr/>
          <p:nvPr/>
        </p:nvSpPr>
        <p:spPr>
          <a:xfrm>
            <a:off x="6044619" y="1636649"/>
            <a:ext cx="1113520" cy="247828"/>
          </a:xfrm>
          <a:prstGeom prst="rect">
            <a:avLst/>
          </a:prstGeom>
          <a:solidFill>
            <a:schemeClr val="bg1"/>
          </a:solidFill>
          <a:ln>
            <a:solidFill>
              <a:srgbClr val="1F9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950963" y="1410409"/>
            <a:ext cx="822185" cy="261610"/>
          </a:xfrm>
          <a:prstGeom prst="rect">
            <a:avLst/>
          </a:prstGeom>
          <a:noFill/>
        </p:spPr>
        <p:txBody>
          <a:bodyPr wrap="square" rtlCol="0">
            <a:spAutoFit/>
          </a:bodyPr>
          <a:lstStyle/>
          <a:p>
            <a:r>
              <a:rPr lang="en-US" sz="1100" dirty="0" smtClean="0">
                <a:solidFill>
                  <a:srgbClr val="0C5E98"/>
                </a:solidFill>
              </a:rPr>
              <a:t>Last name</a:t>
            </a:r>
            <a:endParaRPr lang="en-US" sz="1100" dirty="0">
              <a:solidFill>
                <a:srgbClr val="0C5E98"/>
              </a:solidFill>
            </a:endParaRPr>
          </a:p>
        </p:txBody>
      </p:sp>
      <p:sp>
        <p:nvSpPr>
          <p:cNvPr id="52" name="Rounded Rectangle 51"/>
          <p:cNvSpPr/>
          <p:nvPr/>
        </p:nvSpPr>
        <p:spPr>
          <a:xfrm>
            <a:off x="5167762" y="3422656"/>
            <a:ext cx="1654539" cy="333286"/>
          </a:xfrm>
          <a:prstGeom prst="roundRect">
            <a:avLst/>
          </a:prstGeom>
          <a:solidFill>
            <a:srgbClr val="00B0F0"/>
          </a:solidFill>
          <a:ln w="25400">
            <a:solidFill>
              <a:schemeClr val="bg1"/>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rebuchet MS" panose="020B0603020202020204" pitchFamily="34" charset="0"/>
              </a:rPr>
              <a:t>Sign up</a:t>
            </a:r>
            <a:endParaRPr lang="en-US" sz="1400" dirty="0">
              <a:latin typeface="Trebuchet MS" panose="020B0603020202020204" pitchFamily="34" charset="0"/>
            </a:endParaRPr>
          </a:p>
        </p:txBody>
      </p:sp>
      <p:sp>
        <p:nvSpPr>
          <p:cNvPr id="54" name="Rounded Rectangle 53">
            <a:hlinkClick r:id="rId5" action="ppaction://hlinksldjump"/>
          </p:cNvPr>
          <p:cNvSpPr/>
          <p:nvPr/>
        </p:nvSpPr>
        <p:spPr>
          <a:xfrm>
            <a:off x="5167762" y="4207502"/>
            <a:ext cx="1654539" cy="333286"/>
          </a:xfrm>
          <a:prstGeom prst="roundRect">
            <a:avLst/>
          </a:prstGeom>
          <a:solidFill>
            <a:schemeClr val="bg1"/>
          </a:solidFill>
          <a:ln w="25400">
            <a:solidFill>
              <a:srgbClr val="00BCF2"/>
            </a:solidFill>
          </a:ln>
          <a:effectLst>
            <a:outerShdw blurRad="50800" dist="38100" dir="27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BCF2"/>
                </a:solidFill>
                <a:latin typeface="Trebuchet MS" panose="020B0603020202020204" pitchFamily="34" charset="0"/>
              </a:rPr>
              <a:t>Log in</a:t>
            </a:r>
            <a:endParaRPr lang="en-US" sz="1600" dirty="0">
              <a:solidFill>
                <a:srgbClr val="00BCF2"/>
              </a:solidFill>
              <a:latin typeface="Trebuchet MS" panose="020B0603020202020204" pitchFamily="34" charset="0"/>
            </a:endParaRPr>
          </a:p>
        </p:txBody>
      </p:sp>
      <p:sp>
        <p:nvSpPr>
          <p:cNvPr id="11" name="TextBox 10"/>
          <p:cNvSpPr txBox="1"/>
          <p:nvPr/>
        </p:nvSpPr>
        <p:spPr>
          <a:xfrm>
            <a:off x="5067382" y="3886041"/>
            <a:ext cx="2173807" cy="276999"/>
          </a:xfrm>
          <a:prstGeom prst="rect">
            <a:avLst/>
          </a:prstGeom>
          <a:noFill/>
        </p:spPr>
        <p:txBody>
          <a:bodyPr wrap="square" rtlCol="0">
            <a:spAutoFit/>
          </a:bodyPr>
          <a:lstStyle/>
          <a:p>
            <a:r>
              <a:rPr lang="en-US" sz="1200" dirty="0" smtClean="0">
                <a:solidFill>
                  <a:schemeClr val="bg1"/>
                </a:solidFill>
                <a:latin typeface="Trebuchet MS" panose="020B0603020202020204" pitchFamily="34" charset="0"/>
              </a:rPr>
              <a:t>Already have an account?</a:t>
            </a:r>
            <a:endParaRPr lang="en-US" sz="14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94392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AE9E"/>
        </a:solidFill>
        <a:effectLst/>
      </p:bgPr>
    </p:bg>
    <p:spTree>
      <p:nvGrpSpPr>
        <p:cNvPr id="1" name=""/>
        <p:cNvGrpSpPr/>
        <p:nvPr/>
      </p:nvGrpSpPr>
      <p:grpSpPr>
        <a:xfrm>
          <a:off x="0" y="0"/>
          <a:ext cx="0" cy="0"/>
          <a:chOff x="0" y="0"/>
          <a:chExt cx="0" cy="0"/>
        </a:xfrm>
      </p:grpSpPr>
      <p:sp>
        <p:nvSpPr>
          <p:cNvPr id="4" name="Rounded Rectangle 3"/>
          <p:cNvSpPr/>
          <p:nvPr/>
        </p:nvSpPr>
        <p:spPr>
          <a:xfrm>
            <a:off x="4610638" y="531996"/>
            <a:ext cx="2730322" cy="5061397"/>
          </a:xfrm>
          <a:prstGeom prst="roundRect">
            <a:avLst/>
          </a:prstGeom>
          <a:solidFill>
            <a:schemeClr val="tx1">
              <a:lumMod val="75000"/>
              <a:lumOff val="25000"/>
            </a:schemeClr>
          </a:solidFill>
          <a:ln>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rtDeco"/>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 name="Rectangle 4"/>
          <p:cNvSpPr/>
          <p:nvPr/>
        </p:nvSpPr>
        <p:spPr>
          <a:xfrm>
            <a:off x="4663907" y="995636"/>
            <a:ext cx="2623785" cy="4121239"/>
          </a:xfrm>
          <a:prstGeom prst="rect">
            <a:avLst/>
          </a:prstGeom>
          <a:solidFill>
            <a:schemeClr val="tx2">
              <a:lumMod val="20000"/>
              <a:lumOff val="80000"/>
            </a:schemeClr>
          </a:solidFill>
          <a:ln>
            <a:noFill/>
          </a:ln>
          <a:effectLst>
            <a:outerShdw blurRad="635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6" name="Rounded Rectangle 5"/>
          <p:cNvSpPr/>
          <p:nvPr/>
        </p:nvSpPr>
        <p:spPr>
          <a:xfrm>
            <a:off x="5759636" y="738060"/>
            <a:ext cx="432323" cy="51515"/>
          </a:xfrm>
          <a:prstGeom prst="roundRect">
            <a:avLst/>
          </a:prstGeom>
          <a:pattFill prst="pct50">
            <a:fgClr>
              <a:schemeClr val="tx1"/>
            </a:fgClr>
            <a:bgClr>
              <a:schemeClr val="bg1"/>
            </a:bgClr>
          </a:patt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7" name="Rounded Rectangle 6"/>
          <p:cNvSpPr/>
          <p:nvPr/>
        </p:nvSpPr>
        <p:spPr>
          <a:xfrm>
            <a:off x="5067382" y="738060"/>
            <a:ext cx="146142" cy="51515"/>
          </a:xfrm>
          <a:prstGeom prst="roundRect">
            <a:avLst/>
          </a:prstGeom>
          <a:solidFill>
            <a:schemeClr val="tx1">
              <a:lumMod val="85000"/>
              <a:lumOff val="15000"/>
            </a:schemeClr>
          </a:solidFill>
          <a:ln>
            <a:noFill/>
          </a:ln>
          <a:effectLst>
            <a:innerShdw blurRad="381000">
              <a:schemeClr val="bg1">
                <a:alpha val="1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8" name="Rectangle 7"/>
          <p:cNvSpPr/>
          <p:nvPr/>
        </p:nvSpPr>
        <p:spPr>
          <a:xfrm>
            <a:off x="4657687" y="4787410"/>
            <a:ext cx="2631071" cy="329465"/>
          </a:xfrm>
          <a:prstGeom prst="rect">
            <a:avLst/>
          </a:prstGeom>
          <a:solidFill>
            <a:schemeClr val="tx1">
              <a:lumMod val="95000"/>
              <a:lumOff val="5000"/>
            </a:schemeClr>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9" name="Isosceles Triangle 8"/>
          <p:cNvSpPr/>
          <p:nvPr/>
        </p:nvSpPr>
        <p:spPr>
          <a:xfrm rot="16200000">
            <a:off x="5011099" y="4896772"/>
            <a:ext cx="131381" cy="112404"/>
          </a:xfrm>
          <a:prstGeom prst="triangle">
            <a:avLst/>
          </a:prstGeom>
          <a:noFill/>
          <a:ln w="158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0" name="Oval 9"/>
          <p:cNvSpPr/>
          <p:nvPr/>
        </p:nvSpPr>
        <p:spPr>
          <a:xfrm>
            <a:off x="5906823" y="4889848"/>
            <a:ext cx="137796" cy="126254"/>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1" name="Rectangle 10"/>
          <p:cNvSpPr/>
          <p:nvPr/>
        </p:nvSpPr>
        <p:spPr>
          <a:xfrm>
            <a:off x="6719667" y="4886723"/>
            <a:ext cx="135729" cy="12557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12" name="Rectangle 11"/>
          <p:cNvSpPr/>
          <p:nvPr/>
        </p:nvSpPr>
        <p:spPr>
          <a:xfrm>
            <a:off x="4664973" y="993084"/>
            <a:ext cx="2623785" cy="3797994"/>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6993" y="713244"/>
            <a:ext cx="112504" cy="105191"/>
          </a:xfrm>
          <a:prstGeom prst="rect">
            <a:avLst/>
          </a:prstGeom>
        </p:spPr>
      </p:pic>
      <p:sp>
        <p:nvSpPr>
          <p:cNvPr id="14" name="TextBox 13"/>
          <p:cNvSpPr txBox="1"/>
          <p:nvPr/>
        </p:nvSpPr>
        <p:spPr>
          <a:xfrm>
            <a:off x="5642013" y="5200130"/>
            <a:ext cx="900753" cy="246221"/>
          </a:xfrm>
          <a:prstGeom prst="rect">
            <a:avLst/>
          </a:prstGeom>
          <a:noFill/>
        </p:spPr>
        <p:txBody>
          <a:bodyPr wrap="square" rtlCol="0">
            <a:spAutoFit/>
          </a:bodyPr>
          <a:lstStyle/>
          <a:p>
            <a:r>
              <a:rPr lang="en-US" sz="1000" dirty="0" smtClean="0">
                <a:solidFill>
                  <a:schemeClr val="bg1"/>
                </a:solidFill>
                <a:latin typeface="SF Fourche" panose="02000503000000020004" pitchFamily="2" charset="0"/>
              </a:rPr>
              <a:t>HUAWEI</a:t>
            </a:r>
            <a:endParaRPr lang="en-US" sz="1200" dirty="0">
              <a:solidFill>
                <a:schemeClr val="bg1"/>
              </a:solidFill>
              <a:latin typeface="SF Fourche" panose="02000503000000020004" pitchFamily="2" charset="0"/>
            </a:endParaRPr>
          </a:p>
        </p:txBody>
      </p:sp>
      <p:sp>
        <p:nvSpPr>
          <p:cNvPr id="21" name="Rectangle 20"/>
          <p:cNvSpPr/>
          <p:nvPr/>
        </p:nvSpPr>
        <p:spPr>
          <a:xfrm>
            <a:off x="4660830" y="993055"/>
            <a:ext cx="2630004" cy="142409"/>
          </a:xfrm>
          <a:prstGeom prst="rect">
            <a:avLst/>
          </a:prstGeom>
          <a:solidFill>
            <a:srgbClr val="08AE9E"/>
          </a:solidFill>
          <a:ln>
            <a:noFill/>
          </a:ln>
          <a:effectLst>
            <a:innerShdw blurRad="2159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77047" y="977239"/>
            <a:ext cx="446360" cy="184666"/>
          </a:xfrm>
          <a:prstGeom prst="rect">
            <a:avLst/>
          </a:prstGeom>
          <a:noFill/>
        </p:spPr>
        <p:txBody>
          <a:bodyPr wrap="square" rtlCol="0">
            <a:spAutoFit/>
          </a:bodyPr>
          <a:lstStyle/>
          <a:p>
            <a:r>
              <a:rPr lang="en-US" sz="600" dirty="0" smtClean="0">
                <a:solidFill>
                  <a:schemeClr val="bg1"/>
                </a:solidFill>
              </a:rPr>
              <a:t>4:34 PM</a:t>
            </a:r>
            <a:endParaRPr lang="en-US" sz="500" dirty="0">
              <a:solidFill>
                <a:schemeClr val="bg1"/>
              </a:solidFill>
            </a:endParaRPr>
          </a:p>
        </p:txBody>
      </p:sp>
      <p:cxnSp>
        <p:nvCxnSpPr>
          <p:cNvPr id="23" name="Straight Connector 22"/>
          <p:cNvCxnSpPr>
            <a:stCxn id="22" idx="1"/>
            <a:endCxn id="22" idx="1"/>
          </p:cNvCxnSpPr>
          <p:nvPr/>
        </p:nvCxnSpPr>
        <p:spPr>
          <a:xfrm>
            <a:off x="6877047" y="10695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839385" y="1048950"/>
            <a:ext cx="44374" cy="397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6698452" y="1034347"/>
            <a:ext cx="178594" cy="71437"/>
          </a:xfrm>
          <a:prstGeom prst="roundRect">
            <a:avLst/>
          </a:prstGeom>
          <a:solidFill>
            <a:srgbClr val="92D05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 dirty="0"/>
          </a:p>
        </p:txBody>
      </p:sp>
      <p:sp>
        <p:nvSpPr>
          <p:cNvPr id="26" name="TextBox 25"/>
          <p:cNvSpPr txBox="1"/>
          <p:nvPr/>
        </p:nvSpPr>
        <p:spPr>
          <a:xfrm>
            <a:off x="6648444" y="995436"/>
            <a:ext cx="311949" cy="153888"/>
          </a:xfrm>
          <a:prstGeom prst="rect">
            <a:avLst/>
          </a:prstGeom>
          <a:noFill/>
        </p:spPr>
        <p:txBody>
          <a:bodyPr wrap="square" rtlCol="0">
            <a:spAutoFit/>
          </a:bodyPr>
          <a:lstStyle/>
          <a:p>
            <a:r>
              <a:rPr lang="en-US" sz="400" b="1" dirty="0" smtClean="0"/>
              <a:t>100%</a:t>
            </a:r>
            <a:endParaRPr lang="en-US" sz="300" b="1" dirty="0"/>
          </a:p>
        </p:txBody>
      </p:sp>
      <p:sp>
        <p:nvSpPr>
          <p:cNvPr id="27" name="Right Triangle 26"/>
          <p:cNvSpPr/>
          <p:nvPr/>
        </p:nvSpPr>
        <p:spPr>
          <a:xfrm flipH="1">
            <a:off x="6494545" y="1020385"/>
            <a:ext cx="133183" cy="877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142" y="1024663"/>
            <a:ext cx="95037" cy="95037"/>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6521" y="1026907"/>
            <a:ext cx="78500" cy="90532"/>
          </a:xfrm>
          <a:prstGeom prst="rect">
            <a:avLst/>
          </a:prstGeom>
        </p:spPr>
      </p:pic>
      <p:sp>
        <p:nvSpPr>
          <p:cNvPr id="30" name="Rectangle 29"/>
          <p:cNvSpPr/>
          <p:nvPr/>
        </p:nvSpPr>
        <p:spPr>
          <a:xfrm>
            <a:off x="4664973" y="1135465"/>
            <a:ext cx="2622719" cy="487500"/>
          </a:xfrm>
          <a:prstGeom prst="rect">
            <a:avLst/>
          </a:prstGeom>
          <a:solidFill>
            <a:srgbClr val="08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hlinkClick r:id="rId5" action="ppaction://hlinksldjump"/>
          </p:cNvPr>
          <p:cNvSpPr/>
          <p:nvPr/>
        </p:nvSpPr>
        <p:spPr>
          <a:xfrm>
            <a:off x="4777221" y="1183989"/>
            <a:ext cx="166408" cy="118093"/>
          </a:xfrm>
          <a:custGeom>
            <a:avLst/>
            <a:gdLst>
              <a:gd name="connsiteX0" fmla="*/ 0 w 426339"/>
              <a:gd name="connsiteY0" fmla="*/ 210115 h 277238"/>
              <a:gd name="connsiteX1" fmla="*/ 426339 w 426339"/>
              <a:gd name="connsiteY1" fmla="*/ 210115 h 277238"/>
              <a:gd name="connsiteX2" fmla="*/ 426339 w 426339"/>
              <a:gd name="connsiteY2" fmla="*/ 277238 h 277238"/>
              <a:gd name="connsiteX3" fmla="*/ 0 w 426339"/>
              <a:gd name="connsiteY3" fmla="*/ 277238 h 277238"/>
              <a:gd name="connsiteX4" fmla="*/ 0 w 426339"/>
              <a:gd name="connsiteY4" fmla="*/ 108948 h 277238"/>
              <a:gd name="connsiteX5" fmla="*/ 426339 w 426339"/>
              <a:gd name="connsiteY5" fmla="*/ 108948 h 277238"/>
              <a:gd name="connsiteX6" fmla="*/ 426339 w 426339"/>
              <a:gd name="connsiteY6" fmla="*/ 164396 h 277238"/>
              <a:gd name="connsiteX7" fmla="*/ 0 w 426339"/>
              <a:gd name="connsiteY7" fmla="*/ 164396 h 277238"/>
              <a:gd name="connsiteX8" fmla="*/ 0 w 426339"/>
              <a:gd name="connsiteY8" fmla="*/ 0 h 277238"/>
              <a:gd name="connsiteX9" fmla="*/ 426339 w 426339"/>
              <a:gd name="connsiteY9" fmla="*/ 0 h 277238"/>
              <a:gd name="connsiteX10" fmla="*/ 426339 w 426339"/>
              <a:gd name="connsiteY10" fmla="*/ 63229 h 277238"/>
              <a:gd name="connsiteX11" fmla="*/ 0 w 426339"/>
              <a:gd name="connsiteY11" fmla="*/ 63229 h 27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339" h="277238">
                <a:moveTo>
                  <a:pt x="0" y="210115"/>
                </a:moveTo>
                <a:lnTo>
                  <a:pt x="426339" y="210115"/>
                </a:lnTo>
                <a:lnTo>
                  <a:pt x="426339" y="277238"/>
                </a:lnTo>
                <a:lnTo>
                  <a:pt x="0" y="277238"/>
                </a:lnTo>
                <a:close/>
                <a:moveTo>
                  <a:pt x="0" y="108948"/>
                </a:moveTo>
                <a:lnTo>
                  <a:pt x="426339" y="108948"/>
                </a:lnTo>
                <a:lnTo>
                  <a:pt x="426339" y="164396"/>
                </a:lnTo>
                <a:lnTo>
                  <a:pt x="0" y="164396"/>
                </a:lnTo>
                <a:close/>
                <a:moveTo>
                  <a:pt x="0" y="0"/>
                </a:moveTo>
                <a:lnTo>
                  <a:pt x="426339" y="0"/>
                </a:lnTo>
                <a:lnTo>
                  <a:pt x="426339" y="63229"/>
                </a:lnTo>
                <a:lnTo>
                  <a:pt x="0" y="632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015549" y="1101961"/>
            <a:ext cx="555092" cy="307777"/>
          </a:xfrm>
          <a:prstGeom prst="rect">
            <a:avLst/>
          </a:prstGeom>
          <a:noFill/>
        </p:spPr>
        <p:txBody>
          <a:bodyPr wrap="square" rtlCol="0">
            <a:spAutoFit/>
          </a:bodyPr>
          <a:lstStyle/>
          <a:p>
            <a:r>
              <a:rPr lang="en-US" sz="1400" b="1" dirty="0" smtClean="0">
                <a:solidFill>
                  <a:schemeClr val="bg1"/>
                </a:solidFill>
                <a:latin typeface="Trebuchet MS" panose="020B0603020202020204" pitchFamily="34" charset="0"/>
              </a:rPr>
              <a:t>OMS</a:t>
            </a:r>
            <a:endParaRPr lang="en-US" sz="1400" b="1" dirty="0">
              <a:solidFill>
                <a:schemeClr val="bg1"/>
              </a:solidFill>
              <a:latin typeface="Trebuchet MS" panose="020B0603020202020204" pitchFamily="34" charset="0"/>
            </a:endParaRPr>
          </a:p>
        </p:txBody>
      </p:sp>
      <p:sp>
        <p:nvSpPr>
          <p:cNvPr id="36" name="TextBox 35"/>
          <p:cNvSpPr txBox="1"/>
          <p:nvPr/>
        </p:nvSpPr>
        <p:spPr>
          <a:xfrm>
            <a:off x="5022263" y="1330123"/>
            <a:ext cx="1329242" cy="184666"/>
          </a:xfrm>
          <a:prstGeom prst="rect">
            <a:avLst/>
          </a:prstGeom>
          <a:noFill/>
        </p:spPr>
        <p:txBody>
          <a:bodyPr wrap="square" rtlCol="0">
            <a:spAutoFit/>
          </a:bodyPr>
          <a:lstStyle/>
          <a:p>
            <a:r>
              <a:rPr lang="en-US" sz="600" dirty="0" smtClean="0">
                <a:solidFill>
                  <a:schemeClr val="bg1"/>
                </a:solidFill>
              </a:rPr>
              <a:t>[Name of the company]</a:t>
            </a:r>
            <a:endParaRPr lang="en-US" sz="600" dirty="0">
              <a:solidFill>
                <a:schemeClr val="bg1"/>
              </a:solidFill>
            </a:endParaRPr>
          </a:p>
        </p:txBody>
      </p:sp>
      <p:sp>
        <p:nvSpPr>
          <p:cNvPr id="41" name="Freeform 40"/>
          <p:cNvSpPr/>
          <p:nvPr/>
        </p:nvSpPr>
        <p:spPr>
          <a:xfrm>
            <a:off x="4737248" y="1671489"/>
            <a:ext cx="2471948" cy="522523"/>
          </a:xfrm>
          <a:custGeom>
            <a:avLst/>
            <a:gdLst>
              <a:gd name="connsiteX0" fmla="*/ 1169575 w 2471948"/>
              <a:gd name="connsiteY0" fmla="*/ 0 h 568144"/>
              <a:gd name="connsiteX1" fmla="*/ 2471948 w 2471948"/>
              <a:gd name="connsiteY1" fmla="*/ 0 h 568144"/>
              <a:gd name="connsiteX2" fmla="*/ 2471948 w 2471948"/>
              <a:gd name="connsiteY2" fmla="*/ 568144 h 568144"/>
              <a:gd name="connsiteX3" fmla="*/ 1169575 w 2471948"/>
              <a:gd name="connsiteY3" fmla="*/ 568144 h 568144"/>
              <a:gd name="connsiteX4" fmla="*/ 0 w 2471948"/>
              <a:gd name="connsiteY4" fmla="*/ 0 h 568144"/>
              <a:gd name="connsiteX5" fmla="*/ 1122963 w 2471948"/>
              <a:gd name="connsiteY5" fmla="*/ 0 h 568144"/>
              <a:gd name="connsiteX6" fmla="*/ 1122963 w 2471948"/>
              <a:gd name="connsiteY6" fmla="*/ 568144 h 568144"/>
              <a:gd name="connsiteX7" fmla="*/ 0 w 2471948"/>
              <a:gd name="connsiteY7" fmla="*/ 568144 h 56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948" h="568144">
                <a:moveTo>
                  <a:pt x="1169575" y="0"/>
                </a:moveTo>
                <a:lnTo>
                  <a:pt x="2471948" y="0"/>
                </a:lnTo>
                <a:lnTo>
                  <a:pt x="2471948" y="568144"/>
                </a:lnTo>
                <a:lnTo>
                  <a:pt x="1169575" y="568144"/>
                </a:lnTo>
                <a:close/>
                <a:moveTo>
                  <a:pt x="0" y="0"/>
                </a:moveTo>
                <a:lnTo>
                  <a:pt x="1122963" y="0"/>
                </a:lnTo>
                <a:lnTo>
                  <a:pt x="1122963" y="568144"/>
                </a:lnTo>
                <a:lnTo>
                  <a:pt x="0" y="568144"/>
                </a:lnTo>
                <a:close/>
              </a:path>
            </a:pathLst>
          </a:custGeom>
          <a:solidFill>
            <a:schemeClr val="tx1">
              <a:lumMod val="75000"/>
              <a:lumOff val="25000"/>
              <a:alpha val="58000"/>
            </a:schemeClr>
          </a:solidFill>
          <a:ln>
            <a:solidFill>
              <a:schemeClr val="bg2">
                <a:lumMod val="50000"/>
                <a:alpha val="5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717619" y="1693820"/>
            <a:ext cx="1470447" cy="461665"/>
          </a:xfrm>
          <a:prstGeom prst="rect">
            <a:avLst/>
          </a:prstGeom>
          <a:noFill/>
        </p:spPr>
        <p:txBody>
          <a:bodyPr wrap="square" rtlCol="0">
            <a:spAutoFit/>
          </a:bodyPr>
          <a:lstStyle/>
          <a:p>
            <a:r>
              <a:rPr lang="en-US" sz="1200" b="1" dirty="0" smtClean="0">
                <a:solidFill>
                  <a:schemeClr val="bg1"/>
                </a:solidFill>
                <a:latin typeface="Trebuchet MS" panose="020B0603020202020204" pitchFamily="34" charset="0"/>
              </a:rPr>
              <a:t>November 21</a:t>
            </a:r>
          </a:p>
          <a:p>
            <a:r>
              <a:rPr lang="en-US" sz="1200" b="1" dirty="0" smtClean="0">
                <a:solidFill>
                  <a:schemeClr val="bg1"/>
                </a:solidFill>
                <a:latin typeface="Trebuchet MS" panose="020B0603020202020204" pitchFamily="34" charset="0"/>
              </a:rPr>
              <a:t>2018.</a:t>
            </a:r>
            <a:endParaRPr lang="en-US" sz="1600" b="1" dirty="0">
              <a:solidFill>
                <a:schemeClr val="bg1"/>
              </a:solidFill>
              <a:latin typeface="Trebuchet MS" panose="020B0603020202020204" pitchFamily="34" charset="0"/>
            </a:endParaRPr>
          </a:p>
        </p:txBody>
      </p:sp>
      <p:sp>
        <p:nvSpPr>
          <p:cNvPr id="42" name="TextBox 41"/>
          <p:cNvSpPr txBox="1"/>
          <p:nvPr/>
        </p:nvSpPr>
        <p:spPr>
          <a:xfrm>
            <a:off x="5997633" y="1705298"/>
            <a:ext cx="1127005" cy="461665"/>
          </a:xfrm>
          <a:prstGeom prst="rect">
            <a:avLst/>
          </a:prstGeom>
          <a:noFill/>
        </p:spPr>
        <p:txBody>
          <a:bodyPr wrap="square" rtlCol="0">
            <a:spAutoFit/>
          </a:bodyPr>
          <a:lstStyle/>
          <a:p>
            <a:r>
              <a:rPr lang="en-US" sz="1200" b="1" dirty="0" smtClean="0">
                <a:solidFill>
                  <a:schemeClr val="bg1"/>
                </a:solidFill>
                <a:latin typeface="Trebuchet MS" panose="020B0603020202020204" pitchFamily="34" charset="0"/>
              </a:rPr>
              <a:t>Wednesday</a:t>
            </a:r>
          </a:p>
          <a:p>
            <a:r>
              <a:rPr lang="en-US" sz="1200" b="1" dirty="0" smtClean="0">
                <a:solidFill>
                  <a:schemeClr val="bg1"/>
                </a:solidFill>
                <a:latin typeface="Trebuchet MS" panose="020B0603020202020204" pitchFamily="34" charset="0"/>
              </a:rPr>
              <a:t>28 C</a:t>
            </a:r>
            <a:endParaRPr lang="en-US" sz="1200" b="1" dirty="0">
              <a:solidFill>
                <a:schemeClr val="bg1"/>
              </a:solidFill>
              <a:latin typeface="Trebuchet MS" panose="020B0603020202020204" pitchFamily="34" charset="0"/>
            </a:endParaRPr>
          </a:p>
        </p:txBody>
      </p:sp>
      <p:sp>
        <p:nvSpPr>
          <p:cNvPr id="43" name="TextBox 42"/>
          <p:cNvSpPr txBox="1"/>
          <p:nvPr/>
        </p:nvSpPr>
        <p:spPr>
          <a:xfrm>
            <a:off x="6168524" y="1863398"/>
            <a:ext cx="183634" cy="215444"/>
          </a:xfrm>
          <a:prstGeom prst="rect">
            <a:avLst/>
          </a:prstGeom>
          <a:noFill/>
        </p:spPr>
        <p:txBody>
          <a:bodyPr wrap="square" rtlCol="0">
            <a:spAutoFit/>
          </a:bodyPr>
          <a:lstStyle/>
          <a:p>
            <a:r>
              <a:rPr lang="en-US" sz="800" b="1" dirty="0" smtClean="0">
                <a:solidFill>
                  <a:schemeClr val="bg1"/>
                </a:solidFill>
              </a:rPr>
              <a:t>o</a:t>
            </a:r>
            <a:endParaRPr lang="en-US" sz="300" b="1" dirty="0">
              <a:solidFill>
                <a:schemeClr val="bg1"/>
              </a:solidFill>
            </a:endParaRPr>
          </a:p>
        </p:txBody>
      </p:sp>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7248" y="2309113"/>
            <a:ext cx="2465844" cy="1357530"/>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3798" y="3356798"/>
            <a:ext cx="144404" cy="144404"/>
          </a:xfrm>
          <a:prstGeom prst="rect">
            <a:avLst/>
          </a:prstGeom>
        </p:spPr>
      </p:pic>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98439" y="3056255"/>
            <a:ext cx="144404" cy="144404"/>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63420" y="2321542"/>
            <a:ext cx="144404" cy="144404"/>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5564" y="3356798"/>
            <a:ext cx="144404" cy="144404"/>
          </a:xfrm>
          <a:prstGeom prst="rect">
            <a:avLst/>
          </a:prstGeom>
        </p:spPr>
      </p:pic>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3131" y="3498140"/>
            <a:ext cx="144404" cy="144404"/>
          </a:xfrm>
          <a:prstGeom prst="rect">
            <a:avLst/>
          </a:prstGeom>
        </p:spPr>
      </p:pic>
      <p:sp>
        <p:nvSpPr>
          <p:cNvPr id="51" name="Rectangle 50"/>
          <p:cNvSpPr/>
          <p:nvPr/>
        </p:nvSpPr>
        <p:spPr>
          <a:xfrm>
            <a:off x="4735172" y="2303284"/>
            <a:ext cx="2474024" cy="136335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722829" y="3296864"/>
            <a:ext cx="949587" cy="477054"/>
          </a:xfrm>
          <a:prstGeom prst="rect">
            <a:avLst/>
          </a:prstGeom>
          <a:noFill/>
        </p:spPr>
        <p:txBody>
          <a:bodyPr wrap="square" rtlCol="0">
            <a:spAutoFit/>
          </a:bodyPr>
          <a:lstStyle/>
          <a:p>
            <a:r>
              <a:rPr lang="en-US" sz="600" dirty="0" smtClean="0">
                <a:solidFill>
                  <a:schemeClr val="bg1"/>
                </a:solidFill>
                <a:latin typeface="Trebuchet MS" panose="020B0603020202020204" pitchFamily="34" charset="0"/>
              </a:rPr>
              <a:t>[Company Name]</a:t>
            </a:r>
          </a:p>
          <a:p>
            <a:r>
              <a:rPr lang="en-US" sz="900" b="1" dirty="0" smtClean="0">
                <a:solidFill>
                  <a:schemeClr val="bg1"/>
                </a:solidFill>
                <a:latin typeface="Trebuchet MS" panose="020B0603020202020204" pitchFamily="34" charset="0"/>
              </a:rPr>
              <a:t>Transport</a:t>
            </a:r>
          </a:p>
          <a:p>
            <a:endParaRPr lang="en-US" sz="900" dirty="0">
              <a:solidFill>
                <a:schemeClr val="bg1"/>
              </a:solidFill>
              <a:latin typeface="Trebuchet MS" panose="020B0603020202020204" pitchFamily="34" charset="0"/>
            </a:endParaRPr>
          </a:p>
        </p:txBody>
      </p:sp>
      <p:sp>
        <p:nvSpPr>
          <p:cNvPr id="56" name="Rectangle 55"/>
          <p:cNvSpPr/>
          <p:nvPr/>
        </p:nvSpPr>
        <p:spPr>
          <a:xfrm>
            <a:off x="4735173" y="3773918"/>
            <a:ext cx="2474924" cy="1008227"/>
          </a:xfrm>
          <a:prstGeom prst="rect">
            <a:avLst/>
          </a:prstGeom>
          <a:solidFill>
            <a:schemeClr val="bg2"/>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rebuchet MS" panose="020B0603020202020204" pitchFamily="34" charset="0"/>
              </a:rPr>
              <a:t>Notice Board</a:t>
            </a:r>
            <a:r>
              <a:rPr lang="en-US" dirty="0" smtClean="0">
                <a:solidFill>
                  <a:schemeClr val="tx1"/>
                </a:solidFill>
                <a:latin typeface="Trebuchet MS" panose="020B0603020202020204" pitchFamily="34" charset="0"/>
              </a:rPr>
              <a:t>.</a:t>
            </a:r>
            <a:endParaRPr lang="en-US" sz="1600" dirty="0" smtClean="0">
              <a:solidFill>
                <a:schemeClr val="tx1"/>
              </a:solidFill>
              <a:latin typeface="Trebuchet MS" panose="020B0603020202020204" pitchFamily="34" charset="0"/>
            </a:endParaRPr>
          </a:p>
        </p:txBody>
      </p:sp>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56805" y="1023837"/>
            <a:ext cx="81135" cy="81135"/>
          </a:xfrm>
          <a:prstGeom prst="rect">
            <a:avLst/>
          </a:prstGeom>
        </p:spPr>
      </p:pic>
      <p:pic>
        <p:nvPicPr>
          <p:cNvPr id="55" name="Picture 54"/>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101529" y="2876778"/>
            <a:ext cx="169426" cy="169426"/>
          </a:xfrm>
          <a:prstGeom prst="rect">
            <a:avLst/>
          </a:prstGeom>
        </p:spPr>
      </p:pic>
      <p:pic>
        <p:nvPicPr>
          <p:cNvPr id="15" name="Picture 14">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93121" y="1235980"/>
            <a:ext cx="283000" cy="283000"/>
          </a:xfrm>
          <a:prstGeom prst="rect">
            <a:avLst/>
          </a:prstGeom>
          <a:effectLst/>
        </p:spPr>
      </p:pic>
      <p:sp>
        <p:nvSpPr>
          <p:cNvPr id="16" name="Oval 15"/>
          <p:cNvSpPr/>
          <p:nvPr/>
        </p:nvSpPr>
        <p:spPr>
          <a:xfrm>
            <a:off x="6915563" y="1228780"/>
            <a:ext cx="96953" cy="88258"/>
          </a:xfrm>
          <a:prstGeom prst="ellipse">
            <a:avLst/>
          </a:prstGeom>
          <a:solidFill>
            <a:srgbClr val="C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1</a:t>
            </a:r>
            <a:endParaRPr lang="en-US" sz="2400" dirty="0"/>
          </a:p>
        </p:txBody>
      </p:sp>
    </p:spTree>
    <p:extLst>
      <p:ext uri="{BB962C8B-B14F-4D97-AF65-F5344CB8AC3E}">
        <p14:creationId xmlns:p14="http://schemas.microsoft.com/office/powerpoint/2010/main" val="311834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TotalTime>
  <Words>705</Words>
  <Application>Microsoft Office PowerPoint</Application>
  <PresentationFormat>Widescreen</PresentationFormat>
  <Paragraphs>291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Calibri</vt:lpstr>
      <vt:lpstr>Calibri Light</vt:lpstr>
      <vt:lpstr>SF Fourche</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zehan21</dc:creator>
  <cp:lastModifiedBy>Windows User</cp:lastModifiedBy>
  <cp:revision>113</cp:revision>
  <dcterms:created xsi:type="dcterms:W3CDTF">2017-12-14T07:58:32Z</dcterms:created>
  <dcterms:modified xsi:type="dcterms:W3CDTF">2018-12-04T13:48:42Z</dcterms:modified>
</cp:coreProperties>
</file>