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B3FE-B160-425B-B059-4E0270C96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Café Locations in Visakhapatnam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0F235-4CC1-42D5-AC5B-8B45FAD88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Investment Region Analysis for DS Capstone Project</a:t>
            </a:r>
          </a:p>
          <a:p>
            <a:r>
              <a:rPr lang="en-US" dirty="0"/>
              <a:t>Isaac Injeti</a:t>
            </a:r>
          </a:p>
          <a:p>
            <a:r>
              <a:rPr lang="en-US" dirty="0"/>
              <a:t>Jan 14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1154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C2C-4591-4A8F-8F3D-1046D53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C0B2-374C-44AC-86DA-42F661D6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230756" cy="3318936"/>
          </a:xfrm>
        </p:spPr>
        <p:txBody>
          <a:bodyPr>
            <a:normAutofit/>
          </a:bodyPr>
          <a:lstStyle/>
          <a:p>
            <a:r>
              <a:rPr lang="en-US" sz="2000" dirty="0"/>
              <a:t>New Café ventures have been failing in various locations and investors need to know what characteristics make up the regions in which the most successful cafes currently operate so that a better decision can be made for the location of their new café in Visakhapatnam, AP India.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128E5-BB60-4684-A37B-497880DB0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1200" y="2484045"/>
            <a:ext cx="4982818" cy="36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98F8-0B73-4553-B56B-3E593C25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5905-A400-4221-86A6-2A5DCAE6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928929"/>
          </a:xfrm>
        </p:spPr>
        <p:txBody>
          <a:bodyPr>
            <a:normAutofit/>
          </a:bodyPr>
          <a:lstStyle/>
          <a:p>
            <a:r>
              <a:rPr lang="en-US" sz="2000" dirty="0"/>
              <a:t>Target Area data from Wikipedia</a:t>
            </a:r>
          </a:p>
          <a:p>
            <a:r>
              <a:rPr lang="en-US" sz="2000" dirty="0"/>
              <a:t>Zip Codes of each area to capture geo coordinates</a:t>
            </a:r>
          </a:p>
          <a:p>
            <a:r>
              <a:rPr lang="en-US" sz="2000" dirty="0"/>
              <a:t>Foursquare venue data based on coordinates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5F2E6-2A65-4CC6-BF6A-746D35DE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26" y="3996565"/>
            <a:ext cx="6164746" cy="20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5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B0F4-A2C3-4868-B059-458E64AF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A777-21FF-484E-90B2-680671BD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4356651" cy="3472807"/>
          </a:xfrm>
        </p:spPr>
        <p:txBody>
          <a:bodyPr>
            <a:normAutofit/>
          </a:bodyPr>
          <a:lstStyle/>
          <a:p>
            <a:r>
              <a:rPr lang="en-US" sz="2000" dirty="0"/>
              <a:t>Clustering of venue categories from each area using the k-means algorithm</a:t>
            </a:r>
          </a:p>
          <a:p>
            <a:r>
              <a:rPr lang="en-US" sz="2000" dirty="0"/>
              <a:t>Visualization of regions</a:t>
            </a:r>
          </a:p>
          <a:p>
            <a:r>
              <a:rPr lang="en-US" sz="2000" dirty="0"/>
              <a:t>Recommendation based on cluster and correlated venue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A5FEE-6AE9-4956-902A-62A397E9C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1322" y="2510157"/>
            <a:ext cx="5012634" cy="35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6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064-97FC-4AF2-AD6A-A81C1B42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984F-90BB-4854-95CF-5250497D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Existing cafes found to be in same cluster</a:t>
            </a:r>
          </a:p>
          <a:p>
            <a:r>
              <a:rPr lang="en-US" dirty="0"/>
              <a:t>The Top Café is </a:t>
            </a:r>
            <a:r>
              <a:rPr lang="en-US" i="1" dirty="0"/>
              <a:t>Café Coffee Day- The Lounge </a:t>
            </a:r>
            <a:r>
              <a:rPr lang="en-US" dirty="0"/>
              <a:t>and is located in the A.U. </a:t>
            </a:r>
            <a:r>
              <a:rPr lang="en-US" dirty="0" err="1"/>
              <a:t>Eng</a:t>
            </a:r>
            <a:r>
              <a:rPr lang="en-US" dirty="0"/>
              <a:t> College area</a:t>
            </a:r>
          </a:p>
          <a:p>
            <a:r>
              <a:rPr lang="en-US" dirty="0"/>
              <a:t>'Breakfast Spot', 'Convenience Store', 'Fabric Shop', 'Snack Place' were the categories of venues most commonly associated to the Top Café cluster </a:t>
            </a:r>
          </a:p>
          <a:p>
            <a:r>
              <a:rPr lang="en-US" dirty="0" err="1"/>
              <a:t>Akkayyapalem</a:t>
            </a:r>
            <a:r>
              <a:rPr lang="en-US" dirty="0"/>
              <a:t>, P&amp;T Colony, and Visakhapatnam (central) are the areas in which investors may have greater success based on similarity to the area in which the Top Café was located</a:t>
            </a:r>
          </a:p>
        </p:txBody>
      </p:sp>
    </p:spTree>
    <p:extLst>
      <p:ext uri="{BB962C8B-B14F-4D97-AF65-F5344CB8AC3E}">
        <p14:creationId xmlns:p14="http://schemas.microsoft.com/office/powerpoint/2010/main" val="258822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205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New Café Locations in Visakhapatnam</vt:lpstr>
      <vt:lpstr>Problem Statement</vt:lpstr>
      <vt:lpstr>Data</vt:lpstr>
      <vt:lpstr>Methodology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Café Locations</dc:title>
  <dc:creator>ISAAC INJETI</dc:creator>
  <cp:lastModifiedBy>ISAAC INJETI</cp:lastModifiedBy>
  <cp:revision>2</cp:revision>
  <dcterms:created xsi:type="dcterms:W3CDTF">2019-01-24T20:23:19Z</dcterms:created>
  <dcterms:modified xsi:type="dcterms:W3CDTF">2019-01-24T20:37:12Z</dcterms:modified>
</cp:coreProperties>
</file>