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ba8bcdb77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ba8bcdb77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ba8bcdb77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ba8bcdb77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ba8bcdb77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ba8bcdb77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ba8bcdb77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ba8bcdb77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ba8bcdb77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ba8bcdb77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8ba8bcdb7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ba8bcdb7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ba8bcdb77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ba8bcdb77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8ba8bcdb77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ba8bcdb77_2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ba8bcdb77_2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ba8bcdb77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8ba8bcdb77_2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ba8bcdb77_2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8ba8bcdb7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ba8bcdb7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8ba8bcdb77_2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ba8bcdb77_2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8ba8bcdb77_2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8ba8bcdb77_2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8ba8bcdb77_2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8ba8bcdb77_2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8ba8bcdb77_2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8ba8bcdb77_2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8ba8bcdb77_2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ba8bcdb77_2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ba8bcdb7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ba8bcdb7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ba8bcdb77_2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ba8bcdb77_2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ba8bcdb77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ba8bcdb77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ba8bcdb77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ba8bcdb77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ba8bcdb77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ba8bcdb77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ba8bcdb77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ba8bcdb77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rgbClr val="000000"/>
                </a:solidFill>
              </a:defRPr>
            </a:lvl1pPr>
            <a:lvl2pPr lvl="1" rtl="0">
              <a:buNone/>
              <a:defRPr>
                <a:solidFill>
                  <a:srgbClr val="000000"/>
                </a:solidFill>
              </a:defRPr>
            </a:lvl2pPr>
            <a:lvl3pPr lvl="2" rtl="0">
              <a:buNone/>
              <a:defRPr>
                <a:solidFill>
                  <a:srgbClr val="000000"/>
                </a:solidFill>
              </a:defRPr>
            </a:lvl3pPr>
            <a:lvl4pPr lvl="3" rtl="0">
              <a:buNone/>
              <a:defRPr>
                <a:solidFill>
                  <a:srgbClr val="000000"/>
                </a:solidFill>
              </a:defRPr>
            </a:lvl4pPr>
            <a:lvl5pPr lvl="4" rtl="0">
              <a:buNone/>
              <a:defRPr>
                <a:solidFill>
                  <a:srgbClr val="000000"/>
                </a:solidFill>
              </a:defRPr>
            </a:lvl5pPr>
            <a:lvl6pPr lvl="5" rtl="0">
              <a:buNone/>
              <a:defRPr>
                <a:solidFill>
                  <a:srgbClr val="000000"/>
                </a:solidFill>
              </a:defRPr>
            </a:lvl6pPr>
            <a:lvl7pPr lvl="6" rtl="0">
              <a:buNone/>
              <a:defRPr>
                <a:solidFill>
                  <a:srgbClr val="000000"/>
                </a:solidFill>
              </a:defRPr>
            </a:lvl7pPr>
            <a:lvl8pPr lvl="7" rtl="0">
              <a:buNone/>
              <a:defRPr>
                <a:solidFill>
                  <a:srgbClr val="000000"/>
                </a:solidFill>
              </a:defRPr>
            </a:lvl8pPr>
            <a:lvl9pPr lvl="8" rtl="0">
              <a:buNone/>
              <a:defRPr>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8" name="Shape 58"/>
        <p:cNvGrpSpPr/>
        <p:nvPr/>
      </p:nvGrpSpPr>
      <p:grpSpPr>
        <a:xfrm>
          <a:off x="0" y="0"/>
          <a:ext cx="0" cy="0"/>
          <a:chOff x="0" y="0"/>
          <a:chExt cx="0" cy="0"/>
        </a:xfrm>
      </p:grpSpPr>
      <p:sp>
        <p:nvSpPr>
          <p:cNvPr id="59" name="Google Shape;59;p11"/>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1"/>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1"/>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62" name="Google Shape;62;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63" name="Shape 63"/>
        <p:cNvGrpSpPr/>
        <p:nvPr/>
      </p:nvGrpSpPr>
      <p:grpSpPr>
        <a:xfrm>
          <a:off x="0" y="0"/>
          <a:ext cx="0" cy="0"/>
          <a:chOff x="0" y="0"/>
          <a:chExt cx="0" cy="0"/>
        </a:xfrm>
      </p:grpSpPr>
      <p:sp>
        <p:nvSpPr>
          <p:cNvPr id="64" name="Google Shape;64;p12"/>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0"/>
              <a:buNone/>
              <a:defRPr sz="12000">
                <a:solidFill>
                  <a:srgbClr val="000000"/>
                </a:solidFill>
              </a:defRPr>
            </a:lvl1pPr>
            <a:lvl2pPr lvl="1" rtl="0" algn="ctr">
              <a:spcBef>
                <a:spcPts val="0"/>
              </a:spcBef>
              <a:spcAft>
                <a:spcPts val="0"/>
              </a:spcAft>
              <a:buClr>
                <a:srgbClr val="000000"/>
              </a:buClr>
              <a:buSzPts val="12000"/>
              <a:buNone/>
              <a:defRPr sz="12000">
                <a:solidFill>
                  <a:srgbClr val="000000"/>
                </a:solidFill>
              </a:defRPr>
            </a:lvl2pPr>
            <a:lvl3pPr lvl="2" rtl="0" algn="ctr">
              <a:spcBef>
                <a:spcPts val="0"/>
              </a:spcBef>
              <a:spcAft>
                <a:spcPts val="0"/>
              </a:spcAft>
              <a:buClr>
                <a:srgbClr val="000000"/>
              </a:buClr>
              <a:buSzPts val="12000"/>
              <a:buNone/>
              <a:defRPr sz="12000">
                <a:solidFill>
                  <a:srgbClr val="000000"/>
                </a:solidFill>
              </a:defRPr>
            </a:lvl3pPr>
            <a:lvl4pPr lvl="3" rtl="0" algn="ctr">
              <a:spcBef>
                <a:spcPts val="0"/>
              </a:spcBef>
              <a:spcAft>
                <a:spcPts val="0"/>
              </a:spcAft>
              <a:buClr>
                <a:srgbClr val="000000"/>
              </a:buClr>
              <a:buSzPts val="12000"/>
              <a:buNone/>
              <a:defRPr sz="12000">
                <a:solidFill>
                  <a:srgbClr val="000000"/>
                </a:solidFill>
              </a:defRPr>
            </a:lvl4pPr>
            <a:lvl5pPr lvl="4" rtl="0" algn="ctr">
              <a:spcBef>
                <a:spcPts val="0"/>
              </a:spcBef>
              <a:spcAft>
                <a:spcPts val="0"/>
              </a:spcAft>
              <a:buClr>
                <a:srgbClr val="000000"/>
              </a:buClr>
              <a:buSzPts val="12000"/>
              <a:buNone/>
              <a:defRPr sz="12000">
                <a:solidFill>
                  <a:srgbClr val="000000"/>
                </a:solidFill>
              </a:defRPr>
            </a:lvl5pPr>
            <a:lvl6pPr lvl="5" rtl="0" algn="ctr">
              <a:spcBef>
                <a:spcPts val="0"/>
              </a:spcBef>
              <a:spcAft>
                <a:spcPts val="0"/>
              </a:spcAft>
              <a:buClr>
                <a:srgbClr val="000000"/>
              </a:buClr>
              <a:buSzPts val="12000"/>
              <a:buNone/>
              <a:defRPr sz="12000">
                <a:solidFill>
                  <a:srgbClr val="000000"/>
                </a:solidFill>
              </a:defRPr>
            </a:lvl6pPr>
            <a:lvl7pPr lvl="6" rtl="0" algn="ctr">
              <a:spcBef>
                <a:spcPts val="0"/>
              </a:spcBef>
              <a:spcAft>
                <a:spcPts val="0"/>
              </a:spcAft>
              <a:buClr>
                <a:srgbClr val="000000"/>
              </a:buClr>
              <a:buSzPts val="12000"/>
              <a:buNone/>
              <a:defRPr sz="12000">
                <a:solidFill>
                  <a:srgbClr val="000000"/>
                </a:solidFill>
              </a:defRPr>
            </a:lvl7pPr>
            <a:lvl8pPr lvl="7" rtl="0" algn="ctr">
              <a:spcBef>
                <a:spcPts val="0"/>
              </a:spcBef>
              <a:spcAft>
                <a:spcPts val="0"/>
              </a:spcAft>
              <a:buClr>
                <a:srgbClr val="000000"/>
              </a:buClr>
              <a:buSzPts val="12000"/>
              <a:buNone/>
              <a:defRPr sz="12000">
                <a:solidFill>
                  <a:srgbClr val="000000"/>
                </a:solidFill>
              </a:defRPr>
            </a:lvl8pPr>
            <a:lvl9pPr lvl="8" rtl="0" algn="ctr">
              <a:spcBef>
                <a:spcPts val="0"/>
              </a:spcBef>
              <a:spcAft>
                <a:spcPts val="0"/>
              </a:spcAft>
              <a:buClr>
                <a:srgbClr val="000000"/>
              </a:buClr>
              <a:buSzPts val="12000"/>
              <a:buNone/>
              <a:defRPr sz="12000">
                <a:solidFill>
                  <a:srgbClr val="000000"/>
                </a:solidFill>
              </a:defRPr>
            </a:lvl9pPr>
          </a:lstStyle>
          <a:p>
            <a:r>
              <a:t>xx%</a:t>
            </a:r>
          </a:p>
        </p:txBody>
      </p:sp>
      <p:sp>
        <p:nvSpPr>
          <p:cNvPr id="65" name="Google Shape;65;p12"/>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rgbClr val="000000"/>
              </a:buClr>
              <a:buSzPts val="1800"/>
              <a:buChar char="●"/>
              <a:defRPr>
                <a:solidFill>
                  <a:srgbClr val="000000"/>
                </a:solidFill>
              </a:defRPr>
            </a:lvl1pPr>
            <a:lvl2pPr indent="-317500" lvl="1" marL="914400" rtl="0" algn="ctr">
              <a:spcBef>
                <a:spcPts val="1600"/>
              </a:spcBef>
              <a:spcAft>
                <a:spcPts val="0"/>
              </a:spcAft>
              <a:buClr>
                <a:srgbClr val="000000"/>
              </a:buClr>
              <a:buSzPts val="1400"/>
              <a:buChar char="○"/>
              <a:defRPr>
                <a:solidFill>
                  <a:srgbClr val="000000"/>
                </a:solidFill>
              </a:defRPr>
            </a:lvl2pPr>
            <a:lvl3pPr indent="-317500" lvl="2" marL="1371600" rtl="0" algn="ctr">
              <a:spcBef>
                <a:spcPts val="1600"/>
              </a:spcBef>
              <a:spcAft>
                <a:spcPts val="0"/>
              </a:spcAft>
              <a:buClr>
                <a:srgbClr val="000000"/>
              </a:buClr>
              <a:buSzPts val="1400"/>
              <a:buChar char="■"/>
              <a:defRPr>
                <a:solidFill>
                  <a:srgbClr val="000000"/>
                </a:solidFill>
              </a:defRPr>
            </a:lvl3pPr>
            <a:lvl4pPr indent="-317500" lvl="3" marL="1828800" rtl="0" algn="ctr">
              <a:spcBef>
                <a:spcPts val="1600"/>
              </a:spcBef>
              <a:spcAft>
                <a:spcPts val="0"/>
              </a:spcAft>
              <a:buClr>
                <a:srgbClr val="000000"/>
              </a:buClr>
              <a:buSzPts val="1400"/>
              <a:buChar char="●"/>
              <a:defRPr>
                <a:solidFill>
                  <a:srgbClr val="000000"/>
                </a:solidFill>
              </a:defRPr>
            </a:lvl4pPr>
            <a:lvl5pPr indent="-317500" lvl="4" marL="2286000" rtl="0" algn="ctr">
              <a:spcBef>
                <a:spcPts val="1600"/>
              </a:spcBef>
              <a:spcAft>
                <a:spcPts val="0"/>
              </a:spcAft>
              <a:buClr>
                <a:srgbClr val="000000"/>
              </a:buClr>
              <a:buSzPts val="1400"/>
              <a:buChar char="○"/>
              <a:defRPr>
                <a:solidFill>
                  <a:srgbClr val="000000"/>
                </a:solidFill>
              </a:defRPr>
            </a:lvl5pPr>
            <a:lvl6pPr indent="-317500" lvl="5" marL="2743200" rtl="0" algn="ctr">
              <a:spcBef>
                <a:spcPts val="1600"/>
              </a:spcBef>
              <a:spcAft>
                <a:spcPts val="0"/>
              </a:spcAft>
              <a:buClr>
                <a:srgbClr val="000000"/>
              </a:buClr>
              <a:buSzPts val="1400"/>
              <a:buChar char="■"/>
              <a:defRPr>
                <a:solidFill>
                  <a:srgbClr val="000000"/>
                </a:solidFill>
              </a:defRPr>
            </a:lvl6pPr>
            <a:lvl7pPr indent="-317500" lvl="6" marL="3200400" rtl="0" algn="ctr">
              <a:spcBef>
                <a:spcPts val="1600"/>
              </a:spcBef>
              <a:spcAft>
                <a:spcPts val="0"/>
              </a:spcAft>
              <a:buClr>
                <a:srgbClr val="000000"/>
              </a:buClr>
              <a:buSzPts val="1400"/>
              <a:buChar char="●"/>
              <a:defRPr>
                <a:solidFill>
                  <a:srgbClr val="000000"/>
                </a:solidFill>
              </a:defRPr>
            </a:lvl7pPr>
            <a:lvl8pPr indent="-317500" lvl="7" marL="3657600" rtl="0" algn="ctr">
              <a:spcBef>
                <a:spcPts val="1600"/>
              </a:spcBef>
              <a:spcAft>
                <a:spcPts val="0"/>
              </a:spcAft>
              <a:buClr>
                <a:srgbClr val="000000"/>
              </a:buClr>
              <a:buSzPts val="1400"/>
              <a:buChar char="○"/>
              <a:defRPr>
                <a:solidFill>
                  <a:srgbClr val="000000"/>
                </a:solidFill>
              </a:defRPr>
            </a:lvl8pPr>
            <a:lvl9pPr indent="-317500" lvl="8" marL="4114800" rtl="0" algn="ctr">
              <a:spcBef>
                <a:spcPts val="1600"/>
              </a:spcBef>
              <a:spcAft>
                <a:spcPts val="1600"/>
              </a:spcAft>
              <a:buClr>
                <a:srgbClr val="000000"/>
              </a:buClr>
              <a:buSzPts val="1400"/>
              <a:buChar char="■"/>
              <a:defRPr>
                <a:solidFill>
                  <a:srgbClr val="000000"/>
                </a:solidFill>
              </a:defRPr>
            </a:lvl9pPr>
          </a:lstStyle>
          <a:p/>
        </p:txBody>
      </p:sp>
      <p:sp>
        <p:nvSpPr>
          <p:cNvPr id="66" name="Google Shape;66;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7" name="Shape 67"/>
        <p:cNvGrpSpPr/>
        <p:nvPr/>
      </p:nvGrpSpPr>
      <p:grpSpPr>
        <a:xfrm>
          <a:off x="0" y="0"/>
          <a:ext cx="0" cy="0"/>
          <a:chOff x="0" y="0"/>
          <a:chExt cx="0" cy="0"/>
        </a:xfrm>
      </p:grpSpPr>
      <p:sp>
        <p:nvSpPr>
          <p:cNvPr id="68" name="Google Shape;68;p1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1">
  <p:cSld name="TITLE_AND_BODY_1">
    <p:spTree>
      <p:nvGrpSpPr>
        <p:cNvPr id="69" name="Shape 69"/>
        <p:cNvGrpSpPr/>
        <p:nvPr/>
      </p:nvGrpSpPr>
      <p:grpSpPr>
        <a:xfrm>
          <a:off x="0" y="0"/>
          <a:ext cx="0" cy="0"/>
          <a:chOff x="0" y="0"/>
          <a:chExt cx="0" cy="0"/>
        </a:xfrm>
      </p:grpSpPr>
      <p:sp>
        <p:nvSpPr>
          <p:cNvPr id="70" name="Google Shape;70;p1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810300"/>
            <a:ext cx="9144000" cy="4333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7716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0" y="0"/>
            <a:ext cx="91440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880200"/>
            <a:ext cx="8222100" cy="37491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000000"/>
              </a:buClr>
              <a:buSzPts val="1800"/>
              <a:buChar char="●"/>
              <a:defRPr>
                <a:solidFill>
                  <a:srgbClr val="000000"/>
                </a:solidFill>
              </a:defRPr>
            </a:lvl1pPr>
            <a:lvl2pPr indent="-317500" lvl="1" marL="914400" rtl="0">
              <a:spcBef>
                <a:spcPts val="1600"/>
              </a:spcBef>
              <a:spcAft>
                <a:spcPts val="0"/>
              </a:spcAft>
              <a:buClr>
                <a:srgbClr val="000000"/>
              </a:buClr>
              <a:buSzPts val="1400"/>
              <a:buChar char="○"/>
              <a:defRPr>
                <a:solidFill>
                  <a:srgbClr val="000000"/>
                </a:solidFill>
              </a:defRPr>
            </a:lvl2pPr>
            <a:lvl3pPr indent="-317500" lvl="2" marL="1371600" rtl="0">
              <a:spcBef>
                <a:spcPts val="1600"/>
              </a:spcBef>
              <a:spcAft>
                <a:spcPts val="0"/>
              </a:spcAft>
              <a:buClr>
                <a:srgbClr val="000000"/>
              </a:buClr>
              <a:buSzPts val="1400"/>
              <a:buChar char="■"/>
              <a:defRPr>
                <a:solidFill>
                  <a:srgbClr val="000000"/>
                </a:solidFill>
              </a:defRPr>
            </a:lvl3pPr>
            <a:lvl4pPr indent="-317500" lvl="3" marL="1828800" rtl="0">
              <a:spcBef>
                <a:spcPts val="1600"/>
              </a:spcBef>
              <a:spcAft>
                <a:spcPts val="0"/>
              </a:spcAft>
              <a:buClr>
                <a:srgbClr val="000000"/>
              </a:buClr>
              <a:buSzPts val="1400"/>
              <a:buChar char="●"/>
              <a:defRPr>
                <a:solidFill>
                  <a:srgbClr val="000000"/>
                </a:solidFill>
              </a:defRPr>
            </a:lvl4pPr>
            <a:lvl5pPr indent="-317500" lvl="4" marL="2286000" rtl="0">
              <a:spcBef>
                <a:spcPts val="1600"/>
              </a:spcBef>
              <a:spcAft>
                <a:spcPts val="0"/>
              </a:spcAft>
              <a:buClr>
                <a:srgbClr val="000000"/>
              </a:buClr>
              <a:buSzPts val="1400"/>
              <a:buChar char="○"/>
              <a:defRPr>
                <a:solidFill>
                  <a:srgbClr val="000000"/>
                </a:solidFill>
              </a:defRPr>
            </a:lvl5pPr>
            <a:lvl6pPr indent="-317500" lvl="5" marL="2743200" rtl="0">
              <a:spcBef>
                <a:spcPts val="1600"/>
              </a:spcBef>
              <a:spcAft>
                <a:spcPts val="0"/>
              </a:spcAft>
              <a:buClr>
                <a:srgbClr val="000000"/>
              </a:buClr>
              <a:buSzPts val="1400"/>
              <a:buChar char="■"/>
              <a:defRPr>
                <a:solidFill>
                  <a:srgbClr val="000000"/>
                </a:solidFill>
              </a:defRPr>
            </a:lvl6pPr>
            <a:lvl7pPr indent="-317500" lvl="6" marL="3200400" rtl="0">
              <a:spcBef>
                <a:spcPts val="1600"/>
              </a:spcBef>
              <a:spcAft>
                <a:spcPts val="0"/>
              </a:spcAft>
              <a:buClr>
                <a:srgbClr val="000000"/>
              </a:buClr>
              <a:buSzPts val="1400"/>
              <a:buChar char="●"/>
              <a:defRPr>
                <a:solidFill>
                  <a:srgbClr val="000000"/>
                </a:solidFill>
              </a:defRPr>
            </a:lvl7pPr>
            <a:lvl8pPr indent="-317500" lvl="7" marL="3657600" rtl="0">
              <a:spcBef>
                <a:spcPts val="1600"/>
              </a:spcBef>
              <a:spcAft>
                <a:spcPts val="0"/>
              </a:spcAft>
              <a:buClr>
                <a:srgbClr val="000000"/>
              </a:buClr>
              <a:buSzPts val="1400"/>
              <a:buChar char="○"/>
              <a:defRPr>
                <a:solidFill>
                  <a:srgbClr val="000000"/>
                </a:solidFill>
              </a:defRPr>
            </a:lvl8pPr>
            <a:lvl9pPr indent="-317500" lvl="8" marL="4114800" rtl="0">
              <a:spcBef>
                <a:spcPts val="1600"/>
              </a:spcBef>
              <a:spcAft>
                <a:spcPts val="1600"/>
              </a:spcAft>
              <a:buClr>
                <a:srgbClr val="000000"/>
              </a:buClr>
              <a:buSzPts val="1400"/>
              <a:buChar char="■"/>
              <a:defRPr>
                <a:solidFill>
                  <a:srgbClr val="000000"/>
                </a:solidFill>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rgbClr val="000000"/>
                </a:solidFill>
              </a:defRPr>
            </a:lvl1pPr>
            <a:lvl2pPr lvl="1" rtl="0">
              <a:buNone/>
              <a:defRPr>
                <a:solidFill>
                  <a:srgbClr val="000000"/>
                </a:solidFill>
              </a:defRPr>
            </a:lvl2pPr>
            <a:lvl3pPr lvl="2" rtl="0">
              <a:buNone/>
              <a:defRPr>
                <a:solidFill>
                  <a:srgbClr val="000000"/>
                </a:solidFill>
              </a:defRPr>
            </a:lvl3pPr>
            <a:lvl4pPr lvl="3" rtl="0">
              <a:buNone/>
              <a:defRPr>
                <a:solidFill>
                  <a:srgbClr val="000000"/>
                </a:solidFill>
              </a:defRPr>
            </a:lvl4pPr>
            <a:lvl5pPr lvl="4" rtl="0">
              <a:buNone/>
              <a:defRPr>
                <a:solidFill>
                  <a:srgbClr val="000000"/>
                </a:solidFill>
              </a:defRPr>
            </a:lvl5pPr>
            <a:lvl6pPr lvl="5" rtl="0">
              <a:buNone/>
              <a:defRPr>
                <a:solidFill>
                  <a:srgbClr val="000000"/>
                </a:solidFill>
              </a:defRPr>
            </a:lvl6pPr>
            <a:lvl7pPr lvl="6" rtl="0">
              <a:buNone/>
              <a:defRPr>
                <a:solidFill>
                  <a:srgbClr val="000000"/>
                </a:solidFill>
              </a:defRPr>
            </a:lvl7pPr>
            <a:lvl8pPr lvl="7" rtl="0">
              <a:buNone/>
              <a:defRPr>
                <a:solidFill>
                  <a:srgbClr val="000000"/>
                </a:solidFill>
              </a:defRPr>
            </a:lvl8pPr>
            <a:lvl9pPr lvl="8" rtl="0">
              <a:buNone/>
              <a:defRPr>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_AND_BODY_2">
    <p:spTree>
      <p:nvGrpSpPr>
        <p:cNvPr id="24" name="Shape 24"/>
        <p:cNvGrpSpPr/>
        <p:nvPr/>
      </p:nvGrpSpPr>
      <p:grpSpPr>
        <a:xfrm>
          <a:off x="0" y="0"/>
          <a:ext cx="0" cy="0"/>
          <a:chOff x="0" y="0"/>
          <a:chExt cx="0" cy="0"/>
        </a:xfrm>
      </p:grpSpPr>
      <p:sp>
        <p:nvSpPr>
          <p:cNvPr id="25" name="Google Shape;25;p5"/>
          <p:cNvSpPr/>
          <p:nvPr/>
        </p:nvSpPr>
        <p:spPr>
          <a:xfrm flipH="1" rot="10800000">
            <a:off x="0" y="810300"/>
            <a:ext cx="9144000" cy="4333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7716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0" y="0"/>
            <a:ext cx="91440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9" name="Shape 29"/>
        <p:cNvGrpSpPr/>
        <p:nvPr/>
      </p:nvGrpSpPr>
      <p:grpSpPr>
        <a:xfrm>
          <a:off x="0" y="0"/>
          <a:ext cx="0" cy="0"/>
          <a:chOff x="0" y="0"/>
          <a:chExt cx="0" cy="0"/>
        </a:xfrm>
      </p:grpSpPr>
      <p:sp>
        <p:nvSpPr>
          <p:cNvPr id="30" name="Google Shape;30;p6"/>
          <p:cNvSpPr/>
          <p:nvPr/>
        </p:nvSpPr>
        <p:spPr>
          <a:xfrm flipH="1" rot="10800000">
            <a:off x="0" y="810300"/>
            <a:ext cx="9144000" cy="4333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p:nvPr/>
        </p:nvSpPr>
        <p:spPr>
          <a:xfrm>
            <a:off x="0" y="7716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txBox="1"/>
          <p:nvPr>
            <p:ph type="title"/>
          </p:nvPr>
        </p:nvSpPr>
        <p:spPr>
          <a:xfrm>
            <a:off x="0" y="0"/>
            <a:ext cx="91440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3" name="Google Shape;33;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4" name="Google Shape;34;p6"/>
          <p:cNvSpPr txBox="1"/>
          <p:nvPr>
            <p:ph idx="1" type="body"/>
          </p:nvPr>
        </p:nvSpPr>
        <p:spPr>
          <a:xfrm>
            <a:off x="471900" y="880200"/>
            <a:ext cx="3999900" cy="37491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000000"/>
              </a:buClr>
              <a:buSzPts val="1400"/>
              <a:buChar char="●"/>
              <a:defRPr sz="1400">
                <a:solidFill>
                  <a:srgbClr val="000000"/>
                </a:solidFill>
              </a:defRPr>
            </a:lvl1pPr>
            <a:lvl2pPr indent="-304800" lvl="1" marL="914400" rtl="0">
              <a:spcBef>
                <a:spcPts val="1600"/>
              </a:spcBef>
              <a:spcAft>
                <a:spcPts val="0"/>
              </a:spcAft>
              <a:buClr>
                <a:srgbClr val="000000"/>
              </a:buClr>
              <a:buSzPts val="1200"/>
              <a:buChar char="○"/>
              <a:defRPr sz="1200">
                <a:solidFill>
                  <a:srgbClr val="000000"/>
                </a:solidFill>
              </a:defRPr>
            </a:lvl2pPr>
            <a:lvl3pPr indent="-304800" lvl="2" marL="1371600" rtl="0">
              <a:spcBef>
                <a:spcPts val="1600"/>
              </a:spcBef>
              <a:spcAft>
                <a:spcPts val="0"/>
              </a:spcAft>
              <a:buClr>
                <a:srgbClr val="000000"/>
              </a:buClr>
              <a:buSzPts val="1200"/>
              <a:buChar char="■"/>
              <a:defRPr sz="1200">
                <a:solidFill>
                  <a:srgbClr val="000000"/>
                </a:solidFill>
              </a:defRPr>
            </a:lvl3pPr>
            <a:lvl4pPr indent="-304800" lvl="3" marL="1828800" rtl="0">
              <a:spcBef>
                <a:spcPts val="1600"/>
              </a:spcBef>
              <a:spcAft>
                <a:spcPts val="0"/>
              </a:spcAft>
              <a:buClr>
                <a:srgbClr val="000000"/>
              </a:buClr>
              <a:buSzPts val="1200"/>
              <a:buChar char="●"/>
              <a:defRPr sz="1200">
                <a:solidFill>
                  <a:srgbClr val="000000"/>
                </a:solidFill>
              </a:defRPr>
            </a:lvl4pPr>
            <a:lvl5pPr indent="-304800" lvl="4" marL="2286000" rtl="0">
              <a:spcBef>
                <a:spcPts val="1600"/>
              </a:spcBef>
              <a:spcAft>
                <a:spcPts val="0"/>
              </a:spcAft>
              <a:buClr>
                <a:srgbClr val="000000"/>
              </a:buClr>
              <a:buSzPts val="1200"/>
              <a:buChar char="○"/>
              <a:defRPr sz="1200">
                <a:solidFill>
                  <a:srgbClr val="000000"/>
                </a:solidFill>
              </a:defRPr>
            </a:lvl5pPr>
            <a:lvl6pPr indent="-304800" lvl="5" marL="2743200" rtl="0">
              <a:spcBef>
                <a:spcPts val="1600"/>
              </a:spcBef>
              <a:spcAft>
                <a:spcPts val="0"/>
              </a:spcAft>
              <a:buClr>
                <a:srgbClr val="000000"/>
              </a:buClr>
              <a:buSzPts val="1200"/>
              <a:buChar char="■"/>
              <a:defRPr sz="1200">
                <a:solidFill>
                  <a:srgbClr val="000000"/>
                </a:solidFill>
              </a:defRPr>
            </a:lvl6pPr>
            <a:lvl7pPr indent="-304800" lvl="6" marL="3200400" rtl="0">
              <a:spcBef>
                <a:spcPts val="1600"/>
              </a:spcBef>
              <a:spcAft>
                <a:spcPts val="0"/>
              </a:spcAft>
              <a:buClr>
                <a:srgbClr val="000000"/>
              </a:buClr>
              <a:buSzPts val="1200"/>
              <a:buChar char="●"/>
              <a:defRPr sz="1200">
                <a:solidFill>
                  <a:srgbClr val="000000"/>
                </a:solidFill>
              </a:defRPr>
            </a:lvl7pPr>
            <a:lvl8pPr indent="-304800" lvl="7" marL="3657600" rtl="0">
              <a:spcBef>
                <a:spcPts val="1600"/>
              </a:spcBef>
              <a:spcAft>
                <a:spcPts val="0"/>
              </a:spcAft>
              <a:buClr>
                <a:srgbClr val="000000"/>
              </a:buClr>
              <a:buSzPts val="1200"/>
              <a:buChar char="○"/>
              <a:defRPr sz="1200">
                <a:solidFill>
                  <a:srgbClr val="000000"/>
                </a:solidFill>
              </a:defRPr>
            </a:lvl8pPr>
            <a:lvl9pPr indent="-304800" lvl="8" marL="4114800" rtl="0">
              <a:spcBef>
                <a:spcPts val="1600"/>
              </a:spcBef>
              <a:spcAft>
                <a:spcPts val="1600"/>
              </a:spcAft>
              <a:buClr>
                <a:srgbClr val="000000"/>
              </a:buClr>
              <a:buSzPts val="1200"/>
              <a:buChar char="■"/>
              <a:defRPr sz="1200">
                <a:solidFill>
                  <a:srgbClr val="000000"/>
                </a:solidFill>
              </a:defRPr>
            </a:lvl9pPr>
          </a:lstStyle>
          <a:p/>
        </p:txBody>
      </p:sp>
      <p:sp>
        <p:nvSpPr>
          <p:cNvPr id="35" name="Google Shape;35;p6"/>
          <p:cNvSpPr txBox="1"/>
          <p:nvPr>
            <p:ph idx="2" type="body"/>
          </p:nvPr>
        </p:nvSpPr>
        <p:spPr>
          <a:xfrm>
            <a:off x="4694250" y="880200"/>
            <a:ext cx="3999900" cy="37491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000000"/>
              </a:buClr>
              <a:buSzPts val="1400"/>
              <a:buChar char="●"/>
              <a:defRPr sz="1400">
                <a:solidFill>
                  <a:srgbClr val="000000"/>
                </a:solidFill>
              </a:defRPr>
            </a:lvl1pPr>
            <a:lvl2pPr indent="-304800" lvl="1" marL="914400" rtl="0">
              <a:spcBef>
                <a:spcPts val="1600"/>
              </a:spcBef>
              <a:spcAft>
                <a:spcPts val="0"/>
              </a:spcAft>
              <a:buClr>
                <a:srgbClr val="000000"/>
              </a:buClr>
              <a:buSzPts val="1200"/>
              <a:buChar char="○"/>
              <a:defRPr sz="1200">
                <a:solidFill>
                  <a:srgbClr val="000000"/>
                </a:solidFill>
              </a:defRPr>
            </a:lvl2pPr>
            <a:lvl3pPr indent="-304800" lvl="2" marL="1371600" rtl="0">
              <a:spcBef>
                <a:spcPts val="1600"/>
              </a:spcBef>
              <a:spcAft>
                <a:spcPts val="0"/>
              </a:spcAft>
              <a:buClr>
                <a:srgbClr val="000000"/>
              </a:buClr>
              <a:buSzPts val="1200"/>
              <a:buChar char="■"/>
              <a:defRPr sz="1200">
                <a:solidFill>
                  <a:srgbClr val="000000"/>
                </a:solidFill>
              </a:defRPr>
            </a:lvl3pPr>
            <a:lvl4pPr indent="-304800" lvl="3" marL="1828800" rtl="0">
              <a:spcBef>
                <a:spcPts val="1600"/>
              </a:spcBef>
              <a:spcAft>
                <a:spcPts val="0"/>
              </a:spcAft>
              <a:buClr>
                <a:srgbClr val="000000"/>
              </a:buClr>
              <a:buSzPts val="1200"/>
              <a:buChar char="●"/>
              <a:defRPr sz="1200">
                <a:solidFill>
                  <a:srgbClr val="000000"/>
                </a:solidFill>
              </a:defRPr>
            </a:lvl4pPr>
            <a:lvl5pPr indent="-304800" lvl="4" marL="2286000" rtl="0">
              <a:spcBef>
                <a:spcPts val="1600"/>
              </a:spcBef>
              <a:spcAft>
                <a:spcPts val="0"/>
              </a:spcAft>
              <a:buClr>
                <a:srgbClr val="000000"/>
              </a:buClr>
              <a:buSzPts val="1200"/>
              <a:buChar char="○"/>
              <a:defRPr sz="1200">
                <a:solidFill>
                  <a:srgbClr val="000000"/>
                </a:solidFill>
              </a:defRPr>
            </a:lvl5pPr>
            <a:lvl6pPr indent="-304800" lvl="5" marL="2743200" rtl="0">
              <a:spcBef>
                <a:spcPts val="1600"/>
              </a:spcBef>
              <a:spcAft>
                <a:spcPts val="0"/>
              </a:spcAft>
              <a:buClr>
                <a:srgbClr val="000000"/>
              </a:buClr>
              <a:buSzPts val="1200"/>
              <a:buChar char="■"/>
              <a:defRPr sz="1200">
                <a:solidFill>
                  <a:srgbClr val="000000"/>
                </a:solidFill>
              </a:defRPr>
            </a:lvl6pPr>
            <a:lvl7pPr indent="-304800" lvl="6" marL="3200400" rtl="0">
              <a:spcBef>
                <a:spcPts val="1600"/>
              </a:spcBef>
              <a:spcAft>
                <a:spcPts val="0"/>
              </a:spcAft>
              <a:buClr>
                <a:srgbClr val="000000"/>
              </a:buClr>
              <a:buSzPts val="1200"/>
              <a:buChar char="●"/>
              <a:defRPr sz="1200">
                <a:solidFill>
                  <a:srgbClr val="000000"/>
                </a:solidFill>
              </a:defRPr>
            </a:lvl7pPr>
            <a:lvl8pPr indent="-304800" lvl="7" marL="3657600" rtl="0">
              <a:spcBef>
                <a:spcPts val="1600"/>
              </a:spcBef>
              <a:spcAft>
                <a:spcPts val="0"/>
              </a:spcAft>
              <a:buClr>
                <a:srgbClr val="000000"/>
              </a:buClr>
              <a:buSzPts val="1200"/>
              <a:buChar char="○"/>
              <a:defRPr sz="1200">
                <a:solidFill>
                  <a:srgbClr val="000000"/>
                </a:solidFill>
              </a:defRPr>
            </a:lvl8pPr>
            <a:lvl9pPr indent="-304800" lvl="8" marL="4114800" rtl="0">
              <a:spcBef>
                <a:spcPts val="1600"/>
              </a:spcBef>
              <a:spcAft>
                <a:spcPts val="1600"/>
              </a:spcAft>
              <a:buClr>
                <a:srgbClr val="000000"/>
              </a:buClr>
              <a:buSzPts val="1200"/>
              <a:buChar char="■"/>
              <a:defRPr sz="1200">
                <a:solidFill>
                  <a:srgbClr val="000000"/>
                </a:solidFill>
              </a:defRPr>
            </a:lvl9pPr>
          </a:lstStyle>
          <a:p/>
        </p:txBody>
      </p:sp>
      <p:sp>
        <p:nvSpPr>
          <p:cNvPr id="36" name="Google Shape;36;p6"/>
          <p:cNvSpPr txBox="1"/>
          <p:nvPr>
            <p:ph idx="3"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 Original" type="titleOnly">
  <p:cSld name="TITLE_ONLY">
    <p:spTree>
      <p:nvGrpSpPr>
        <p:cNvPr id="37" name="Shape 37"/>
        <p:cNvGrpSpPr/>
        <p:nvPr/>
      </p:nvGrpSpPr>
      <p:grpSpPr>
        <a:xfrm>
          <a:off x="0" y="0"/>
          <a:ext cx="0" cy="0"/>
          <a:chOff x="0" y="0"/>
          <a:chExt cx="0" cy="0"/>
        </a:xfrm>
      </p:grpSpPr>
      <p:sp>
        <p:nvSpPr>
          <p:cNvPr id="38" name="Google Shape;38;p7"/>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7"/>
          <p:cNvSpPr txBox="1"/>
          <p:nvPr>
            <p:ph type="title"/>
          </p:nvPr>
        </p:nvSpPr>
        <p:spPr>
          <a:xfrm>
            <a:off x="98250" y="16350"/>
            <a:ext cx="9045600" cy="60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2" name="Shape 42"/>
        <p:cNvGrpSpPr/>
        <p:nvPr/>
      </p:nvGrpSpPr>
      <p:grpSpPr>
        <a:xfrm>
          <a:off x="0" y="0"/>
          <a:ext cx="0" cy="0"/>
          <a:chOff x="0" y="0"/>
          <a:chExt cx="0" cy="0"/>
        </a:xfrm>
      </p:grpSpPr>
      <p:sp>
        <p:nvSpPr>
          <p:cNvPr id="43" name="Google Shape;43;p8"/>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8"/>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47" name="Google Shape;47;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8" name="Shape 48"/>
        <p:cNvGrpSpPr/>
        <p:nvPr/>
      </p:nvGrpSpPr>
      <p:grpSpPr>
        <a:xfrm>
          <a:off x="0" y="0"/>
          <a:ext cx="0" cy="0"/>
          <a:chOff x="0" y="0"/>
          <a:chExt cx="0" cy="0"/>
        </a:xfrm>
      </p:grpSpPr>
      <p:sp>
        <p:nvSpPr>
          <p:cNvPr id="49" name="Google Shape;49;p9"/>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50" name="Google Shape;50;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1" name="Shape 51"/>
        <p:cNvGrpSpPr/>
        <p:nvPr/>
      </p:nvGrpSpPr>
      <p:grpSpPr>
        <a:xfrm>
          <a:off x="0" y="0"/>
          <a:ext cx="0" cy="0"/>
          <a:chOff x="0" y="0"/>
          <a:chExt cx="0" cy="0"/>
        </a:xfrm>
      </p:grpSpPr>
      <p:sp>
        <p:nvSpPr>
          <p:cNvPr id="52" name="Google Shape;52;p10"/>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0"/>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4200"/>
              <a:buNone/>
              <a:defRPr sz="4200">
                <a:solidFill>
                  <a:srgbClr val="000000"/>
                </a:solidFill>
              </a:defRPr>
            </a:lvl1pPr>
            <a:lvl2pPr lvl="1" rtl="0" algn="ctr">
              <a:spcBef>
                <a:spcPts val="0"/>
              </a:spcBef>
              <a:spcAft>
                <a:spcPts val="0"/>
              </a:spcAft>
              <a:buClr>
                <a:srgbClr val="000000"/>
              </a:buClr>
              <a:buSzPts val="4200"/>
              <a:buNone/>
              <a:defRPr sz="4200">
                <a:solidFill>
                  <a:srgbClr val="000000"/>
                </a:solidFill>
              </a:defRPr>
            </a:lvl2pPr>
            <a:lvl3pPr lvl="2" rtl="0" algn="ctr">
              <a:spcBef>
                <a:spcPts val="0"/>
              </a:spcBef>
              <a:spcAft>
                <a:spcPts val="0"/>
              </a:spcAft>
              <a:buClr>
                <a:srgbClr val="000000"/>
              </a:buClr>
              <a:buSzPts val="4200"/>
              <a:buNone/>
              <a:defRPr sz="4200">
                <a:solidFill>
                  <a:srgbClr val="000000"/>
                </a:solidFill>
              </a:defRPr>
            </a:lvl3pPr>
            <a:lvl4pPr lvl="3" rtl="0" algn="ctr">
              <a:spcBef>
                <a:spcPts val="0"/>
              </a:spcBef>
              <a:spcAft>
                <a:spcPts val="0"/>
              </a:spcAft>
              <a:buClr>
                <a:srgbClr val="000000"/>
              </a:buClr>
              <a:buSzPts val="4200"/>
              <a:buNone/>
              <a:defRPr sz="4200">
                <a:solidFill>
                  <a:srgbClr val="000000"/>
                </a:solidFill>
              </a:defRPr>
            </a:lvl4pPr>
            <a:lvl5pPr lvl="4" rtl="0" algn="ctr">
              <a:spcBef>
                <a:spcPts val="0"/>
              </a:spcBef>
              <a:spcAft>
                <a:spcPts val="0"/>
              </a:spcAft>
              <a:buClr>
                <a:srgbClr val="000000"/>
              </a:buClr>
              <a:buSzPts val="4200"/>
              <a:buNone/>
              <a:defRPr sz="4200">
                <a:solidFill>
                  <a:srgbClr val="000000"/>
                </a:solidFill>
              </a:defRPr>
            </a:lvl5pPr>
            <a:lvl6pPr lvl="5" rtl="0" algn="ctr">
              <a:spcBef>
                <a:spcPts val="0"/>
              </a:spcBef>
              <a:spcAft>
                <a:spcPts val="0"/>
              </a:spcAft>
              <a:buClr>
                <a:srgbClr val="000000"/>
              </a:buClr>
              <a:buSzPts val="4200"/>
              <a:buNone/>
              <a:defRPr sz="4200">
                <a:solidFill>
                  <a:srgbClr val="000000"/>
                </a:solidFill>
              </a:defRPr>
            </a:lvl6pPr>
            <a:lvl7pPr lvl="6" rtl="0" algn="ctr">
              <a:spcBef>
                <a:spcPts val="0"/>
              </a:spcBef>
              <a:spcAft>
                <a:spcPts val="0"/>
              </a:spcAft>
              <a:buClr>
                <a:srgbClr val="000000"/>
              </a:buClr>
              <a:buSzPts val="4200"/>
              <a:buNone/>
              <a:defRPr sz="4200">
                <a:solidFill>
                  <a:srgbClr val="000000"/>
                </a:solidFill>
              </a:defRPr>
            </a:lvl7pPr>
            <a:lvl8pPr lvl="7" rtl="0" algn="ctr">
              <a:spcBef>
                <a:spcPts val="0"/>
              </a:spcBef>
              <a:spcAft>
                <a:spcPts val="0"/>
              </a:spcAft>
              <a:buClr>
                <a:srgbClr val="000000"/>
              </a:buClr>
              <a:buSzPts val="4200"/>
              <a:buNone/>
              <a:defRPr sz="4200">
                <a:solidFill>
                  <a:srgbClr val="000000"/>
                </a:solidFill>
              </a:defRPr>
            </a:lvl8pPr>
            <a:lvl9pPr lvl="8" rtl="0" algn="ctr">
              <a:spcBef>
                <a:spcPts val="0"/>
              </a:spcBef>
              <a:spcAft>
                <a:spcPts val="0"/>
              </a:spcAft>
              <a:buClr>
                <a:srgbClr val="000000"/>
              </a:buClr>
              <a:buSzPts val="4200"/>
              <a:buNone/>
              <a:defRPr sz="4200">
                <a:solidFill>
                  <a:srgbClr val="000000"/>
                </a:solidFill>
              </a:defRPr>
            </a:lvl9pPr>
          </a:lstStyle>
          <a:p/>
        </p:txBody>
      </p:sp>
      <p:sp>
        <p:nvSpPr>
          <p:cNvPr id="55" name="Google Shape;55;p10"/>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2100"/>
              <a:buNone/>
              <a:defRPr sz="2100">
                <a:solidFill>
                  <a:srgbClr val="000000"/>
                </a:solidFill>
              </a:defRPr>
            </a:lvl1pPr>
            <a:lvl2pPr lvl="1" rtl="0" algn="ctr">
              <a:lnSpc>
                <a:spcPct val="100000"/>
              </a:lnSpc>
              <a:spcBef>
                <a:spcPts val="0"/>
              </a:spcBef>
              <a:spcAft>
                <a:spcPts val="0"/>
              </a:spcAft>
              <a:buClr>
                <a:srgbClr val="000000"/>
              </a:buClr>
              <a:buSzPts val="2100"/>
              <a:buNone/>
              <a:defRPr sz="2100">
                <a:solidFill>
                  <a:srgbClr val="000000"/>
                </a:solidFill>
              </a:defRPr>
            </a:lvl2pPr>
            <a:lvl3pPr lvl="2" rtl="0" algn="ctr">
              <a:lnSpc>
                <a:spcPct val="100000"/>
              </a:lnSpc>
              <a:spcBef>
                <a:spcPts val="0"/>
              </a:spcBef>
              <a:spcAft>
                <a:spcPts val="0"/>
              </a:spcAft>
              <a:buClr>
                <a:srgbClr val="000000"/>
              </a:buClr>
              <a:buSzPts val="2100"/>
              <a:buNone/>
              <a:defRPr sz="2100">
                <a:solidFill>
                  <a:srgbClr val="000000"/>
                </a:solidFill>
              </a:defRPr>
            </a:lvl3pPr>
            <a:lvl4pPr lvl="3" rtl="0" algn="ctr">
              <a:lnSpc>
                <a:spcPct val="100000"/>
              </a:lnSpc>
              <a:spcBef>
                <a:spcPts val="0"/>
              </a:spcBef>
              <a:spcAft>
                <a:spcPts val="0"/>
              </a:spcAft>
              <a:buClr>
                <a:srgbClr val="000000"/>
              </a:buClr>
              <a:buSzPts val="2100"/>
              <a:buNone/>
              <a:defRPr sz="2100">
                <a:solidFill>
                  <a:srgbClr val="000000"/>
                </a:solidFill>
              </a:defRPr>
            </a:lvl4pPr>
            <a:lvl5pPr lvl="4" rtl="0" algn="ctr">
              <a:lnSpc>
                <a:spcPct val="100000"/>
              </a:lnSpc>
              <a:spcBef>
                <a:spcPts val="0"/>
              </a:spcBef>
              <a:spcAft>
                <a:spcPts val="0"/>
              </a:spcAft>
              <a:buClr>
                <a:srgbClr val="000000"/>
              </a:buClr>
              <a:buSzPts val="2100"/>
              <a:buNone/>
              <a:defRPr sz="2100">
                <a:solidFill>
                  <a:srgbClr val="000000"/>
                </a:solidFill>
              </a:defRPr>
            </a:lvl5pPr>
            <a:lvl6pPr lvl="5" rtl="0" algn="ctr">
              <a:lnSpc>
                <a:spcPct val="100000"/>
              </a:lnSpc>
              <a:spcBef>
                <a:spcPts val="0"/>
              </a:spcBef>
              <a:spcAft>
                <a:spcPts val="0"/>
              </a:spcAft>
              <a:buClr>
                <a:srgbClr val="000000"/>
              </a:buClr>
              <a:buSzPts val="2100"/>
              <a:buNone/>
              <a:defRPr sz="2100">
                <a:solidFill>
                  <a:srgbClr val="000000"/>
                </a:solidFill>
              </a:defRPr>
            </a:lvl6pPr>
            <a:lvl7pPr lvl="6" rtl="0" algn="ctr">
              <a:lnSpc>
                <a:spcPct val="100000"/>
              </a:lnSpc>
              <a:spcBef>
                <a:spcPts val="0"/>
              </a:spcBef>
              <a:spcAft>
                <a:spcPts val="0"/>
              </a:spcAft>
              <a:buClr>
                <a:srgbClr val="000000"/>
              </a:buClr>
              <a:buSzPts val="2100"/>
              <a:buNone/>
              <a:defRPr sz="2100">
                <a:solidFill>
                  <a:srgbClr val="000000"/>
                </a:solidFill>
              </a:defRPr>
            </a:lvl7pPr>
            <a:lvl8pPr lvl="7" rtl="0" algn="ctr">
              <a:lnSpc>
                <a:spcPct val="100000"/>
              </a:lnSpc>
              <a:spcBef>
                <a:spcPts val="0"/>
              </a:spcBef>
              <a:spcAft>
                <a:spcPts val="0"/>
              </a:spcAft>
              <a:buClr>
                <a:srgbClr val="000000"/>
              </a:buClr>
              <a:buSzPts val="2100"/>
              <a:buNone/>
              <a:defRPr sz="2100">
                <a:solidFill>
                  <a:srgbClr val="000000"/>
                </a:solidFill>
              </a:defRPr>
            </a:lvl8pPr>
            <a:lvl9pPr lvl="8" rtl="0" algn="ctr">
              <a:lnSpc>
                <a:spcPct val="100000"/>
              </a:lnSpc>
              <a:spcBef>
                <a:spcPts val="0"/>
              </a:spcBef>
              <a:spcAft>
                <a:spcPts val="0"/>
              </a:spcAft>
              <a:buClr>
                <a:srgbClr val="000000"/>
              </a:buClr>
              <a:buSzPts val="2100"/>
              <a:buNone/>
              <a:defRPr sz="2100">
                <a:solidFill>
                  <a:srgbClr val="000000"/>
                </a:solidFill>
              </a:defRPr>
            </a:lvl9pPr>
          </a:lstStyle>
          <a:p/>
        </p:txBody>
      </p:sp>
      <p:sp>
        <p:nvSpPr>
          <p:cNvPr id="56" name="Google Shape;56;p1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7" name="Google Shape;57;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latin typeface="Roboto"/>
                <a:ea typeface="Roboto"/>
                <a:cs typeface="Roboto"/>
                <a:sym typeface="Roboto"/>
              </a:defRPr>
            </a:lvl1pPr>
            <a:lvl2pPr lvl="1" rtl="0" algn="r">
              <a:buNone/>
              <a:defRPr sz="1000">
                <a:latin typeface="Roboto"/>
                <a:ea typeface="Roboto"/>
                <a:cs typeface="Roboto"/>
                <a:sym typeface="Roboto"/>
              </a:defRPr>
            </a:lvl2pPr>
            <a:lvl3pPr lvl="2" rtl="0" algn="r">
              <a:buNone/>
              <a:defRPr sz="1000">
                <a:latin typeface="Roboto"/>
                <a:ea typeface="Roboto"/>
                <a:cs typeface="Roboto"/>
                <a:sym typeface="Roboto"/>
              </a:defRPr>
            </a:lvl3pPr>
            <a:lvl4pPr lvl="3" rtl="0" algn="r">
              <a:buNone/>
              <a:defRPr sz="1000">
                <a:latin typeface="Roboto"/>
                <a:ea typeface="Roboto"/>
                <a:cs typeface="Roboto"/>
                <a:sym typeface="Roboto"/>
              </a:defRPr>
            </a:lvl4pPr>
            <a:lvl5pPr lvl="4" rtl="0" algn="r">
              <a:buNone/>
              <a:defRPr sz="1000">
                <a:latin typeface="Roboto"/>
                <a:ea typeface="Roboto"/>
                <a:cs typeface="Roboto"/>
                <a:sym typeface="Roboto"/>
              </a:defRPr>
            </a:lvl5pPr>
            <a:lvl6pPr lvl="5" rtl="0" algn="r">
              <a:buNone/>
              <a:defRPr sz="1000">
                <a:latin typeface="Roboto"/>
                <a:ea typeface="Roboto"/>
                <a:cs typeface="Roboto"/>
                <a:sym typeface="Roboto"/>
              </a:defRPr>
            </a:lvl6pPr>
            <a:lvl7pPr lvl="6" rtl="0" algn="r">
              <a:buNone/>
              <a:defRPr sz="1000">
                <a:latin typeface="Roboto"/>
                <a:ea typeface="Roboto"/>
                <a:cs typeface="Roboto"/>
                <a:sym typeface="Roboto"/>
              </a:defRPr>
            </a:lvl7pPr>
            <a:lvl8pPr lvl="7" rtl="0" algn="r">
              <a:buNone/>
              <a:defRPr sz="1000">
                <a:latin typeface="Roboto"/>
                <a:ea typeface="Roboto"/>
                <a:cs typeface="Roboto"/>
                <a:sym typeface="Roboto"/>
              </a:defRPr>
            </a:lvl8pPr>
            <a:lvl9pPr lvl="8" rtl="0" algn="r">
              <a:buNone/>
              <a:defRPr sz="1000">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hyperlink" Target="https://xkcd.com/1319/"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hyperlink" Target="https://xkcd.com/1319/" TargetMode="External"/><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cs.python.org/3/library/multiprocessing.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Multiprocessing in Python</a:t>
            </a:r>
            <a:endParaRPr/>
          </a:p>
        </p:txBody>
      </p:sp>
      <p:sp>
        <p:nvSpPr>
          <p:cNvPr id="76" name="Google Shape;76;p15"/>
          <p:cNvSpPr txBox="1"/>
          <p:nvPr>
            <p:ph idx="1" type="subTitle"/>
          </p:nvPr>
        </p:nvSpPr>
        <p:spPr>
          <a:xfrm>
            <a:off x="390525" y="2789101"/>
            <a:ext cx="8222100" cy="280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Tucson Python Meetup</a:t>
            </a:r>
            <a:endParaRPr/>
          </a:p>
          <a:p>
            <a:pPr indent="0" lvl="0" marL="0" rtl="0" algn="l">
              <a:spcBef>
                <a:spcPts val="0"/>
              </a:spcBef>
              <a:spcAft>
                <a:spcPts val="0"/>
              </a:spcAft>
              <a:buNone/>
            </a:pPr>
            <a:r>
              <a:rPr lang="en"/>
              <a:t>July 7th 2020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Ian Bertolacci</a:t>
            </a:r>
            <a:endParaRPr/>
          </a:p>
          <a:p>
            <a:pPr indent="0" lvl="0" marL="0" rtl="0" algn="l">
              <a:spcBef>
                <a:spcPts val="0"/>
              </a:spcBef>
              <a:spcAft>
                <a:spcPts val="0"/>
              </a:spcAft>
              <a:buNone/>
            </a:pPr>
            <a:r>
              <a:rPr lang="en"/>
              <a:t>ian-bertolacci.github.io</a:t>
            </a:r>
            <a:endParaRPr/>
          </a:p>
          <a:p>
            <a:pPr indent="0" lvl="0" marL="0" rtl="0" algn="l">
              <a:spcBef>
                <a:spcPts val="0"/>
              </a:spcBef>
              <a:spcAft>
                <a:spcPts val="0"/>
              </a:spcAft>
              <a:buNone/>
            </a:pPr>
            <a:r>
              <a:rPr lang="en"/>
              <a:t>(Available for hire!)</a:t>
            </a:r>
            <a:endParaRPr/>
          </a:p>
          <a:p>
            <a:pPr indent="0" lvl="0" marL="0" rtl="0" algn="l">
              <a:spcBef>
                <a:spcPts val="0"/>
              </a:spcBef>
              <a:spcAft>
                <a:spcPts val="0"/>
              </a:spcAft>
              <a:buNone/>
            </a:pPr>
            <a:r>
              <a:rPr lang="en"/>
              <a:t>Code and materials available at </a:t>
            </a:r>
            <a:r>
              <a:rPr lang="en" sz="1700"/>
              <a:t>github.com/ian-bertolacci/Multiprocessing-in-Python-Tucson-Python-Meetup</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0" y="0"/>
            <a:ext cx="91440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Data Parallelism using </a:t>
            </a:r>
            <a:r>
              <a:rPr lang="en"/>
              <a:t>Pool.map</a:t>
            </a:r>
            <a:endParaRPr/>
          </a:p>
        </p:txBody>
      </p:sp>
      <p:sp>
        <p:nvSpPr>
          <p:cNvPr id="144" name="Google Shape;144;p24"/>
          <p:cNvSpPr txBox="1"/>
          <p:nvPr>
            <p:ph idx="1" type="body"/>
          </p:nvPr>
        </p:nvSpPr>
        <p:spPr>
          <a:xfrm>
            <a:off x="471900" y="880200"/>
            <a:ext cx="8222100" cy="374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Original:</a:t>
            </a:r>
            <a:endParaRPr/>
          </a:p>
          <a:p>
            <a:pPr indent="0" lvl="0" marL="0" rtl="0" algn="l">
              <a:spcBef>
                <a:spcPts val="0"/>
              </a:spcBef>
              <a:spcAft>
                <a:spcPts val="0"/>
              </a:spcAft>
              <a:buNone/>
            </a:pPr>
            <a:r>
              <a:rPr lang="en"/>
              <a:t>added_AB = [ a + b for a, b in zip(A, B)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Parallel:</a:t>
            </a:r>
            <a:endParaRPr/>
          </a:p>
          <a:p>
            <a:pPr indent="0" lvl="0" marL="0" rtl="0" algn="l">
              <a:spcBef>
                <a:spcPts val="0"/>
              </a:spcBef>
              <a:spcAft>
                <a:spcPts val="0"/>
              </a:spcAft>
              <a:buNone/>
            </a:pPr>
            <a:r>
              <a:rPr lang="en"/>
              <a:t>with Pool( processes ) as pool:</a:t>
            </a:r>
            <a:endParaRPr/>
          </a:p>
          <a:p>
            <a:pPr indent="0" lvl="0" marL="0" rtl="0" algn="l">
              <a:spcBef>
                <a:spcPts val="0"/>
              </a:spcBef>
              <a:spcAft>
                <a:spcPts val="0"/>
              </a:spcAft>
              <a:buNone/>
            </a:pPr>
            <a:r>
              <a:rPr lang="en"/>
              <a:t>  added_AB = pool.starmap( operator.add, zip(A, B)  )</a:t>
            </a:r>
            <a:endParaRPr/>
          </a:p>
          <a:p>
            <a:pPr indent="0" lvl="0" marL="0" rtl="0" algn="l">
              <a:spcBef>
                <a:spcPts val="0"/>
              </a:spcBef>
              <a:spcAft>
                <a:spcPts val="0"/>
              </a:spcAft>
              <a:buNone/>
            </a:pPr>
            <a:r>
              <a:t/>
            </a:r>
            <a:endParaRPr/>
          </a:p>
        </p:txBody>
      </p:sp>
      <p:sp>
        <p:nvSpPr>
          <p:cNvPr id="145" name="Google Shape;145;p2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0" y="0"/>
            <a:ext cx="91440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Parallel Reduction using Pool.map</a:t>
            </a:r>
            <a:endParaRPr/>
          </a:p>
        </p:txBody>
      </p:sp>
      <p:sp>
        <p:nvSpPr>
          <p:cNvPr id="151" name="Google Shape;151;p25"/>
          <p:cNvSpPr txBox="1"/>
          <p:nvPr>
            <p:ph idx="1" type="body"/>
          </p:nvPr>
        </p:nvSpPr>
        <p:spPr>
          <a:xfrm>
            <a:off x="471900" y="880200"/>
            <a:ext cx="8222100" cy="381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Original:</a:t>
            </a:r>
            <a:endParaRPr/>
          </a:p>
          <a:p>
            <a:pPr indent="0" lvl="0" marL="0" rtl="0" algn="l">
              <a:spcBef>
                <a:spcPts val="0"/>
              </a:spcBef>
              <a:spcAft>
                <a:spcPts val="0"/>
              </a:spcAft>
              <a:buNone/>
            </a:pPr>
            <a:r>
              <a:rPr lang="en"/>
              <a:t>sum</a:t>
            </a:r>
            <a:r>
              <a:rPr lang="en"/>
              <a:t>_data </a:t>
            </a:r>
            <a:r>
              <a:rPr lang="en"/>
              <a:t>= sum(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Parallel:</a:t>
            </a:r>
            <a:endParaRPr/>
          </a:p>
          <a:p>
            <a:pPr indent="0" lvl="0" marL="0" rtl="0" algn="l">
              <a:spcBef>
                <a:spcPts val="0"/>
              </a:spcBef>
              <a:spcAft>
                <a:spcPts val="0"/>
              </a:spcAft>
              <a:buNone/>
            </a:pPr>
            <a:r>
              <a:rPr lang="en"/>
              <a:t>with Pool( processes ) as pool:</a:t>
            </a:r>
            <a:endParaRPr/>
          </a:p>
          <a:p>
            <a:pPr indent="0" lvl="0" marL="0" rtl="0" algn="l">
              <a:spcBef>
                <a:spcPts val="0"/>
              </a:spcBef>
              <a:spcAft>
                <a:spcPts val="0"/>
              </a:spcAft>
              <a:buNone/>
            </a:pPr>
            <a:r>
              <a:rPr lang="en"/>
              <a:t>  chunk_size = </a:t>
            </a:r>
            <a:r>
              <a:rPr lang="en"/>
              <a:t>int( ceil( len(data)/processes ) )</a:t>
            </a:r>
            <a:endParaRPr/>
          </a:p>
          <a:p>
            <a:pPr indent="0" lvl="0" marL="0" rtl="0" algn="l">
              <a:spcBef>
                <a:spcPts val="0"/>
              </a:spcBef>
              <a:spcAft>
                <a:spcPts val="0"/>
              </a:spcAft>
              <a:buNone/>
            </a:pPr>
            <a:r>
              <a:rPr lang="en"/>
              <a:t>  chunked_work = [ </a:t>
            </a:r>
            <a:endParaRPr/>
          </a:p>
          <a:p>
            <a:pPr indent="0" lvl="0" marL="0" rtl="0" algn="l">
              <a:spcBef>
                <a:spcPts val="0"/>
              </a:spcBef>
              <a:spcAft>
                <a:spcPts val="0"/>
              </a:spcAft>
              <a:buNone/>
            </a:pPr>
            <a:r>
              <a:rPr lang="en"/>
              <a:t>    data[ i : i + chunk_size ] </a:t>
            </a:r>
            <a:endParaRPr/>
          </a:p>
          <a:p>
            <a:pPr indent="0" lvl="0" marL="0" rtl="0" algn="l">
              <a:spcBef>
                <a:spcPts val="0"/>
              </a:spcBef>
              <a:spcAft>
                <a:spcPts val="0"/>
              </a:spcAft>
              <a:buNone/>
            </a:pPr>
            <a:r>
              <a:rPr lang="en"/>
              <a:t>    for i in range( 0, len(data), chunk_size )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partial_sum_data = pool.imap( sum, </a:t>
            </a:r>
            <a:r>
              <a:rPr lang="en"/>
              <a:t>chunked_work, chunksize=1 )</a:t>
            </a:r>
            <a:endParaRPr/>
          </a:p>
          <a:p>
            <a:pPr indent="0" lvl="0" marL="0" rtl="0" algn="l">
              <a:spcBef>
                <a:spcPts val="0"/>
              </a:spcBef>
              <a:spcAft>
                <a:spcPts val="0"/>
              </a:spcAft>
              <a:buNone/>
            </a:pPr>
            <a:r>
              <a:rPr lang="en"/>
              <a:t>  sum_data = sum( partial_sum_data )</a:t>
            </a:r>
            <a:endParaRPr/>
          </a:p>
          <a:p>
            <a:pPr indent="0" lvl="0" marL="0" rtl="0" algn="l">
              <a:spcBef>
                <a:spcPts val="0"/>
              </a:spcBef>
              <a:spcAft>
                <a:spcPts val="0"/>
              </a:spcAft>
              <a:buNone/>
            </a:pPr>
            <a:r>
              <a:t/>
            </a:r>
            <a:endParaRPr/>
          </a:p>
        </p:txBody>
      </p:sp>
      <p:sp>
        <p:nvSpPr>
          <p:cNvPr id="152" name="Google Shape;152;p2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0" y="0"/>
            <a:ext cx="91440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Some Notes on </a:t>
            </a:r>
            <a:r>
              <a:rPr lang="en"/>
              <a:t>Pool.map</a:t>
            </a:r>
            <a:endParaRPr/>
          </a:p>
        </p:txBody>
      </p:sp>
      <p:sp>
        <p:nvSpPr>
          <p:cNvPr id="158" name="Google Shape;158;p26"/>
          <p:cNvSpPr txBox="1"/>
          <p:nvPr>
            <p:ph idx="1" type="body"/>
          </p:nvPr>
        </p:nvSpPr>
        <p:spPr>
          <a:xfrm>
            <a:off x="471900" y="880200"/>
            <a:ext cx="8222100" cy="3749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Careful about order!</a:t>
            </a:r>
            <a:endParaRPr/>
          </a:p>
          <a:p>
            <a:pPr indent="-317500" lvl="1" marL="914400" rtl="0" algn="l">
              <a:spcBef>
                <a:spcPts val="0"/>
              </a:spcBef>
              <a:spcAft>
                <a:spcPts val="0"/>
              </a:spcAft>
              <a:buSzPts val="1400"/>
              <a:buChar char="○"/>
            </a:pPr>
            <a:r>
              <a:rPr lang="en"/>
              <a:t>if order of matters, make sure you're using the correct map function</a:t>
            </a:r>
            <a:endParaRPr/>
          </a:p>
          <a:p>
            <a:pPr indent="-317500" lvl="1" marL="914400" rtl="0" algn="l">
              <a:spcBef>
                <a:spcPts val="0"/>
              </a:spcBef>
              <a:spcAft>
                <a:spcPts val="0"/>
              </a:spcAft>
              <a:buSzPts val="1400"/>
              <a:buChar char="○"/>
            </a:pPr>
            <a:r>
              <a:rPr lang="en"/>
              <a:t>Especially true for reduction operations.</a:t>
            </a:r>
            <a:endParaRPr/>
          </a:p>
          <a:p>
            <a:pPr indent="-342900" lvl="0" marL="457200" rtl="0" algn="l">
              <a:spcBef>
                <a:spcPts val="0"/>
              </a:spcBef>
              <a:spcAft>
                <a:spcPts val="0"/>
              </a:spcAft>
              <a:buSzPts val="1800"/>
              <a:buChar char="●"/>
            </a:pPr>
            <a:r>
              <a:rPr lang="en"/>
              <a:t>A number of different map functions for different needs.</a:t>
            </a:r>
            <a:endParaRPr/>
          </a:p>
          <a:p>
            <a:pPr indent="-317500" lvl="1" marL="914400" rtl="0" algn="l">
              <a:spcBef>
                <a:spcPts val="0"/>
              </a:spcBef>
              <a:spcAft>
                <a:spcPts val="0"/>
              </a:spcAft>
              <a:buSzPts val="1400"/>
              <a:buChar char="○"/>
            </a:pPr>
            <a:r>
              <a:rPr lang="en"/>
              <a:t>Asynchronous</a:t>
            </a:r>
            <a:r>
              <a:rPr lang="en"/>
              <a:t> map</a:t>
            </a:r>
            <a:endParaRPr/>
          </a:p>
          <a:p>
            <a:pPr indent="-317500" lvl="1" marL="914400" rtl="0" algn="l">
              <a:spcBef>
                <a:spcPts val="0"/>
              </a:spcBef>
              <a:spcAft>
                <a:spcPts val="0"/>
              </a:spcAft>
              <a:buSzPts val="1400"/>
              <a:buChar char="○"/>
            </a:pPr>
            <a:r>
              <a:rPr lang="en"/>
              <a:t>Starmap</a:t>
            </a:r>
            <a:endParaRPr/>
          </a:p>
          <a:p>
            <a:pPr indent="-317500" lvl="1" marL="914400" rtl="0" algn="l">
              <a:spcBef>
                <a:spcPts val="0"/>
              </a:spcBef>
              <a:spcAft>
                <a:spcPts val="0"/>
              </a:spcAft>
              <a:buSzPts val="1400"/>
              <a:buChar char="○"/>
            </a:pPr>
            <a:r>
              <a:rPr lang="en"/>
              <a:t>Unordered map</a:t>
            </a:r>
            <a:endParaRPr/>
          </a:p>
          <a:p>
            <a:pPr indent="-317500" lvl="1" marL="914400" rtl="0" algn="l">
              <a:spcBef>
                <a:spcPts val="0"/>
              </a:spcBef>
              <a:spcAft>
                <a:spcPts val="0"/>
              </a:spcAft>
              <a:buSzPts val="1400"/>
              <a:buChar char="○"/>
            </a:pPr>
            <a:r>
              <a:rPr lang="en"/>
              <a:t>Iterable map</a:t>
            </a:r>
            <a:endParaRPr/>
          </a:p>
          <a:p>
            <a:pPr indent="-317500" lvl="1" marL="914400" rtl="0" algn="l">
              <a:spcBef>
                <a:spcPts val="0"/>
              </a:spcBef>
              <a:spcAft>
                <a:spcPts val="0"/>
              </a:spcAft>
              <a:buSzPts val="1400"/>
              <a:buChar char="○"/>
            </a:pPr>
            <a:r>
              <a:rPr lang="en"/>
              <a:t>Combinations of all</a:t>
            </a:r>
            <a:endParaRPr/>
          </a:p>
          <a:p>
            <a:pPr indent="-342900" lvl="0" marL="457200" rtl="0" algn="l">
              <a:spcBef>
                <a:spcPts val="0"/>
              </a:spcBef>
              <a:spcAft>
                <a:spcPts val="0"/>
              </a:spcAft>
              <a:buSzPts val="1800"/>
              <a:buChar char="●"/>
            </a:pPr>
            <a:r>
              <a:t/>
            </a:r>
            <a:endParaRPr/>
          </a:p>
          <a:p>
            <a:pPr indent="0" lvl="0" marL="914400" rtl="0" algn="l">
              <a:spcBef>
                <a:spcPts val="1600"/>
              </a:spcBef>
              <a:spcAft>
                <a:spcPts val="1600"/>
              </a:spcAft>
              <a:buNone/>
            </a:pPr>
            <a:r>
              <a:t/>
            </a:r>
            <a:endParaRPr/>
          </a:p>
        </p:txBody>
      </p:sp>
      <p:sp>
        <p:nvSpPr>
          <p:cNvPr id="159" name="Google Shape;159;p2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0" y="0"/>
            <a:ext cx="91440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Task Parallelism with Pool.apply</a:t>
            </a:r>
            <a:endParaRPr/>
          </a:p>
        </p:txBody>
      </p:sp>
      <p:sp>
        <p:nvSpPr>
          <p:cNvPr id="165" name="Google Shape;165;p2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6" name="Google Shape;166;p27"/>
          <p:cNvSpPr txBox="1"/>
          <p:nvPr>
            <p:ph idx="1" type="body"/>
          </p:nvPr>
        </p:nvSpPr>
        <p:spPr>
          <a:xfrm>
            <a:off x="471900" y="880200"/>
            <a:ext cx="8222100" cy="547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Original:</a:t>
            </a:r>
            <a:endParaRPr/>
          </a:p>
          <a:p>
            <a:pPr indent="0" lvl="0" marL="0" rtl="0" algn="l">
              <a:spcBef>
                <a:spcPts val="0"/>
              </a:spcBef>
              <a:spcAft>
                <a:spcPts val="0"/>
              </a:spcAft>
              <a:buNone/>
            </a:pPr>
            <a:r>
              <a:rPr lang="en"/>
              <a:t>fooized_data = fooize( data )</a:t>
            </a:r>
            <a:br>
              <a:rPr lang="en"/>
            </a:br>
            <a:r>
              <a:rPr lang="en"/>
              <a:t>send_data( fooized_data, server_url )</a:t>
            </a:r>
            <a:br>
              <a:rPr lang="en"/>
            </a:br>
            <a:r>
              <a:rPr lang="en"/>
              <a:t>json_write( fooized_data, "fooized.json"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Parallel:</a:t>
            </a:r>
            <a:endParaRPr/>
          </a:p>
          <a:p>
            <a:pPr indent="0" lvl="0" marL="0" rtl="0" algn="l">
              <a:spcBef>
                <a:spcPts val="0"/>
              </a:spcBef>
              <a:spcAft>
                <a:spcPts val="0"/>
              </a:spcAft>
              <a:buNone/>
            </a:pPr>
            <a:r>
              <a:rPr lang="en"/>
              <a:t>fooized_data = fooize( data )</a:t>
            </a:r>
            <a:endParaRPr/>
          </a:p>
          <a:p>
            <a:pPr indent="0" lvl="0" marL="0" rtl="0" algn="l">
              <a:spcBef>
                <a:spcPts val="0"/>
              </a:spcBef>
              <a:spcAft>
                <a:spcPts val="0"/>
              </a:spcAft>
              <a:buNone/>
            </a:pPr>
            <a:r>
              <a:rPr lang="en"/>
              <a:t>with Pool( processes ) as pool:</a:t>
            </a:r>
            <a:endParaRPr/>
          </a:p>
          <a:p>
            <a:pPr indent="0" lvl="0" marL="0" rtl="0" algn="l">
              <a:spcBef>
                <a:spcPts val="0"/>
              </a:spcBef>
              <a:spcAft>
                <a:spcPts val="0"/>
              </a:spcAft>
              <a:buNone/>
            </a:pPr>
            <a:r>
              <a:rPr lang="en"/>
              <a:t> </a:t>
            </a:r>
            <a:r>
              <a:rPr lang="en"/>
              <a:t> send_async = pool.apply_async</a:t>
            </a:r>
            <a:r>
              <a:rPr lang="en"/>
              <a:t>( send_data, (fooized_data, server_url) )</a:t>
            </a:r>
            <a:endParaRPr/>
          </a:p>
          <a:p>
            <a:pPr indent="0" lvl="0" marL="0" rtl="0" algn="l">
              <a:spcBef>
                <a:spcPts val="0"/>
              </a:spcBef>
              <a:spcAft>
                <a:spcPts val="0"/>
              </a:spcAft>
              <a:buNone/>
            </a:pPr>
            <a:r>
              <a:rPr lang="en"/>
              <a:t>  write</a:t>
            </a:r>
            <a:r>
              <a:rPr lang="en"/>
              <a:t>_async = </a:t>
            </a:r>
            <a:r>
              <a:rPr lang="en"/>
              <a:t>pool.apply_async( json_write, (fooized_data, "fooized.json")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send_result = send_async.get()</a:t>
            </a:r>
            <a:endParaRPr/>
          </a:p>
          <a:p>
            <a:pPr indent="0" lvl="0" marL="0" rtl="0" algn="l">
              <a:spcBef>
                <a:spcPts val="0"/>
              </a:spcBef>
              <a:spcAft>
                <a:spcPts val="0"/>
              </a:spcAft>
              <a:buNone/>
            </a:pPr>
            <a:r>
              <a:rPr lang="en"/>
              <a:t> write_result = write_async.get()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0" y="0"/>
            <a:ext cx="91440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Task Parallelism with Process</a:t>
            </a:r>
            <a:endParaRPr/>
          </a:p>
        </p:txBody>
      </p:sp>
      <p:sp>
        <p:nvSpPr>
          <p:cNvPr id="172" name="Google Shape;172;p2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3" name="Google Shape;173;p28"/>
          <p:cNvSpPr txBox="1"/>
          <p:nvPr>
            <p:ph idx="1" type="body"/>
          </p:nvPr>
        </p:nvSpPr>
        <p:spPr>
          <a:xfrm>
            <a:off x="471900" y="880200"/>
            <a:ext cx="8222100" cy="547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Original:</a:t>
            </a:r>
            <a:endParaRPr/>
          </a:p>
          <a:p>
            <a:pPr indent="0" lvl="0" marL="0" rtl="0" algn="l">
              <a:spcBef>
                <a:spcPts val="0"/>
              </a:spcBef>
              <a:spcAft>
                <a:spcPts val="0"/>
              </a:spcAft>
              <a:buNone/>
            </a:pPr>
            <a:r>
              <a:rPr lang="en"/>
              <a:t>fooized_data = fooize( data )</a:t>
            </a:r>
            <a:br>
              <a:rPr lang="en"/>
            </a:br>
            <a:r>
              <a:rPr lang="en"/>
              <a:t>send_data( fooized_data, server_url )</a:t>
            </a:r>
            <a:br>
              <a:rPr lang="en"/>
            </a:br>
            <a:r>
              <a:rPr lang="en"/>
              <a:t>json_write( fooized_data, "fooized.json"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Parallel:</a:t>
            </a:r>
            <a:endParaRPr/>
          </a:p>
          <a:p>
            <a:pPr indent="0" lvl="0" marL="0" rtl="0" algn="l">
              <a:spcBef>
                <a:spcPts val="0"/>
              </a:spcBef>
              <a:spcAft>
                <a:spcPts val="0"/>
              </a:spcAft>
              <a:buNone/>
            </a:pPr>
            <a:r>
              <a:rPr lang="en"/>
              <a:t>fooized_data = fooize( data )</a:t>
            </a:r>
            <a:endParaRPr/>
          </a:p>
          <a:p>
            <a:pPr indent="0" lvl="0" marL="0" rtl="0" algn="l">
              <a:spcBef>
                <a:spcPts val="0"/>
              </a:spcBef>
              <a:spcAft>
                <a:spcPts val="0"/>
              </a:spcAft>
              <a:buNone/>
            </a:pPr>
            <a:r>
              <a:rPr lang="en"/>
              <a:t>processes = [</a:t>
            </a:r>
            <a:endParaRPr/>
          </a:p>
          <a:p>
            <a:pPr indent="0" lvl="0" marL="0" rtl="0" algn="l">
              <a:spcBef>
                <a:spcPts val="0"/>
              </a:spcBef>
              <a:spcAft>
                <a:spcPts val="0"/>
              </a:spcAft>
              <a:buNone/>
            </a:pPr>
            <a:r>
              <a:rPr lang="en"/>
              <a:t>  Process( target=send_data, args=(fooized_data, server_url) ),</a:t>
            </a:r>
            <a:endParaRPr/>
          </a:p>
          <a:p>
            <a:pPr indent="0" lvl="0" marL="0" rtl="0" algn="l">
              <a:spcBef>
                <a:spcPts val="0"/>
              </a:spcBef>
              <a:spcAft>
                <a:spcPts val="0"/>
              </a:spcAft>
              <a:buNone/>
            </a:pPr>
            <a:r>
              <a:rPr lang="en"/>
              <a:t>  Process( target=json_write, args=(fooized_data, "fooized.json")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for process in processes: process.start()</a:t>
            </a:r>
            <a:endParaRPr/>
          </a:p>
          <a:p>
            <a:pPr indent="0" lvl="0" marL="0" rtl="0" algn="l">
              <a:spcBef>
                <a:spcPts val="0"/>
              </a:spcBef>
              <a:spcAft>
                <a:spcPts val="0"/>
              </a:spcAft>
              <a:buNone/>
            </a:pPr>
            <a:r>
              <a:rPr lang="en"/>
              <a:t>for process in processes: process.join()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0" y="0"/>
            <a:ext cx="91440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Process Communication and Shared Data</a:t>
            </a:r>
            <a:endParaRPr/>
          </a:p>
        </p:txBody>
      </p:sp>
      <p:sp>
        <p:nvSpPr>
          <p:cNvPr id="179" name="Google Shape;179;p29"/>
          <p:cNvSpPr txBox="1"/>
          <p:nvPr>
            <p:ph idx="1" type="body"/>
          </p:nvPr>
        </p:nvSpPr>
        <p:spPr>
          <a:xfrm>
            <a:off x="471900" y="880200"/>
            <a:ext cx="8222100" cy="3749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Different t</a:t>
            </a:r>
            <a:r>
              <a:rPr lang="en"/>
              <a:t>asks may be independent until they need to share data.</a:t>
            </a:r>
            <a:endParaRPr/>
          </a:p>
          <a:p>
            <a:pPr indent="-342900" lvl="0" marL="457200" rtl="0" algn="l">
              <a:spcBef>
                <a:spcPts val="0"/>
              </a:spcBef>
              <a:spcAft>
                <a:spcPts val="0"/>
              </a:spcAft>
              <a:buSzPts val="1800"/>
              <a:buChar char="●"/>
            </a:pPr>
            <a:r>
              <a:rPr lang="en"/>
              <a:t>Direct communication:</a:t>
            </a:r>
            <a:endParaRPr/>
          </a:p>
          <a:p>
            <a:pPr indent="-317500" lvl="1" marL="914400" rtl="0" algn="l">
              <a:spcBef>
                <a:spcPts val="0"/>
              </a:spcBef>
              <a:spcAft>
                <a:spcPts val="0"/>
              </a:spcAft>
              <a:buSzPts val="1400"/>
              <a:buChar char="○"/>
            </a:pPr>
            <a:r>
              <a:rPr lang="en"/>
              <a:t>Pipes: connects two processes, can be bi-directional (Not covered here)</a:t>
            </a:r>
            <a:endParaRPr/>
          </a:p>
          <a:p>
            <a:pPr indent="-317500" lvl="1" marL="914400" rtl="0" algn="l">
              <a:spcBef>
                <a:spcPts val="0"/>
              </a:spcBef>
              <a:spcAft>
                <a:spcPts val="0"/>
              </a:spcAft>
              <a:buSzPts val="1400"/>
              <a:buChar char="○"/>
            </a:pPr>
            <a:r>
              <a:rPr lang="en"/>
              <a:t>Queues: many-to-many FIFO queue</a:t>
            </a:r>
            <a:endParaRPr/>
          </a:p>
          <a:p>
            <a:pPr indent="-342900" lvl="0" marL="457200" rtl="0" algn="l">
              <a:spcBef>
                <a:spcPts val="0"/>
              </a:spcBef>
              <a:spcAft>
                <a:spcPts val="0"/>
              </a:spcAft>
              <a:buSzPts val="1800"/>
              <a:buChar char="●"/>
            </a:pPr>
            <a:r>
              <a:rPr lang="en"/>
              <a:t>Shared Data/Memory</a:t>
            </a:r>
            <a:endParaRPr/>
          </a:p>
          <a:p>
            <a:pPr indent="-317500" lvl="1" marL="914400" rtl="0" algn="l">
              <a:spcBef>
                <a:spcPts val="0"/>
              </a:spcBef>
              <a:spcAft>
                <a:spcPts val="0"/>
              </a:spcAft>
              <a:buSzPts val="1400"/>
              <a:buChar char="○"/>
            </a:pPr>
            <a:r>
              <a:rPr lang="en"/>
              <a:t>Values: wraps a C type variable with a lock.</a:t>
            </a:r>
            <a:endParaRPr/>
          </a:p>
          <a:p>
            <a:pPr indent="-317500" lvl="1" marL="914400" rtl="0" algn="l">
              <a:spcBef>
                <a:spcPts val="0"/>
              </a:spcBef>
              <a:spcAft>
                <a:spcPts val="0"/>
              </a:spcAft>
              <a:buSzPts val="1400"/>
              <a:buChar char="○"/>
            </a:pPr>
            <a:r>
              <a:rPr lang="en"/>
              <a:t>Arrays: wraps an array of C type values with a lock.</a:t>
            </a:r>
            <a:endParaRPr/>
          </a:p>
        </p:txBody>
      </p:sp>
      <p:sp>
        <p:nvSpPr>
          <p:cNvPr id="180" name="Google Shape;180;p2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0" y="0"/>
            <a:ext cx="91440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Queue</a:t>
            </a:r>
            <a:endParaRPr/>
          </a:p>
        </p:txBody>
      </p:sp>
      <p:sp>
        <p:nvSpPr>
          <p:cNvPr id="186" name="Google Shape;186;p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7" name="Google Shape;187;p30"/>
          <p:cNvSpPr txBox="1"/>
          <p:nvPr>
            <p:ph idx="1" type="body"/>
          </p:nvPr>
        </p:nvSpPr>
        <p:spPr>
          <a:xfrm>
            <a:off x="471900" y="880200"/>
            <a:ext cx="3999900" cy="228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def make_work( queue, N ):</a:t>
            </a:r>
            <a:endParaRPr sz="2000"/>
          </a:p>
          <a:p>
            <a:pPr indent="0" lvl="0" marL="0" rtl="0" algn="l">
              <a:spcBef>
                <a:spcPts val="0"/>
              </a:spcBef>
              <a:spcAft>
                <a:spcPts val="0"/>
              </a:spcAft>
              <a:buNone/>
            </a:pPr>
            <a:r>
              <a:rPr lang="en" sz="2000"/>
              <a:t>  for work in range(N):</a:t>
            </a:r>
            <a:endParaRPr sz="2000"/>
          </a:p>
          <a:p>
            <a:pPr indent="0" lvl="0" marL="0" rtl="0" algn="l">
              <a:spcBef>
                <a:spcPts val="0"/>
              </a:spcBef>
              <a:spcAft>
                <a:spcPts val="0"/>
              </a:spcAft>
              <a:buNone/>
            </a:pPr>
            <a:r>
              <a:rPr lang="en" sz="2000"/>
              <a:t>    queue.put( work )</a:t>
            </a:r>
            <a:endParaRPr sz="2000"/>
          </a:p>
          <a:p>
            <a:pPr indent="0" lvl="0" marL="0" rtl="0" algn="l">
              <a:spcBef>
                <a:spcPts val="0"/>
              </a:spcBef>
              <a:spcAft>
                <a:spcPts val="0"/>
              </a:spcAft>
              <a:buNone/>
            </a:pPr>
            <a:r>
              <a:rPr lang="en" sz="2000"/>
              <a:t>  queue.put("dead")</a:t>
            </a:r>
            <a:endParaRPr sz="2000"/>
          </a:p>
        </p:txBody>
      </p:sp>
      <p:sp>
        <p:nvSpPr>
          <p:cNvPr id="188" name="Google Shape;188;p30"/>
          <p:cNvSpPr txBox="1"/>
          <p:nvPr>
            <p:ph idx="2" type="body"/>
          </p:nvPr>
        </p:nvSpPr>
        <p:spPr>
          <a:xfrm>
            <a:off x="4694250" y="880200"/>
            <a:ext cx="3999900" cy="228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def do_work( queue ):</a:t>
            </a:r>
            <a:endParaRPr sz="2000"/>
          </a:p>
          <a:p>
            <a:pPr indent="0" lvl="0" marL="0" rtl="0" algn="l">
              <a:spcBef>
                <a:spcPts val="0"/>
              </a:spcBef>
              <a:spcAft>
                <a:spcPts val="0"/>
              </a:spcAft>
              <a:buNone/>
            </a:pPr>
            <a:r>
              <a:rPr lang="en" sz="2000"/>
              <a:t>  while True:</a:t>
            </a:r>
            <a:endParaRPr sz="2000"/>
          </a:p>
          <a:p>
            <a:pPr indent="0" lvl="0" marL="0" rtl="0" algn="l">
              <a:spcBef>
                <a:spcPts val="0"/>
              </a:spcBef>
              <a:spcAft>
                <a:spcPts val="0"/>
              </a:spcAft>
              <a:buNone/>
            </a:pPr>
            <a:r>
              <a:rPr lang="en" sz="2000"/>
              <a:t>    work = queue.get()</a:t>
            </a:r>
            <a:endParaRPr sz="2000"/>
          </a:p>
          <a:p>
            <a:pPr indent="0" lvl="0" marL="0" rtl="0" algn="l">
              <a:spcBef>
                <a:spcPts val="0"/>
              </a:spcBef>
              <a:spcAft>
                <a:spcPts val="0"/>
              </a:spcAft>
              <a:buNone/>
            </a:pPr>
            <a:r>
              <a:rPr lang="en" sz="2000"/>
              <a:t>    if work == "dead":</a:t>
            </a:r>
            <a:endParaRPr sz="2000"/>
          </a:p>
          <a:p>
            <a:pPr indent="0" lvl="0" marL="0" rtl="0" algn="l">
              <a:spcBef>
                <a:spcPts val="0"/>
              </a:spcBef>
              <a:spcAft>
                <a:spcPts val="0"/>
              </a:spcAft>
              <a:buNone/>
            </a:pPr>
            <a:r>
              <a:rPr lang="en" sz="2000"/>
              <a:t>      break</a:t>
            </a:r>
            <a:endParaRPr sz="2000"/>
          </a:p>
          <a:p>
            <a:pPr indent="0" lvl="0" marL="0" rtl="0" algn="l">
              <a:spcBef>
                <a:spcPts val="0"/>
              </a:spcBef>
              <a:spcAft>
                <a:spcPts val="0"/>
              </a:spcAft>
              <a:buNone/>
            </a:pPr>
            <a:r>
              <a:rPr lang="en" sz="2000"/>
              <a:t>    print( f"got {work}" )</a:t>
            </a:r>
            <a:endParaRPr sz="2000"/>
          </a:p>
        </p:txBody>
      </p:sp>
      <p:sp>
        <p:nvSpPr>
          <p:cNvPr id="189" name="Google Shape;189;p30"/>
          <p:cNvSpPr txBox="1"/>
          <p:nvPr>
            <p:ph idx="3"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0" name="Google Shape;190;p30"/>
          <p:cNvSpPr txBox="1"/>
          <p:nvPr>
            <p:ph idx="1" type="body"/>
          </p:nvPr>
        </p:nvSpPr>
        <p:spPr>
          <a:xfrm>
            <a:off x="471900" y="3272700"/>
            <a:ext cx="8051700" cy="228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 main</a:t>
            </a:r>
            <a:endParaRPr sz="2000"/>
          </a:p>
          <a:p>
            <a:pPr indent="0" lvl="0" marL="0" rtl="0" algn="l">
              <a:spcBef>
                <a:spcPts val="0"/>
              </a:spcBef>
              <a:spcAft>
                <a:spcPts val="0"/>
              </a:spcAft>
              <a:buNone/>
            </a:pPr>
            <a:r>
              <a:rPr lang="en" sz="2000"/>
              <a:t>items = 100</a:t>
            </a:r>
            <a:endParaRPr sz="2000"/>
          </a:p>
          <a:p>
            <a:pPr indent="0" lvl="0" marL="0" rtl="0" algn="l">
              <a:spcBef>
                <a:spcPts val="0"/>
              </a:spcBef>
              <a:spcAft>
                <a:spcPts val="0"/>
              </a:spcAft>
              <a:buNone/>
            </a:pPr>
            <a:r>
              <a:rPr lang="en" sz="2000"/>
              <a:t>work_queue = Queue()</a:t>
            </a:r>
            <a:endParaRPr sz="2000"/>
          </a:p>
          <a:p>
            <a:pPr indent="0" lvl="0" marL="0" rtl="0" algn="l">
              <a:spcBef>
                <a:spcPts val="0"/>
              </a:spcBef>
              <a:spcAft>
                <a:spcPts val="0"/>
              </a:spcAft>
              <a:buNone/>
            </a:pPr>
            <a:r>
              <a:rPr lang="en" sz="2000"/>
              <a:t>Process( target = make_work, args =(work_queue, items) ).start()</a:t>
            </a:r>
            <a:endParaRPr sz="2000"/>
          </a:p>
          <a:p>
            <a:pPr indent="0" lvl="0" marL="0" rtl="0" algn="l">
              <a:spcBef>
                <a:spcPts val="0"/>
              </a:spcBef>
              <a:spcAft>
                <a:spcPts val="0"/>
              </a:spcAft>
              <a:buNone/>
            </a:pPr>
            <a:r>
              <a:rPr lang="en" sz="2000"/>
              <a:t>Process( target = do_work,      args =(work_queue, )           ).start()</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0" y="0"/>
            <a:ext cx="91440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Value</a:t>
            </a:r>
            <a:endParaRPr/>
          </a:p>
        </p:txBody>
      </p:sp>
      <p:sp>
        <p:nvSpPr>
          <p:cNvPr id="196" name="Google Shape;196;p3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7" name="Google Shape;197;p31"/>
          <p:cNvSpPr txBox="1"/>
          <p:nvPr>
            <p:ph idx="1" type="body"/>
          </p:nvPr>
        </p:nvSpPr>
        <p:spPr>
          <a:xfrm>
            <a:off x="471900" y="880200"/>
            <a:ext cx="3999900" cy="228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def writer( counter  ):</a:t>
            </a:r>
            <a:endParaRPr sz="2000"/>
          </a:p>
          <a:p>
            <a:pPr indent="0" lvl="0" marL="0" rtl="0" algn="l">
              <a:spcBef>
                <a:spcPts val="0"/>
              </a:spcBef>
              <a:spcAft>
                <a:spcPts val="0"/>
              </a:spcAft>
              <a:buNone/>
            </a:pPr>
            <a:r>
              <a:rPr lang="en" sz="2000"/>
              <a:t>  with counter.get_lock():</a:t>
            </a:r>
            <a:endParaRPr sz="2000"/>
          </a:p>
          <a:p>
            <a:pPr indent="0" lvl="0" marL="0" rtl="0" algn="l">
              <a:spcBef>
                <a:spcPts val="0"/>
              </a:spcBef>
              <a:spcAft>
                <a:spcPts val="0"/>
              </a:spcAft>
              <a:buNone/>
            </a:pPr>
            <a:r>
              <a:rPr lang="en" sz="2000"/>
              <a:t>    while True:</a:t>
            </a:r>
            <a:endParaRPr sz="2000"/>
          </a:p>
          <a:p>
            <a:pPr indent="0" lvl="0" marL="0" rtl="0" algn="l">
              <a:spcBef>
                <a:spcPts val="0"/>
              </a:spcBef>
              <a:spcAft>
                <a:spcPts val="1600"/>
              </a:spcAft>
              <a:buNone/>
            </a:pPr>
            <a:r>
              <a:rPr lang="en" sz="2000"/>
              <a:t>      counter.value += 1</a:t>
            </a:r>
            <a:endParaRPr sz="2000"/>
          </a:p>
        </p:txBody>
      </p:sp>
      <p:sp>
        <p:nvSpPr>
          <p:cNvPr id="198" name="Google Shape;198;p31"/>
          <p:cNvSpPr txBox="1"/>
          <p:nvPr>
            <p:ph idx="2" type="body"/>
          </p:nvPr>
        </p:nvSpPr>
        <p:spPr>
          <a:xfrm>
            <a:off x="4694250" y="880200"/>
            <a:ext cx="3999900" cy="228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def reader( counter ):</a:t>
            </a:r>
            <a:endParaRPr sz="2000"/>
          </a:p>
          <a:p>
            <a:pPr indent="0" lvl="0" marL="0" rtl="0" algn="l">
              <a:spcBef>
                <a:spcPts val="0"/>
              </a:spcBef>
              <a:spcAft>
                <a:spcPts val="0"/>
              </a:spcAft>
              <a:buNone/>
            </a:pPr>
            <a:r>
              <a:rPr lang="en" sz="2000"/>
              <a:t>  while True:</a:t>
            </a:r>
            <a:endParaRPr sz="2000"/>
          </a:p>
          <a:p>
            <a:pPr indent="0" lvl="0" marL="0" rtl="0" algn="l">
              <a:spcBef>
                <a:spcPts val="0"/>
              </a:spcBef>
              <a:spcAft>
                <a:spcPts val="0"/>
              </a:spcAft>
              <a:buNone/>
            </a:pPr>
            <a:r>
              <a:rPr lang="en" sz="2000"/>
              <a:t>      print( counter.value )</a:t>
            </a:r>
            <a:endParaRPr sz="2000"/>
          </a:p>
          <a:p>
            <a:pPr indent="0" lvl="0" marL="0" rtl="0" algn="l">
              <a:spcBef>
                <a:spcPts val="0"/>
              </a:spcBef>
              <a:spcAft>
                <a:spcPts val="0"/>
              </a:spcAft>
              <a:buNone/>
            </a:pPr>
            <a:r>
              <a:t/>
            </a:r>
            <a:endParaRPr sz="2000"/>
          </a:p>
        </p:txBody>
      </p:sp>
      <p:sp>
        <p:nvSpPr>
          <p:cNvPr id="199" name="Google Shape;199;p31"/>
          <p:cNvSpPr txBox="1"/>
          <p:nvPr>
            <p:ph idx="3"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0" name="Google Shape;200;p31"/>
          <p:cNvSpPr txBox="1"/>
          <p:nvPr>
            <p:ph idx="1" type="body"/>
          </p:nvPr>
        </p:nvSpPr>
        <p:spPr>
          <a:xfrm>
            <a:off x="471900" y="3272700"/>
            <a:ext cx="8051700" cy="228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a:t>
            </a:r>
            <a:r>
              <a:rPr lang="en" sz="2000"/>
              <a:t> main</a:t>
            </a:r>
            <a:endParaRPr sz="2000"/>
          </a:p>
          <a:p>
            <a:pPr indent="0" lvl="0" marL="0" rtl="0" algn="l">
              <a:spcBef>
                <a:spcPts val="0"/>
              </a:spcBef>
              <a:spcAft>
                <a:spcPts val="0"/>
              </a:spcAft>
              <a:buNone/>
            </a:pPr>
            <a:r>
              <a:rPr lang="en" sz="2000"/>
              <a:t>shared_value = Value( "i", 0 )</a:t>
            </a:r>
            <a:endParaRPr sz="2000"/>
          </a:p>
          <a:p>
            <a:pPr indent="0" lvl="0" marL="0" rtl="0" algn="l">
              <a:spcBef>
                <a:spcPts val="0"/>
              </a:spcBef>
              <a:spcAft>
                <a:spcPts val="0"/>
              </a:spcAft>
              <a:buNone/>
            </a:pPr>
            <a:r>
              <a:rPr lang="en" sz="2000"/>
              <a:t>Process( target = make_work, args =(shared_value, ) ).start()</a:t>
            </a:r>
            <a:endParaRPr sz="2000"/>
          </a:p>
          <a:p>
            <a:pPr indent="0" lvl="0" marL="0" rtl="0" algn="l">
              <a:spcBef>
                <a:spcPts val="0"/>
              </a:spcBef>
              <a:spcAft>
                <a:spcPts val="0"/>
              </a:spcAft>
              <a:buNone/>
            </a:pPr>
            <a:r>
              <a:rPr lang="en" sz="2000"/>
              <a:t>Process( target = do_work,      args =(shared_value, ) ).start()</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1600"/>
              </a:spcBef>
              <a:spcAft>
                <a:spcPts val="0"/>
              </a:spcAft>
              <a:buNone/>
            </a:pPr>
            <a:r>
              <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6" name="Google Shape;206;p32"/>
          <p:cNvPicPr preferRelativeResize="0"/>
          <p:nvPr/>
        </p:nvPicPr>
        <p:blipFill rotWithShape="1">
          <a:blip r:embed="rId3">
            <a:alphaModFix/>
          </a:blip>
          <a:srcRect b="0" l="50000" r="0" t="0"/>
          <a:stretch/>
        </p:blipFill>
        <p:spPr>
          <a:xfrm>
            <a:off x="4572000" y="941650"/>
            <a:ext cx="2857500" cy="3990975"/>
          </a:xfrm>
          <a:prstGeom prst="rect">
            <a:avLst/>
          </a:prstGeom>
          <a:noFill/>
          <a:ln>
            <a:noFill/>
          </a:ln>
        </p:spPr>
      </p:pic>
      <p:sp>
        <p:nvSpPr>
          <p:cNvPr id="207" name="Google Shape;207;p32"/>
          <p:cNvSpPr txBox="1"/>
          <p:nvPr>
            <p:ph type="title"/>
          </p:nvPr>
        </p:nvSpPr>
        <p:spPr>
          <a:xfrm>
            <a:off x="0" y="0"/>
            <a:ext cx="91440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But What About Non-ctype Shared Memory?</a:t>
            </a:r>
            <a:endParaRPr/>
          </a:p>
        </p:txBody>
      </p:sp>
      <p:sp>
        <p:nvSpPr>
          <p:cNvPr id="208" name="Google Shape;208;p32"/>
          <p:cNvSpPr/>
          <p:nvPr/>
        </p:nvSpPr>
        <p:spPr>
          <a:xfrm>
            <a:off x="1530075" y="856100"/>
            <a:ext cx="5983800" cy="4207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9" name="Google Shape;209;p32"/>
          <p:cNvPicPr preferRelativeResize="0"/>
          <p:nvPr/>
        </p:nvPicPr>
        <p:blipFill rotWithShape="1">
          <a:blip r:embed="rId3">
            <a:alphaModFix/>
          </a:blip>
          <a:srcRect b="0" l="0" r="50000" t="0"/>
          <a:stretch/>
        </p:blipFill>
        <p:spPr>
          <a:xfrm>
            <a:off x="1714500" y="941650"/>
            <a:ext cx="2857500" cy="3990975"/>
          </a:xfrm>
          <a:prstGeom prst="rect">
            <a:avLst/>
          </a:prstGeom>
          <a:noFill/>
          <a:ln>
            <a:noFill/>
          </a:ln>
        </p:spPr>
      </p:pic>
      <p:sp>
        <p:nvSpPr>
          <p:cNvPr id="210" name="Google Shape;210;p32"/>
          <p:cNvSpPr txBox="1"/>
          <p:nvPr/>
        </p:nvSpPr>
        <p:spPr>
          <a:xfrm rot="1352504">
            <a:off x="1459429" y="2545048"/>
            <a:ext cx="6092244" cy="611954"/>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rgbClr val="FFFFFF"/>
                </a:solidFill>
                <a:latin typeface="Roboto"/>
                <a:ea typeface="Roboto"/>
                <a:cs typeface="Roboto"/>
                <a:sym typeface="Roboto"/>
              </a:rPr>
              <a:t>Managed Proxy Objects probably???</a:t>
            </a:r>
            <a:endParaRPr sz="2900">
              <a:solidFill>
                <a:srgbClr val="FFFFF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0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0" y="0"/>
            <a:ext cx="91440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Synchronization</a:t>
            </a:r>
            <a:endParaRPr/>
          </a:p>
        </p:txBody>
      </p:sp>
      <p:sp>
        <p:nvSpPr>
          <p:cNvPr id="216" name="Google Shape;216;p33"/>
          <p:cNvSpPr txBox="1"/>
          <p:nvPr>
            <p:ph idx="1" type="body"/>
          </p:nvPr>
        </p:nvSpPr>
        <p:spPr>
          <a:xfrm>
            <a:off x="471900" y="880200"/>
            <a:ext cx="8222100" cy="3749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Lock</a:t>
            </a:r>
            <a:endParaRPr/>
          </a:p>
          <a:p>
            <a:pPr indent="-317500" lvl="1" marL="914400" rtl="0" algn="l">
              <a:spcBef>
                <a:spcPts val="0"/>
              </a:spcBef>
              <a:spcAft>
                <a:spcPts val="0"/>
              </a:spcAft>
              <a:buSzPts val="1400"/>
              <a:buChar char="○"/>
            </a:pPr>
            <a:r>
              <a:rPr lang="en"/>
              <a:t>Mutual exclusion (of code sections and/or data)</a:t>
            </a:r>
            <a:endParaRPr/>
          </a:p>
          <a:p>
            <a:pPr indent="-317500" lvl="1" marL="914400" rtl="0" algn="l">
              <a:spcBef>
                <a:spcPts val="0"/>
              </a:spcBef>
              <a:spcAft>
                <a:spcPts val="0"/>
              </a:spcAft>
              <a:buSzPts val="1400"/>
              <a:buChar char="○"/>
            </a:pPr>
            <a:r>
              <a:rPr lang="en"/>
              <a:t>A process acquires the lock </a:t>
            </a:r>
            <a:r>
              <a:rPr lang="en" u="sng"/>
              <a:t>then</a:t>
            </a:r>
            <a:r>
              <a:rPr lang="en"/>
              <a:t> releases the lock</a:t>
            </a:r>
            <a:endParaRPr/>
          </a:p>
          <a:p>
            <a:pPr indent="-342900" lvl="0" marL="457200" rtl="0" algn="l">
              <a:spcBef>
                <a:spcPts val="0"/>
              </a:spcBef>
              <a:spcAft>
                <a:spcPts val="0"/>
              </a:spcAft>
              <a:buSzPts val="1800"/>
              <a:buChar char="●"/>
            </a:pPr>
            <a:r>
              <a:rPr lang="en"/>
              <a:t>Event: </a:t>
            </a:r>
            <a:endParaRPr/>
          </a:p>
          <a:p>
            <a:pPr indent="-317500" lvl="1" marL="914400" rtl="0" algn="l">
              <a:spcBef>
                <a:spcPts val="0"/>
              </a:spcBef>
              <a:spcAft>
                <a:spcPts val="0"/>
              </a:spcAft>
              <a:buSzPts val="1400"/>
              <a:buChar char="○"/>
            </a:pPr>
            <a:r>
              <a:rPr lang="en"/>
              <a:t>Many-on-one ordering</a:t>
            </a:r>
            <a:endParaRPr/>
          </a:p>
          <a:p>
            <a:pPr indent="-317500" lvl="1" marL="914400" rtl="0" algn="l">
              <a:spcBef>
                <a:spcPts val="0"/>
              </a:spcBef>
              <a:spcAft>
                <a:spcPts val="0"/>
              </a:spcAft>
              <a:buSzPts val="1400"/>
              <a:buChar char="○"/>
            </a:pPr>
            <a:r>
              <a:rPr lang="en"/>
              <a:t>One-or-more </a:t>
            </a:r>
            <a:r>
              <a:rPr lang="en"/>
              <a:t>processes </a:t>
            </a:r>
            <a:r>
              <a:rPr lang="en"/>
              <a:t>wait on the event, a single process triggers it, unblocking all</a:t>
            </a:r>
            <a:endParaRPr/>
          </a:p>
          <a:p>
            <a:pPr indent="-342900" lvl="0" marL="457200" rtl="0" algn="l">
              <a:spcBef>
                <a:spcPts val="0"/>
              </a:spcBef>
              <a:spcAft>
                <a:spcPts val="0"/>
              </a:spcAft>
              <a:buSzPts val="1800"/>
              <a:buChar char="●"/>
            </a:pPr>
            <a:r>
              <a:rPr lang="en"/>
              <a:t>Condition: </a:t>
            </a:r>
            <a:endParaRPr/>
          </a:p>
          <a:p>
            <a:pPr indent="-317500" lvl="1" marL="914400" rtl="0" algn="l">
              <a:spcBef>
                <a:spcPts val="0"/>
              </a:spcBef>
              <a:spcAft>
                <a:spcPts val="0"/>
              </a:spcAft>
              <a:buSzPts val="1400"/>
              <a:buChar char="○"/>
            </a:pPr>
            <a:r>
              <a:rPr lang="en"/>
              <a:t>Conditional mutual exclusion (think lock + event)</a:t>
            </a:r>
            <a:endParaRPr/>
          </a:p>
          <a:p>
            <a:pPr indent="-317500" lvl="1" marL="914400" rtl="0" algn="l">
              <a:spcBef>
                <a:spcPts val="0"/>
              </a:spcBef>
              <a:spcAft>
                <a:spcPts val="0"/>
              </a:spcAft>
              <a:buSzPts val="1400"/>
              <a:buChar char="○"/>
            </a:pPr>
            <a:r>
              <a:rPr lang="en"/>
              <a:t>Process waits, another process unblocks</a:t>
            </a:r>
            <a:endParaRPr/>
          </a:p>
          <a:p>
            <a:pPr indent="-342900" lvl="0" marL="457200" rtl="0" algn="l">
              <a:spcBef>
                <a:spcPts val="0"/>
              </a:spcBef>
              <a:spcAft>
                <a:spcPts val="0"/>
              </a:spcAft>
              <a:buSzPts val="1800"/>
              <a:buChar char="●"/>
            </a:pPr>
            <a:r>
              <a:rPr lang="en"/>
              <a:t>Barriers:</a:t>
            </a:r>
            <a:endParaRPr/>
          </a:p>
          <a:p>
            <a:pPr indent="-317500" lvl="1" marL="914400" rtl="0" algn="l">
              <a:spcBef>
                <a:spcPts val="0"/>
              </a:spcBef>
              <a:spcAft>
                <a:spcPts val="0"/>
              </a:spcAft>
              <a:buSzPts val="1400"/>
              <a:buChar char="○"/>
            </a:pPr>
            <a:r>
              <a:rPr lang="en"/>
              <a:t>Many-on-many ordering</a:t>
            </a:r>
            <a:endParaRPr/>
          </a:p>
          <a:p>
            <a:pPr indent="-317500" lvl="1" marL="914400" rtl="0" algn="l">
              <a:spcBef>
                <a:spcPts val="0"/>
              </a:spcBef>
              <a:spcAft>
                <a:spcPts val="0"/>
              </a:spcAft>
              <a:buSzPts val="1400"/>
              <a:buChar char="○"/>
            </a:pPr>
            <a:r>
              <a:rPr lang="en"/>
              <a:t>All processes* must reach and wait at the barrier before all can proceed</a:t>
            </a:r>
            <a:endParaRPr/>
          </a:p>
          <a:p>
            <a:pPr indent="-342900" lvl="0" marL="457200" rtl="0" algn="l">
              <a:spcBef>
                <a:spcPts val="0"/>
              </a:spcBef>
              <a:spcAft>
                <a:spcPts val="0"/>
              </a:spcAft>
              <a:buSzPts val="1800"/>
              <a:buChar char="●"/>
            </a:pPr>
            <a:r>
              <a:rPr lang="en"/>
              <a:t>Semaphore/BoundedSemaphore:</a:t>
            </a:r>
            <a:endParaRPr/>
          </a:p>
          <a:p>
            <a:pPr indent="-317500" lvl="1" marL="914400" rtl="0" algn="l">
              <a:spcBef>
                <a:spcPts val="0"/>
              </a:spcBef>
              <a:spcAft>
                <a:spcPts val="0"/>
              </a:spcAft>
              <a:buSzPts val="1400"/>
              <a:buChar char="○"/>
            </a:pPr>
            <a:r>
              <a:rPr lang="en"/>
              <a:t>Capacity exclusion (think lock that can be opened by at most N keys simultaneously)</a:t>
            </a:r>
            <a:endParaRPr/>
          </a:p>
          <a:p>
            <a:pPr indent="-317500" lvl="1" marL="914400" rtl="0" algn="l">
              <a:spcBef>
                <a:spcPts val="0"/>
              </a:spcBef>
              <a:spcAft>
                <a:spcPts val="0"/>
              </a:spcAft>
              <a:buSzPts val="1400"/>
              <a:buChar char="○"/>
            </a:pPr>
            <a:r>
              <a:rPr lang="en"/>
              <a:t>Only N processes may </a:t>
            </a:r>
            <a:r>
              <a:rPr lang="en"/>
              <a:t>acquire</a:t>
            </a:r>
            <a:r>
              <a:rPr lang="en"/>
              <a:t> the semaphore simultaneously</a:t>
            </a:r>
            <a:endParaRPr/>
          </a:p>
        </p:txBody>
      </p:sp>
      <p:sp>
        <p:nvSpPr>
          <p:cNvPr id="217" name="Google Shape;217;p3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0" y="0"/>
            <a:ext cx="91440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Python Performance Disclaimer</a:t>
            </a:r>
            <a:endParaRPr/>
          </a:p>
        </p:txBody>
      </p:sp>
      <p:sp>
        <p:nvSpPr>
          <p:cNvPr id="82" name="Google Shape;82;p16"/>
          <p:cNvSpPr txBox="1"/>
          <p:nvPr>
            <p:ph idx="1" type="body"/>
          </p:nvPr>
        </p:nvSpPr>
        <p:spPr>
          <a:xfrm>
            <a:off x="471900" y="880200"/>
            <a:ext cx="8222100" cy="3749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Python is </a:t>
            </a:r>
            <a:r>
              <a:rPr lang="en" u="sng"/>
              <a:t>not</a:t>
            </a:r>
            <a:r>
              <a:rPr lang="en"/>
              <a:t> a high performance programming language</a:t>
            </a:r>
            <a:r>
              <a:rPr lang="en"/>
              <a:t>.</a:t>
            </a:r>
            <a:endParaRPr/>
          </a:p>
          <a:p>
            <a:pPr indent="-317500" lvl="1" marL="914400" rtl="0" algn="l">
              <a:spcBef>
                <a:spcPts val="0"/>
              </a:spcBef>
              <a:spcAft>
                <a:spcPts val="0"/>
              </a:spcAft>
              <a:buSzPts val="1400"/>
              <a:buChar char="○"/>
            </a:pPr>
            <a:r>
              <a:rPr lang="en"/>
              <a:t>Write in a faster language if you need extremely fast applications</a:t>
            </a:r>
            <a:r>
              <a:rPr lang="en"/>
              <a:t>.</a:t>
            </a:r>
            <a:endParaRPr/>
          </a:p>
          <a:p>
            <a:pPr indent="-342900" lvl="0" marL="457200" rtl="0" algn="l">
              <a:spcBef>
                <a:spcPts val="0"/>
              </a:spcBef>
              <a:spcAft>
                <a:spcPts val="0"/>
              </a:spcAft>
              <a:buSzPts val="1800"/>
              <a:buChar char="●"/>
            </a:pPr>
            <a:r>
              <a:rPr lang="en"/>
              <a:t>Use fast libraries!</a:t>
            </a:r>
            <a:endParaRPr/>
          </a:p>
          <a:p>
            <a:pPr indent="-317500" lvl="1" marL="914400" rtl="0" algn="l">
              <a:spcBef>
                <a:spcPts val="0"/>
              </a:spcBef>
              <a:spcAft>
                <a:spcPts val="0"/>
              </a:spcAft>
              <a:buSzPts val="1400"/>
              <a:buChar char="○"/>
            </a:pPr>
            <a:r>
              <a:rPr lang="en"/>
              <a:t>Have fast implementations (though unlikely to be parallel)</a:t>
            </a:r>
            <a:r>
              <a:rPr lang="en"/>
              <a:t>.</a:t>
            </a:r>
            <a:endParaRPr/>
          </a:p>
          <a:p>
            <a:pPr indent="-317500" lvl="1" marL="914400" rtl="0" algn="l">
              <a:spcBef>
                <a:spcPts val="0"/>
              </a:spcBef>
              <a:spcAft>
                <a:spcPts val="0"/>
              </a:spcAft>
              <a:buSzPts val="1400"/>
              <a:buChar char="○"/>
            </a:pPr>
            <a:r>
              <a:rPr lang="en"/>
              <a:t>NumPy, SciPy, Pandas, et</a:t>
            </a:r>
            <a:r>
              <a:rPr lang="en"/>
              <a:t>c</a:t>
            </a:r>
            <a:endParaRPr b="1"/>
          </a:p>
        </p:txBody>
      </p:sp>
      <p:sp>
        <p:nvSpPr>
          <p:cNvPr id="83" name="Google Shape;83;p1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0" y="0"/>
            <a:ext cx="91440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Lock</a:t>
            </a:r>
            <a:endParaRPr/>
          </a:p>
        </p:txBody>
      </p:sp>
      <p:sp>
        <p:nvSpPr>
          <p:cNvPr id="223" name="Google Shape;223;p3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4" name="Google Shape;224;p34"/>
          <p:cNvSpPr txBox="1"/>
          <p:nvPr>
            <p:ph idx="1" type="body"/>
          </p:nvPr>
        </p:nvSpPr>
        <p:spPr>
          <a:xfrm>
            <a:off x="471900" y="880200"/>
            <a:ext cx="3999900" cy="228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def worker( id, array ):</a:t>
            </a:r>
            <a:endParaRPr sz="2000"/>
          </a:p>
          <a:p>
            <a:pPr indent="0" lvl="0" marL="0" rtl="0" algn="l">
              <a:spcBef>
                <a:spcPts val="0"/>
              </a:spcBef>
              <a:spcAft>
                <a:spcPts val="0"/>
              </a:spcAft>
              <a:buNone/>
            </a:pPr>
            <a:r>
              <a:rPr lang="en" sz="2000"/>
              <a:t>  while True:</a:t>
            </a:r>
            <a:endParaRPr sz="2000"/>
          </a:p>
          <a:p>
            <a:pPr indent="0" lvl="0" marL="0" rtl="0" algn="l">
              <a:spcBef>
                <a:spcPts val="0"/>
              </a:spcBef>
              <a:spcAft>
                <a:spcPts val="0"/>
              </a:spcAft>
              <a:buNone/>
            </a:pPr>
            <a:r>
              <a:rPr lang="en" sz="2000"/>
              <a:t>    array[id] += 1</a:t>
            </a:r>
            <a:endParaRPr sz="2000"/>
          </a:p>
          <a:p>
            <a:pPr indent="0" lvl="0" marL="0" rtl="0" algn="l">
              <a:spcBef>
                <a:spcPts val="0"/>
              </a:spcBef>
              <a:spcAft>
                <a:spcPts val="0"/>
              </a:spcAft>
              <a:buNone/>
            </a:pPr>
            <a:r>
              <a:t/>
            </a:r>
            <a:endParaRPr sz="2000"/>
          </a:p>
        </p:txBody>
      </p:sp>
      <p:sp>
        <p:nvSpPr>
          <p:cNvPr id="225" name="Google Shape;225;p34"/>
          <p:cNvSpPr txBox="1"/>
          <p:nvPr>
            <p:ph idx="2" type="body"/>
          </p:nvPr>
        </p:nvSpPr>
        <p:spPr>
          <a:xfrm>
            <a:off x="4694250" y="880200"/>
            <a:ext cx="3999900" cy="228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def printer( id, lock, array ):</a:t>
            </a:r>
            <a:endParaRPr sz="2000"/>
          </a:p>
          <a:p>
            <a:pPr indent="0" lvl="0" marL="0" rtl="0" algn="l">
              <a:spcBef>
                <a:spcPts val="0"/>
              </a:spcBef>
              <a:spcAft>
                <a:spcPts val="0"/>
              </a:spcAft>
              <a:buNone/>
            </a:pPr>
            <a:r>
              <a:rPr lang="en" sz="2000"/>
              <a:t>  while True:</a:t>
            </a:r>
            <a:endParaRPr sz="2000"/>
          </a:p>
          <a:p>
            <a:pPr indent="0" lvl="0" marL="0" rtl="0" algn="l">
              <a:spcBef>
                <a:spcPts val="0"/>
              </a:spcBef>
              <a:spcAft>
                <a:spcPts val="0"/>
              </a:spcAft>
              <a:buNone/>
            </a:pPr>
            <a:r>
              <a:rPr lang="en" sz="2000"/>
              <a:t>    sleep( 1 )</a:t>
            </a:r>
            <a:endParaRPr sz="2000"/>
          </a:p>
          <a:p>
            <a:pPr indent="0" lvl="0" marL="0" rtl="0" algn="l">
              <a:spcBef>
                <a:spcPts val="0"/>
              </a:spcBef>
              <a:spcAft>
                <a:spcPts val="0"/>
              </a:spcAft>
              <a:buNone/>
            </a:pPr>
            <a:r>
              <a:rPr lang="en" sz="2000"/>
              <a:t>    with lock:</a:t>
            </a:r>
            <a:endParaRPr sz="2000"/>
          </a:p>
          <a:p>
            <a:pPr indent="0" lvl="0" marL="0" rtl="0" algn="l">
              <a:spcBef>
                <a:spcPts val="0"/>
              </a:spcBef>
              <a:spcAft>
                <a:spcPts val="0"/>
              </a:spcAft>
              <a:buNone/>
            </a:pPr>
            <a:r>
              <a:rPr lang="en" sz="2000"/>
              <a:t>      for v in array:</a:t>
            </a:r>
            <a:endParaRPr sz="2000"/>
          </a:p>
          <a:p>
            <a:pPr indent="0" lvl="0" marL="0" rtl="0" algn="l">
              <a:spcBef>
                <a:spcPts val="0"/>
              </a:spcBef>
              <a:spcAft>
                <a:spcPts val="0"/>
              </a:spcAft>
              <a:buNone/>
            </a:pPr>
            <a:r>
              <a:rPr lang="en" sz="2000"/>
              <a:t>        print( f"({id}) {v}"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sp>
        <p:nvSpPr>
          <p:cNvPr id="226" name="Google Shape;226;p34"/>
          <p:cNvSpPr txBox="1"/>
          <p:nvPr>
            <p:ph idx="3"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7" name="Google Shape;227;p34"/>
          <p:cNvSpPr txBox="1"/>
          <p:nvPr>
            <p:ph idx="1" type="body"/>
          </p:nvPr>
        </p:nvSpPr>
        <p:spPr>
          <a:xfrm>
            <a:off x="471900" y="3272700"/>
            <a:ext cx="8051700" cy="228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 main</a:t>
            </a:r>
            <a:endParaRPr sz="1900"/>
          </a:p>
          <a:p>
            <a:pPr indent="0" lvl="0" marL="0" rtl="0" algn="l">
              <a:spcBef>
                <a:spcPts val="0"/>
              </a:spcBef>
              <a:spcAft>
                <a:spcPts val="0"/>
              </a:spcAft>
              <a:buNone/>
            </a:pPr>
            <a:r>
              <a:rPr lang="en" sz="1900"/>
              <a:t>array = Array( "i", [0] * workers )</a:t>
            </a:r>
            <a:endParaRPr sz="1900"/>
          </a:p>
          <a:p>
            <a:pPr indent="0" lvl="0" marL="0" rtl="0" algn="l">
              <a:spcBef>
                <a:spcPts val="0"/>
              </a:spcBef>
              <a:spcAft>
                <a:spcPts val="0"/>
              </a:spcAft>
              <a:buNone/>
            </a:pPr>
            <a:r>
              <a:rPr lang="en" sz="1900"/>
              <a:t>lock = Lock()</a:t>
            </a:r>
            <a:endParaRPr sz="1900"/>
          </a:p>
          <a:p>
            <a:pPr indent="0" lvl="0" marL="0" rtl="0" algn="l">
              <a:spcBef>
                <a:spcPts val="0"/>
              </a:spcBef>
              <a:spcAft>
                <a:spcPts val="0"/>
              </a:spcAft>
              <a:buNone/>
            </a:pPr>
            <a:r>
              <a:rPr lang="en" sz="1900"/>
              <a:t>[ Process( target = </a:t>
            </a:r>
            <a:r>
              <a:rPr lang="en" sz="1900"/>
              <a:t>worker</a:t>
            </a:r>
            <a:r>
              <a:rPr lang="en" sz="1900"/>
              <a:t>, args = (id, array) ).start() for id in … ]</a:t>
            </a:r>
            <a:endParaRPr sz="1900"/>
          </a:p>
          <a:p>
            <a:pPr indent="0" lvl="0" marL="0" rtl="0" algn="l">
              <a:spcBef>
                <a:spcPts val="0"/>
              </a:spcBef>
              <a:spcAft>
                <a:spcPts val="0"/>
              </a:spcAft>
              <a:buNone/>
            </a:pPr>
            <a:r>
              <a:rPr lang="en" sz="1900"/>
              <a:t>[ Process( target = printer, args = (id, array, lock ) ).start() for id in … ]</a:t>
            </a:r>
            <a:endParaRPr sz="19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5"/>
          <p:cNvSpPr txBox="1"/>
          <p:nvPr>
            <p:ph idx="4294967295" type="title"/>
          </p:nvPr>
        </p:nvSpPr>
        <p:spPr>
          <a:xfrm>
            <a:off x="0" y="0"/>
            <a:ext cx="91440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Deadlocking</a:t>
            </a:r>
            <a:endParaRPr/>
          </a:p>
        </p:txBody>
      </p:sp>
      <p:sp>
        <p:nvSpPr>
          <p:cNvPr id="233" name="Google Shape;233;p35"/>
          <p:cNvSpPr txBox="1"/>
          <p:nvPr>
            <p:ph idx="1" type="body"/>
          </p:nvPr>
        </p:nvSpPr>
        <p:spPr>
          <a:xfrm>
            <a:off x="471900" y="880200"/>
            <a:ext cx="8222100" cy="2016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Processes can acquire multiple locks.</a:t>
            </a:r>
            <a:endParaRPr/>
          </a:p>
          <a:p>
            <a:pPr indent="-342900" lvl="0" marL="457200" rtl="0" algn="l">
              <a:spcBef>
                <a:spcPts val="0"/>
              </a:spcBef>
              <a:spcAft>
                <a:spcPts val="0"/>
              </a:spcAft>
              <a:buSzPts val="1800"/>
              <a:buChar char="●"/>
            </a:pPr>
            <a:r>
              <a:rPr lang="en"/>
              <a:t>Deadlock occurs when two processes hold locks (a, b) while trying to acquire the other (b, a)</a:t>
            </a:r>
            <a:endParaRPr/>
          </a:p>
          <a:p>
            <a:pPr indent="-342900" lvl="0" marL="457200" rtl="0" algn="l">
              <a:spcBef>
                <a:spcPts val="0"/>
              </a:spcBef>
              <a:spcAft>
                <a:spcPts val="0"/>
              </a:spcAft>
              <a:buSzPts val="1800"/>
              <a:buChar char="●"/>
            </a:pPr>
            <a:r>
              <a:rPr lang="en"/>
              <a:t>Neither can progress, essentially halting the program.</a:t>
            </a:r>
            <a:endParaRPr/>
          </a:p>
          <a:p>
            <a:pPr indent="-342900" lvl="0" marL="457200" rtl="0" algn="l">
              <a:spcBef>
                <a:spcPts val="0"/>
              </a:spcBef>
              <a:spcAft>
                <a:spcPts val="0"/>
              </a:spcAft>
              <a:buSzPts val="1800"/>
              <a:buChar char="●"/>
            </a:pPr>
            <a:r>
              <a:rPr lang="en"/>
              <a:t>Easy to avoid if process will ever only hold one lock simultaneously.</a:t>
            </a:r>
            <a:endParaRPr/>
          </a:p>
          <a:p>
            <a:pPr indent="-342900" lvl="0" marL="457200" rtl="0" algn="l">
              <a:spcBef>
                <a:spcPts val="0"/>
              </a:spcBef>
              <a:spcAft>
                <a:spcPts val="0"/>
              </a:spcAft>
              <a:buSzPts val="1800"/>
              <a:buChar char="●"/>
            </a:pPr>
            <a:r>
              <a:rPr lang="en"/>
              <a:t>Hard to avoid otherwise.</a:t>
            </a:r>
            <a:endParaRPr/>
          </a:p>
          <a:p>
            <a:pPr indent="0" lvl="0" marL="457200" rtl="0" algn="l">
              <a:spcBef>
                <a:spcPts val="1600"/>
              </a:spcBef>
              <a:spcAft>
                <a:spcPts val="1600"/>
              </a:spcAft>
              <a:buNone/>
            </a:pPr>
            <a:r>
              <a:t/>
            </a:r>
            <a:endParaRPr/>
          </a:p>
        </p:txBody>
      </p:sp>
      <p:sp>
        <p:nvSpPr>
          <p:cNvPr id="234" name="Google Shape;234;p3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5" name="Google Shape;235;p35"/>
          <p:cNvSpPr txBox="1"/>
          <p:nvPr/>
        </p:nvSpPr>
        <p:spPr>
          <a:xfrm>
            <a:off x="471900" y="3008700"/>
            <a:ext cx="3681000" cy="152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a:ea typeface="Roboto"/>
                <a:cs typeface="Roboto"/>
                <a:sym typeface="Roboto"/>
              </a:rPr>
              <a:t>def foo( lock_a, lock_b ):</a:t>
            </a:r>
            <a:endParaRPr sz="1800">
              <a:latin typeface="Roboto"/>
              <a:ea typeface="Roboto"/>
              <a:cs typeface="Roboto"/>
              <a:sym typeface="Roboto"/>
            </a:endParaRPr>
          </a:p>
          <a:p>
            <a:pPr indent="0" lvl="0" marL="0" rtl="0" algn="l">
              <a:lnSpc>
                <a:spcPct val="115000"/>
              </a:lnSpc>
              <a:spcBef>
                <a:spcPts val="0"/>
              </a:spcBef>
              <a:spcAft>
                <a:spcPts val="0"/>
              </a:spcAft>
              <a:buNone/>
            </a:pPr>
            <a:r>
              <a:rPr lang="en" sz="1800">
                <a:latin typeface="Roboto"/>
                <a:ea typeface="Roboto"/>
                <a:cs typeface="Roboto"/>
                <a:sym typeface="Roboto"/>
              </a:rPr>
              <a:t>  with lock_a:</a:t>
            </a:r>
            <a:endParaRPr sz="1800">
              <a:latin typeface="Roboto"/>
              <a:ea typeface="Roboto"/>
              <a:cs typeface="Roboto"/>
              <a:sym typeface="Roboto"/>
            </a:endParaRPr>
          </a:p>
          <a:p>
            <a:pPr indent="0" lvl="0" marL="0" rtl="0" algn="l">
              <a:lnSpc>
                <a:spcPct val="115000"/>
              </a:lnSpc>
              <a:spcBef>
                <a:spcPts val="0"/>
              </a:spcBef>
              <a:spcAft>
                <a:spcPts val="0"/>
              </a:spcAft>
              <a:buNone/>
            </a:pPr>
            <a:r>
              <a:rPr lang="en" sz="1800">
                <a:latin typeface="Roboto"/>
                <a:ea typeface="Roboto"/>
                <a:cs typeface="Roboto"/>
                <a:sym typeface="Roboto"/>
              </a:rPr>
              <a:t>    with lock_b:</a:t>
            </a:r>
            <a:endParaRPr sz="1800">
              <a:latin typeface="Roboto"/>
              <a:ea typeface="Roboto"/>
              <a:cs typeface="Roboto"/>
              <a:sym typeface="Roboto"/>
            </a:endParaRPr>
          </a:p>
          <a:p>
            <a:pPr indent="0" lvl="0" marL="0" rtl="0" algn="l">
              <a:lnSpc>
                <a:spcPct val="115000"/>
              </a:lnSpc>
              <a:spcBef>
                <a:spcPts val="0"/>
              </a:spcBef>
              <a:spcAft>
                <a:spcPts val="0"/>
              </a:spcAft>
              <a:buNone/>
            </a:pPr>
            <a:r>
              <a:rPr lang="en" sz="1800">
                <a:latin typeface="Roboto"/>
                <a:ea typeface="Roboto"/>
                <a:cs typeface="Roboto"/>
                <a:sym typeface="Roboto"/>
              </a:rPr>
              <a:t>      … stuff ...</a:t>
            </a:r>
            <a:endParaRPr sz="1800">
              <a:latin typeface="Roboto"/>
              <a:ea typeface="Roboto"/>
              <a:cs typeface="Roboto"/>
              <a:sym typeface="Roboto"/>
            </a:endParaRPr>
          </a:p>
        </p:txBody>
      </p:sp>
      <p:sp>
        <p:nvSpPr>
          <p:cNvPr id="236" name="Google Shape;236;p35"/>
          <p:cNvSpPr txBox="1"/>
          <p:nvPr/>
        </p:nvSpPr>
        <p:spPr>
          <a:xfrm>
            <a:off x="4842550" y="3008700"/>
            <a:ext cx="3681000" cy="152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a:ea typeface="Roboto"/>
                <a:cs typeface="Roboto"/>
                <a:sym typeface="Roboto"/>
              </a:rPr>
              <a:t>def bar( lock_a, lock_b ):</a:t>
            </a:r>
            <a:endParaRPr sz="1800">
              <a:latin typeface="Roboto"/>
              <a:ea typeface="Roboto"/>
              <a:cs typeface="Roboto"/>
              <a:sym typeface="Roboto"/>
            </a:endParaRPr>
          </a:p>
          <a:p>
            <a:pPr indent="0" lvl="0" marL="0" rtl="0" algn="l">
              <a:lnSpc>
                <a:spcPct val="115000"/>
              </a:lnSpc>
              <a:spcBef>
                <a:spcPts val="0"/>
              </a:spcBef>
              <a:spcAft>
                <a:spcPts val="0"/>
              </a:spcAft>
              <a:buNone/>
            </a:pPr>
            <a:r>
              <a:rPr lang="en" sz="1800">
                <a:latin typeface="Roboto"/>
                <a:ea typeface="Roboto"/>
                <a:cs typeface="Roboto"/>
                <a:sym typeface="Roboto"/>
              </a:rPr>
              <a:t>  with lock_b:</a:t>
            </a:r>
            <a:endParaRPr sz="1800">
              <a:latin typeface="Roboto"/>
              <a:ea typeface="Roboto"/>
              <a:cs typeface="Roboto"/>
              <a:sym typeface="Roboto"/>
            </a:endParaRPr>
          </a:p>
          <a:p>
            <a:pPr indent="0" lvl="0" marL="0" rtl="0" algn="l">
              <a:lnSpc>
                <a:spcPct val="115000"/>
              </a:lnSpc>
              <a:spcBef>
                <a:spcPts val="0"/>
              </a:spcBef>
              <a:spcAft>
                <a:spcPts val="0"/>
              </a:spcAft>
              <a:buNone/>
            </a:pPr>
            <a:r>
              <a:rPr lang="en" sz="1800">
                <a:latin typeface="Roboto"/>
                <a:ea typeface="Roboto"/>
                <a:cs typeface="Roboto"/>
                <a:sym typeface="Roboto"/>
              </a:rPr>
              <a:t>    with lock_a:</a:t>
            </a:r>
            <a:endParaRPr sz="1800">
              <a:latin typeface="Roboto"/>
              <a:ea typeface="Roboto"/>
              <a:cs typeface="Roboto"/>
              <a:sym typeface="Roboto"/>
            </a:endParaRPr>
          </a:p>
          <a:p>
            <a:pPr indent="0" lvl="0" marL="0" rtl="0" algn="l">
              <a:lnSpc>
                <a:spcPct val="115000"/>
              </a:lnSpc>
              <a:spcBef>
                <a:spcPts val="0"/>
              </a:spcBef>
              <a:spcAft>
                <a:spcPts val="0"/>
              </a:spcAft>
              <a:buNone/>
            </a:pPr>
            <a:r>
              <a:rPr lang="en" sz="1800">
                <a:latin typeface="Roboto"/>
                <a:ea typeface="Roboto"/>
                <a:cs typeface="Roboto"/>
                <a:sym typeface="Roboto"/>
              </a:rPr>
              <a:t>      … stuff ...</a:t>
            </a:r>
            <a:endParaRPr sz="1800">
              <a:latin typeface="Roboto"/>
              <a:ea typeface="Roboto"/>
              <a:cs typeface="Roboto"/>
              <a:sym typeface="Roboto"/>
            </a:endParaRPr>
          </a:p>
          <a:p>
            <a:pPr indent="0" lvl="0" marL="0" rtl="0" algn="l">
              <a:lnSpc>
                <a:spcPct val="115000"/>
              </a:lnSpc>
              <a:spcBef>
                <a:spcPts val="0"/>
              </a:spcBef>
              <a:spcAft>
                <a:spcPts val="1600"/>
              </a:spcAft>
              <a:buNone/>
            </a:pPr>
            <a:r>
              <a:t/>
            </a:r>
            <a:endParaRPr sz="18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6"/>
          <p:cNvSpPr txBox="1"/>
          <p:nvPr>
            <p:ph idx="4294967295" type="title"/>
          </p:nvPr>
        </p:nvSpPr>
        <p:spPr>
          <a:xfrm>
            <a:off x="0" y="0"/>
            <a:ext cx="91440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Event and Barrier</a:t>
            </a:r>
            <a:endParaRPr/>
          </a:p>
        </p:txBody>
      </p:sp>
      <p:sp>
        <p:nvSpPr>
          <p:cNvPr id="242" name="Google Shape;242;p36"/>
          <p:cNvSpPr txBox="1"/>
          <p:nvPr>
            <p:ph idx="1" type="body"/>
          </p:nvPr>
        </p:nvSpPr>
        <p:spPr>
          <a:xfrm>
            <a:off x="471900" y="880200"/>
            <a:ext cx="3999900" cy="266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def writer( id, array, barrier, event ):</a:t>
            </a:r>
            <a:endParaRPr sz="1800"/>
          </a:p>
          <a:p>
            <a:pPr indent="0" lvl="0" marL="0" rtl="0" algn="l">
              <a:spcBef>
                <a:spcPts val="0"/>
              </a:spcBef>
              <a:spcAft>
                <a:spcPts val="0"/>
              </a:spcAft>
              <a:buNone/>
            </a:pPr>
            <a:r>
              <a:rPr lang="en" sz="1800"/>
              <a:t>  while True:</a:t>
            </a:r>
            <a:endParaRPr sz="1800"/>
          </a:p>
          <a:p>
            <a:pPr indent="0" lvl="0" marL="0" rtl="0" algn="l">
              <a:spcBef>
                <a:spcPts val="0"/>
              </a:spcBef>
              <a:spcAft>
                <a:spcPts val="0"/>
              </a:spcAft>
              <a:buNone/>
            </a:pPr>
            <a:r>
              <a:rPr lang="en" sz="1800"/>
              <a:t>    event.wait()</a:t>
            </a:r>
            <a:endParaRPr sz="1800"/>
          </a:p>
          <a:p>
            <a:pPr indent="0" lvl="0" marL="0" rtl="0" algn="l">
              <a:spcBef>
                <a:spcPts val="0"/>
              </a:spcBef>
              <a:spcAft>
                <a:spcPts val="0"/>
              </a:spcAft>
              <a:buNone/>
            </a:pPr>
            <a:r>
              <a:rPr lang="en" sz="1800"/>
              <a:t>    while </a:t>
            </a:r>
            <a:r>
              <a:rPr lang="en" sz="1800"/>
              <a:t>event.is_set()</a:t>
            </a:r>
            <a:r>
              <a:rPr lang="en" sz="1800"/>
              <a:t>:</a:t>
            </a:r>
            <a:endParaRPr sz="1800"/>
          </a:p>
          <a:p>
            <a:pPr indent="0" lvl="0" marL="0" rtl="0" algn="l">
              <a:spcBef>
                <a:spcPts val="0"/>
              </a:spcBef>
              <a:spcAft>
                <a:spcPts val="0"/>
              </a:spcAft>
              <a:buNone/>
            </a:pPr>
            <a:r>
              <a:rPr lang="en" sz="1800"/>
              <a:t>      array[id] += 1</a:t>
            </a:r>
            <a:endParaRPr sz="1800"/>
          </a:p>
          <a:p>
            <a:pPr indent="0" lvl="0" marL="0" rtl="0" algn="l">
              <a:spcBef>
                <a:spcPts val="0"/>
              </a:spcBef>
              <a:spcAft>
                <a:spcPts val="0"/>
              </a:spcAft>
              <a:buNone/>
            </a:pPr>
            <a:r>
              <a:rPr lang="en" sz="1800"/>
              <a:t>    barrier.wait()</a:t>
            </a:r>
            <a:endParaRPr sz="1800"/>
          </a:p>
          <a:p>
            <a:pPr indent="0" lvl="0" marL="0" rtl="0" algn="l">
              <a:spcBef>
                <a:spcPts val="0"/>
              </a:spcBef>
              <a:spcAft>
                <a:spcPts val="0"/>
              </a:spcAft>
              <a:buNone/>
            </a:pPr>
            <a:r>
              <a:t/>
            </a:r>
            <a:endParaRPr sz="1800"/>
          </a:p>
        </p:txBody>
      </p:sp>
      <p:sp>
        <p:nvSpPr>
          <p:cNvPr id="243" name="Google Shape;243;p36"/>
          <p:cNvSpPr txBox="1"/>
          <p:nvPr>
            <p:ph idx="3"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4" name="Google Shape;244;p3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5" name="Google Shape;245;p36"/>
          <p:cNvSpPr txBox="1"/>
          <p:nvPr>
            <p:ph idx="2" type="body"/>
          </p:nvPr>
        </p:nvSpPr>
        <p:spPr>
          <a:xfrm>
            <a:off x="4694250" y="880200"/>
            <a:ext cx="3999900" cy="266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def safe_reader( array, wbarrier, rbarrier, event ):</a:t>
            </a:r>
            <a:endParaRPr sz="1800"/>
          </a:p>
          <a:p>
            <a:pPr indent="0" lvl="0" marL="0" rtl="0" algn="l">
              <a:spcBef>
                <a:spcPts val="0"/>
              </a:spcBef>
              <a:spcAft>
                <a:spcPts val="0"/>
              </a:spcAft>
              <a:buNone/>
            </a:pPr>
            <a:r>
              <a:rPr lang="en" sz="1800"/>
              <a:t>  while True:</a:t>
            </a:r>
            <a:endParaRPr sz="1800"/>
          </a:p>
          <a:p>
            <a:pPr indent="0" lvl="0" marL="0" rtl="0" algn="l">
              <a:spcBef>
                <a:spcPts val="0"/>
              </a:spcBef>
              <a:spcAft>
                <a:spcPts val="0"/>
              </a:spcAft>
              <a:buNone/>
            </a:pPr>
            <a:r>
              <a:rPr lang="en" sz="1800"/>
              <a:t>    sleep( 1 )</a:t>
            </a:r>
            <a:endParaRPr sz="1800"/>
          </a:p>
          <a:p>
            <a:pPr indent="0" lvl="0" marL="0" rtl="0" algn="l">
              <a:spcBef>
                <a:spcPts val="0"/>
              </a:spcBef>
              <a:spcAft>
                <a:spcPts val="0"/>
              </a:spcAft>
              <a:buNone/>
            </a:pPr>
            <a:r>
              <a:rPr lang="en" sz="1800"/>
              <a:t>    event.clear()</a:t>
            </a:r>
            <a:endParaRPr sz="1800"/>
          </a:p>
          <a:p>
            <a:pPr indent="0" lvl="0" marL="0" rtl="0" algn="l">
              <a:spcBef>
                <a:spcPts val="0"/>
              </a:spcBef>
              <a:spcAft>
                <a:spcPts val="0"/>
              </a:spcAft>
              <a:buNone/>
            </a:pPr>
            <a:r>
              <a:rPr lang="en" sz="1800"/>
              <a:t>    wbarrier.wait()</a:t>
            </a:r>
            <a:endParaRPr sz="1800"/>
          </a:p>
          <a:p>
            <a:pPr indent="0" lvl="0" marL="0" rtl="0" algn="l">
              <a:spcBef>
                <a:spcPts val="0"/>
              </a:spcBef>
              <a:spcAft>
                <a:spcPts val="0"/>
              </a:spcAft>
              <a:buNone/>
            </a:pPr>
            <a:r>
              <a:rPr lang="en" sz="1800"/>
              <a:t>    local_copy = [ v for v in array ]</a:t>
            </a:r>
            <a:endParaRPr sz="1800"/>
          </a:p>
          <a:p>
            <a:pPr indent="0" lvl="0" marL="0" rtl="0" algn="l">
              <a:spcBef>
                <a:spcPts val="0"/>
              </a:spcBef>
              <a:spcAft>
                <a:spcPts val="0"/>
              </a:spcAft>
              <a:buNone/>
            </a:pPr>
            <a:r>
              <a:rPr lang="en" sz="1800"/>
              <a:t>    rbarrier.wait()</a:t>
            </a:r>
            <a:endParaRPr sz="1800"/>
          </a:p>
          <a:p>
            <a:pPr indent="0" lvl="0" marL="0" rtl="0" algn="l">
              <a:spcBef>
                <a:spcPts val="0"/>
              </a:spcBef>
              <a:spcAft>
                <a:spcPts val="0"/>
              </a:spcAft>
              <a:buNone/>
            </a:pPr>
            <a:r>
              <a:rPr lang="en" sz="1800"/>
              <a:t>    event.set()</a:t>
            </a:r>
            <a:endParaRPr sz="1800"/>
          </a:p>
          <a:p>
            <a:pPr indent="0" lvl="0" marL="0" rtl="0" algn="l">
              <a:spcBef>
                <a:spcPts val="0"/>
              </a:spcBef>
              <a:spcAft>
                <a:spcPts val="0"/>
              </a:spcAft>
              <a:buNone/>
            </a:pPr>
            <a:r>
              <a:rPr lang="en" sz="1800"/>
              <a:t>    print_info( local_copy )</a:t>
            </a:r>
            <a:endParaRPr sz="1800"/>
          </a:p>
          <a:p>
            <a:pPr indent="0" lvl="0" marL="0" rtl="0" algn="l">
              <a:spcBef>
                <a:spcPts val="0"/>
              </a:spcBef>
              <a:spcAft>
                <a:spcPts val="0"/>
              </a:spcAft>
              <a:buNone/>
            </a:pPr>
            <a:r>
              <a:t/>
            </a:r>
            <a:endParaRPr sz="1800"/>
          </a:p>
        </p:txBody>
      </p:sp>
      <p:sp>
        <p:nvSpPr>
          <p:cNvPr id="246" name="Google Shape;246;p36"/>
          <p:cNvSpPr txBox="1"/>
          <p:nvPr>
            <p:ph idx="1" type="body"/>
          </p:nvPr>
        </p:nvSpPr>
        <p:spPr>
          <a:xfrm>
            <a:off x="471900" y="3272700"/>
            <a:ext cx="8051700" cy="171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 main</a:t>
            </a:r>
            <a:endParaRPr sz="1500"/>
          </a:p>
          <a:p>
            <a:pPr indent="0" lvl="0" marL="0" rtl="0" algn="l">
              <a:spcBef>
                <a:spcPts val="0"/>
              </a:spcBef>
              <a:spcAft>
                <a:spcPts val="0"/>
              </a:spcAft>
              <a:buNone/>
            </a:pPr>
            <a:r>
              <a:rPr lang="en" sz="1500"/>
              <a:t>event = mp.Event()</a:t>
            </a:r>
            <a:endParaRPr sz="1500"/>
          </a:p>
          <a:p>
            <a:pPr indent="0" lvl="0" marL="0" rtl="0" algn="l">
              <a:spcBef>
                <a:spcPts val="0"/>
              </a:spcBef>
              <a:spcAft>
                <a:spcPts val="0"/>
              </a:spcAft>
              <a:buNone/>
            </a:pPr>
            <a:r>
              <a:rPr lang="en" sz="1500"/>
              <a:t>write_barrier = mp.Barrier( writers + readers </a:t>
            </a:r>
            <a:r>
              <a:rPr lang="en" sz="1500"/>
              <a:t>)</a:t>
            </a:r>
            <a:endParaRPr sz="1500"/>
          </a:p>
          <a:p>
            <a:pPr indent="0" lvl="0" marL="0" rtl="0" algn="l">
              <a:spcBef>
                <a:spcPts val="0"/>
              </a:spcBef>
              <a:spcAft>
                <a:spcPts val="0"/>
              </a:spcAft>
              <a:buNone/>
            </a:pPr>
            <a:r>
              <a:rPr lang="en" sz="1500"/>
              <a:t>readers_barrier = mp.Barrier( readers )</a:t>
            </a:r>
            <a:endParaRPr sz="1500"/>
          </a:p>
          <a:p>
            <a:pPr indent="0" lvl="0" marL="0" rtl="0" algn="l">
              <a:spcBef>
                <a:spcPts val="0"/>
              </a:spcBef>
              <a:spcAft>
                <a:spcPts val="0"/>
              </a:spcAft>
              <a:buNone/>
            </a:pPr>
            <a:r>
              <a:rPr lang="en" sz="1500"/>
              <a:t>event</a:t>
            </a:r>
            <a:r>
              <a:rPr lang="en" sz="1500"/>
              <a:t>.set()</a:t>
            </a:r>
            <a:endParaRPr sz="1500"/>
          </a:p>
          <a:p>
            <a:pPr indent="0" lvl="0" marL="0" rtl="0" algn="l">
              <a:spcBef>
                <a:spcPts val="0"/>
              </a:spcBef>
              <a:spcAft>
                <a:spcPts val="0"/>
              </a:spcAft>
              <a:buNone/>
            </a:pPr>
            <a:r>
              <a:rPr lang="en" sz="1500"/>
              <a:t># … the rest of the program ...</a:t>
            </a:r>
            <a:endParaRPr sz="1500"/>
          </a:p>
          <a:p>
            <a:pPr indent="0" lvl="0" marL="0" rtl="0" algn="l">
              <a:spcBef>
                <a:spcPts val="0"/>
              </a:spcBef>
              <a:spcAft>
                <a:spcPts val="0"/>
              </a:spcAft>
              <a:buNone/>
            </a:pPr>
            <a:r>
              <a:t/>
            </a:r>
            <a:endParaRPr sz="1500"/>
          </a:p>
        </p:txBody>
      </p:sp>
      <p:sp>
        <p:nvSpPr>
          <p:cNvPr id="247" name="Google Shape;247;p36"/>
          <p:cNvSpPr txBox="1"/>
          <p:nvPr/>
        </p:nvSpPr>
        <p:spPr>
          <a:xfrm>
            <a:off x="3511275" y="3655500"/>
            <a:ext cx="5246100" cy="612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rgbClr val="FFFFFF"/>
                </a:solidFill>
                <a:latin typeface="Roboto"/>
                <a:ea typeface="Roboto"/>
                <a:cs typeface="Roboto"/>
                <a:sym typeface="Roboto"/>
              </a:rPr>
              <a:t>Is this safe for multiple readers?</a:t>
            </a:r>
            <a:endParaRPr sz="2800">
              <a:solidFill>
                <a:srgbClr val="FFFFFF"/>
              </a:solidFill>
              <a:latin typeface="Roboto"/>
              <a:ea typeface="Roboto"/>
              <a:cs typeface="Roboto"/>
              <a:sym typeface="Roboto"/>
            </a:endParaRPr>
          </a:p>
        </p:txBody>
      </p:sp>
      <p:sp>
        <p:nvSpPr>
          <p:cNvPr id="248" name="Google Shape;248;p36"/>
          <p:cNvSpPr txBox="1"/>
          <p:nvPr/>
        </p:nvSpPr>
        <p:spPr>
          <a:xfrm>
            <a:off x="5513025" y="4380000"/>
            <a:ext cx="1242600" cy="612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rgbClr val="FFFFFF"/>
                </a:solidFill>
                <a:latin typeface="Roboto"/>
                <a:ea typeface="Roboto"/>
                <a:cs typeface="Roboto"/>
                <a:sym typeface="Roboto"/>
              </a:rPr>
              <a:t>NO!</a:t>
            </a:r>
            <a:endParaRPr sz="2800">
              <a:solidFill>
                <a:srgbClr val="FFFFF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7"/>
          <p:cNvSpPr txBox="1"/>
          <p:nvPr>
            <p:ph idx="1" type="body"/>
          </p:nvPr>
        </p:nvSpPr>
        <p:spPr>
          <a:xfrm>
            <a:off x="471900" y="880200"/>
            <a:ext cx="8222100" cy="3749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Is multiprocessing for everyone? Certainly not. </a:t>
            </a:r>
            <a:endParaRPr/>
          </a:p>
          <a:p>
            <a:pPr indent="-317500" lvl="1" marL="914400" rtl="0" algn="l">
              <a:spcBef>
                <a:spcPts val="0"/>
              </a:spcBef>
              <a:spcAft>
                <a:spcPts val="0"/>
              </a:spcAft>
              <a:buSzPts val="1400"/>
              <a:buChar char="○"/>
            </a:pPr>
            <a:r>
              <a:rPr lang="en"/>
              <a:t>Still hard to use</a:t>
            </a:r>
            <a:endParaRPr/>
          </a:p>
          <a:p>
            <a:pPr indent="-317500" lvl="1" marL="914400" rtl="0" algn="l">
              <a:spcBef>
                <a:spcPts val="0"/>
              </a:spcBef>
              <a:spcAft>
                <a:spcPts val="0"/>
              </a:spcAft>
              <a:buSzPts val="1400"/>
              <a:buChar char="○"/>
            </a:pPr>
            <a:r>
              <a:rPr lang="en"/>
              <a:t>Parallel engineering is weirder than in other languages (shared memory in particular)</a:t>
            </a:r>
            <a:endParaRPr/>
          </a:p>
          <a:p>
            <a:pPr indent="-342900" lvl="0" marL="457200" rtl="0" algn="l">
              <a:spcBef>
                <a:spcPts val="0"/>
              </a:spcBef>
              <a:spcAft>
                <a:spcPts val="0"/>
              </a:spcAft>
              <a:buSzPts val="1800"/>
              <a:buChar char="●"/>
            </a:pPr>
            <a:r>
              <a:rPr lang="en"/>
              <a:t>Is it useful? Mmm</a:t>
            </a:r>
            <a:r>
              <a:rPr lang="en"/>
              <a:t>aybe?</a:t>
            </a:r>
            <a:endParaRPr/>
          </a:p>
          <a:p>
            <a:pPr indent="-317500" lvl="1" marL="914400" rtl="0" algn="l">
              <a:spcBef>
                <a:spcPts val="0"/>
              </a:spcBef>
              <a:spcAft>
                <a:spcPts val="0"/>
              </a:spcAft>
              <a:buSzPts val="1400"/>
              <a:buChar char="○"/>
            </a:pPr>
            <a:r>
              <a:rPr lang="en"/>
              <a:t>Probably best for data parallelism</a:t>
            </a:r>
            <a:endParaRPr/>
          </a:p>
          <a:p>
            <a:pPr indent="-317500" lvl="1" marL="914400" rtl="0" algn="l">
              <a:spcBef>
                <a:spcPts val="0"/>
              </a:spcBef>
              <a:spcAft>
                <a:spcPts val="0"/>
              </a:spcAft>
              <a:buSzPts val="1400"/>
              <a:buChar char="○"/>
            </a:pPr>
            <a:r>
              <a:rPr lang="en"/>
              <a:t>Hard to see where multiprocessing would be the best mechanism for task parallelism</a:t>
            </a:r>
            <a:endParaRPr/>
          </a:p>
          <a:p>
            <a:pPr indent="-317500" lvl="2" marL="1371600" rtl="0" algn="l">
              <a:spcBef>
                <a:spcPts val="0"/>
              </a:spcBef>
              <a:spcAft>
                <a:spcPts val="0"/>
              </a:spcAft>
              <a:buSzPts val="1400"/>
              <a:buChar char="■"/>
            </a:pPr>
            <a:r>
              <a:rPr lang="en"/>
              <a:t>Rapidly descends into microservices land</a:t>
            </a:r>
            <a:endParaRPr/>
          </a:p>
          <a:p>
            <a:pPr indent="-342900" lvl="0" marL="457200" rtl="0" algn="l">
              <a:spcBef>
                <a:spcPts val="0"/>
              </a:spcBef>
              <a:spcAft>
                <a:spcPts val="0"/>
              </a:spcAft>
              <a:buSzPts val="1800"/>
              <a:buChar char="●"/>
            </a:pPr>
            <a:r>
              <a:rPr lang="en"/>
              <a:t>Hints:</a:t>
            </a:r>
            <a:endParaRPr/>
          </a:p>
          <a:p>
            <a:pPr indent="-317500" lvl="1" marL="914400" rtl="0" algn="l">
              <a:spcBef>
                <a:spcPts val="0"/>
              </a:spcBef>
              <a:spcAft>
                <a:spcPts val="0"/>
              </a:spcAft>
              <a:buSzPts val="1400"/>
              <a:buChar char="○"/>
            </a:pPr>
            <a:r>
              <a:rPr lang="en"/>
              <a:t>Read those docs!!!!</a:t>
            </a:r>
            <a:endParaRPr/>
          </a:p>
          <a:p>
            <a:pPr indent="-317500" lvl="1" marL="914400" rtl="0" algn="l">
              <a:spcBef>
                <a:spcPts val="0"/>
              </a:spcBef>
              <a:spcAft>
                <a:spcPts val="0"/>
              </a:spcAft>
              <a:buSzPts val="1400"/>
              <a:buChar char="○"/>
            </a:pPr>
            <a:r>
              <a:rPr lang="en"/>
              <a:t>Python.threading and Python.multiprocessing have a very common API (intentional)</a:t>
            </a:r>
            <a:endParaRPr/>
          </a:p>
          <a:p>
            <a:pPr indent="-317500" lvl="1" marL="914400" rtl="0" algn="l">
              <a:spcBef>
                <a:spcPts val="0"/>
              </a:spcBef>
              <a:spcAft>
                <a:spcPts val="0"/>
              </a:spcAft>
              <a:buSzPts val="1400"/>
              <a:buChar char="○"/>
            </a:pPr>
            <a:r>
              <a:rPr lang="en"/>
              <a:t>Be ready to kill some processes manually</a:t>
            </a:r>
            <a:endParaRPr/>
          </a:p>
        </p:txBody>
      </p:sp>
      <p:sp>
        <p:nvSpPr>
          <p:cNvPr id="254" name="Google Shape;254;p3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5" name="Google Shape;255;p37"/>
          <p:cNvSpPr txBox="1"/>
          <p:nvPr>
            <p:ph type="title"/>
          </p:nvPr>
        </p:nvSpPr>
        <p:spPr>
          <a:xfrm>
            <a:off x="0" y="0"/>
            <a:ext cx="91440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Parting Thoughts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0" y="0"/>
            <a:ext cx="91440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Parallel Programming Disclaimer</a:t>
            </a:r>
            <a:endParaRPr/>
          </a:p>
        </p:txBody>
      </p:sp>
      <p:sp>
        <p:nvSpPr>
          <p:cNvPr id="89" name="Google Shape;89;p17"/>
          <p:cNvSpPr txBox="1"/>
          <p:nvPr>
            <p:ph idx="1" type="body"/>
          </p:nvPr>
        </p:nvSpPr>
        <p:spPr>
          <a:xfrm>
            <a:off x="471900" y="880200"/>
            <a:ext cx="8222100" cy="3749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Parallelism is not always the answer</a:t>
            </a:r>
            <a:endParaRPr/>
          </a:p>
          <a:p>
            <a:pPr indent="-317500" lvl="1" marL="914400" rtl="0" algn="l">
              <a:spcBef>
                <a:spcPts val="0"/>
              </a:spcBef>
              <a:spcAft>
                <a:spcPts val="0"/>
              </a:spcAft>
              <a:buSzPts val="1400"/>
              <a:buChar char="○"/>
            </a:pPr>
            <a:r>
              <a:rPr lang="en"/>
              <a:t>Amdahl's law: speedup &lt;= total_time / ( time_in_serial + ( time_in_parallel / processes ) )</a:t>
            </a:r>
            <a:endParaRPr/>
          </a:p>
          <a:p>
            <a:pPr indent="-317500" lvl="1" marL="914400" rtl="0" algn="l">
              <a:spcBef>
                <a:spcPts val="0"/>
              </a:spcBef>
              <a:spcAft>
                <a:spcPts val="0"/>
              </a:spcAft>
              <a:buSzPts val="1400"/>
              <a:buChar char="○"/>
            </a:pPr>
            <a:r>
              <a:rPr lang="en"/>
              <a:t>If x% of a program is parallelizable, the </a:t>
            </a:r>
            <a:r>
              <a:rPr b="1" i="1" lang="en" u="sng"/>
              <a:t>BEST CASE</a:t>
            </a:r>
            <a:r>
              <a:rPr lang="en"/>
              <a:t> is an x% reduction in runtime. </a:t>
            </a:r>
            <a:endParaRPr/>
          </a:p>
          <a:p>
            <a:pPr indent="-317500" lvl="2" marL="1371600" rtl="0" algn="l">
              <a:spcBef>
                <a:spcPts val="0"/>
              </a:spcBef>
              <a:spcAft>
                <a:spcPts val="0"/>
              </a:spcAft>
              <a:buSzPts val="1400"/>
              <a:buChar char="■"/>
            </a:pPr>
            <a:r>
              <a:rPr lang="en"/>
              <a:t>Period.</a:t>
            </a:r>
            <a:endParaRPr/>
          </a:p>
          <a:p>
            <a:pPr indent="-317500" lvl="2" marL="1371600" rtl="0" algn="l">
              <a:spcBef>
                <a:spcPts val="0"/>
              </a:spcBef>
              <a:spcAft>
                <a:spcPts val="0"/>
              </a:spcAft>
              <a:buSzPts val="1400"/>
              <a:buChar char="■"/>
            </a:pPr>
            <a:r>
              <a:rPr lang="en"/>
              <a:t>You will get less than that.</a:t>
            </a:r>
            <a:endParaRPr/>
          </a:p>
          <a:p>
            <a:pPr indent="-342900" lvl="0" marL="457200" rtl="0" algn="l">
              <a:spcBef>
                <a:spcPts val="0"/>
              </a:spcBef>
              <a:spcAft>
                <a:spcPts val="0"/>
              </a:spcAft>
              <a:buSzPts val="1800"/>
              <a:buChar char="●"/>
            </a:pPr>
            <a:r>
              <a:rPr lang="en"/>
              <a:t>More Parallelism != Faster Program</a:t>
            </a:r>
            <a:endParaRPr/>
          </a:p>
          <a:p>
            <a:pPr indent="-317500" lvl="1" marL="914400" rtl="0" algn="l">
              <a:spcBef>
                <a:spcPts val="0"/>
              </a:spcBef>
              <a:spcAft>
                <a:spcPts val="0"/>
              </a:spcAft>
              <a:buSzPts val="1400"/>
              <a:buChar char="○"/>
            </a:pPr>
            <a:r>
              <a:rPr lang="en"/>
              <a:t>Overhead of spawning parallel tasks.</a:t>
            </a:r>
            <a:endParaRPr/>
          </a:p>
          <a:p>
            <a:pPr indent="-317500" lvl="1" marL="914400" rtl="0" algn="l">
              <a:spcBef>
                <a:spcPts val="0"/>
              </a:spcBef>
              <a:spcAft>
                <a:spcPts val="0"/>
              </a:spcAft>
              <a:buSzPts val="1400"/>
              <a:buChar char="○"/>
            </a:pPr>
            <a:r>
              <a:rPr lang="en"/>
              <a:t>Resource contention.</a:t>
            </a:r>
            <a:endParaRPr/>
          </a:p>
          <a:p>
            <a:pPr indent="-342900" lvl="0" marL="457200" rtl="0" algn="l">
              <a:spcBef>
                <a:spcPts val="0"/>
              </a:spcBef>
              <a:spcAft>
                <a:spcPts val="0"/>
              </a:spcAft>
              <a:buSzPts val="1800"/>
              <a:buChar char="●"/>
            </a:pPr>
            <a:r>
              <a:rPr lang="en"/>
              <a:t>Profile! Experiment!</a:t>
            </a:r>
            <a:endParaRPr/>
          </a:p>
          <a:p>
            <a:pPr indent="-317500" lvl="1" marL="914400" rtl="0" algn="l">
              <a:spcBef>
                <a:spcPts val="0"/>
              </a:spcBef>
              <a:spcAft>
                <a:spcPts val="0"/>
              </a:spcAft>
              <a:buSzPts val="1400"/>
              <a:buChar char="○"/>
            </a:pPr>
            <a:r>
              <a:rPr lang="en"/>
              <a:t>Is program slow because of amount of work? Or because implementation is algorithmically slow?</a:t>
            </a:r>
            <a:endParaRPr/>
          </a:p>
        </p:txBody>
      </p:sp>
      <p:sp>
        <p:nvSpPr>
          <p:cNvPr id="90" name="Google Shape;90;p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0" y="0"/>
            <a:ext cx="91440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Parallel Programming </a:t>
            </a:r>
            <a:r>
              <a:rPr lang="en"/>
              <a:t>Disclaimer</a:t>
            </a:r>
            <a:endParaRPr/>
          </a:p>
        </p:txBody>
      </p:sp>
      <p:sp>
        <p:nvSpPr>
          <p:cNvPr id="96" name="Google Shape;96;p1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descr="Automation" id="97" name="Google Shape;97;p18" title="'Automating' comes from the roots 'auto-' meaning 'self-', and 'mating', meaning 'screwing'."/>
          <p:cNvPicPr preferRelativeResize="0"/>
          <p:nvPr/>
        </p:nvPicPr>
        <p:blipFill>
          <a:blip r:embed="rId3">
            <a:alphaModFix/>
          </a:blip>
          <a:stretch>
            <a:fillRect/>
          </a:stretch>
        </p:blipFill>
        <p:spPr>
          <a:xfrm>
            <a:off x="2647950" y="938700"/>
            <a:ext cx="3848100" cy="3886200"/>
          </a:xfrm>
          <a:prstGeom prst="rect">
            <a:avLst/>
          </a:prstGeom>
          <a:noFill/>
          <a:ln>
            <a:noFill/>
          </a:ln>
        </p:spPr>
      </p:pic>
      <p:pic>
        <p:nvPicPr>
          <p:cNvPr descr="Is It Worth the Time?" id="98" name="Google Shape;98;p18" title="Don't forget the time you spend finding the chart to look up what you save. And the time spent reading this reminder about the time spent. And the time trying to figure out if either of those actually make sense. Remember, every second counts toward your life total, including these right now."/>
          <p:cNvPicPr preferRelativeResize="0"/>
          <p:nvPr/>
        </p:nvPicPr>
        <p:blipFill>
          <a:blip r:embed="rId4">
            <a:alphaModFix/>
          </a:blip>
          <a:stretch>
            <a:fillRect/>
          </a:stretch>
        </p:blipFill>
        <p:spPr>
          <a:xfrm>
            <a:off x="9887050" y="0"/>
            <a:ext cx="5438775" cy="4419600"/>
          </a:xfrm>
          <a:prstGeom prst="rect">
            <a:avLst/>
          </a:prstGeom>
          <a:noFill/>
          <a:ln>
            <a:noFill/>
          </a:ln>
        </p:spPr>
      </p:pic>
      <p:sp>
        <p:nvSpPr>
          <p:cNvPr id="99" name="Google Shape;99;p18"/>
          <p:cNvSpPr txBox="1"/>
          <p:nvPr/>
        </p:nvSpPr>
        <p:spPr>
          <a:xfrm>
            <a:off x="2647950" y="4824900"/>
            <a:ext cx="3848100" cy="32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u="sng">
                <a:solidFill>
                  <a:schemeClr val="hlink"/>
                </a:solidFill>
                <a:hlinkClick r:id="rId5"/>
              </a:rPr>
              <a:t>https://xkcd.com/1319/</a:t>
            </a:r>
            <a:endParaRPr sz="10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0" y="0"/>
            <a:ext cx="91440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Parallel Programming Disclaimer</a:t>
            </a:r>
            <a:endParaRPr/>
          </a:p>
        </p:txBody>
      </p:sp>
      <p:sp>
        <p:nvSpPr>
          <p:cNvPr id="105" name="Google Shape;105;p1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descr="Is It Worth the Time?" id="106" name="Google Shape;106;p19" title="Don't forget the time you spend finding the chart to look up what you save. And the time spent reading this reminder about the time spent. And the time trying to figure out if either of those actually make sense. Remember, every second counts toward your life total, including these right now."/>
          <p:cNvPicPr preferRelativeResize="0"/>
          <p:nvPr/>
        </p:nvPicPr>
        <p:blipFill>
          <a:blip r:embed="rId3">
            <a:alphaModFix/>
          </a:blip>
          <a:stretch>
            <a:fillRect/>
          </a:stretch>
        </p:blipFill>
        <p:spPr>
          <a:xfrm>
            <a:off x="9887050" y="0"/>
            <a:ext cx="5438775" cy="4419600"/>
          </a:xfrm>
          <a:prstGeom prst="rect">
            <a:avLst/>
          </a:prstGeom>
          <a:noFill/>
          <a:ln>
            <a:noFill/>
          </a:ln>
        </p:spPr>
      </p:pic>
      <p:sp>
        <p:nvSpPr>
          <p:cNvPr id="107" name="Google Shape;107;p19"/>
          <p:cNvSpPr txBox="1"/>
          <p:nvPr/>
        </p:nvSpPr>
        <p:spPr>
          <a:xfrm>
            <a:off x="2618925" y="4765525"/>
            <a:ext cx="3906000" cy="3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Based on </a:t>
            </a:r>
            <a:r>
              <a:rPr lang="en" sz="1000" u="sng">
                <a:solidFill>
                  <a:schemeClr val="hlink"/>
                </a:solidFill>
                <a:hlinkClick r:id="rId4"/>
              </a:rPr>
              <a:t>https://xkcd.com/1319/</a:t>
            </a:r>
            <a:endParaRPr sz="1000">
              <a:latin typeface="Roboto"/>
              <a:ea typeface="Roboto"/>
              <a:cs typeface="Roboto"/>
              <a:sym typeface="Roboto"/>
            </a:endParaRPr>
          </a:p>
        </p:txBody>
      </p:sp>
      <p:pic>
        <p:nvPicPr>
          <p:cNvPr id="108" name="Google Shape;108;p19"/>
          <p:cNvPicPr preferRelativeResize="0"/>
          <p:nvPr/>
        </p:nvPicPr>
        <p:blipFill>
          <a:blip r:embed="rId5">
            <a:alphaModFix/>
          </a:blip>
          <a:stretch>
            <a:fillRect/>
          </a:stretch>
        </p:blipFill>
        <p:spPr>
          <a:xfrm>
            <a:off x="2618917" y="938088"/>
            <a:ext cx="3906166" cy="388743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0" y="0"/>
            <a:ext cx="91440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Breaking Down a Problem into Parallelism</a:t>
            </a:r>
            <a:endParaRPr/>
          </a:p>
        </p:txBody>
      </p:sp>
      <p:sp>
        <p:nvSpPr>
          <p:cNvPr id="114" name="Google Shape;114;p20"/>
          <p:cNvSpPr txBox="1"/>
          <p:nvPr>
            <p:ph idx="1" type="body"/>
          </p:nvPr>
        </p:nvSpPr>
        <p:spPr>
          <a:xfrm>
            <a:off x="471900" y="880200"/>
            <a:ext cx="8222100" cy="3749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is "work"?</a:t>
            </a:r>
            <a:endParaRPr/>
          </a:p>
          <a:p>
            <a:pPr indent="-317500" lvl="1" marL="914400" rtl="0" algn="l">
              <a:spcBef>
                <a:spcPts val="0"/>
              </a:spcBef>
              <a:spcAft>
                <a:spcPts val="0"/>
              </a:spcAft>
              <a:buSzPts val="1400"/>
              <a:buChar char="○"/>
            </a:pPr>
            <a:r>
              <a:rPr lang="en"/>
              <a:t>Multiple </a:t>
            </a:r>
            <a:r>
              <a:rPr lang="en" u="sng"/>
              <a:t>different</a:t>
            </a:r>
            <a:r>
              <a:rPr lang="en"/>
              <a:t> tasks? </a:t>
            </a:r>
            <a:endParaRPr/>
          </a:p>
          <a:p>
            <a:pPr indent="-317500" lvl="2" marL="1371600" rtl="0" algn="l">
              <a:spcBef>
                <a:spcPts val="0"/>
              </a:spcBef>
              <a:spcAft>
                <a:spcPts val="0"/>
              </a:spcAft>
              <a:buSzPts val="1400"/>
              <a:buChar char="■"/>
            </a:pPr>
            <a:r>
              <a:rPr lang="en"/>
              <a:t>Implies </a:t>
            </a:r>
            <a:r>
              <a:rPr i="1" lang="en"/>
              <a:t>task </a:t>
            </a:r>
            <a:r>
              <a:rPr lang="en" u="sng"/>
              <a:t>parallelism</a:t>
            </a:r>
            <a:endParaRPr u="sng"/>
          </a:p>
          <a:p>
            <a:pPr indent="-317500" lvl="1" marL="914400" rtl="0" algn="l">
              <a:spcBef>
                <a:spcPts val="0"/>
              </a:spcBef>
              <a:spcAft>
                <a:spcPts val="0"/>
              </a:spcAft>
              <a:buSzPts val="1400"/>
              <a:buChar char="○"/>
            </a:pPr>
            <a:r>
              <a:rPr lang="en"/>
              <a:t>Multiple </a:t>
            </a:r>
            <a:r>
              <a:rPr lang="en" u="sng"/>
              <a:t>identical</a:t>
            </a:r>
            <a:r>
              <a:rPr lang="en"/>
              <a:t> tasks on </a:t>
            </a:r>
            <a:r>
              <a:rPr lang="en" u="sng"/>
              <a:t>different</a:t>
            </a:r>
            <a:r>
              <a:rPr lang="en"/>
              <a:t> data?</a:t>
            </a:r>
            <a:endParaRPr/>
          </a:p>
          <a:p>
            <a:pPr indent="-317500" lvl="2" marL="1371600" rtl="0" algn="l">
              <a:spcBef>
                <a:spcPts val="0"/>
              </a:spcBef>
              <a:spcAft>
                <a:spcPts val="0"/>
              </a:spcAft>
              <a:buSzPts val="1400"/>
              <a:buChar char="■"/>
            </a:pPr>
            <a:r>
              <a:rPr lang="en"/>
              <a:t>Implies </a:t>
            </a:r>
            <a:r>
              <a:rPr lang="en" u="sng"/>
              <a:t>data parallelism</a:t>
            </a:r>
            <a:endParaRPr u="sng"/>
          </a:p>
          <a:p>
            <a:pPr indent="-342900" lvl="0" marL="457200" rtl="0" algn="l">
              <a:spcBef>
                <a:spcPts val="0"/>
              </a:spcBef>
              <a:spcAft>
                <a:spcPts val="0"/>
              </a:spcAft>
              <a:buSzPts val="1800"/>
              <a:buChar char="●"/>
            </a:pPr>
            <a:r>
              <a:rPr lang="en"/>
              <a:t>Dependencies</a:t>
            </a:r>
            <a:endParaRPr/>
          </a:p>
          <a:p>
            <a:pPr indent="-317500" lvl="1" marL="914400" rtl="0" algn="l">
              <a:spcBef>
                <a:spcPts val="0"/>
              </a:spcBef>
              <a:spcAft>
                <a:spcPts val="0"/>
              </a:spcAft>
              <a:buSzPts val="1400"/>
              <a:buChar char="○"/>
            </a:pPr>
            <a:r>
              <a:rPr lang="en"/>
              <a:t>What tasks depend on other each other? </a:t>
            </a:r>
            <a:endParaRPr/>
          </a:p>
          <a:p>
            <a:pPr indent="-317500" lvl="2" marL="1371600" rtl="0" algn="l">
              <a:spcBef>
                <a:spcPts val="0"/>
              </a:spcBef>
              <a:spcAft>
                <a:spcPts val="0"/>
              </a:spcAft>
              <a:buSzPts val="1400"/>
              <a:buChar char="■"/>
            </a:pPr>
            <a:r>
              <a:rPr lang="en"/>
              <a:t>Implies </a:t>
            </a:r>
            <a:r>
              <a:rPr lang="en" u="sng"/>
              <a:t>ordering</a:t>
            </a:r>
            <a:r>
              <a:rPr lang="en"/>
              <a:t> between tasks</a:t>
            </a:r>
            <a:endParaRPr/>
          </a:p>
          <a:p>
            <a:pPr indent="-317500" lvl="1" marL="914400" rtl="0" algn="l">
              <a:spcBef>
                <a:spcPts val="0"/>
              </a:spcBef>
              <a:spcAft>
                <a:spcPts val="0"/>
              </a:spcAft>
              <a:buSzPts val="1400"/>
              <a:buChar char="○"/>
            </a:pPr>
            <a:r>
              <a:rPr lang="en"/>
              <a:t>What tasks share </a:t>
            </a:r>
            <a:r>
              <a:rPr lang="en" u="sng"/>
              <a:t>objects</a:t>
            </a:r>
            <a:r>
              <a:rPr lang="en"/>
              <a:t>?</a:t>
            </a:r>
            <a:endParaRPr/>
          </a:p>
          <a:p>
            <a:pPr indent="-317500" lvl="2" marL="1371600" rtl="0" algn="l">
              <a:spcBef>
                <a:spcPts val="0"/>
              </a:spcBef>
              <a:spcAft>
                <a:spcPts val="0"/>
              </a:spcAft>
              <a:buSzPts val="1400"/>
              <a:buChar char="■"/>
            </a:pPr>
            <a:r>
              <a:rPr lang="en"/>
              <a:t>Implies </a:t>
            </a:r>
            <a:r>
              <a:rPr lang="en" u="sng"/>
              <a:t>communication</a:t>
            </a:r>
            <a:r>
              <a:rPr lang="en"/>
              <a:t> between tasks.</a:t>
            </a:r>
            <a:endParaRPr/>
          </a:p>
          <a:p>
            <a:pPr indent="-317500" lvl="1" marL="914400" rtl="0" algn="l">
              <a:spcBef>
                <a:spcPts val="0"/>
              </a:spcBef>
              <a:spcAft>
                <a:spcPts val="0"/>
              </a:spcAft>
              <a:buSzPts val="1400"/>
              <a:buChar char="○"/>
            </a:pPr>
            <a:r>
              <a:rPr lang="en"/>
              <a:t>What tasks are modifying shared objects?</a:t>
            </a:r>
            <a:endParaRPr/>
          </a:p>
          <a:p>
            <a:pPr indent="-317500" lvl="2" marL="1371600" rtl="0" algn="l">
              <a:spcBef>
                <a:spcPts val="0"/>
              </a:spcBef>
              <a:spcAft>
                <a:spcPts val="0"/>
              </a:spcAft>
              <a:buSzPts val="1400"/>
              <a:buChar char="■"/>
            </a:pPr>
            <a:r>
              <a:rPr lang="en"/>
              <a:t>Implies </a:t>
            </a:r>
            <a:r>
              <a:rPr lang="en" u="sng"/>
              <a:t>synchronization</a:t>
            </a:r>
            <a:r>
              <a:rPr lang="en"/>
              <a:t> between tasks</a:t>
            </a:r>
            <a:endParaRPr/>
          </a:p>
          <a:p>
            <a:pPr indent="0" lvl="0" marL="457200" rtl="0" algn="l">
              <a:spcBef>
                <a:spcPts val="1600"/>
              </a:spcBef>
              <a:spcAft>
                <a:spcPts val="1600"/>
              </a:spcAft>
              <a:buNone/>
            </a:pPr>
            <a:r>
              <a:t/>
            </a:r>
            <a:endParaRPr/>
          </a:p>
        </p:txBody>
      </p:sp>
      <p:sp>
        <p:nvSpPr>
          <p:cNvPr id="115" name="Google Shape;115;p2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0" y="0"/>
            <a:ext cx="91440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Adding Two Arrays</a:t>
            </a:r>
            <a:endParaRPr/>
          </a:p>
        </p:txBody>
      </p:sp>
      <p:sp>
        <p:nvSpPr>
          <p:cNvPr id="121" name="Google Shape;121;p21"/>
          <p:cNvSpPr txBox="1"/>
          <p:nvPr>
            <p:ph idx="1" type="body"/>
          </p:nvPr>
        </p:nvSpPr>
        <p:spPr>
          <a:xfrm>
            <a:off x="471900" y="880200"/>
            <a:ext cx="8222100" cy="549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added</a:t>
            </a:r>
            <a:r>
              <a:rPr lang="en"/>
              <a:t>_AB = [ a + b for a, b in zip(A, B) ]</a:t>
            </a:r>
            <a:endParaRPr/>
          </a:p>
        </p:txBody>
      </p:sp>
      <p:sp>
        <p:nvSpPr>
          <p:cNvPr id="122" name="Google Shape;122;p2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3" name="Google Shape;123;p21"/>
          <p:cNvSpPr txBox="1"/>
          <p:nvPr>
            <p:ph idx="1" type="body"/>
          </p:nvPr>
        </p:nvSpPr>
        <p:spPr>
          <a:xfrm>
            <a:off x="471900" y="1429800"/>
            <a:ext cx="8222100" cy="332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kind of work is happening here?</a:t>
            </a:r>
            <a:endParaRPr/>
          </a:p>
          <a:p>
            <a:pPr indent="-317500" lvl="1" marL="914400" rtl="0" algn="l">
              <a:spcBef>
                <a:spcPts val="0"/>
              </a:spcBef>
              <a:spcAft>
                <a:spcPts val="0"/>
              </a:spcAft>
              <a:buSzPts val="1400"/>
              <a:buChar char="○"/>
            </a:pPr>
            <a:r>
              <a:rPr lang="en"/>
              <a:t>Same task, different data.</a:t>
            </a:r>
            <a:endParaRPr/>
          </a:p>
          <a:p>
            <a:pPr indent="-342900" lvl="0" marL="457200" rtl="0" algn="l">
              <a:spcBef>
                <a:spcPts val="0"/>
              </a:spcBef>
              <a:spcAft>
                <a:spcPts val="0"/>
              </a:spcAft>
              <a:buSzPts val="1800"/>
              <a:buChar char="●"/>
            </a:pPr>
            <a:r>
              <a:rPr lang="en"/>
              <a:t>Are there dependencies between tasks?</a:t>
            </a:r>
            <a:endParaRPr/>
          </a:p>
          <a:p>
            <a:pPr indent="-317500" lvl="1" marL="914400" rtl="0" algn="l">
              <a:spcBef>
                <a:spcPts val="0"/>
              </a:spcBef>
              <a:spcAft>
                <a:spcPts val="0"/>
              </a:spcAft>
              <a:buSzPts val="1400"/>
              <a:buChar char="○"/>
            </a:pPr>
            <a:r>
              <a:rPr lang="en"/>
              <a:t>No</a:t>
            </a:r>
            <a:endParaRPr/>
          </a:p>
          <a:p>
            <a:pPr indent="-317500" lvl="1" marL="914400" rtl="0" algn="l">
              <a:spcBef>
                <a:spcPts val="0"/>
              </a:spcBef>
              <a:spcAft>
                <a:spcPts val="0"/>
              </a:spcAft>
              <a:buSzPts val="1400"/>
              <a:buChar char="○"/>
            </a:pPr>
            <a:r>
              <a:rPr lang="en"/>
              <a:t>All tasks operate </a:t>
            </a:r>
            <a:r>
              <a:rPr lang="en"/>
              <a:t>independently.</a:t>
            </a:r>
            <a:endParaRPr/>
          </a:p>
          <a:p>
            <a:pPr indent="-342900" lvl="0" marL="457200" rtl="0" algn="l">
              <a:spcBef>
                <a:spcPts val="0"/>
              </a:spcBef>
              <a:spcAft>
                <a:spcPts val="0"/>
              </a:spcAft>
              <a:buSzPts val="1800"/>
              <a:buChar char="●"/>
            </a:pPr>
            <a:r>
              <a:rPr lang="en"/>
              <a:t>Do tasks share data?</a:t>
            </a:r>
            <a:endParaRPr/>
          </a:p>
          <a:p>
            <a:pPr indent="-317500" lvl="1" marL="914400" rtl="0" algn="l">
              <a:spcBef>
                <a:spcPts val="0"/>
              </a:spcBef>
              <a:spcAft>
                <a:spcPts val="0"/>
              </a:spcAft>
              <a:buSzPts val="1400"/>
              <a:buChar char="○"/>
            </a:pPr>
            <a:r>
              <a:rPr lang="en"/>
              <a:t>No</a:t>
            </a:r>
            <a:endParaRPr/>
          </a:p>
          <a:p>
            <a:pPr indent="-317500" lvl="1" marL="914400" rtl="0" algn="l">
              <a:spcBef>
                <a:spcPts val="0"/>
              </a:spcBef>
              <a:spcAft>
                <a:spcPts val="0"/>
              </a:spcAft>
              <a:buSzPts val="1400"/>
              <a:buChar char="○"/>
            </a:pPr>
            <a:r>
              <a:rPr lang="en"/>
              <a:t>All tasks have their own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0" y="0"/>
            <a:ext cx="91440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Modifying, Sending, and Writing Data</a:t>
            </a:r>
            <a:endParaRPr/>
          </a:p>
        </p:txBody>
      </p:sp>
      <p:sp>
        <p:nvSpPr>
          <p:cNvPr id="129" name="Google Shape;129;p2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0" name="Google Shape;130;p22"/>
          <p:cNvSpPr txBox="1"/>
          <p:nvPr>
            <p:ph idx="1" type="body"/>
          </p:nvPr>
        </p:nvSpPr>
        <p:spPr>
          <a:xfrm>
            <a:off x="471900" y="880200"/>
            <a:ext cx="8222100" cy="107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fooized_data </a:t>
            </a:r>
            <a:r>
              <a:rPr lang="en"/>
              <a:t>= fooize( data )</a:t>
            </a:r>
            <a:br>
              <a:rPr lang="en"/>
            </a:br>
            <a:r>
              <a:rPr lang="en"/>
              <a:t>send_data( </a:t>
            </a:r>
            <a:r>
              <a:rPr lang="en"/>
              <a:t>fooized_data, server_url</a:t>
            </a:r>
            <a:r>
              <a:rPr lang="en"/>
              <a:t> )</a:t>
            </a:r>
            <a:br>
              <a:rPr lang="en"/>
            </a:br>
            <a:r>
              <a:rPr lang="en"/>
              <a:t>json_write( </a:t>
            </a:r>
            <a:r>
              <a:rPr lang="en"/>
              <a:t>fooized_data, </a:t>
            </a:r>
            <a:r>
              <a:rPr lang="en"/>
              <a:t>"fooized.json" )</a:t>
            </a:r>
            <a:endParaRPr/>
          </a:p>
        </p:txBody>
      </p:sp>
      <p:sp>
        <p:nvSpPr>
          <p:cNvPr id="131" name="Google Shape;131;p22"/>
          <p:cNvSpPr txBox="1"/>
          <p:nvPr>
            <p:ph idx="1" type="body"/>
          </p:nvPr>
        </p:nvSpPr>
        <p:spPr>
          <a:xfrm>
            <a:off x="471900" y="1958100"/>
            <a:ext cx="8222100" cy="4298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What kind of work is happening here?</a:t>
            </a:r>
            <a:endParaRPr sz="1600"/>
          </a:p>
          <a:p>
            <a:pPr indent="-304800" lvl="1" marL="914400" rtl="0" algn="l">
              <a:spcBef>
                <a:spcPts val="0"/>
              </a:spcBef>
              <a:spcAft>
                <a:spcPts val="0"/>
              </a:spcAft>
              <a:buSzPts val="1200"/>
              <a:buChar char="○"/>
            </a:pPr>
            <a:r>
              <a:rPr lang="en" sz="1200"/>
              <a:t>Different tasks</a:t>
            </a:r>
            <a:endParaRPr sz="1200"/>
          </a:p>
          <a:p>
            <a:pPr indent="-330200" lvl="0" marL="457200" rtl="0" algn="l">
              <a:spcBef>
                <a:spcPts val="0"/>
              </a:spcBef>
              <a:spcAft>
                <a:spcPts val="0"/>
              </a:spcAft>
              <a:buSzPts val="1600"/>
              <a:buChar char="●"/>
            </a:pPr>
            <a:r>
              <a:rPr lang="en" sz="1600"/>
              <a:t>Are there dependencies between tasks?</a:t>
            </a:r>
            <a:endParaRPr sz="1600"/>
          </a:p>
          <a:p>
            <a:pPr indent="-304800" lvl="1" marL="914400" rtl="0" algn="l">
              <a:spcBef>
                <a:spcPts val="0"/>
              </a:spcBef>
              <a:spcAft>
                <a:spcPts val="0"/>
              </a:spcAft>
              <a:buSzPts val="1200"/>
              <a:buChar char="○"/>
            </a:pPr>
            <a:r>
              <a:rPr lang="en" sz="1200"/>
              <a:t>Yes</a:t>
            </a:r>
            <a:endParaRPr sz="1200"/>
          </a:p>
          <a:p>
            <a:pPr indent="-304800" lvl="1" marL="914400" rtl="0" algn="l">
              <a:spcBef>
                <a:spcPts val="0"/>
              </a:spcBef>
              <a:spcAft>
                <a:spcPts val="0"/>
              </a:spcAft>
              <a:buSzPts val="1200"/>
              <a:buChar char="○"/>
            </a:pPr>
            <a:r>
              <a:rPr lang="en" sz="1200"/>
              <a:t>The send_data </a:t>
            </a:r>
            <a:r>
              <a:rPr lang="en" sz="1200"/>
              <a:t>communication</a:t>
            </a:r>
            <a:r>
              <a:rPr lang="en" sz="1200"/>
              <a:t> and json_write depend on the statement creating fooized_data</a:t>
            </a:r>
            <a:endParaRPr sz="1200"/>
          </a:p>
          <a:p>
            <a:pPr indent="-330200" lvl="0" marL="457200" rtl="0" algn="l">
              <a:spcBef>
                <a:spcPts val="0"/>
              </a:spcBef>
              <a:spcAft>
                <a:spcPts val="0"/>
              </a:spcAft>
              <a:buSzPts val="1600"/>
              <a:buChar char="●"/>
            </a:pPr>
            <a:r>
              <a:rPr lang="en" sz="1600"/>
              <a:t>Do tasks share data?</a:t>
            </a:r>
            <a:endParaRPr sz="1600"/>
          </a:p>
          <a:p>
            <a:pPr indent="-304800" lvl="1" marL="914400" rtl="0" algn="l">
              <a:spcBef>
                <a:spcPts val="0"/>
              </a:spcBef>
              <a:spcAft>
                <a:spcPts val="0"/>
              </a:spcAft>
              <a:buSzPts val="1200"/>
              <a:buChar char="○"/>
            </a:pPr>
            <a:r>
              <a:rPr lang="en" sz="1200"/>
              <a:t>Yes</a:t>
            </a:r>
            <a:endParaRPr sz="1200"/>
          </a:p>
          <a:p>
            <a:pPr indent="-304800" lvl="1" marL="914400" rtl="0" algn="l">
              <a:spcBef>
                <a:spcPts val="0"/>
              </a:spcBef>
              <a:spcAft>
                <a:spcPts val="0"/>
              </a:spcAft>
              <a:buSzPts val="1200"/>
              <a:buChar char="○"/>
            </a:pPr>
            <a:r>
              <a:rPr lang="en" sz="1200"/>
              <a:t>The server communication and file output share fooized_data</a:t>
            </a:r>
            <a:endParaRPr sz="1200"/>
          </a:p>
          <a:p>
            <a:pPr indent="-330200" lvl="0" marL="457200" rtl="0" algn="l">
              <a:spcBef>
                <a:spcPts val="0"/>
              </a:spcBef>
              <a:spcAft>
                <a:spcPts val="0"/>
              </a:spcAft>
              <a:buSzPts val="1600"/>
              <a:buChar char="●"/>
            </a:pPr>
            <a:r>
              <a:rPr lang="en" sz="1600"/>
              <a:t>Are tasks are modifying shared objects?</a:t>
            </a:r>
            <a:endParaRPr sz="1600"/>
          </a:p>
          <a:p>
            <a:pPr indent="-304800" lvl="1" marL="914400" rtl="0" algn="l">
              <a:spcBef>
                <a:spcPts val="0"/>
              </a:spcBef>
              <a:spcAft>
                <a:spcPts val="0"/>
              </a:spcAft>
              <a:buSzPts val="1200"/>
              <a:buChar char="○"/>
            </a:pPr>
            <a:r>
              <a:rPr lang="en" sz="1200"/>
              <a:t>No </a:t>
            </a:r>
            <a:endParaRPr sz="1200"/>
          </a:p>
          <a:p>
            <a:pPr indent="-304800" lvl="1" marL="914400" rtl="0" algn="l">
              <a:spcBef>
                <a:spcPts val="0"/>
              </a:spcBef>
              <a:spcAft>
                <a:spcPts val="0"/>
              </a:spcAft>
              <a:buSzPts val="1200"/>
              <a:buChar char="○"/>
            </a:pPr>
            <a:r>
              <a:rPr lang="en" sz="1200"/>
              <a:t>Because I made this example up and assume neither send_data or json_write modify the object</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0" y="0"/>
            <a:ext cx="91440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Python Multiprocessing</a:t>
            </a:r>
            <a:endParaRPr/>
          </a:p>
        </p:txBody>
      </p:sp>
      <p:sp>
        <p:nvSpPr>
          <p:cNvPr id="137" name="Google Shape;137;p23"/>
          <p:cNvSpPr txBox="1"/>
          <p:nvPr>
            <p:ph idx="1" type="body"/>
          </p:nvPr>
        </p:nvSpPr>
        <p:spPr>
          <a:xfrm>
            <a:off x="471900" y="880200"/>
            <a:ext cx="8222100" cy="3749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Standard Python library with API for parallel python programming.</a:t>
            </a:r>
            <a:endParaRPr/>
          </a:p>
          <a:p>
            <a:pPr indent="-317500" lvl="1" marL="914400" rtl="0" algn="l">
              <a:spcBef>
                <a:spcPts val="0"/>
              </a:spcBef>
              <a:spcAft>
                <a:spcPts val="0"/>
              </a:spcAft>
              <a:buSzPts val="1400"/>
              <a:buChar char="○"/>
            </a:pPr>
            <a:r>
              <a:rPr lang="en"/>
              <a:t>Same API as Python Threading library (which is *not* parallel).</a:t>
            </a:r>
            <a:endParaRPr/>
          </a:p>
          <a:p>
            <a:pPr indent="-342900" lvl="0" marL="457200" rtl="0" algn="l">
              <a:spcBef>
                <a:spcPts val="0"/>
              </a:spcBef>
              <a:spcAft>
                <a:spcPts val="0"/>
              </a:spcAft>
              <a:buSzPts val="1800"/>
              <a:buChar char="●"/>
            </a:pPr>
            <a:r>
              <a:rPr lang="en"/>
              <a:t>Excellent</a:t>
            </a:r>
            <a:r>
              <a:rPr lang="en"/>
              <a:t> docs: </a:t>
            </a:r>
            <a:r>
              <a:rPr lang="en" u="sng">
                <a:solidFill>
                  <a:schemeClr val="hlink"/>
                </a:solidFill>
                <a:hlinkClick r:id="rId3"/>
              </a:rPr>
              <a:t>docs.python.org/3/library/multiprocessing.html</a:t>
            </a:r>
            <a:endParaRPr/>
          </a:p>
          <a:p>
            <a:pPr indent="-342900" lvl="0" marL="457200" rtl="0" algn="l">
              <a:spcBef>
                <a:spcPts val="0"/>
              </a:spcBef>
              <a:spcAft>
                <a:spcPts val="0"/>
              </a:spcAft>
              <a:buSzPts val="1800"/>
              <a:buChar char="●"/>
            </a:pPr>
            <a:r>
              <a:rPr lang="en"/>
              <a:t>Provides:</a:t>
            </a:r>
            <a:endParaRPr/>
          </a:p>
          <a:p>
            <a:pPr indent="-317500" lvl="1" marL="914400" rtl="0" algn="l">
              <a:spcBef>
                <a:spcPts val="0"/>
              </a:spcBef>
              <a:spcAft>
                <a:spcPts val="0"/>
              </a:spcAft>
              <a:buSzPts val="1400"/>
              <a:buChar char="○"/>
            </a:pPr>
            <a:r>
              <a:rPr lang="en"/>
              <a:t>Parallelism</a:t>
            </a:r>
            <a:r>
              <a:rPr lang="en"/>
              <a:t> via </a:t>
            </a:r>
            <a:r>
              <a:rPr lang="en"/>
              <a:t>Process</a:t>
            </a:r>
            <a:r>
              <a:rPr lang="en"/>
              <a:t>es and Process pools</a:t>
            </a:r>
            <a:endParaRPr/>
          </a:p>
          <a:p>
            <a:pPr indent="-317500" lvl="1" marL="914400" rtl="0" algn="l">
              <a:spcBef>
                <a:spcPts val="0"/>
              </a:spcBef>
              <a:spcAft>
                <a:spcPts val="0"/>
              </a:spcAft>
              <a:buSzPts val="1400"/>
              <a:buChar char="○"/>
            </a:pPr>
            <a:r>
              <a:rPr lang="en"/>
              <a:t>Synchronization</a:t>
            </a:r>
            <a:r>
              <a:rPr lang="en"/>
              <a:t> via Locks, Events, Barriers, etc...</a:t>
            </a:r>
            <a:endParaRPr/>
          </a:p>
          <a:p>
            <a:pPr indent="-317500" lvl="1" marL="914400" rtl="0" algn="l">
              <a:spcBef>
                <a:spcPts val="0"/>
              </a:spcBef>
              <a:spcAft>
                <a:spcPts val="0"/>
              </a:spcAft>
              <a:buSzPts val="1400"/>
              <a:buChar char="○"/>
            </a:pPr>
            <a:r>
              <a:rPr lang="en"/>
              <a:t>Inter-process communication via Pipes, Queues, Shared Memory</a:t>
            </a:r>
            <a:endParaRPr/>
          </a:p>
          <a:p>
            <a:pPr indent="0" lvl="0" marL="0" rtl="0" algn="l">
              <a:spcBef>
                <a:spcPts val="1600"/>
              </a:spcBef>
              <a:spcAft>
                <a:spcPts val="1600"/>
              </a:spcAft>
              <a:buNone/>
            </a:pPr>
            <a:r>
              <a:t/>
            </a:r>
            <a:endParaRPr/>
          </a:p>
        </p:txBody>
      </p:sp>
      <p:sp>
        <p:nvSpPr>
          <p:cNvPr id="138" name="Google Shape;138;p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 My Edi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