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" Type="http://schemas.openxmlformats.org/officeDocument/2006/relationships/presProps" Target="presProps.xml"/><Relationship Id="rId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3" Type="http://schemas.openxmlformats.org/officeDocument/2006/relationships/tableStyles" Target="tableStyles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 flipH="1" rot="10800000">
            <a:off x="0" y="3715930"/>
            <a:ext cx="8458200" cy="1358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x="685800" y="1734342"/>
            <a:ext cx="7772400" cy="2245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4124476"/>
            <a:ext cx="7772400" cy="950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2"/>
              </a:buClr>
              <a:buNone/>
              <a:defRPr b="1">
                <a:solidFill>
                  <a:schemeClr val="lt2"/>
                </a:solidFill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0" y="274636"/>
            <a:ext cx="8686800" cy="155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 txBox="1"/>
          <p:nvPr>
            <p:ph type="title"/>
          </p:nvPr>
        </p:nvSpPr>
        <p:spPr>
          <a:xfrm>
            <a:off x="457200" y="274637"/>
            <a:ext cx="8229600" cy="1521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274636"/>
            <a:ext cx="8686800" cy="155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457200" y="274637"/>
            <a:ext cx="8229600" cy="1521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947332"/>
            <a:ext cx="4030200" cy="4620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56667" y="1949211"/>
            <a:ext cx="4030200" cy="4620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274625"/>
            <a:ext cx="8686800" cy="14162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457200" y="274637"/>
            <a:ext cx="8229600" cy="1521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5875078"/>
            <a:ext cx="8686800" cy="69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74637"/>
            <a:ext cx="8229600" cy="152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" type="subTitle"/>
          </p:nvPr>
        </p:nvSpPr>
        <p:spPr>
          <a:xfrm>
            <a:off x="685800" y="3716849"/>
            <a:ext cx="7772400" cy="1357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Audio Based Ranged Navigation System for Blind Individuals</a:t>
            </a:r>
          </a:p>
        </p:txBody>
      </p:sp>
      <p:sp>
        <p:nvSpPr>
          <p:cNvPr id="29" name="Shape 29"/>
          <p:cNvSpPr txBox="1"/>
          <p:nvPr/>
        </p:nvSpPr>
        <p:spPr>
          <a:xfrm>
            <a:off x="90900" y="424200"/>
            <a:ext cx="4019700" cy="30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3600"/>
              <a:t>Team 14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>
              <a:spcBef>
                <a:spcPts val="0"/>
              </a:spcBef>
              <a:buNone/>
            </a:pPr>
            <a:r>
              <a:rPr lang="en" sz="2400"/>
              <a:t>Adalberto Outeiro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Daniel Faulkner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Jason Lim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Paulo Tabarro</a:t>
            </a:r>
          </a:p>
          <a:p>
            <a:pPr>
              <a:spcBef>
                <a:spcPts val="0"/>
              </a:spcBef>
              <a:buNone/>
            </a:pPr>
            <a:r>
              <a:rPr lang="en" sz="2400"/>
              <a:t>Rajpal Chauhan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Shape 34"/>
          <p:cNvPicPr preferRelativeResize="0"/>
          <p:nvPr/>
        </p:nvPicPr>
        <p:blipFill rotWithShape="1">
          <a:blip r:embed="rId3">
            <a:alphaModFix/>
          </a:blip>
          <a:srcRect b="0" l="4542" r="4232" t="0"/>
          <a:stretch/>
        </p:blipFill>
        <p:spPr>
          <a:xfrm>
            <a:off x="0" y="657599"/>
            <a:ext cx="9144000" cy="5638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