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zh-CN"/>
    </a:defPPr>
    <a:lvl1pPr marL="0" algn="l" defTabSz="538764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1pPr>
    <a:lvl2pPr marL="269382" algn="l" defTabSz="538764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2pPr>
    <a:lvl3pPr marL="538764" algn="l" defTabSz="538764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3pPr>
    <a:lvl4pPr marL="808147" algn="l" defTabSz="538764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4pPr>
    <a:lvl5pPr marL="1077529" algn="l" defTabSz="538764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5pPr>
    <a:lvl6pPr marL="1346911" algn="l" defTabSz="538764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6pPr>
    <a:lvl7pPr marL="1616293" algn="l" defTabSz="538764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7pPr>
    <a:lvl8pPr marL="1885676" algn="l" defTabSz="538764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8pPr>
    <a:lvl9pPr marL="2155058" algn="l" defTabSz="538764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666" y="-13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452FF-8805-489B-9218-BFD451636DFB}" type="datetimeFigureOut">
              <a:rPr lang="en-MY" smtClean="0"/>
              <a:t>5/3/2020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EDB95-E6C7-4C38-8BC3-72C404CD9C2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54143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EDB95-E6C7-4C38-8BC3-72C404CD9C2A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5457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94F7-F262-47E8-88DE-94920124648E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EF79-073B-441A-8B74-6AB04C231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78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94F7-F262-47E8-88DE-94920124648E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EF79-073B-441A-8B74-6AB04C231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65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94F7-F262-47E8-88DE-94920124648E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EF79-073B-441A-8B74-6AB04C231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44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94F7-F262-47E8-88DE-94920124648E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EF79-073B-441A-8B74-6AB04C231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59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94F7-F262-47E8-88DE-94920124648E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EF79-073B-441A-8B74-6AB04C231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04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94F7-F262-47E8-88DE-94920124648E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EF79-073B-441A-8B74-6AB04C231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75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94F7-F262-47E8-88DE-94920124648E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EF79-073B-441A-8B74-6AB04C231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79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94F7-F262-47E8-88DE-94920124648E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EF79-073B-441A-8B74-6AB04C231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5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94F7-F262-47E8-88DE-94920124648E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EF79-073B-441A-8B74-6AB04C231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2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94F7-F262-47E8-88DE-94920124648E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EF79-073B-441A-8B74-6AB04C231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3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94F7-F262-47E8-88DE-94920124648E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EF79-073B-441A-8B74-6AB04C231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13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894F7-F262-47E8-88DE-94920124648E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BEF79-073B-441A-8B74-6AB04C231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72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6470" y="596348"/>
            <a:ext cx="5645426" cy="8666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576470" y="7056783"/>
            <a:ext cx="56454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76470" y="8142514"/>
            <a:ext cx="1600673" cy="112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KSU Office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84915" y="7779657"/>
            <a:ext cx="1736982" cy="1466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VIP Room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4172" y="7779657"/>
            <a:ext cx="333828" cy="885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Registration Counter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6470" y="7059164"/>
            <a:ext cx="800336" cy="476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1376807" y="7059025"/>
            <a:ext cx="800336" cy="476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1376806" y="7058548"/>
            <a:ext cx="400169" cy="238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1428750" y="7053786"/>
            <a:ext cx="2381" cy="238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1483074" y="7053170"/>
            <a:ext cx="2381" cy="238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1540826" y="7053169"/>
            <a:ext cx="2381" cy="238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1598578" y="7053169"/>
            <a:ext cx="2381" cy="238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1662516" y="7053169"/>
            <a:ext cx="2381" cy="238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1716675" y="7057400"/>
            <a:ext cx="2381" cy="238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66725" y="7535156"/>
            <a:ext cx="109745" cy="244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66724" y="7889032"/>
            <a:ext cx="109745" cy="244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 rot="16200000">
            <a:off x="3467645" y="6818378"/>
            <a:ext cx="109746" cy="598377"/>
            <a:chOff x="3414701" y="7178209"/>
            <a:chExt cx="109746" cy="598377"/>
          </a:xfrm>
        </p:grpSpPr>
        <p:cxnSp>
          <p:nvCxnSpPr>
            <p:cNvPr id="22" name="Straight Connector 21"/>
            <p:cNvCxnSpPr/>
            <p:nvPr/>
          </p:nvCxnSpPr>
          <p:spPr>
            <a:xfrm flipH="1" flipV="1">
              <a:off x="3414702" y="7178209"/>
              <a:ext cx="109745" cy="2445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3414701" y="7532085"/>
              <a:ext cx="109745" cy="2445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16200000">
            <a:off x="3467646" y="9028479"/>
            <a:ext cx="109746" cy="598377"/>
            <a:chOff x="3414701" y="7178209"/>
            <a:chExt cx="109746" cy="598377"/>
          </a:xfrm>
        </p:grpSpPr>
        <p:cxnSp>
          <p:nvCxnSpPr>
            <p:cNvPr id="26" name="Straight Connector 25"/>
            <p:cNvCxnSpPr/>
            <p:nvPr/>
          </p:nvCxnSpPr>
          <p:spPr>
            <a:xfrm flipH="1" flipV="1">
              <a:off x="3414702" y="7178209"/>
              <a:ext cx="109745" cy="2445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3414701" y="7532085"/>
              <a:ext cx="109745" cy="2445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1953504" y="7532889"/>
            <a:ext cx="192796" cy="96636"/>
            <a:chOff x="1953504" y="7532889"/>
            <a:chExt cx="192796" cy="96636"/>
          </a:xfrm>
        </p:grpSpPr>
        <p:cxnSp>
          <p:nvCxnSpPr>
            <p:cNvPr id="28" name="Straight Connector 27"/>
            <p:cNvCxnSpPr/>
            <p:nvPr/>
          </p:nvCxnSpPr>
          <p:spPr>
            <a:xfrm flipH="1" flipV="1">
              <a:off x="2077338" y="7532889"/>
              <a:ext cx="68962" cy="966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1953504" y="7532889"/>
              <a:ext cx="68962" cy="966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936147" y="7059950"/>
            <a:ext cx="192796" cy="96636"/>
            <a:chOff x="1953504" y="7532889"/>
            <a:chExt cx="192796" cy="96636"/>
          </a:xfrm>
        </p:grpSpPr>
        <p:cxnSp>
          <p:nvCxnSpPr>
            <p:cNvPr id="33" name="Straight Connector 32"/>
            <p:cNvCxnSpPr/>
            <p:nvPr/>
          </p:nvCxnSpPr>
          <p:spPr>
            <a:xfrm flipH="1" flipV="1">
              <a:off x="2077338" y="7532889"/>
              <a:ext cx="68962" cy="966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1953504" y="7532889"/>
              <a:ext cx="68962" cy="966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2351314" y="596348"/>
            <a:ext cx="2380343" cy="913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Main Stage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583544" y="2913427"/>
            <a:ext cx="2032000" cy="1455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</a:rPr>
              <a:t>Cou</a:t>
            </a:r>
            <a:r>
              <a:rPr lang="en-MY" altLang="zh-CN" sz="2400" dirty="0" err="1" smtClean="0">
                <a:solidFill>
                  <a:schemeClr val="tx1"/>
                </a:solidFill>
              </a:rPr>
              <a:t>rt</a:t>
            </a:r>
            <a:r>
              <a:rPr lang="en-MY" altLang="zh-CN" sz="2400" dirty="0" smtClean="0">
                <a:solidFill>
                  <a:schemeClr val="tx1"/>
                </a:solidFill>
              </a:rPr>
              <a:t> 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83544" y="4373562"/>
            <a:ext cx="2032000" cy="1455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</a:rPr>
              <a:t>Cou</a:t>
            </a:r>
            <a:r>
              <a:rPr lang="en-MY" altLang="zh-CN" sz="2400" dirty="0" err="1" smtClean="0">
                <a:solidFill>
                  <a:schemeClr val="tx1"/>
                </a:solidFill>
              </a:rPr>
              <a:t>rt</a:t>
            </a:r>
            <a:r>
              <a:rPr lang="en-MY" altLang="zh-CN" sz="2400" dirty="0" smtClean="0">
                <a:solidFill>
                  <a:schemeClr val="tx1"/>
                </a:solidFill>
              </a:rPr>
              <a:t> B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45580" y="2553744"/>
            <a:ext cx="476127" cy="362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Oval 38"/>
          <p:cNvSpPr/>
          <p:nvPr/>
        </p:nvSpPr>
        <p:spPr>
          <a:xfrm>
            <a:off x="3498220" y="2911047"/>
            <a:ext cx="157971" cy="168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Group 41"/>
          <p:cNvGrpSpPr/>
          <p:nvPr/>
        </p:nvGrpSpPr>
        <p:grpSpPr>
          <a:xfrm rot="10800000">
            <a:off x="3303421" y="5664365"/>
            <a:ext cx="476127" cy="526006"/>
            <a:chOff x="4648096" y="4941155"/>
            <a:chExt cx="476127" cy="526006"/>
          </a:xfrm>
        </p:grpSpPr>
        <p:sp>
          <p:nvSpPr>
            <p:cNvPr id="40" name="Rectangle 39"/>
            <p:cNvSpPr/>
            <p:nvPr/>
          </p:nvSpPr>
          <p:spPr>
            <a:xfrm>
              <a:off x="4648096" y="4941155"/>
              <a:ext cx="476127" cy="36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800736" y="5298458"/>
              <a:ext cx="157971" cy="16870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1388538" y="3840773"/>
            <a:ext cx="535860" cy="1349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MY" altLang="zh-CN" sz="1200" dirty="0" smtClean="0">
                <a:solidFill>
                  <a:schemeClr val="tx1"/>
                </a:solidFill>
              </a:rPr>
              <a:t>(E)Main Counter &amp; </a:t>
            </a:r>
          </a:p>
          <a:p>
            <a:pPr algn="ctr"/>
            <a:r>
              <a:rPr lang="en-MY" altLang="zh-CN" sz="1200" dirty="0" smtClean="0">
                <a:solidFill>
                  <a:schemeClr val="tx1"/>
                </a:solidFill>
              </a:rPr>
              <a:t>PA system &amp; Technical Counter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177143" y="3308093"/>
            <a:ext cx="261884" cy="666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MY" altLang="zh-CN" sz="700" dirty="0" smtClean="0">
                <a:solidFill>
                  <a:schemeClr val="tx1"/>
                </a:solidFill>
              </a:rPr>
              <a:t>(E)Table Officer Counter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05109" y="4744355"/>
            <a:ext cx="433918" cy="666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MY" altLang="zh-CN" sz="800" dirty="0" smtClean="0">
                <a:solidFill>
                  <a:schemeClr val="tx1"/>
                </a:solidFill>
              </a:rPr>
              <a:t>(E)Table Officer Counter</a:t>
            </a:r>
            <a:endParaRPr lang="zh-CN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388538" y="3396993"/>
            <a:ext cx="535861" cy="443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altLang="zh-CN" sz="700" dirty="0" err="1" smtClean="0">
                <a:solidFill>
                  <a:schemeClr val="tx1"/>
                </a:solidFill>
              </a:rPr>
              <a:t>Refereee</a:t>
            </a:r>
            <a:r>
              <a:rPr lang="en-MY" altLang="zh-CN" sz="700" dirty="0" smtClean="0">
                <a:solidFill>
                  <a:schemeClr val="tx1"/>
                </a:solidFill>
              </a:rPr>
              <a:t> Rest Area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899834" y="3000400"/>
            <a:ext cx="374856" cy="1182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MY" altLang="zh-CN" dirty="0" smtClean="0">
                <a:solidFill>
                  <a:sysClr val="windowText" lastClr="000000"/>
                </a:solidFill>
              </a:rPr>
              <a:t>Audiences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899834" y="4477653"/>
            <a:ext cx="374856" cy="1182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MY" altLang="zh-CN" dirty="0" smtClean="0">
                <a:solidFill>
                  <a:schemeClr val="tx1"/>
                </a:solidFill>
              </a:rPr>
              <a:t>Audiences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539740" y="3308093"/>
            <a:ext cx="525780" cy="2102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altLang="zh-CN" dirty="0" smtClean="0">
                <a:solidFill>
                  <a:schemeClr val="tx1"/>
                </a:solidFill>
              </a:rPr>
              <a:t>Player rest Area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70220" y="5482590"/>
            <a:ext cx="495300" cy="344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RB</a:t>
            </a:r>
            <a:endParaRPr lang="en-M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25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83544" y="2913427"/>
            <a:ext cx="2032000" cy="1455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</a:rPr>
              <a:t>Cou</a:t>
            </a:r>
            <a:r>
              <a:rPr lang="en-MY" altLang="zh-CN" sz="2400" dirty="0" err="1" smtClean="0">
                <a:solidFill>
                  <a:schemeClr val="tx1"/>
                </a:solidFill>
              </a:rPr>
              <a:t>rt</a:t>
            </a:r>
            <a:r>
              <a:rPr lang="en-MY" altLang="zh-CN" sz="2400" dirty="0" smtClean="0">
                <a:solidFill>
                  <a:schemeClr val="tx1"/>
                </a:solidFill>
              </a:rPr>
              <a:t> 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83544" y="4373562"/>
            <a:ext cx="2032000" cy="1455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</a:rPr>
              <a:t>Cou</a:t>
            </a:r>
            <a:r>
              <a:rPr lang="en-MY" altLang="zh-CN" sz="2400" dirty="0" err="1" smtClean="0">
                <a:solidFill>
                  <a:schemeClr val="tx1"/>
                </a:solidFill>
              </a:rPr>
              <a:t>rt</a:t>
            </a:r>
            <a:r>
              <a:rPr lang="en-MY" altLang="zh-CN" sz="2400" dirty="0" smtClean="0">
                <a:solidFill>
                  <a:schemeClr val="tx1"/>
                </a:solidFill>
              </a:rPr>
              <a:t> B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45580" y="2553744"/>
            <a:ext cx="476127" cy="362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/>
          <p:cNvSpPr/>
          <p:nvPr/>
        </p:nvSpPr>
        <p:spPr>
          <a:xfrm>
            <a:off x="3498220" y="2911047"/>
            <a:ext cx="157971" cy="168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Group 5"/>
          <p:cNvGrpSpPr/>
          <p:nvPr/>
        </p:nvGrpSpPr>
        <p:grpSpPr>
          <a:xfrm rot="10800000">
            <a:off x="3303421" y="5664365"/>
            <a:ext cx="476127" cy="526006"/>
            <a:chOff x="4648096" y="4941155"/>
            <a:chExt cx="476127" cy="526006"/>
          </a:xfrm>
        </p:grpSpPr>
        <p:sp>
          <p:nvSpPr>
            <p:cNvPr id="7" name="Rectangle 6"/>
            <p:cNvSpPr/>
            <p:nvPr/>
          </p:nvSpPr>
          <p:spPr>
            <a:xfrm>
              <a:off x="4648096" y="4941155"/>
              <a:ext cx="476127" cy="36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800736" y="5298458"/>
              <a:ext cx="157971" cy="16870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2419735" y="4287714"/>
            <a:ext cx="495300" cy="106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900" dirty="0" smtClean="0"/>
              <a:t>Board</a:t>
            </a:r>
            <a:endParaRPr lang="en-MY" sz="900" dirty="0"/>
          </a:p>
        </p:txBody>
      </p:sp>
      <p:sp>
        <p:nvSpPr>
          <p:cNvPr id="10" name="Rectangle 9"/>
          <p:cNvSpPr/>
          <p:nvPr/>
        </p:nvSpPr>
        <p:spPr>
          <a:xfrm>
            <a:off x="2983759" y="4287714"/>
            <a:ext cx="495300" cy="106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ectangle 10"/>
          <p:cNvSpPr/>
          <p:nvPr/>
        </p:nvSpPr>
        <p:spPr>
          <a:xfrm>
            <a:off x="3586159" y="4287715"/>
            <a:ext cx="495300" cy="106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 11"/>
          <p:cNvSpPr/>
          <p:nvPr/>
        </p:nvSpPr>
        <p:spPr>
          <a:xfrm>
            <a:off x="4198531" y="4291464"/>
            <a:ext cx="495300" cy="106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ectangle 12"/>
          <p:cNvSpPr/>
          <p:nvPr/>
        </p:nvSpPr>
        <p:spPr>
          <a:xfrm>
            <a:off x="2421285" y="4110163"/>
            <a:ext cx="156574" cy="12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B</a:t>
            </a:r>
            <a:endParaRPr lang="en-MY" dirty="0"/>
          </a:p>
        </p:txBody>
      </p:sp>
      <p:sp>
        <p:nvSpPr>
          <p:cNvPr id="14" name="Rectangle 13"/>
          <p:cNvSpPr/>
          <p:nvPr/>
        </p:nvSpPr>
        <p:spPr>
          <a:xfrm>
            <a:off x="2433888" y="4458279"/>
            <a:ext cx="156574" cy="12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B</a:t>
            </a:r>
            <a:endParaRPr lang="en-MY" dirty="0"/>
          </a:p>
        </p:txBody>
      </p:sp>
      <p:sp>
        <p:nvSpPr>
          <p:cNvPr id="15" name="Rectangle 14"/>
          <p:cNvSpPr/>
          <p:nvPr/>
        </p:nvSpPr>
        <p:spPr>
          <a:xfrm>
            <a:off x="4615974" y="4115396"/>
            <a:ext cx="156574" cy="12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B</a:t>
            </a:r>
            <a:endParaRPr lang="en-MY" dirty="0"/>
          </a:p>
        </p:txBody>
      </p:sp>
      <p:sp>
        <p:nvSpPr>
          <p:cNvPr id="16" name="Rectangle 15"/>
          <p:cNvSpPr/>
          <p:nvPr/>
        </p:nvSpPr>
        <p:spPr>
          <a:xfrm>
            <a:off x="4638056" y="4458279"/>
            <a:ext cx="156574" cy="12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B</a:t>
            </a:r>
            <a:endParaRPr lang="en-MY" dirty="0"/>
          </a:p>
        </p:txBody>
      </p:sp>
      <p:sp>
        <p:nvSpPr>
          <p:cNvPr id="22" name="Rectangle 21"/>
          <p:cNvSpPr/>
          <p:nvPr/>
        </p:nvSpPr>
        <p:spPr>
          <a:xfrm>
            <a:off x="923271" y="3613027"/>
            <a:ext cx="535860" cy="1349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MY" altLang="zh-CN" sz="1200" dirty="0" smtClean="0">
                <a:solidFill>
                  <a:schemeClr val="tx1"/>
                </a:solidFill>
              </a:rPr>
              <a:t>PA </a:t>
            </a:r>
            <a:r>
              <a:rPr lang="en-MY" altLang="zh-CN" sz="1200" dirty="0" smtClean="0">
                <a:solidFill>
                  <a:schemeClr val="tx1"/>
                </a:solidFill>
              </a:rPr>
              <a:t>system &amp; Technical Counter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96304" y="4929955"/>
            <a:ext cx="281555" cy="540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MY" altLang="zh-CN" sz="700" dirty="0" smtClean="0">
                <a:solidFill>
                  <a:schemeClr val="tx1"/>
                </a:solidFill>
              </a:rPr>
              <a:t>Table Officer Counter(2)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rot="10800000">
            <a:off x="4615544" y="3155264"/>
            <a:ext cx="279569" cy="666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MY" altLang="zh-CN" sz="800" dirty="0" smtClean="0">
                <a:solidFill>
                  <a:schemeClr val="tx1"/>
                </a:solidFill>
              </a:rPr>
              <a:t>Table Officer Counter(1)</a:t>
            </a:r>
            <a:endParaRPr lang="zh-CN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23270" y="3169247"/>
            <a:ext cx="535861" cy="443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altLang="zh-CN" sz="700" dirty="0" err="1" smtClean="0">
                <a:solidFill>
                  <a:schemeClr val="tx1"/>
                </a:solidFill>
              </a:rPr>
              <a:t>Refereee</a:t>
            </a:r>
            <a:r>
              <a:rPr lang="en-MY" altLang="zh-CN" sz="700" dirty="0" smtClean="0">
                <a:solidFill>
                  <a:schemeClr val="tx1"/>
                </a:solidFill>
              </a:rPr>
              <a:t> Rest Area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13331" y="2392679"/>
            <a:ext cx="407207" cy="3791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MY" altLang="zh-CN" dirty="0" smtClean="0">
                <a:solidFill>
                  <a:schemeClr val="tx1"/>
                </a:solidFill>
              </a:rPr>
              <a:t>Audiences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2355600" y="2385060"/>
            <a:ext cx="0" cy="3805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2355600" y="6190371"/>
            <a:ext cx="2453614" cy="7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55600" y="2385060"/>
            <a:ext cx="2453613" cy="7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809213" y="2392678"/>
            <a:ext cx="0" cy="3805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355600" y="6204190"/>
            <a:ext cx="2453613" cy="389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5" name="Rectangle 44"/>
          <p:cNvSpPr/>
          <p:nvPr/>
        </p:nvSpPr>
        <p:spPr>
          <a:xfrm>
            <a:off x="2505257" y="6248908"/>
            <a:ext cx="495300" cy="344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RB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325594" y="6284351"/>
            <a:ext cx="496113" cy="289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Door</a:t>
            </a:r>
            <a:endParaRPr lang="en-MY" dirty="0"/>
          </a:p>
        </p:txBody>
      </p:sp>
      <p:sp>
        <p:nvSpPr>
          <p:cNvPr id="32" name="Rectangle 31"/>
          <p:cNvSpPr/>
          <p:nvPr/>
        </p:nvSpPr>
        <p:spPr>
          <a:xfrm rot="16200000">
            <a:off x="1790608" y="2632855"/>
            <a:ext cx="694690" cy="1991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800" dirty="0"/>
              <a:t>Player Rest area</a:t>
            </a:r>
          </a:p>
        </p:txBody>
      </p:sp>
      <p:sp>
        <p:nvSpPr>
          <p:cNvPr id="37" name="Rectangle 36"/>
          <p:cNvSpPr/>
          <p:nvPr/>
        </p:nvSpPr>
        <p:spPr>
          <a:xfrm rot="16200000">
            <a:off x="1717309" y="3436993"/>
            <a:ext cx="837063" cy="1991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800" dirty="0"/>
              <a:t>Player Rest area</a:t>
            </a:r>
          </a:p>
        </p:txBody>
      </p:sp>
      <p:sp>
        <p:nvSpPr>
          <p:cNvPr id="38" name="Rectangle 37"/>
          <p:cNvSpPr/>
          <p:nvPr/>
        </p:nvSpPr>
        <p:spPr>
          <a:xfrm rot="16200000">
            <a:off x="1767193" y="4817905"/>
            <a:ext cx="764032" cy="1991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800" dirty="0"/>
              <a:t>Player Rest area</a:t>
            </a:r>
          </a:p>
        </p:txBody>
      </p:sp>
      <p:sp>
        <p:nvSpPr>
          <p:cNvPr id="39" name="Rectangle 38"/>
          <p:cNvSpPr/>
          <p:nvPr/>
        </p:nvSpPr>
        <p:spPr>
          <a:xfrm rot="16200000">
            <a:off x="1738831" y="5680871"/>
            <a:ext cx="807499" cy="1991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800" dirty="0"/>
              <a:t>Player Rest area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32972" y="6732590"/>
            <a:ext cx="4730496" cy="938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>
              <a:defRPr/>
            </a:pPr>
            <a:r>
              <a:rPr lang="en-MY" altLang="zh-CN" sz="1100" dirty="0" smtClean="0">
                <a:solidFill>
                  <a:schemeClr val="tx1"/>
                </a:solidFill>
              </a:rPr>
              <a:t>*****************************************************************</a:t>
            </a:r>
          </a:p>
          <a:p>
            <a:pPr lvl="0" defTabSz="914400">
              <a:defRPr/>
            </a:pPr>
            <a:r>
              <a:rPr lang="en-MY" altLang="zh-CN" sz="1100" dirty="0" smtClean="0">
                <a:solidFill>
                  <a:schemeClr val="tx1"/>
                </a:solidFill>
              </a:rPr>
              <a:t>Table </a:t>
            </a:r>
            <a:r>
              <a:rPr lang="en-MY" altLang="zh-CN" sz="1100" dirty="0">
                <a:solidFill>
                  <a:schemeClr val="tx1"/>
                </a:solidFill>
              </a:rPr>
              <a:t>Officer </a:t>
            </a:r>
            <a:r>
              <a:rPr lang="en-MY" altLang="zh-CN" sz="1100" dirty="0" smtClean="0">
                <a:solidFill>
                  <a:schemeClr val="tx1"/>
                </a:solidFill>
              </a:rPr>
              <a:t>Counter(1 , 2)- </a:t>
            </a:r>
            <a:r>
              <a:rPr lang="en-MY" altLang="zh-CN" sz="1100" dirty="0">
                <a:solidFill>
                  <a:schemeClr val="tx1"/>
                </a:solidFill>
              </a:rPr>
              <a:t>scoreboard for every team </a:t>
            </a:r>
            <a:endParaRPr lang="en-MY" altLang="zh-CN" sz="1100" dirty="0" smtClean="0">
              <a:solidFill>
                <a:schemeClr val="tx1"/>
              </a:solidFill>
            </a:endParaRPr>
          </a:p>
          <a:p>
            <a:pPr lvl="0" defTabSz="914400">
              <a:defRPr/>
            </a:pPr>
            <a:r>
              <a:rPr lang="en-MY" altLang="zh-CN" sz="1100" dirty="0" smtClean="0">
                <a:solidFill>
                  <a:schemeClr val="tx1"/>
                </a:solidFill>
              </a:rPr>
              <a:t>Table Officer (Clock) – short clock machine</a:t>
            </a:r>
          </a:p>
          <a:p>
            <a:pPr lvl="0" defTabSz="914400">
              <a:defRPr/>
            </a:pPr>
            <a:r>
              <a:rPr lang="en-MY" altLang="zh-CN" sz="1100" dirty="0" smtClean="0">
                <a:solidFill>
                  <a:schemeClr val="tx1"/>
                </a:solidFill>
              </a:rPr>
              <a:t>*****************************************************************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957203" y="3965401"/>
            <a:ext cx="330405" cy="540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MY" altLang="zh-CN" sz="700" dirty="0" smtClean="0">
                <a:solidFill>
                  <a:schemeClr val="tx1"/>
                </a:solidFill>
              </a:rPr>
              <a:t> Table Officer (clock)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72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</TotalTime>
  <Words>110</Words>
  <Application>Microsoft Office PowerPoint</Application>
  <PresentationFormat>A4 Paper (210x297 mm)</PresentationFormat>
  <Paragraphs>39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foo voon hong</dc:creator>
  <cp:lastModifiedBy>Hoh Hong Quan</cp:lastModifiedBy>
  <cp:revision>12</cp:revision>
  <dcterms:created xsi:type="dcterms:W3CDTF">2018-03-14T06:06:50Z</dcterms:created>
  <dcterms:modified xsi:type="dcterms:W3CDTF">2020-03-05T09:36:18Z</dcterms:modified>
</cp:coreProperties>
</file>