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Requirements. HTML, CSS, and Js, Github and some Design skills and how to deploy a site online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points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code labs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Building </a:t>
            </a:r>
            <a:r>
              <a:rPr lang="en"/>
              <a:t>responsive</a:t>
            </a:r>
            <a:r>
              <a:rPr lang="en"/>
              <a:t> web apps,  &amp; </a:t>
            </a:r>
            <a:r>
              <a:rPr lang="en"/>
              <a:t>accessibility</a:t>
            </a:r>
            <a:r>
              <a:rPr lang="en"/>
              <a:t> of our webpages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Develop your app or website to work with or out connectivity by reveraging cache and local storage or the browser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	Build superfast responsive web apps by revelaging browser local storage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Building responsive web apps,  &amp; accessibility of our webpages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   Websites that render very well across devices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---------------- Mobile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 Tablet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 Desktop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the following were built to be responsive.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content </a:t>
            </a:r>
            <a:r>
              <a:rPr lang="en"/>
              <a:t>accessible on all </a:t>
            </a:r>
            <a:r>
              <a:rPr lang="en"/>
              <a:t> across devices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dev tools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testing site on google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--set up remote </a:t>
            </a:r>
            <a:r>
              <a:rPr lang="en"/>
              <a:t>debugging</a:t>
            </a:r>
            <a:r>
              <a:rPr lang="en"/>
              <a:t> on The mobile phone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your website and do a code lab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points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code labs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41625" y="3056975"/>
            <a:ext cx="8520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Mobile Web Specialist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750" y="276825"/>
            <a:ext cx="4186152" cy="2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75" y="122250"/>
            <a:ext cx="4997175" cy="4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00" y="105300"/>
            <a:ext cx="7460376" cy="4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we shall cover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549525"/>
            <a:ext cx="23862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2E3D49"/>
                </a:solidFill>
                <a:latin typeface="Arial"/>
                <a:ea typeface="Arial"/>
                <a:cs typeface="Arial"/>
                <a:sym typeface="Arial"/>
              </a:rPr>
              <a:t>Accessible and Responsive Web Apps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0" y="2516675"/>
            <a:ext cx="1705650" cy="10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x="3271650" y="3549525"/>
            <a:ext cx="2386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2E3D49"/>
                </a:solidFill>
                <a:latin typeface="Arial"/>
                <a:ea typeface="Arial"/>
                <a:cs typeface="Arial"/>
                <a:sym typeface="Arial"/>
              </a:rPr>
              <a:t>Offline Capable Web Apps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025" y="1843875"/>
            <a:ext cx="1705650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6405125" y="3549525"/>
            <a:ext cx="21252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2E3D49"/>
                </a:solidFill>
                <a:latin typeface="Arial"/>
                <a:ea typeface="Arial"/>
                <a:cs typeface="Arial"/>
                <a:sym typeface="Arial"/>
              </a:rPr>
              <a:t>Performant Web Apps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200" y="2284024"/>
            <a:ext cx="2246825" cy="12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641" y="2410341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Now();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431900" y="2022300"/>
            <a:ext cx="4152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2400">
                <a:solidFill>
                  <a:srgbClr val="2E3D49"/>
                </a:solidFill>
                <a:latin typeface="Arial"/>
                <a:ea typeface="Arial"/>
                <a:cs typeface="Arial"/>
                <a:sym typeface="Arial"/>
              </a:rPr>
              <a:t>Accessible and Responsive Web Apps</a:t>
            </a:r>
            <a:endParaRPr sz="24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50" y="1519788"/>
            <a:ext cx="3474425" cy="21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272" y="4201975"/>
            <a:ext cx="10226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188" y="4026588"/>
            <a:ext cx="1385226" cy="9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6119" y="4026600"/>
            <a:ext cx="789125" cy="7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1104" y="3929550"/>
            <a:ext cx="634637" cy="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Responsive ?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5" y="1557500"/>
            <a:ext cx="2703650" cy="2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4431900" y="2128875"/>
            <a:ext cx="41526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facebook.com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E3D4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mobile.facebook.com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Responsiveness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992150" y="1712000"/>
            <a:ext cx="34842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</a:rPr>
              <a:t>Buy every device on the Galaxy!</a:t>
            </a:r>
            <a:endParaRPr sz="2400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2400"/>
              <a:buAutoNum type="arabicPeriod"/>
            </a:pPr>
            <a:r>
              <a:rPr lang="en" sz="2400">
                <a:solidFill>
                  <a:srgbClr val="6AA84F"/>
                </a:solidFill>
              </a:rPr>
              <a:t>Use Emulators and Simulators</a:t>
            </a:r>
            <a:endParaRPr sz="2400">
              <a:solidFill>
                <a:srgbClr val="6AA84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75" y="1449875"/>
            <a:ext cx="25336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25" y="3729500"/>
            <a:ext cx="2533650" cy="97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getStarted();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09625"/>
            <a:ext cx="81567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Mobile First Approach</a:t>
            </a:r>
            <a:endParaRPr b="1"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2425500"/>
            <a:ext cx="3861248" cy="178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124" y="2339750"/>
            <a:ext cx="1870700" cy="1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4356350"/>
            <a:ext cx="20217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scratch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816925" y="4356350"/>
            <a:ext cx="2787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a framework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getStarted();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09625"/>
            <a:ext cx="81567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Setting </a:t>
            </a:r>
            <a:r>
              <a:rPr lang="en" sz="2400"/>
              <a:t>Viewport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content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initial-scale=1.0"&gt;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2. Width (%) and Positioning (Relative)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width:100%;</a:t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position:relative;</a:t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186975" y="649275"/>
            <a:ext cx="36375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are your friend !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216650"/>
            <a:ext cx="88323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Link Tag in the header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="text/css"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media=”screen and (max-width:500px)” href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="theme.css"&gt;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Inside Style sheet</a:t>
            </a:r>
            <a:endParaRPr b="1" sz="2400"/>
          </a:p>
          <a:p>
            <a:pPr indent="0" lvl="0" marL="2794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@media (max-width: 500px) {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7940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 your code goes here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7940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38176" t="0"/>
          <a:stretch/>
        </p:blipFill>
        <p:spPr>
          <a:xfrm>
            <a:off x="1548900" y="571500"/>
            <a:ext cx="2143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58725"/>
            <a:ext cx="82968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 with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025" y="1076025"/>
            <a:ext cx="5016899" cy="37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