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97" y="-84926"/>
            <a:ext cx="7458606" cy="531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