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71" r:id="rId7"/>
    <p:sldId id="267" r:id="rId8"/>
    <p:sldId id="268" r:id="rId9"/>
    <p:sldId id="269" r:id="rId10"/>
    <p:sldId id="272" r:id="rId11"/>
    <p:sldId id="274" r:id="rId12"/>
    <p:sldId id="262" r:id="rId13"/>
    <p:sldId id="264" r:id="rId14"/>
    <p:sldId id="265" r:id="rId15"/>
    <p:sldId id="266" r:id="rId16"/>
    <p:sldId id="273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295544-0D20-4229-A153-128F45A8B58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3EB83F-6EE9-424D-8923-A8991045A53E}">
      <dgm:prSet phldrT="[Text]"/>
      <dgm:spPr/>
      <dgm:t>
        <a:bodyPr/>
        <a:lstStyle/>
        <a:p>
          <a:r>
            <a:rPr lang="en-US" dirty="0" smtClean="0"/>
            <a:t>Process Data</a:t>
          </a:r>
          <a:endParaRPr lang="en-US" dirty="0"/>
        </a:p>
      </dgm:t>
    </dgm:pt>
    <dgm:pt modelId="{CEE7CD13-2752-4F78-8BA8-454AEAA44259}" type="parTrans" cxnId="{B64B0A12-10D1-462E-B175-D8D4C1582BCA}">
      <dgm:prSet/>
      <dgm:spPr/>
      <dgm:t>
        <a:bodyPr/>
        <a:lstStyle/>
        <a:p>
          <a:endParaRPr lang="en-US"/>
        </a:p>
      </dgm:t>
    </dgm:pt>
    <dgm:pt modelId="{0DC140F9-A9C1-4694-B6A1-A4905C7C1245}" type="sibTrans" cxnId="{B64B0A12-10D1-462E-B175-D8D4C1582BCA}">
      <dgm:prSet/>
      <dgm:spPr/>
      <dgm:t>
        <a:bodyPr/>
        <a:lstStyle/>
        <a:p>
          <a:endParaRPr lang="en-US"/>
        </a:p>
      </dgm:t>
    </dgm:pt>
    <dgm:pt modelId="{5E807E5D-858F-485C-93D3-2CA219B37D37}">
      <dgm:prSet phldrT="[Text]"/>
      <dgm:spPr/>
      <dgm:t>
        <a:bodyPr/>
        <a:lstStyle/>
        <a:p>
          <a:r>
            <a:rPr lang="en-US" dirty="0" smtClean="0"/>
            <a:t>Compare Times</a:t>
          </a:r>
          <a:endParaRPr lang="en-US" dirty="0"/>
        </a:p>
      </dgm:t>
    </dgm:pt>
    <dgm:pt modelId="{32D85B09-F5E0-49B3-9DFB-FD439688F567}" type="parTrans" cxnId="{4D19FD30-8583-4281-AC9E-CBADC7144164}">
      <dgm:prSet/>
      <dgm:spPr/>
      <dgm:t>
        <a:bodyPr/>
        <a:lstStyle/>
        <a:p>
          <a:endParaRPr lang="en-US"/>
        </a:p>
      </dgm:t>
    </dgm:pt>
    <dgm:pt modelId="{B3D63858-7DC0-4E65-918D-7F365E715B9F}" type="sibTrans" cxnId="{4D19FD30-8583-4281-AC9E-CBADC7144164}">
      <dgm:prSet/>
      <dgm:spPr/>
      <dgm:t>
        <a:bodyPr/>
        <a:lstStyle/>
        <a:p>
          <a:endParaRPr lang="en-US"/>
        </a:p>
      </dgm:t>
    </dgm:pt>
    <dgm:pt modelId="{D8B33D73-70BE-4CF3-BDAE-6D5CF83ABE30}">
      <dgm:prSet phldrT="[Text]"/>
      <dgm:spPr/>
      <dgm:t>
        <a:bodyPr/>
        <a:lstStyle/>
        <a:p>
          <a:r>
            <a:rPr lang="en-US" dirty="0" smtClean="0"/>
            <a:t>Sort data by the hour it was collected</a:t>
          </a:r>
          <a:endParaRPr lang="en-US" dirty="0"/>
        </a:p>
      </dgm:t>
    </dgm:pt>
    <dgm:pt modelId="{63DEE733-2D1A-4CF9-A5B7-B6A0BD5E00E9}" type="parTrans" cxnId="{24DBFF3D-A927-4A64-9F0F-BC6563D8DE78}">
      <dgm:prSet/>
      <dgm:spPr/>
      <dgm:t>
        <a:bodyPr/>
        <a:lstStyle/>
        <a:p>
          <a:endParaRPr lang="en-US"/>
        </a:p>
      </dgm:t>
    </dgm:pt>
    <dgm:pt modelId="{83D50E95-C59C-4153-8C2F-FB3555DFA3A2}" type="sibTrans" cxnId="{24DBFF3D-A927-4A64-9F0F-BC6563D8DE78}">
      <dgm:prSet/>
      <dgm:spPr/>
      <dgm:t>
        <a:bodyPr/>
        <a:lstStyle/>
        <a:p>
          <a:endParaRPr lang="en-US"/>
        </a:p>
      </dgm:t>
    </dgm:pt>
    <dgm:pt modelId="{513FAADA-5489-46B9-A358-44962FC774E2}">
      <dgm:prSet phldrT="[Text]"/>
      <dgm:spPr/>
      <dgm:t>
        <a:bodyPr/>
        <a:lstStyle/>
        <a:p>
          <a:r>
            <a:rPr lang="en-US" dirty="0" smtClean="0"/>
            <a:t>Compare Locations</a:t>
          </a:r>
          <a:endParaRPr lang="en-US" dirty="0"/>
        </a:p>
      </dgm:t>
    </dgm:pt>
    <dgm:pt modelId="{2EC87C47-B36A-449A-9B92-A5F35FA67598}" type="parTrans" cxnId="{89302608-AA5E-4A77-B9E9-E2B405396E97}">
      <dgm:prSet/>
      <dgm:spPr/>
      <dgm:t>
        <a:bodyPr/>
        <a:lstStyle/>
        <a:p>
          <a:endParaRPr lang="en-US"/>
        </a:p>
      </dgm:t>
    </dgm:pt>
    <dgm:pt modelId="{006B6681-1D01-4724-A8B5-EE7EAAED797B}" type="sibTrans" cxnId="{89302608-AA5E-4A77-B9E9-E2B405396E97}">
      <dgm:prSet/>
      <dgm:spPr/>
      <dgm:t>
        <a:bodyPr/>
        <a:lstStyle/>
        <a:p>
          <a:endParaRPr lang="en-US"/>
        </a:p>
      </dgm:t>
    </dgm:pt>
    <dgm:pt modelId="{5E19D8C5-9EBD-4308-BF74-88501C7405BA}">
      <dgm:prSet phldrT="[Text]"/>
      <dgm:spPr/>
      <dgm:t>
        <a:bodyPr/>
        <a:lstStyle/>
        <a:p>
          <a:r>
            <a:rPr lang="en-US" dirty="0" smtClean="0"/>
            <a:t>Find any data at the same</a:t>
          </a:r>
          <a:endParaRPr lang="en-US" dirty="0"/>
        </a:p>
      </dgm:t>
    </dgm:pt>
    <dgm:pt modelId="{069371A5-20CB-4096-9396-4D1EE5EA616A}" type="parTrans" cxnId="{6484F48E-6705-41A2-A896-C85D2CC10D13}">
      <dgm:prSet/>
      <dgm:spPr/>
      <dgm:t>
        <a:bodyPr/>
        <a:lstStyle/>
        <a:p>
          <a:endParaRPr lang="en-US"/>
        </a:p>
      </dgm:t>
    </dgm:pt>
    <dgm:pt modelId="{2A7E5E44-1C5A-4EFF-825A-E60D4E07D06C}" type="sibTrans" cxnId="{6484F48E-6705-41A2-A896-C85D2CC10D13}">
      <dgm:prSet/>
      <dgm:spPr/>
      <dgm:t>
        <a:bodyPr/>
        <a:lstStyle/>
        <a:p>
          <a:endParaRPr lang="en-US"/>
        </a:p>
      </dgm:t>
    </dgm:pt>
    <dgm:pt modelId="{6795CB83-06AB-4C3E-B307-CDAA113632AC}">
      <dgm:prSet phldrT="[Text]"/>
      <dgm:spPr/>
      <dgm:t>
        <a:bodyPr/>
        <a:lstStyle/>
        <a:p>
          <a:r>
            <a:rPr lang="en-US" dirty="0" smtClean="0"/>
            <a:t>Calculate GPS coordinates from final location and </a:t>
          </a:r>
          <a:r>
            <a:rPr lang="en-US" dirty="0" err="1" smtClean="0"/>
            <a:t>Lat</a:t>
          </a:r>
          <a:r>
            <a:rPr lang="en-US" dirty="0" smtClean="0"/>
            <a:t>/Long delta</a:t>
          </a:r>
          <a:endParaRPr lang="en-US" dirty="0"/>
        </a:p>
      </dgm:t>
    </dgm:pt>
    <dgm:pt modelId="{5E659F22-FD71-48D3-AC11-1743D5FF5BDA}" type="sibTrans" cxnId="{DBAD6809-825D-464F-91CD-5B769C45540F}">
      <dgm:prSet/>
      <dgm:spPr/>
      <dgm:t>
        <a:bodyPr/>
        <a:lstStyle/>
        <a:p>
          <a:endParaRPr lang="en-US"/>
        </a:p>
      </dgm:t>
    </dgm:pt>
    <dgm:pt modelId="{944E93B7-2BCE-43DA-AE3D-DA4F642C6AB6}" type="parTrans" cxnId="{DBAD6809-825D-464F-91CD-5B769C45540F}">
      <dgm:prSet/>
      <dgm:spPr/>
      <dgm:t>
        <a:bodyPr/>
        <a:lstStyle/>
        <a:p>
          <a:endParaRPr lang="en-US"/>
        </a:p>
      </dgm:t>
    </dgm:pt>
    <dgm:pt modelId="{97F6295E-0634-4690-B3FE-F44129C45F36}">
      <dgm:prSet phldrT="[Text]"/>
      <dgm:spPr/>
      <dgm:t>
        <a:bodyPr/>
        <a:lstStyle/>
        <a:p>
          <a:r>
            <a:rPr lang="en-US" dirty="0" smtClean="0"/>
            <a:t>Use online tool to display geolocations at suspicious points</a:t>
          </a:r>
          <a:endParaRPr lang="en-US" dirty="0"/>
        </a:p>
      </dgm:t>
    </dgm:pt>
    <dgm:pt modelId="{C82F1BE3-1331-4383-A844-82B7F6A83D0B}" type="parTrans" cxnId="{55C2795C-3CC6-498D-83EC-A357C3A0D98D}">
      <dgm:prSet/>
      <dgm:spPr/>
      <dgm:t>
        <a:bodyPr/>
        <a:lstStyle/>
        <a:p>
          <a:endParaRPr lang="en-US"/>
        </a:p>
      </dgm:t>
    </dgm:pt>
    <dgm:pt modelId="{32040FE1-9D98-4F5A-B4A8-5267AE65E82E}" type="sibTrans" cxnId="{55C2795C-3CC6-498D-83EC-A357C3A0D98D}">
      <dgm:prSet/>
      <dgm:spPr/>
      <dgm:t>
        <a:bodyPr/>
        <a:lstStyle/>
        <a:p>
          <a:endParaRPr lang="en-US"/>
        </a:p>
      </dgm:t>
    </dgm:pt>
    <dgm:pt modelId="{BA4DF10F-BAB9-4EA0-B113-A5F8011810FE}">
      <dgm:prSet phldrT="[Text]"/>
      <dgm:spPr/>
      <dgm:t>
        <a:bodyPr/>
        <a:lstStyle/>
        <a:p>
          <a:r>
            <a:rPr lang="en-US" dirty="0" smtClean="0"/>
            <a:t>Display Paths</a:t>
          </a:r>
          <a:endParaRPr lang="en-US" dirty="0"/>
        </a:p>
      </dgm:t>
    </dgm:pt>
    <dgm:pt modelId="{6327A1B7-70B7-4140-89BD-DCBF3966EA8E}" type="parTrans" cxnId="{637B023B-BF97-40F3-91ED-91AE59DF0568}">
      <dgm:prSet/>
      <dgm:spPr/>
      <dgm:t>
        <a:bodyPr/>
        <a:lstStyle/>
        <a:p>
          <a:endParaRPr lang="en-US"/>
        </a:p>
      </dgm:t>
    </dgm:pt>
    <dgm:pt modelId="{4D0B0B66-0E6D-420D-97F4-44B19E471629}" type="sibTrans" cxnId="{637B023B-BF97-40F3-91ED-91AE59DF0568}">
      <dgm:prSet/>
      <dgm:spPr/>
      <dgm:t>
        <a:bodyPr/>
        <a:lstStyle/>
        <a:p>
          <a:endParaRPr lang="en-US"/>
        </a:p>
      </dgm:t>
    </dgm:pt>
    <dgm:pt modelId="{1F7E644D-9170-43F0-8C5B-A9CF3986A524}" type="pres">
      <dgm:prSet presAssocID="{45295544-0D20-4229-A153-128F45A8B58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C3E3CE-AAA5-43F4-98ED-917EF3B89204}" type="pres">
      <dgm:prSet presAssocID="{8A3EB83F-6EE9-424D-8923-A8991045A53E}" presName="composite" presStyleCnt="0"/>
      <dgm:spPr/>
    </dgm:pt>
    <dgm:pt modelId="{897057DF-4A5A-4171-A3A2-121F4239636A}" type="pres">
      <dgm:prSet presAssocID="{8A3EB83F-6EE9-424D-8923-A8991045A53E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6B117-C29C-4806-A377-2DE2D2546881}" type="pres">
      <dgm:prSet presAssocID="{8A3EB83F-6EE9-424D-8923-A8991045A53E}" presName="parSh" presStyleLbl="node1" presStyleIdx="0" presStyleCnt="4"/>
      <dgm:spPr/>
      <dgm:t>
        <a:bodyPr/>
        <a:lstStyle/>
        <a:p>
          <a:endParaRPr lang="en-US"/>
        </a:p>
      </dgm:t>
    </dgm:pt>
    <dgm:pt modelId="{DB3E874D-C4A6-4DFF-AEB6-6866276431EA}" type="pres">
      <dgm:prSet presAssocID="{8A3EB83F-6EE9-424D-8923-A8991045A53E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C21B9-077C-41A0-9719-2C074C75EE14}" type="pres">
      <dgm:prSet presAssocID="{0DC140F9-A9C1-4694-B6A1-A4905C7C124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6281CDF-670B-45C2-A761-C9799B24415D}" type="pres">
      <dgm:prSet presAssocID="{0DC140F9-A9C1-4694-B6A1-A4905C7C1245}" presName="connTx" presStyleLbl="sibTrans2D1" presStyleIdx="0" presStyleCnt="3"/>
      <dgm:spPr/>
      <dgm:t>
        <a:bodyPr/>
        <a:lstStyle/>
        <a:p>
          <a:endParaRPr lang="en-US"/>
        </a:p>
      </dgm:t>
    </dgm:pt>
    <dgm:pt modelId="{1C561252-8BBE-44E4-B9B1-756FC29DA43F}" type="pres">
      <dgm:prSet presAssocID="{5E807E5D-858F-485C-93D3-2CA219B37D37}" presName="composite" presStyleCnt="0"/>
      <dgm:spPr/>
    </dgm:pt>
    <dgm:pt modelId="{8AE9E217-1FA9-498F-B9EC-98D5ED20C5AB}" type="pres">
      <dgm:prSet presAssocID="{5E807E5D-858F-485C-93D3-2CA219B37D37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0169A-885B-4A5D-8D1F-CF7E7F0B026D}" type="pres">
      <dgm:prSet presAssocID="{5E807E5D-858F-485C-93D3-2CA219B37D37}" presName="parSh" presStyleLbl="node1" presStyleIdx="1" presStyleCnt="4"/>
      <dgm:spPr/>
      <dgm:t>
        <a:bodyPr/>
        <a:lstStyle/>
        <a:p>
          <a:endParaRPr lang="en-US"/>
        </a:p>
      </dgm:t>
    </dgm:pt>
    <dgm:pt modelId="{98B39080-9814-4FB1-8242-313D76AE1EE5}" type="pres">
      <dgm:prSet presAssocID="{5E807E5D-858F-485C-93D3-2CA219B37D37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7C195-CD2B-44D7-8E4E-E5EC2FC92A0E}" type="pres">
      <dgm:prSet presAssocID="{B3D63858-7DC0-4E65-918D-7F365E715B9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2233450-7ADA-47DC-B546-330245948961}" type="pres">
      <dgm:prSet presAssocID="{B3D63858-7DC0-4E65-918D-7F365E715B9F}" presName="connTx" presStyleLbl="sibTrans2D1" presStyleIdx="1" presStyleCnt="3"/>
      <dgm:spPr/>
      <dgm:t>
        <a:bodyPr/>
        <a:lstStyle/>
        <a:p>
          <a:endParaRPr lang="en-US"/>
        </a:p>
      </dgm:t>
    </dgm:pt>
    <dgm:pt modelId="{0C8ED16C-BBAC-421E-9E75-153AAD985738}" type="pres">
      <dgm:prSet presAssocID="{513FAADA-5489-46B9-A358-44962FC774E2}" presName="composite" presStyleCnt="0"/>
      <dgm:spPr/>
    </dgm:pt>
    <dgm:pt modelId="{E59CECE1-AA1F-4B41-BFD6-7FD30D459104}" type="pres">
      <dgm:prSet presAssocID="{513FAADA-5489-46B9-A358-44962FC774E2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2B11E-33F8-4317-BEDB-C258D749C0B9}" type="pres">
      <dgm:prSet presAssocID="{513FAADA-5489-46B9-A358-44962FC774E2}" presName="parSh" presStyleLbl="node1" presStyleIdx="2" presStyleCnt="4"/>
      <dgm:spPr/>
      <dgm:t>
        <a:bodyPr/>
        <a:lstStyle/>
        <a:p>
          <a:endParaRPr lang="en-US"/>
        </a:p>
      </dgm:t>
    </dgm:pt>
    <dgm:pt modelId="{4BA35E00-785A-4D49-9ECD-767D2D8AD49D}" type="pres">
      <dgm:prSet presAssocID="{513FAADA-5489-46B9-A358-44962FC774E2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1DD6E-8958-4552-9385-5A96B02BE001}" type="pres">
      <dgm:prSet presAssocID="{006B6681-1D01-4724-A8B5-EE7EAAED797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EE489C0-1960-4A77-826C-40ABDC8F27EB}" type="pres">
      <dgm:prSet presAssocID="{006B6681-1D01-4724-A8B5-EE7EAAED797B}" presName="connTx" presStyleLbl="sibTrans2D1" presStyleIdx="2" presStyleCnt="3"/>
      <dgm:spPr/>
      <dgm:t>
        <a:bodyPr/>
        <a:lstStyle/>
        <a:p>
          <a:endParaRPr lang="en-US"/>
        </a:p>
      </dgm:t>
    </dgm:pt>
    <dgm:pt modelId="{C1D8B4BD-BAC9-4154-991F-DBF1C6BC9981}" type="pres">
      <dgm:prSet presAssocID="{BA4DF10F-BAB9-4EA0-B113-A5F8011810FE}" presName="composite" presStyleCnt="0"/>
      <dgm:spPr/>
    </dgm:pt>
    <dgm:pt modelId="{D3BCF727-E1E9-4FE1-AF1C-4F4F0FAFA795}" type="pres">
      <dgm:prSet presAssocID="{BA4DF10F-BAB9-4EA0-B113-A5F8011810FE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6FF14-087B-4093-ABF2-9C42E103BC2C}" type="pres">
      <dgm:prSet presAssocID="{BA4DF10F-BAB9-4EA0-B113-A5F8011810FE}" presName="parSh" presStyleLbl="node1" presStyleIdx="3" presStyleCnt="4"/>
      <dgm:spPr/>
      <dgm:t>
        <a:bodyPr/>
        <a:lstStyle/>
        <a:p>
          <a:endParaRPr lang="en-US"/>
        </a:p>
      </dgm:t>
    </dgm:pt>
    <dgm:pt modelId="{0488B641-47E3-4BD4-AC32-73DBB6E33E5E}" type="pres">
      <dgm:prSet presAssocID="{BA4DF10F-BAB9-4EA0-B113-A5F8011810FE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84F48E-6705-41A2-A896-C85D2CC10D13}" srcId="{513FAADA-5489-46B9-A358-44962FC774E2}" destId="{5E19D8C5-9EBD-4308-BF74-88501C7405BA}" srcOrd="0" destOrd="0" parTransId="{069371A5-20CB-4096-9396-4D1EE5EA616A}" sibTransId="{2A7E5E44-1C5A-4EFF-825A-E60D4E07D06C}"/>
    <dgm:cxn modelId="{89302608-AA5E-4A77-B9E9-E2B405396E97}" srcId="{45295544-0D20-4229-A153-128F45A8B58E}" destId="{513FAADA-5489-46B9-A358-44962FC774E2}" srcOrd="2" destOrd="0" parTransId="{2EC87C47-B36A-449A-9B92-A5F35FA67598}" sibTransId="{006B6681-1D01-4724-A8B5-EE7EAAED797B}"/>
    <dgm:cxn modelId="{B5178C68-0E13-42D2-A911-87A3C5D0446A}" type="presOf" srcId="{5E807E5D-858F-485C-93D3-2CA219B37D37}" destId="{8AE9E217-1FA9-498F-B9EC-98D5ED20C5AB}" srcOrd="0" destOrd="0" presId="urn:microsoft.com/office/officeart/2005/8/layout/process3"/>
    <dgm:cxn modelId="{637B023B-BF97-40F3-91ED-91AE59DF0568}" srcId="{45295544-0D20-4229-A153-128F45A8B58E}" destId="{BA4DF10F-BAB9-4EA0-B113-A5F8011810FE}" srcOrd="3" destOrd="0" parTransId="{6327A1B7-70B7-4140-89BD-DCBF3966EA8E}" sibTransId="{4D0B0B66-0E6D-420D-97F4-44B19E471629}"/>
    <dgm:cxn modelId="{B64B0A12-10D1-462E-B175-D8D4C1582BCA}" srcId="{45295544-0D20-4229-A153-128F45A8B58E}" destId="{8A3EB83F-6EE9-424D-8923-A8991045A53E}" srcOrd="0" destOrd="0" parTransId="{CEE7CD13-2752-4F78-8BA8-454AEAA44259}" sibTransId="{0DC140F9-A9C1-4694-B6A1-A4905C7C1245}"/>
    <dgm:cxn modelId="{BB2B5509-7089-48F1-A0FE-761BAEE3A752}" type="presOf" srcId="{513FAADA-5489-46B9-A358-44962FC774E2}" destId="{E59CECE1-AA1F-4B41-BFD6-7FD30D459104}" srcOrd="0" destOrd="0" presId="urn:microsoft.com/office/officeart/2005/8/layout/process3"/>
    <dgm:cxn modelId="{24142144-AC77-48A2-867E-9B76008A87C3}" type="presOf" srcId="{BA4DF10F-BAB9-4EA0-B113-A5F8011810FE}" destId="{D3BCF727-E1E9-4FE1-AF1C-4F4F0FAFA795}" srcOrd="0" destOrd="0" presId="urn:microsoft.com/office/officeart/2005/8/layout/process3"/>
    <dgm:cxn modelId="{758DB285-750E-49C2-8745-9E24053F56BE}" type="presOf" srcId="{006B6681-1D01-4724-A8B5-EE7EAAED797B}" destId="{D6B1DD6E-8958-4552-9385-5A96B02BE001}" srcOrd="0" destOrd="0" presId="urn:microsoft.com/office/officeart/2005/8/layout/process3"/>
    <dgm:cxn modelId="{55C2795C-3CC6-498D-83EC-A357C3A0D98D}" srcId="{BA4DF10F-BAB9-4EA0-B113-A5F8011810FE}" destId="{97F6295E-0634-4690-B3FE-F44129C45F36}" srcOrd="0" destOrd="0" parTransId="{C82F1BE3-1331-4383-A844-82B7F6A83D0B}" sibTransId="{32040FE1-9D98-4F5A-B4A8-5267AE65E82E}"/>
    <dgm:cxn modelId="{1C8BA9E1-92F3-4C63-B040-745225D3526F}" type="presOf" srcId="{D8B33D73-70BE-4CF3-BDAE-6D5CF83ABE30}" destId="{98B39080-9814-4FB1-8242-313D76AE1EE5}" srcOrd="0" destOrd="0" presId="urn:microsoft.com/office/officeart/2005/8/layout/process3"/>
    <dgm:cxn modelId="{DBAD6809-825D-464F-91CD-5B769C45540F}" srcId="{8A3EB83F-6EE9-424D-8923-A8991045A53E}" destId="{6795CB83-06AB-4C3E-B307-CDAA113632AC}" srcOrd="0" destOrd="0" parTransId="{944E93B7-2BCE-43DA-AE3D-DA4F642C6AB6}" sibTransId="{5E659F22-FD71-48D3-AC11-1743D5FF5BDA}"/>
    <dgm:cxn modelId="{837DAA94-2741-494D-9618-675066A0D989}" type="presOf" srcId="{006B6681-1D01-4724-A8B5-EE7EAAED797B}" destId="{EEE489C0-1960-4A77-826C-40ABDC8F27EB}" srcOrd="1" destOrd="0" presId="urn:microsoft.com/office/officeart/2005/8/layout/process3"/>
    <dgm:cxn modelId="{3E6DAE7E-0338-4781-B89C-34A18DEC8AC1}" type="presOf" srcId="{45295544-0D20-4229-A153-128F45A8B58E}" destId="{1F7E644D-9170-43F0-8C5B-A9CF3986A524}" srcOrd="0" destOrd="0" presId="urn:microsoft.com/office/officeart/2005/8/layout/process3"/>
    <dgm:cxn modelId="{67FA8BFF-237F-416A-9A1F-CD241D1CE842}" type="presOf" srcId="{B3D63858-7DC0-4E65-918D-7F365E715B9F}" destId="{B2233450-7ADA-47DC-B546-330245948961}" srcOrd="1" destOrd="0" presId="urn:microsoft.com/office/officeart/2005/8/layout/process3"/>
    <dgm:cxn modelId="{CEEF09BF-3ADE-4853-932A-6C726ED7C906}" type="presOf" srcId="{5E807E5D-858F-485C-93D3-2CA219B37D37}" destId="{E790169A-885B-4A5D-8D1F-CF7E7F0B026D}" srcOrd="1" destOrd="0" presId="urn:microsoft.com/office/officeart/2005/8/layout/process3"/>
    <dgm:cxn modelId="{8B828C79-9BB4-4D19-B3A9-2F2DD303596C}" type="presOf" srcId="{5E19D8C5-9EBD-4308-BF74-88501C7405BA}" destId="{4BA35E00-785A-4D49-9ECD-767D2D8AD49D}" srcOrd="0" destOrd="0" presId="urn:microsoft.com/office/officeart/2005/8/layout/process3"/>
    <dgm:cxn modelId="{32B599F5-A058-4A3D-B098-A073AA77D5CB}" type="presOf" srcId="{97F6295E-0634-4690-B3FE-F44129C45F36}" destId="{0488B641-47E3-4BD4-AC32-73DBB6E33E5E}" srcOrd="0" destOrd="0" presId="urn:microsoft.com/office/officeart/2005/8/layout/process3"/>
    <dgm:cxn modelId="{B3818AEF-B505-491D-B91C-9FB890C3EDFD}" type="presOf" srcId="{513FAADA-5489-46B9-A358-44962FC774E2}" destId="{4B02B11E-33F8-4317-BEDB-C258D749C0B9}" srcOrd="1" destOrd="0" presId="urn:microsoft.com/office/officeart/2005/8/layout/process3"/>
    <dgm:cxn modelId="{FCECE245-CFA7-4BCF-907C-80658422E92D}" type="presOf" srcId="{BA4DF10F-BAB9-4EA0-B113-A5F8011810FE}" destId="{3256FF14-087B-4093-ABF2-9C42E103BC2C}" srcOrd="1" destOrd="0" presId="urn:microsoft.com/office/officeart/2005/8/layout/process3"/>
    <dgm:cxn modelId="{2ED09938-18AB-448F-8742-E980868764A8}" type="presOf" srcId="{0DC140F9-A9C1-4694-B6A1-A4905C7C1245}" destId="{2E3C21B9-077C-41A0-9719-2C074C75EE14}" srcOrd="0" destOrd="0" presId="urn:microsoft.com/office/officeart/2005/8/layout/process3"/>
    <dgm:cxn modelId="{BD29CC99-6F2B-4888-B0FB-939590602E4F}" type="presOf" srcId="{8A3EB83F-6EE9-424D-8923-A8991045A53E}" destId="{897057DF-4A5A-4171-A3A2-121F4239636A}" srcOrd="0" destOrd="0" presId="urn:microsoft.com/office/officeart/2005/8/layout/process3"/>
    <dgm:cxn modelId="{25FD792F-295C-404F-B5AD-6C6E0FB4B91C}" type="presOf" srcId="{8A3EB83F-6EE9-424D-8923-A8991045A53E}" destId="{F346B117-C29C-4806-A377-2DE2D2546881}" srcOrd="1" destOrd="0" presId="urn:microsoft.com/office/officeart/2005/8/layout/process3"/>
    <dgm:cxn modelId="{4D19FD30-8583-4281-AC9E-CBADC7144164}" srcId="{45295544-0D20-4229-A153-128F45A8B58E}" destId="{5E807E5D-858F-485C-93D3-2CA219B37D37}" srcOrd="1" destOrd="0" parTransId="{32D85B09-F5E0-49B3-9DFB-FD439688F567}" sibTransId="{B3D63858-7DC0-4E65-918D-7F365E715B9F}"/>
    <dgm:cxn modelId="{73488AEC-09BD-4D4A-A212-9684808FDCF5}" type="presOf" srcId="{0DC140F9-A9C1-4694-B6A1-A4905C7C1245}" destId="{36281CDF-670B-45C2-A761-C9799B24415D}" srcOrd="1" destOrd="0" presId="urn:microsoft.com/office/officeart/2005/8/layout/process3"/>
    <dgm:cxn modelId="{24DBFF3D-A927-4A64-9F0F-BC6563D8DE78}" srcId="{5E807E5D-858F-485C-93D3-2CA219B37D37}" destId="{D8B33D73-70BE-4CF3-BDAE-6D5CF83ABE30}" srcOrd="0" destOrd="0" parTransId="{63DEE733-2D1A-4CF9-A5B7-B6A0BD5E00E9}" sibTransId="{83D50E95-C59C-4153-8C2F-FB3555DFA3A2}"/>
    <dgm:cxn modelId="{4DBD389B-A40D-4B80-B95E-DAFC3D4687A3}" type="presOf" srcId="{6795CB83-06AB-4C3E-B307-CDAA113632AC}" destId="{DB3E874D-C4A6-4DFF-AEB6-6866276431EA}" srcOrd="0" destOrd="0" presId="urn:microsoft.com/office/officeart/2005/8/layout/process3"/>
    <dgm:cxn modelId="{30CA0A0D-5136-4F0B-B5C6-FE0A24C647B7}" type="presOf" srcId="{B3D63858-7DC0-4E65-918D-7F365E715B9F}" destId="{9A57C195-CD2B-44D7-8E4E-E5EC2FC92A0E}" srcOrd="0" destOrd="0" presId="urn:microsoft.com/office/officeart/2005/8/layout/process3"/>
    <dgm:cxn modelId="{F058A8DF-124A-4C18-AB4E-085CA2376E2A}" type="presParOf" srcId="{1F7E644D-9170-43F0-8C5B-A9CF3986A524}" destId="{09C3E3CE-AAA5-43F4-98ED-917EF3B89204}" srcOrd="0" destOrd="0" presId="urn:microsoft.com/office/officeart/2005/8/layout/process3"/>
    <dgm:cxn modelId="{B10B3C5C-36EA-4C2C-B241-42667DB2E51F}" type="presParOf" srcId="{09C3E3CE-AAA5-43F4-98ED-917EF3B89204}" destId="{897057DF-4A5A-4171-A3A2-121F4239636A}" srcOrd="0" destOrd="0" presId="urn:microsoft.com/office/officeart/2005/8/layout/process3"/>
    <dgm:cxn modelId="{013C741F-1602-41B3-90BA-A26DD5FB1509}" type="presParOf" srcId="{09C3E3CE-AAA5-43F4-98ED-917EF3B89204}" destId="{F346B117-C29C-4806-A377-2DE2D2546881}" srcOrd="1" destOrd="0" presId="urn:microsoft.com/office/officeart/2005/8/layout/process3"/>
    <dgm:cxn modelId="{F3EB9188-DA0A-488A-8E96-F57385E17C60}" type="presParOf" srcId="{09C3E3CE-AAA5-43F4-98ED-917EF3B89204}" destId="{DB3E874D-C4A6-4DFF-AEB6-6866276431EA}" srcOrd="2" destOrd="0" presId="urn:microsoft.com/office/officeart/2005/8/layout/process3"/>
    <dgm:cxn modelId="{0AC4DCA6-44C5-4F90-B3CE-6CD6AE3046DE}" type="presParOf" srcId="{1F7E644D-9170-43F0-8C5B-A9CF3986A524}" destId="{2E3C21B9-077C-41A0-9719-2C074C75EE14}" srcOrd="1" destOrd="0" presId="urn:microsoft.com/office/officeart/2005/8/layout/process3"/>
    <dgm:cxn modelId="{78091C86-4D62-4BA6-92F3-5FD0FC1329E5}" type="presParOf" srcId="{2E3C21B9-077C-41A0-9719-2C074C75EE14}" destId="{36281CDF-670B-45C2-A761-C9799B24415D}" srcOrd="0" destOrd="0" presId="urn:microsoft.com/office/officeart/2005/8/layout/process3"/>
    <dgm:cxn modelId="{51D46299-55BD-4590-9083-4BB60F3B7567}" type="presParOf" srcId="{1F7E644D-9170-43F0-8C5B-A9CF3986A524}" destId="{1C561252-8BBE-44E4-B9B1-756FC29DA43F}" srcOrd="2" destOrd="0" presId="urn:microsoft.com/office/officeart/2005/8/layout/process3"/>
    <dgm:cxn modelId="{FFD75401-8241-4B39-AEB3-993A3C0B8A8F}" type="presParOf" srcId="{1C561252-8BBE-44E4-B9B1-756FC29DA43F}" destId="{8AE9E217-1FA9-498F-B9EC-98D5ED20C5AB}" srcOrd="0" destOrd="0" presId="urn:microsoft.com/office/officeart/2005/8/layout/process3"/>
    <dgm:cxn modelId="{EF79B03A-2F3D-45EB-838F-F3965613B06A}" type="presParOf" srcId="{1C561252-8BBE-44E4-B9B1-756FC29DA43F}" destId="{E790169A-885B-4A5D-8D1F-CF7E7F0B026D}" srcOrd="1" destOrd="0" presId="urn:microsoft.com/office/officeart/2005/8/layout/process3"/>
    <dgm:cxn modelId="{000E7ECC-6595-4B12-9726-971135813B7C}" type="presParOf" srcId="{1C561252-8BBE-44E4-B9B1-756FC29DA43F}" destId="{98B39080-9814-4FB1-8242-313D76AE1EE5}" srcOrd="2" destOrd="0" presId="urn:microsoft.com/office/officeart/2005/8/layout/process3"/>
    <dgm:cxn modelId="{326224DD-C241-4DF6-B90D-6603F9693FFA}" type="presParOf" srcId="{1F7E644D-9170-43F0-8C5B-A9CF3986A524}" destId="{9A57C195-CD2B-44D7-8E4E-E5EC2FC92A0E}" srcOrd="3" destOrd="0" presId="urn:microsoft.com/office/officeart/2005/8/layout/process3"/>
    <dgm:cxn modelId="{980F32AA-61D2-44BA-8DB5-6DAFF585B3D2}" type="presParOf" srcId="{9A57C195-CD2B-44D7-8E4E-E5EC2FC92A0E}" destId="{B2233450-7ADA-47DC-B546-330245948961}" srcOrd="0" destOrd="0" presId="urn:microsoft.com/office/officeart/2005/8/layout/process3"/>
    <dgm:cxn modelId="{094A16D6-D8BC-4CBC-9306-4F8D316F5460}" type="presParOf" srcId="{1F7E644D-9170-43F0-8C5B-A9CF3986A524}" destId="{0C8ED16C-BBAC-421E-9E75-153AAD985738}" srcOrd="4" destOrd="0" presId="urn:microsoft.com/office/officeart/2005/8/layout/process3"/>
    <dgm:cxn modelId="{2D389962-D982-474A-A805-CB8DB144D333}" type="presParOf" srcId="{0C8ED16C-BBAC-421E-9E75-153AAD985738}" destId="{E59CECE1-AA1F-4B41-BFD6-7FD30D459104}" srcOrd="0" destOrd="0" presId="urn:microsoft.com/office/officeart/2005/8/layout/process3"/>
    <dgm:cxn modelId="{9FC74E91-A435-49E3-B9F3-063271C64F82}" type="presParOf" srcId="{0C8ED16C-BBAC-421E-9E75-153AAD985738}" destId="{4B02B11E-33F8-4317-BEDB-C258D749C0B9}" srcOrd="1" destOrd="0" presId="urn:microsoft.com/office/officeart/2005/8/layout/process3"/>
    <dgm:cxn modelId="{1A9F0C19-9B12-4E9B-9AB9-608486509EAA}" type="presParOf" srcId="{0C8ED16C-BBAC-421E-9E75-153AAD985738}" destId="{4BA35E00-785A-4D49-9ECD-767D2D8AD49D}" srcOrd="2" destOrd="0" presId="urn:microsoft.com/office/officeart/2005/8/layout/process3"/>
    <dgm:cxn modelId="{F8D6D4EC-0CBA-4E35-A3C7-549E31B8D472}" type="presParOf" srcId="{1F7E644D-9170-43F0-8C5B-A9CF3986A524}" destId="{D6B1DD6E-8958-4552-9385-5A96B02BE001}" srcOrd="5" destOrd="0" presId="urn:microsoft.com/office/officeart/2005/8/layout/process3"/>
    <dgm:cxn modelId="{EAF4E040-75CE-4DCB-9BA8-BEC362A09EDC}" type="presParOf" srcId="{D6B1DD6E-8958-4552-9385-5A96B02BE001}" destId="{EEE489C0-1960-4A77-826C-40ABDC8F27EB}" srcOrd="0" destOrd="0" presId="urn:microsoft.com/office/officeart/2005/8/layout/process3"/>
    <dgm:cxn modelId="{D7B4C4C1-F37D-4FA5-9837-8949FE279B33}" type="presParOf" srcId="{1F7E644D-9170-43F0-8C5B-A9CF3986A524}" destId="{C1D8B4BD-BAC9-4154-991F-DBF1C6BC9981}" srcOrd="6" destOrd="0" presId="urn:microsoft.com/office/officeart/2005/8/layout/process3"/>
    <dgm:cxn modelId="{2A05A2E8-8246-49B3-9CAB-BD0965939190}" type="presParOf" srcId="{C1D8B4BD-BAC9-4154-991F-DBF1C6BC9981}" destId="{D3BCF727-E1E9-4FE1-AF1C-4F4F0FAFA795}" srcOrd="0" destOrd="0" presId="urn:microsoft.com/office/officeart/2005/8/layout/process3"/>
    <dgm:cxn modelId="{C1CE6822-4EBC-41C1-AD31-F32411DECC2B}" type="presParOf" srcId="{C1D8B4BD-BAC9-4154-991F-DBF1C6BC9981}" destId="{3256FF14-087B-4093-ABF2-9C42E103BC2C}" srcOrd="1" destOrd="0" presId="urn:microsoft.com/office/officeart/2005/8/layout/process3"/>
    <dgm:cxn modelId="{28BA980A-91F8-49A6-89DE-7232CB259E57}" type="presParOf" srcId="{C1D8B4BD-BAC9-4154-991F-DBF1C6BC9981}" destId="{0488B641-47E3-4BD4-AC32-73DBB6E33E5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6B117-C29C-4806-A377-2DE2D2546881}">
      <dsp:nvSpPr>
        <dsp:cNvPr id="0" name=""/>
        <dsp:cNvSpPr/>
      </dsp:nvSpPr>
      <dsp:spPr>
        <a:xfrm>
          <a:off x="1368" y="1490395"/>
          <a:ext cx="1719643" cy="994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Process Data</a:t>
          </a:r>
          <a:endParaRPr lang="en-US" sz="1700" kern="1200" dirty="0"/>
        </a:p>
      </dsp:txBody>
      <dsp:txXfrm>
        <a:off x="1368" y="1490395"/>
        <a:ext cx="1719643" cy="663075"/>
      </dsp:txXfrm>
    </dsp:sp>
    <dsp:sp modelId="{DB3E874D-C4A6-4DFF-AEB6-6866276431EA}">
      <dsp:nvSpPr>
        <dsp:cNvPr id="0" name=""/>
        <dsp:cNvSpPr/>
      </dsp:nvSpPr>
      <dsp:spPr>
        <a:xfrm>
          <a:off x="353584" y="2153471"/>
          <a:ext cx="1719643" cy="177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Calculate GPS coordinates from final location and </a:t>
          </a:r>
          <a:r>
            <a:rPr lang="en-US" sz="1700" kern="1200" dirty="0" err="1" smtClean="0"/>
            <a:t>Lat</a:t>
          </a:r>
          <a:r>
            <a:rPr lang="en-US" sz="1700" kern="1200" dirty="0" smtClean="0"/>
            <a:t>/Long delta</a:t>
          </a:r>
          <a:endParaRPr lang="en-US" sz="1700" kern="1200" dirty="0"/>
        </a:p>
      </dsp:txBody>
      <dsp:txXfrm>
        <a:off x="403951" y="2203838"/>
        <a:ext cx="1618909" cy="1674066"/>
      </dsp:txXfrm>
    </dsp:sp>
    <dsp:sp modelId="{2E3C21B9-077C-41A0-9719-2C074C75EE14}">
      <dsp:nvSpPr>
        <dsp:cNvPr id="0" name=""/>
        <dsp:cNvSpPr/>
      </dsp:nvSpPr>
      <dsp:spPr>
        <a:xfrm>
          <a:off x="1981703" y="1607862"/>
          <a:ext cx="552666" cy="428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981703" y="1693490"/>
        <a:ext cx="424224" cy="256885"/>
      </dsp:txXfrm>
    </dsp:sp>
    <dsp:sp modelId="{E790169A-885B-4A5D-8D1F-CF7E7F0B026D}">
      <dsp:nvSpPr>
        <dsp:cNvPr id="0" name=""/>
        <dsp:cNvSpPr/>
      </dsp:nvSpPr>
      <dsp:spPr>
        <a:xfrm>
          <a:off x="2763779" y="1490395"/>
          <a:ext cx="1719643" cy="994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Compare Times</a:t>
          </a:r>
          <a:endParaRPr lang="en-US" sz="1700" kern="1200" dirty="0"/>
        </a:p>
      </dsp:txBody>
      <dsp:txXfrm>
        <a:off x="2763779" y="1490395"/>
        <a:ext cx="1719643" cy="663075"/>
      </dsp:txXfrm>
    </dsp:sp>
    <dsp:sp modelId="{98B39080-9814-4FB1-8242-313D76AE1EE5}">
      <dsp:nvSpPr>
        <dsp:cNvPr id="0" name=""/>
        <dsp:cNvSpPr/>
      </dsp:nvSpPr>
      <dsp:spPr>
        <a:xfrm>
          <a:off x="3115995" y="2153471"/>
          <a:ext cx="1719643" cy="177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Sort data by the hour it was collected</a:t>
          </a:r>
          <a:endParaRPr lang="en-US" sz="1700" kern="1200" dirty="0"/>
        </a:p>
      </dsp:txBody>
      <dsp:txXfrm>
        <a:off x="3166362" y="2203838"/>
        <a:ext cx="1618909" cy="1674066"/>
      </dsp:txXfrm>
    </dsp:sp>
    <dsp:sp modelId="{9A57C195-CD2B-44D7-8E4E-E5EC2FC92A0E}">
      <dsp:nvSpPr>
        <dsp:cNvPr id="0" name=""/>
        <dsp:cNvSpPr/>
      </dsp:nvSpPr>
      <dsp:spPr>
        <a:xfrm>
          <a:off x="4744114" y="1607862"/>
          <a:ext cx="552666" cy="428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744114" y="1693490"/>
        <a:ext cx="424224" cy="256885"/>
      </dsp:txXfrm>
    </dsp:sp>
    <dsp:sp modelId="{4B02B11E-33F8-4317-BEDB-C258D749C0B9}">
      <dsp:nvSpPr>
        <dsp:cNvPr id="0" name=""/>
        <dsp:cNvSpPr/>
      </dsp:nvSpPr>
      <dsp:spPr>
        <a:xfrm>
          <a:off x="5526189" y="1490395"/>
          <a:ext cx="1719643" cy="994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Compare Locations</a:t>
          </a:r>
          <a:endParaRPr lang="en-US" sz="1700" kern="1200" dirty="0"/>
        </a:p>
      </dsp:txBody>
      <dsp:txXfrm>
        <a:off x="5526189" y="1490395"/>
        <a:ext cx="1719643" cy="663075"/>
      </dsp:txXfrm>
    </dsp:sp>
    <dsp:sp modelId="{4BA35E00-785A-4D49-9ECD-767D2D8AD49D}">
      <dsp:nvSpPr>
        <dsp:cNvPr id="0" name=""/>
        <dsp:cNvSpPr/>
      </dsp:nvSpPr>
      <dsp:spPr>
        <a:xfrm>
          <a:off x="5878406" y="2153471"/>
          <a:ext cx="1719643" cy="177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Find any data at the same</a:t>
          </a:r>
          <a:endParaRPr lang="en-US" sz="1700" kern="1200" dirty="0"/>
        </a:p>
      </dsp:txBody>
      <dsp:txXfrm>
        <a:off x="5928773" y="2203838"/>
        <a:ext cx="1618909" cy="1674066"/>
      </dsp:txXfrm>
    </dsp:sp>
    <dsp:sp modelId="{D6B1DD6E-8958-4552-9385-5A96B02BE001}">
      <dsp:nvSpPr>
        <dsp:cNvPr id="0" name=""/>
        <dsp:cNvSpPr/>
      </dsp:nvSpPr>
      <dsp:spPr>
        <a:xfrm>
          <a:off x="7506525" y="1607862"/>
          <a:ext cx="552666" cy="428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506525" y="1693490"/>
        <a:ext cx="424224" cy="256885"/>
      </dsp:txXfrm>
    </dsp:sp>
    <dsp:sp modelId="{3256FF14-087B-4093-ABF2-9C42E103BC2C}">
      <dsp:nvSpPr>
        <dsp:cNvPr id="0" name=""/>
        <dsp:cNvSpPr/>
      </dsp:nvSpPr>
      <dsp:spPr>
        <a:xfrm>
          <a:off x="8288600" y="1490395"/>
          <a:ext cx="1719643" cy="994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Display Paths</a:t>
          </a:r>
          <a:endParaRPr lang="en-US" sz="1700" kern="1200" dirty="0"/>
        </a:p>
      </dsp:txBody>
      <dsp:txXfrm>
        <a:off x="8288600" y="1490395"/>
        <a:ext cx="1719643" cy="663075"/>
      </dsp:txXfrm>
    </dsp:sp>
    <dsp:sp modelId="{0488B641-47E3-4BD4-AC32-73DBB6E33E5E}">
      <dsp:nvSpPr>
        <dsp:cNvPr id="0" name=""/>
        <dsp:cNvSpPr/>
      </dsp:nvSpPr>
      <dsp:spPr>
        <a:xfrm>
          <a:off x="8640816" y="2153471"/>
          <a:ext cx="1719643" cy="177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Use online tool to display geolocations at suspicious points</a:t>
          </a:r>
          <a:endParaRPr lang="en-US" sz="1700" kern="1200" dirty="0"/>
        </a:p>
      </dsp:txBody>
      <dsp:txXfrm>
        <a:off x="8691183" y="2203838"/>
        <a:ext cx="1618909" cy="1674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5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6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8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3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0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2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3460-9537-49C2-A504-CDCA7FB2D4D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7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Suspect Phone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McNichols, Cameron Ramos, </a:t>
            </a:r>
            <a:r>
              <a:rPr lang="en-US" dirty="0" err="1" smtClean="0"/>
              <a:t>JoEnid</a:t>
            </a:r>
            <a:r>
              <a:rPr lang="en-US" smtClean="0"/>
              <a:t> Acevedo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3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 takes 2 inputs and calculates the correlation between them in a linear matter</a:t>
            </a:r>
          </a:p>
          <a:p>
            <a:r>
              <a:rPr lang="en-US" dirty="0" smtClean="0"/>
              <a:t>High correlation means the 2 inputs are related</a:t>
            </a:r>
          </a:p>
          <a:p>
            <a:r>
              <a:rPr lang="en-US" dirty="0" smtClean="0"/>
              <a:t>Example: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69115"/>
            <a:ext cx="3843489" cy="264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94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Regression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data has many dimensions, linear relationships can be harder to find</a:t>
            </a:r>
          </a:p>
          <a:p>
            <a:r>
              <a:rPr lang="en-US" dirty="0" smtClean="0"/>
              <a:t>There can still be other relationships in 3-n dimensions</a:t>
            </a:r>
          </a:p>
          <a:p>
            <a:r>
              <a:rPr lang="en-US" dirty="0" smtClean="0"/>
              <a:t>For example, data can cluster or group in spheres</a:t>
            </a:r>
          </a:p>
          <a:p>
            <a:r>
              <a:rPr lang="en-US" dirty="0" smtClean="0"/>
              <a:t>Random Forest Regression tests for non-linear relationships in data by exploring all classes and giving out the mean of each 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23886"/>
            <a:ext cx="4129585" cy="23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0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Correlation of Activity, Time, and Location Using Linear Regression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627"/>
            <a:ext cx="10515600" cy="4351338"/>
          </a:xfrm>
        </p:spPr>
        <p:txBody>
          <a:bodyPr/>
          <a:lstStyle/>
          <a:p>
            <a:r>
              <a:rPr lang="en-US" dirty="0" smtClean="0"/>
              <a:t>Using a linear regression model from </a:t>
            </a:r>
            <a:r>
              <a:rPr lang="en-US" dirty="0" err="1" smtClean="0"/>
              <a:t>sci</a:t>
            </a:r>
            <a:r>
              <a:rPr lang="en-US" dirty="0" smtClean="0"/>
              <a:t>-kit learn, there is a 0.005 </a:t>
            </a:r>
            <a:r>
              <a:rPr lang="en-US" dirty="0"/>
              <a:t>coefficient of </a:t>
            </a:r>
            <a:r>
              <a:rPr lang="en-US" dirty="0" smtClean="0"/>
              <a:t>determination from time and location to activity type</a:t>
            </a:r>
          </a:p>
          <a:p>
            <a:r>
              <a:rPr lang="en-US" dirty="0" smtClean="0"/>
              <a:t>Worst case = 0, Best case = 1</a:t>
            </a:r>
          </a:p>
          <a:p>
            <a:r>
              <a:rPr lang="en-US" dirty="0" smtClean="0"/>
              <a:t>Conclusion: There is a low linear correlation between activity type and time/location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788" y="4145559"/>
            <a:ext cx="5293543" cy="253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99569" y="4169494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Calculated correlation: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Correlation of Activity, Time, and Location Using Random Forest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Random Forest Regression model from </a:t>
            </a:r>
            <a:r>
              <a:rPr lang="en-US" dirty="0" err="1" smtClean="0"/>
              <a:t>sci</a:t>
            </a:r>
            <a:r>
              <a:rPr lang="en-US" dirty="0" smtClean="0"/>
              <a:t>-kit learn, there is a .3975 accuracy on guessing the activity type</a:t>
            </a:r>
          </a:p>
          <a:p>
            <a:r>
              <a:rPr lang="en-US" dirty="0" smtClean="0"/>
              <a:t>The </a:t>
            </a:r>
            <a:r>
              <a:rPr lang="en-US" dirty="0"/>
              <a:t>Random Forest Regression</a:t>
            </a:r>
            <a:r>
              <a:rPr lang="en-US" dirty="0" smtClean="0"/>
              <a:t> model was able to guess correctly the activity of a person given only their timestamp and location 39.75% of the time</a:t>
            </a:r>
          </a:p>
          <a:p>
            <a:r>
              <a:rPr lang="en-US" dirty="0" smtClean="0"/>
              <a:t>Trained on 80% of the data, tested on 20%</a:t>
            </a:r>
          </a:p>
          <a:p>
            <a:r>
              <a:rPr lang="en-US" dirty="0" smtClean="0"/>
              <a:t>Conclusion: There is a positive but weak non-linear correlation between activity type and time/location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5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Correlation of Activity and all Other Data Using Linear Regression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627"/>
            <a:ext cx="10515600" cy="4351338"/>
          </a:xfrm>
        </p:spPr>
        <p:txBody>
          <a:bodyPr/>
          <a:lstStyle/>
          <a:p>
            <a:r>
              <a:rPr lang="en-US" dirty="0" smtClean="0"/>
              <a:t>Using a linear regression model from </a:t>
            </a:r>
            <a:r>
              <a:rPr lang="en-US" dirty="0" err="1" smtClean="0"/>
              <a:t>sci</a:t>
            </a:r>
            <a:r>
              <a:rPr lang="en-US" dirty="0" smtClean="0"/>
              <a:t>-kit learn, there is a 0.016 </a:t>
            </a:r>
            <a:r>
              <a:rPr lang="en-US" dirty="0"/>
              <a:t>coefficient of </a:t>
            </a:r>
            <a:r>
              <a:rPr lang="en-US" dirty="0" smtClean="0"/>
              <a:t>determination from all other data to activity type</a:t>
            </a:r>
          </a:p>
          <a:p>
            <a:r>
              <a:rPr lang="en-US" dirty="0" smtClean="0"/>
              <a:t>Worst case = 0, Best case = 1</a:t>
            </a:r>
          </a:p>
          <a:p>
            <a:r>
              <a:rPr lang="en-US" dirty="0" smtClean="0"/>
              <a:t>Conclusion: There is a low linear correlation between activity type and all other data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83" y="4073831"/>
            <a:ext cx="3843489" cy="264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382" y="4127529"/>
            <a:ext cx="5293543" cy="253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0647" y="4127529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correlation: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04560" y="4145559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Calculated correlation: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4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Correlation of Activity and all Other Data Using Random Forest Regression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627"/>
            <a:ext cx="10515600" cy="4351338"/>
          </a:xfrm>
        </p:spPr>
        <p:txBody>
          <a:bodyPr/>
          <a:lstStyle/>
          <a:p>
            <a:r>
              <a:rPr lang="en-US" dirty="0" smtClean="0"/>
              <a:t>Using a random forest regression model from </a:t>
            </a:r>
            <a:r>
              <a:rPr lang="en-US" dirty="0" err="1" smtClean="0"/>
              <a:t>sci</a:t>
            </a:r>
            <a:r>
              <a:rPr lang="en-US" dirty="0" smtClean="0"/>
              <a:t>-kit learn, there is a 0.975 accuracy from all other data to activity type</a:t>
            </a:r>
          </a:p>
          <a:p>
            <a:r>
              <a:rPr lang="en-US" dirty="0" smtClean="0"/>
              <a:t>Trained with 60% of the data and tested on 40%, guessed correctly the activity type 97.5% of the time given phone data</a:t>
            </a:r>
          </a:p>
          <a:p>
            <a:r>
              <a:rPr lang="en-US" dirty="0" smtClean="0"/>
              <a:t>Conclusion: There is a very strong positive correlation between activity type and all other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3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(Support Vector Machine)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SVM’s work by sorting data into classes that are as different as possible</a:t>
            </a:r>
          </a:p>
          <a:p>
            <a:r>
              <a:rPr lang="en-US" dirty="0" smtClean="0"/>
              <a:t>Maps to a higher dimension to find differences in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4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Correlation of Activity, Time, and Location Using SVM’s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Support Vector Machine with </a:t>
            </a:r>
            <a:r>
              <a:rPr lang="en-US" dirty="0" err="1" smtClean="0"/>
              <a:t>rbf</a:t>
            </a:r>
            <a:r>
              <a:rPr lang="en-US" dirty="0" smtClean="0"/>
              <a:t> kernel from </a:t>
            </a:r>
            <a:r>
              <a:rPr lang="en-US" dirty="0" err="1" smtClean="0"/>
              <a:t>sci</a:t>
            </a:r>
            <a:r>
              <a:rPr lang="en-US" dirty="0" smtClean="0"/>
              <a:t>-kit learn, there is a .5 accuracy on guessing the activity type</a:t>
            </a:r>
          </a:p>
          <a:p>
            <a:r>
              <a:rPr lang="en-US" dirty="0" smtClean="0"/>
              <a:t>Worst case = 0, Best case = 1</a:t>
            </a:r>
          </a:p>
          <a:p>
            <a:r>
              <a:rPr lang="en-US" dirty="0" smtClean="0"/>
              <a:t>The SVM model was able to guess correctly the activity of a person given only their timestamp and location 50% of the time</a:t>
            </a:r>
          </a:p>
          <a:p>
            <a:r>
              <a:rPr lang="en-US" dirty="0" smtClean="0"/>
              <a:t>Conclusion: There is a positive non-linear correlation between activity type and time/location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6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Techniques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custom Python script created by McNichols, Ramos, and Enid</a:t>
            </a:r>
          </a:p>
          <a:p>
            <a:r>
              <a:rPr lang="en-US" dirty="0" smtClean="0"/>
              <a:t>Calculated GPS location of each suspect using phone bearing and </a:t>
            </a:r>
            <a:r>
              <a:rPr lang="en-US" dirty="0" err="1" smtClean="0"/>
              <a:t>lat</a:t>
            </a:r>
            <a:r>
              <a:rPr lang="en-US" dirty="0" smtClean="0"/>
              <a:t>/long changes over time</a:t>
            </a:r>
          </a:p>
          <a:p>
            <a:r>
              <a:rPr lang="en-US" dirty="0" smtClean="0"/>
              <a:t>Grabbed any users that had locations overlapping by 250m or less at the same hour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53938239"/>
              </p:ext>
            </p:extLst>
          </p:nvPr>
        </p:nvGraphicFramePr>
        <p:xfrm>
          <a:off x="838200" y="2737651"/>
          <a:ext cx="1036182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464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7476"/>
            <a:ext cx="3932237" cy="1600200"/>
          </a:xfrm>
        </p:spPr>
        <p:txBody>
          <a:bodyPr/>
          <a:lstStyle/>
          <a:p>
            <a:r>
              <a:rPr lang="en-US" dirty="0" smtClean="0"/>
              <a:t>Suspects ID 8 and 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1707676"/>
            <a:ext cx="3932237" cy="3811588"/>
          </a:xfrm>
        </p:spPr>
        <p:txBody>
          <a:bodyPr/>
          <a:lstStyle/>
          <a:p>
            <a:r>
              <a:rPr lang="en-US" dirty="0" smtClean="0"/>
              <a:t>241.16530843870947 meters away from each other at 2pm on 12/13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776" y="1299025"/>
            <a:ext cx="5397390" cy="4965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6" y="2167791"/>
            <a:ext cx="4554123" cy="456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2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124"/>
            <a:ext cx="3932237" cy="1600200"/>
          </a:xfrm>
        </p:spPr>
        <p:txBody>
          <a:bodyPr/>
          <a:lstStyle/>
          <a:p>
            <a:r>
              <a:rPr lang="en-US" dirty="0" smtClean="0"/>
              <a:t>Suspects ID 3 and 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21324"/>
            <a:ext cx="3932237" cy="3811588"/>
          </a:xfrm>
        </p:spPr>
        <p:txBody>
          <a:bodyPr/>
          <a:lstStyle/>
          <a:p>
            <a:r>
              <a:rPr lang="en-US" dirty="0" smtClean="0"/>
              <a:t>168.41657051367866 meters away from each other at 4pm on 12/13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306471"/>
            <a:ext cx="4201586" cy="4148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054" y="1610436"/>
            <a:ext cx="5266577" cy="484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7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/>
          <a:lstStyle/>
          <a:p>
            <a:r>
              <a:rPr lang="en-US" dirty="0" smtClean="0"/>
              <a:t>Suspects ID 12 and 18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839788" y="1600200"/>
            <a:ext cx="3932237" cy="3811588"/>
          </a:xfrm>
        </p:spPr>
        <p:txBody>
          <a:bodyPr/>
          <a:lstStyle/>
          <a:p>
            <a:r>
              <a:rPr lang="en-US" dirty="0" smtClean="0"/>
              <a:t>107.38879720503698 meters away from each other at 9pm on 12/12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097" y="1269241"/>
            <a:ext cx="5392558" cy="5119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68" y="2042473"/>
            <a:ext cx="4539101" cy="45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2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7062"/>
          </a:xfrm>
        </p:spPr>
        <p:txBody>
          <a:bodyPr>
            <a:normAutofit/>
          </a:bodyPr>
          <a:lstStyle/>
          <a:p>
            <a:r>
              <a:rPr lang="en-US" dirty="0" smtClean="0"/>
              <a:t>Uses statistics to get rid of dimensions in data, like turning a plane into a line or a line into a point</a:t>
            </a:r>
          </a:p>
          <a:p>
            <a:r>
              <a:rPr lang="en-US" dirty="0" smtClean="0"/>
              <a:t>Allows us to see the data displayed on a 2d or 3d plot even if it’s more than 3d data (like we have)</a:t>
            </a:r>
          </a:p>
          <a:p>
            <a:r>
              <a:rPr lang="en-US" dirty="0" smtClean="0"/>
              <a:t>If there are distinct differences between different types of data (like walking, driving, etc.) they will cluster together</a:t>
            </a:r>
          </a:p>
          <a:p>
            <a:r>
              <a:rPr lang="en-US" dirty="0" smtClean="0"/>
              <a:t>Increasing dimensions can help cluster better until there are too many dimensions for the number of classes</a:t>
            </a:r>
          </a:p>
          <a:p>
            <a:r>
              <a:rPr lang="en-US" dirty="0" smtClean="0"/>
              <a:t>A nice way to see if there is a correlation between the data and types of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1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 on Location/Time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88" y="2112228"/>
            <a:ext cx="5692353" cy="4465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69" y="1690688"/>
            <a:ext cx="5102383" cy="4712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109" y="2565447"/>
            <a:ext cx="2251525" cy="355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1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</a:t>
            </a:r>
            <a:r>
              <a:rPr lang="en-US" dirty="0" smtClean="0"/>
              <a:t>Reduction on all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60" y="1868109"/>
            <a:ext cx="6854363" cy="3768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208" y="1514900"/>
            <a:ext cx="5040633" cy="486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936" y="3946092"/>
            <a:ext cx="2850414" cy="2434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5986" y="1485255"/>
            <a:ext cx="18002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1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on </a:t>
            </a:r>
            <a:r>
              <a:rPr lang="en-US" dirty="0" smtClean="0"/>
              <a:t>Location/Time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As dimensions increase, the 4 different types of activity cluster more</a:t>
            </a:r>
          </a:p>
          <a:p>
            <a:r>
              <a:rPr lang="en-US" dirty="0" smtClean="0"/>
              <a:t>Actual data has latitude, longitude, timestamp</a:t>
            </a:r>
          </a:p>
          <a:p>
            <a:r>
              <a:rPr lang="en-US" dirty="0" smtClean="0"/>
              <a:t>Clusters are visible, but have significant overlap</a:t>
            </a:r>
          </a:p>
          <a:p>
            <a:r>
              <a:rPr lang="en-US" dirty="0" smtClean="0"/>
              <a:t>Explains why the SVM is correct half of the time, but not more</a:t>
            </a:r>
          </a:p>
          <a:p>
            <a:pPr lvl="1"/>
            <a:r>
              <a:rPr lang="en-US" dirty="0" smtClean="0"/>
              <a:t>There are enough differences to guess the different types of activity some of the time, but not enough to guess every time</a:t>
            </a:r>
          </a:p>
        </p:txBody>
      </p:sp>
    </p:spTree>
    <p:extLst>
      <p:ext uri="{BB962C8B-B14F-4D97-AF65-F5344CB8AC3E}">
        <p14:creationId xmlns:p14="http://schemas.microsoft.com/office/powerpoint/2010/main" val="27940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3199</TotalTime>
  <Words>813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Suspect Phone Analysis</vt:lpstr>
      <vt:lpstr>Data Analysis Techniques </vt:lpstr>
      <vt:lpstr>Suspects ID 8 and 13</vt:lpstr>
      <vt:lpstr>Suspects ID 3 and 13</vt:lpstr>
      <vt:lpstr>Suspects ID 12 and 18</vt:lpstr>
      <vt:lpstr>Dimensionality Reduction Overview</vt:lpstr>
      <vt:lpstr>Dimensionality Reduction on Location/Time</vt:lpstr>
      <vt:lpstr>Dimensionality Reduction on all Data</vt:lpstr>
      <vt:lpstr>Dimensionality Reduction on Location/Time Analysis</vt:lpstr>
      <vt:lpstr>Linear Regression Overview</vt:lpstr>
      <vt:lpstr>Random Forest Regression Overview</vt:lpstr>
      <vt:lpstr>Calculating Correlation of Activity, Time, and Location Using Linear Regression </vt:lpstr>
      <vt:lpstr>Calculating Correlation of Activity, Time, and Location Using Random Forest Regression</vt:lpstr>
      <vt:lpstr>Calculating Correlation of Activity and all Other Data Using Linear Regression </vt:lpstr>
      <vt:lpstr>Calculating Correlation of Activity and all Other Data Using Random Forest Regression </vt:lpstr>
      <vt:lpstr>SVM (Support Vector Machine) Overview</vt:lpstr>
      <vt:lpstr>Calculating Correlation of Activity, Time, and Location Using SVM’s</vt:lpstr>
    </vt:vector>
  </TitlesOfParts>
  <Company>Areté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Suspect Phone Analysis</dc:title>
  <dc:creator>McNichols, Ian</dc:creator>
  <cp:lastModifiedBy>McNichols, Ian</cp:lastModifiedBy>
  <cp:revision>49</cp:revision>
  <dcterms:created xsi:type="dcterms:W3CDTF">2021-10-28T19:46:07Z</dcterms:created>
  <dcterms:modified xsi:type="dcterms:W3CDTF">2021-11-15T16:58:48Z</dcterms:modified>
</cp:coreProperties>
</file>