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DataAnalyzinator</a:t>
            </a:r>
            <a:r>
              <a:rPr lang="en-US" dirty="0" smtClean="0"/>
              <a:t> 3000™ 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1395412"/>
            <a:ext cx="553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481137"/>
            <a:ext cx="5562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0.005 </a:t>
            </a:r>
            <a:r>
              <a:rPr lang="en-US" dirty="0"/>
              <a:t>coefficient of </a:t>
            </a:r>
            <a:r>
              <a:rPr lang="en-US" dirty="0" smtClean="0"/>
              <a:t>determination from time and location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correlation between activity type </a:t>
            </a:r>
            <a:r>
              <a:rPr lang="en-US" smtClean="0"/>
              <a:t>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Calculating Correlation of Activity, Time, and Location 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5</cp:revision>
  <dcterms:created xsi:type="dcterms:W3CDTF">2021-10-28T19:46:07Z</dcterms:created>
  <dcterms:modified xsi:type="dcterms:W3CDTF">2021-10-28T22:02:34Z</dcterms:modified>
</cp:coreProperties>
</file>