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5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6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8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3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0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2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Suspect Phone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McNichols, Cameron Ramos, </a:t>
            </a:r>
            <a:r>
              <a:rPr lang="en-US" dirty="0" err="1" smtClean="0"/>
              <a:t>JoEnid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3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Techniques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</a:t>
            </a:r>
            <a:r>
              <a:rPr lang="en-US" dirty="0" err="1" smtClean="0"/>
              <a:t>DataAnalyzinator</a:t>
            </a:r>
            <a:r>
              <a:rPr lang="en-US" dirty="0" smtClean="0"/>
              <a:t> 3000™ created by McNichols, Ramos, and Enid</a:t>
            </a:r>
          </a:p>
          <a:p>
            <a:r>
              <a:rPr lang="en-US" dirty="0" smtClean="0"/>
              <a:t>Calculated GPS location of each suspect using phone bearing and </a:t>
            </a:r>
            <a:r>
              <a:rPr lang="en-US" dirty="0" err="1" smtClean="0"/>
              <a:t>lat</a:t>
            </a:r>
            <a:r>
              <a:rPr lang="en-US" dirty="0" smtClean="0"/>
              <a:t>/long changes over time</a:t>
            </a:r>
          </a:p>
          <a:p>
            <a:r>
              <a:rPr lang="en-US" dirty="0" smtClean="0"/>
              <a:t>Grabbed any users that had locations overlapping by 250m or less at the same 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4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Suspects ID 8 and 13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175" y="1462087"/>
            <a:ext cx="5610225" cy="39243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241.16530843870947 meters away from each other at 2pm on 12/13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2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Suspects ID 3 and 13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175" y="1462087"/>
            <a:ext cx="5610225" cy="39243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168.41657051367866 meters away from each other at 4pm on 12/13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75" y="1395412"/>
            <a:ext cx="55340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7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Suspects ID 12 and 18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175" y="1462087"/>
            <a:ext cx="5610225" cy="3924300"/>
          </a:xfrm>
        </p:spPr>
      </p:pic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107.38879720503698 meters away from each other at 9pm on 12/12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0" y="1481137"/>
            <a:ext cx="55626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2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Correlation of Activity + Location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3 separate correlation coefficient calculations from </a:t>
            </a:r>
            <a:r>
              <a:rPr lang="en-US" dirty="0" err="1" smtClean="0"/>
              <a:t>scipy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Spearman</a:t>
            </a:r>
          </a:p>
          <a:p>
            <a:pPr lvl="1"/>
            <a:r>
              <a:rPr lang="en-US" dirty="0" smtClean="0"/>
              <a:t>Kendall</a:t>
            </a:r>
          </a:p>
          <a:p>
            <a:pPr lvl="1"/>
            <a:r>
              <a:rPr lang="en-US" dirty="0" smtClean="0"/>
              <a:t>Pearson</a:t>
            </a:r>
          </a:p>
          <a:p>
            <a:r>
              <a:rPr lang="en-US" dirty="0" smtClean="0"/>
              <a:t>Correlation between latitude and activity less than .18</a:t>
            </a:r>
          </a:p>
          <a:p>
            <a:r>
              <a:rPr lang="en-US" dirty="0" smtClean="0"/>
              <a:t>Correlation between longitude and activity less than .07</a:t>
            </a:r>
          </a:p>
          <a:p>
            <a:r>
              <a:rPr lang="en-US" dirty="0" smtClean="0"/>
              <a:t>Conclusion: No correlation between activity and latitude or longitude separately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Correlation of Activity + Timestamp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same 3 correlation coefficient calculations from </a:t>
            </a:r>
            <a:r>
              <a:rPr lang="en-US" dirty="0" err="1" smtClean="0"/>
              <a:t>scipy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Spearman</a:t>
            </a:r>
          </a:p>
          <a:p>
            <a:pPr lvl="1"/>
            <a:r>
              <a:rPr lang="en-US" dirty="0" smtClean="0"/>
              <a:t>Kendall</a:t>
            </a:r>
          </a:p>
          <a:p>
            <a:pPr lvl="1"/>
            <a:r>
              <a:rPr lang="en-US" dirty="0" smtClean="0"/>
              <a:t>Pearson</a:t>
            </a:r>
          </a:p>
          <a:p>
            <a:r>
              <a:rPr lang="en-US" dirty="0" smtClean="0"/>
              <a:t>Correlation between time and activity .96, .69, .86</a:t>
            </a:r>
          </a:p>
          <a:p>
            <a:r>
              <a:rPr lang="en-US" dirty="0" smtClean="0"/>
              <a:t>Conclusion: Positive correlation between activity and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8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Suspect Phone Analysis</vt:lpstr>
      <vt:lpstr>Data Analysis Techniques </vt:lpstr>
      <vt:lpstr>Suspects ID 8 and 13</vt:lpstr>
      <vt:lpstr>Suspects ID 3 and 13</vt:lpstr>
      <vt:lpstr>Suspects ID 12 and 18</vt:lpstr>
      <vt:lpstr>Calculating Correlation of Activity + Location </vt:lpstr>
      <vt:lpstr>Calculating Correlation of Activity + Timestamp </vt:lpstr>
    </vt:vector>
  </TitlesOfParts>
  <Company>Areté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Suspect Phone Analysis</dc:title>
  <dc:creator>McNichols, Ian</dc:creator>
  <cp:lastModifiedBy>McNichols, Ian</cp:lastModifiedBy>
  <cp:revision>4</cp:revision>
  <dcterms:created xsi:type="dcterms:W3CDTF">2021-10-28T19:46:07Z</dcterms:created>
  <dcterms:modified xsi:type="dcterms:W3CDTF">2021-10-28T20:35:10Z</dcterms:modified>
</cp:coreProperties>
</file>