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-712" y="-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295544-0D20-4229-A153-128F45A8B58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3EB83F-6EE9-424D-8923-A8991045A53E}">
      <dgm:prSet phldrT="[Text]"/>
      <dgm:spPr/>
      <dgm:t>
        <a:bodyPr/>
        <a:lstStyle/>
        <a:p>
          <a:r>
            <a:rPr lang="en-US" dirty="0" smtClean="0"/>
            <a:t>Process Data</a:t>
          </a:r>
          <a:endParaRPr lang="en-US" dirty="0"/>
        </a:p>
      </dgm:t>
    </dgm:pt>
    <dgm:pt modelId="{CEE7CD13-2752-4F78-8BA8-454AEAA44259}" type="parTrans" cxnId="{B64B0A12-10D1-462E-B175-D8D4C1582BCA}">
      <dgm:prSet/>
      <dgm:spPr/>
      <dgm:t>
        <a:bodyPr/>
        <a:lstStyle/>
        <a:p>
          <a:endParaRPr lang="en-US"/>
        </a:p>
      </dgm:t>
    </dgm:pt>
    <dgm:pt modelId="{0DC140F9-A9C1-4694-B6A1-A4905C7C1245}" type="sibTrans" cxnId="{B64B0A12-10D1-462E-B175-D8D4C1582BCA}">
      <dgm:prSet/>
      <dgm:spPr/>
      <dgm:t>
        <a:bodyPr/>
        <a:lstStyle/>
        <a:p>
          <a:endParaRPr lang="en-US"/>
        </a:p>
      </dgm:t>
    </dgm:pt>
    <dgm:pt modelId="{5E807E5D-858F-485C-93D3-2CA219B37D37}">
      <dgm:prSet phldrT="[Text]"/>
      <dgm:spPr/>
      <dgm:t>
        <a:bodyPr/>
        <a:lstStyle/>
        <a:p>
          <a:r>
            <a:rPr lang="en-US" dirty="0" smtClean="0"/>
            <a:t>Compare Times</a:t>
          </a:r>
          <a:endParaRPr lang="en-US" dirty="0"/>
        </a:p>
      </dgm:t>
    </dgm:pt>
    <dgm:pt modelId="{32D85B09-F5E0-49B3-9DFB-FD439688F567}" type="parTrans" cxnId="{4D19FD30-8583-4281-AC9E-CBADC7144164}">
      <dgm:prSet/>
      <dgm:spPr/>
      <dgm:t>
        <a:bodyPr/>
        <a:lstStyle/>
        <a:p>
          <a:endParaRPr lang="en-US"/>
        </a:p>
      </dgm:t>
    </dgm:pt>
    <dgm:pt modelId="{B3D63858-7DC0-4E65-918D-7F365E715B9F}" type="sibTrans" cxnId="{4D19FD30-8583-4281-AC9E-CBADC7144164}">
      <dgm:prSet/>
      <dgm:spPr/>
      <dgm:t>
        <a:bodyPr/>
        <a:lstStyle/>
        <a:p>
          <a:endParaRPr lang="en-US"/>
        </a:p>
      </dgm:t>
    </dgm:pt>
    <dgm:pt modelId="{D8B33D73-70BE-4CF3-BDAE-6D5CF83ABE30}">
      <dgm:prSet phldrT="[Text]"/>
      <dgm:spPr/>
      <dgm:t>
        <a:bodyPr/>
        <a:lstStyle/>
        <a:p>
          <a:r>
            <a:rPr lang="en-US" dirty="0" smtClean="0"/>
            <a:t>Sort data by the hour it was collected</a:t>
          </a:r>
          <a:endParaRPr lang="en-US" dirty="0"/>
        </a:p>
      </dgm:t>
    </dgm:pt>
    <dgm:pt modelId="{63DEE733-2D1A-4CF9-A5B7-B6A0BD5E00E9}" type="parTrans" cxnId="{24DBFF3D-A927-4A64-9F0F-BC6563D8DE78}">
      <dgm:prSet/>
      <dgm:spPr/>
      <dgm:t>
        <a:bodyPr/>
        <a:lstStyle/>
        <a:p>
          <a:endParaRPr lang="en-US"/>
        </a:p>
      </dgm:t>
    </dgm:pt>
    <dgm:pt modelId="{83D50E95-C59C-4153-8C2F-FB3555DFA3A2}" type="sibTrans" cxnId="{24DBFF3D-A927-4A64-9F0F-BC6563D8DE78}">
      <dgm:prSet/>
      <dgm:spPr/>
      <dgm:t>
        <a:bodyPr/>
        <a:lstStyle/>
        <a:p>
          <a:endParaRPr lang="en-US"/>
        </a:p>
      </dgm:t>
    </dgm:pt>
    <dgm:pt modelId="{513FAADA-5489-46B9-A358-44962FC774E2}">
      <dgm:prSet phldrT="[Text]"/>
      <dgm:spPr/>
      <dgm:t>
        <a:bodyPr/>
        <a:lstStyle/>
        <a:p>
          <a:r>
            <a:rPr lang="en-US" dirty="0" smtClean="0"/>
            <a:t>Compare Locations</a:t>
          </a:r>
          <a:endParaRPr lang="en-US" dirty="0"/>
        </a:p>
      </dgm:t>
    </dgm:pt>
    <dgm:pt modelId="{2EC87C47-B36A-449A-9B92-A5F35FA67598}" type="parTrans" cxnId="{89302608-AA5E-4A77-B9E9-E2B405396E97}">
      <dgm:prSet/>
      <dgm:spPr/>
      <dgm:t>
        <a:bodyPr/>
        <a:lstStyle/>
        <a:p>
          <a:endParaRPr lang="en-US"/>
        </a:p>
      </dgm:t>
    </dgm:pt>
    <dgm:pt modelId="{006B6681-1D01-4724-A8B5-EE7EAAED797B}" type="sibTrans" cxnId="{89302608-AA5E-4A77-B9E9-E2B405396E97}">
      <dgm:prSet/>
      <dgm:spPr/>
      <dgm:t>
        <a:bodyPr/>
        <a:lstStyle/>
        <a:p>
          <a:endParaRPr lang="en-US"/>
        </a:p>
      </dgm:t>
    </dgm:pt>
    <dgm:pt modelId="{5E19D8C5-9EBD-4308-BF74-88501C7405BA}">
      <dgm:prSet phldrT="[Text]"/>
      <dgm:spPr/>
      <dgm:t>
        <a:bodyPr/>
        <a:lstStyle/>
        <a:p>
          <a:r>
            <a:rPr lang="en-US" dirty="0" smtClean="0"/>
            <a:t>Find any data at the same time with similar locations</a:t>
          </a:r>
          <a:endParaRPr lang="en-US" dirty="0"/>
        </a:p>
      </dgm:t>
    </dgm:pt>
    <dgm:pt modelId="{069371A5-20CB-4096-9396-4D1EE5EA616A}" type="parTrans" cxnId="{6484F48E-6705-41A2-A896-C85D2CC10D13}">
      <dgm:prSet/>
      <dgm:spPr/>
      <dgm:t>
        <a:bodyPr/>
        <a:lstStyle/>
        <a:p>
          <a:endParaRPr lang="en-US"/>
        </a:p>
      </dgm:t>
    </dgm:pt>
    <dgm:pt modelId="{2A7E5E44-1C5A-4EFF-825A-E60D4E07D06C}" type="sibTrans" cxnId="{6484F48E-6705-41A2-A896-C85D2CC10D13}">
      <dgm:prSet/>
      <dgm:spPr/>
      <dgm:t>
        <a:bodyPr/>
        <a:lstStyle/>
        <a:p>
          <a:endParaRPr lang="en-US"/>
        </a:p>
      </dgm:t>
    </dgm:pt>
    <dgm:pt modelId="{6795CB83-06AB-4C3E-B307-CDAA113632AC}">
      <dgm:prSet phldrT="[Text]"/>
      <dgm:spPr/>
      <dgm:t>
        <a:bodyPr/>
        <a:lstStyle/>
        <a:p>
          <a:r>
            <a:rPr lang="en-US" dirty="0" smtClean="0"/>
            <a:t>Calculate GPS coordinates from final location and </a:t>
          </a:r>
          <a:r>
            <a:rPr lang="en-US" dirty="0" err="1" smtClean="0"/>
            <a:t>Lat</a:t>
          </a:r>
          <a:r>
            <a:rPr lang="en-US" dirty="0" smtClean="0"/>
            <a:t>/Long delta</a:t>
          </a:r>
          <a:endParaRPr lang="en-US" dirty="0"/>
        </a:p>
      </dgm:t>
    </dgm:pt>
    <dgm:pt modelId="{5E659F22-FD71-48D3-AC11-1743D5FF5BDA}" type="sibTrans" cxnId="{DBAD6809-825D-464F-91CD-5B769C45540F}">
      <dgm:prSet/>
      <dgm:spPr/>
      <dgm:t>
        <a:bodyPr/>
        <a:lstStyle/>
        <a:p>
          <a:endParaRPr lang="en-US"/>
        </a:p>
      </dgm:t>
    </dgm:pt>
    <dgm:pt modelId="{944E93B7-2BCE-43DA-AE3D-DA4F642C6AB6}" type="parTrans" cxnId="{DBAD6809-825D-464F-91CD-5B769C45540F}">
      <dgm:prSet/>
      <dgm:spPr/>
      <dgm:t>
        <a:bodyPr/>
        <a:lstStyle/>
        <a:p>
          <a:endParaRPr lang="en-US"/>
        </a:p>
      </dgm:t>
    </dgm:pt>
    <dgm:pt modelId="{1F7E644D-9170-43F0-8C5B-A9CF3986A524}" type="pres">
      <dgm:prSet presAssocID="{45295544-0D20-4229-A153-128F45A8B58E}" presName="linearFlow" presStyleCnt="0">
        <dgm:presLayoutVars>
          <dgm:dir/>
          <dgm:animLvl val="lvl"/>
          <dgm:resizeHandles val="exact"/>
        </dgm:presLayoutVars>
      </dgm:prSet>
      <dgm:spPr/>
    </dgm:pt>
    <dgm:pt modelId="{09C3E3CE-AAA5-43F4-98ED-917EF3B89204}" type="pres">
      <dgm:prSet presAssocID="{8A3EB83F-6EE9-424D-8923-A8991045A53E}" presName="composite" presStyleCnt="0"/>
      <dgm:spPr/>
    </dgm:pt>
    <dgm:pt modelId="{897057DF-4A5A-4171-A3A2-121F4239636A}" type="pres">
      <dgm:prSet presAssocID="{8A3EB83F-6EE9-424D-8923-A8991045A53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6B117-C29C-4806-A377-2DE2D2546881}" type="pres">
      <dgm:prSet presAssocID="{8A3EB83F-6EE9-424D-8923-A8991045A53E}" presName="parSh" presStyleLbl="node1" presStyleIdx="0" presStyleCnt="3"/>
      <dgm:spPr/>
      <dgm:t>
        <a:bodyPr/>
        <a:lstStyle/>
        <a:p>
          <a:endParaRPr lang="en-US"/>
        </a:p>
      </dgm:t>
    </dgm:pt>
    <dgm:pt modelId="{DB3E874D-C4A6-4DFF-AEB6-6866276431EA}" type="pres">
      <dgm:prSet presAssocID="{8A3EB83F-6EE9-424D-8923-A8991045A53E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C21B9-077C-41A0-9719-2C074C75EE14}" type="pres">
      <dgm:prSet presAssocID="{0DC140F9-A9C1-4694-B6A1-A4905C7C1245}" presName="sibTrans" presStyleLbl="sibTrans2D1" presStyleIdx="0" presStyleCnt="2"/>
      <dgm:spPr/>
    </dgm:pt>
    <dgm:pt modelId="{36281CDF-670B-45C2-A761-C9799B24415D}" type="pres">
      <dgm:prSet presAssocID="{0DC140F9-A9C1-4694-B6A1-A4905C7C1245}" presName="connTx" presStyleLbl="sibTrans2D1" presStyleIdx="0" presStyleCnt="2"/>
      <dgm:spPr/>
    </dgm:pt>
    <dgm:pt modelId="{1C561252-8BBE-44E4-B9B1-756FC29DA43F}" type="pres">
      <dgm:prSet presAssocID="{5E807E5D-858F-485C-93D3-2CA219B37D37}" presName="composite" presStyleCnt="0"/>
      <dgm:spPr/>
    </dgm:pt>
    <dgm:pt modelId="{8AE9E217-1FA9-498F-B9EC-98D5ED20C5AB}" type="pres">
      <dgm:prSet presAssocID="{5E807E5D-858F-485C-93D3-2CA219B37D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90169A-885B-4A5D-8D1F-CF7E7F0B026D}" type="pres">
      <dgm:prSet presAssocID="{5E807E5D-858F-485C-93D3-2CA219B37D37}" presName="parSh" presStyleLbl="node1" presStyleIdx="1" presStyleCnt="3"/>
      <dgm:spPr/>
      <dgm:t>
        <a:bodyPr/>
        <a:lstStyle/>
        <a:p>
          <a:endParaRPr lang="en-US"/>
        </a:p>
      </dgm:t>
    </dgm:pt>
    <dgm:pt modelId="{98B39080-9814-4FB1-8242-313D76AE1EE5}" type="pres">
      <dgm:prSet presAssocID="{5E807E5D-858F-485C-93D3-2CA219B37D37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57C195-CD2B-44D7-8E4E-E5EC2FC92A0E}" type="pres">
      <dgm:prSet presAssocID="{B3D63858-7DC0-4E65-918D-7F365E715B9F}" presName="sibTrans" presStyleLbl="sibTrans2D1" presStyleIdx="1" presStyleCnt="2"/>
      <dgm:spPr/>
    </dgm:pt>
    <dgm:pt modelId="{B2233450-7ADA-47DC-B546-330245948961}" type="pres">
      <dgm:prSet presAssocID="{B3D63858-7DC0-4E65-918D-7F365E715B9F}" presName="connTx" presStyleLbl="sibTrans2D1" presStyleIdx="1" presStyleCnt="2"/>
      <dgm:spPr/>
    </dgm:pt>
    <dgm:pt modelId="{0C8ED16C-BBAC-421E-9E75-153AAD985738}" type="pres">
      <dgm:prSet presAssocID="{513FAADA-5489-46B9-A358-44962FC774E2}" presName="composite" presStyleCnt="0"/>
      <dgm:spPr/>
    </dgm:pt>
    <dgm:pt modelId="{E59CECE1-AA1F-4B41-BFD6-7FD30D459104}" type="pres">
      <dgm:prSet presAssocID="{513FAADA-5489-46B9-A358-44962FC774E2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02B11E-33F8-4317-BEDB-C258D749C0B9}" type="pres">
      <dgm:prSet presAssocID="{513FAADA-5489-46B9-A358-44962FC774E2}" presName="parSh" presStyleLbl="node1" presStyleIdx="2" presStyleCnt="3"/>
      <dgm:spPr/>
      <dgm:t>
        <a:bodyPr/>
        <a:lstStyle/>
        <a:p>
          <a:endParaRPr lang="en-US"/>
        </a:p>
      </dgm:t>
    </dgm:pt>
    <dgm:pt modelId="{4BA35E00-785A-4D49-9ECD-767D2D8AD49D}" type="pres">
      <dgm:prSet presAssocID="{513FAADA-5489-46B9-A358-44962FC774E2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4B0A12-10D1-462E-B175-D8D4C1582BCA}" srcId="{45295544-0D20-4229-A153-128F45A8B58E}" destId="{8A3EB83F-6EE9-424D-8923-A8991045A53E}" srcOrd="0" destOrd="0" parTransId="{CEE7CD13-2752-4F78-8BA8-454AEAA44259}" sibTransId="{0DC140F9-A9C1-4694-B6A1-A4905C7C1245}"/>
    <dgm:cxn modelId="{1C8BA9E1-92F3-4C63-B040-745225D3526F}" type="presOf" srcId="{D8B33D73-70BE-4CF3-BDAE-6D5CF83ABE30}" destId="{98B39080-9814-4FB1-8242-313D76AE1EE5}" srcOrd="0" destOrd="0" presId="urn:microsoft.com/office/officeart/2005/8/layout/process3"/>
    <dgm:cxn modelId="{25FD792F-295C-404F-B5AD-6C6E0FB4B91C}" type="presOf" srcId="{8A3EB83F-6EE9-424D-8923-A8991045A53E}" destId="{F346B117-C29C-4806-A377-2DE2D2546881}" srcOrd="1" destOrd="0" presId="urn:microsoft.com/office/officeart/2005/8/layout/process3"/>
    <dgm:cxn modelId="{24DBFF3D-A927-4A64-9F0F-BC6563D8DE78}" srcId="{5E807E5D-858F-485C-93D3-2CA219B37D37}" destId="{D8B33D73-70BE-4CF3-BDAE-6D5CF83ABE30}" srcOrd="0" destOrd="0" parTransId="{63DEE733-2D1A-4CF9-A5B7-B6A0BD5E00E9}" sibTransId="{83D50E95-C59C-4153-8C2F-FB3555DFA3A2}"/>
    <dgm:cxn modelId="{4DBD389B-A40D-4B80-B95E-DAFC3D4687A3}" type="presOf" srcId="{6795CB83-06AB-4C3E-B307-CDAA113632AC}" destId="{DB3E874D-C4A6-4DFF-AEB6-6866276431EA}" srcOrd="0" destOrd="0" presId="urn:microsoft.com/office/officeart/2005/8/layout/process3"/>
    <dgm:cxn modelId="{4D19FD30-8583-4281-AC9E-CBADC7144164}" srcId="{45295544-0D20-4229-A153-128F45A8B58E}" destId="{5E807E5D-858F-485C-93D3-2CA219B37D37}" srcOrd="1" destOrd="0" parTransId="{32D85B09-F5E0-49B3-9DFB-FD439688F567}" sibTransId="{B3D63858-7DC0-4E65-918D-7F365E715B9F}"/>
    <dgm:cxn modelId="{73488AEC-09BD-4D4A-A212-9684808FDCF5}" type="presOf" srcId="{0DC140F9-A9C1-4694-B6A1-A4905C7C1245}" destId="{36281CDF-670B-45C2-A761-C9799B24415D}" srcOrd="1" destOrd="0" presId="urn:microsoft.com/office/officeart/2005/8/layout/process3"/>
    <dgm:cxn modelId="{B5178C68-0E13-42D2-A911-87A3C5D0446A}" type="presOf" srcId="{5E807E5D-858F-485C-93D3-2CA219B37D37}" destId="{8AE9E217-1FA9-498F-B9EC-98D5ED20C5AB}" srcOrd="0" destOrd="0" presId="urn:microsoft.com/office/officeart/2005/8/layout/process3"/>
    <dgm:cxn modelId="{89302608-AA5E-4A77-B9E9-E2B405396E97}" srcId="{45295544-0D20-4229-A153-128F45A8B58E}" destId="{513FAADA-5489-46B9-A358-44962FC774E2}" srcOrd="2" destOrd="0" parTransId="{2EC87C47-B36A-449A-9B92-A5F35FA67598}" sibTransId="{006B6681-1D01-4724-A8B5-EE7EAAED797B}"/>
    <dgm:cxn modelId="{3E6DAE7E-0338-4781-B89C-34A18DEC8AC1}" type="presOf" srcId="{45295544-0D20-4229-A153-128F45A8B58E}" destId="{1F7E644D-9170-43F0-8C5B-A9CF3986A524}" srcOrd="0" destOrd="0" presId="urn:microsoft.com/office/officeart/2005/8/layout/process3"/>
    <dgm:cxn modelId="{BB2B5509-7089-48F1-A0FE-761BAEE3A752}" type="presOf" srcId="{513FAADA-5489-46B9-A358-44962FC774E2}" destId="{E59CECE1-AA1F-4B41-BFD6-7FD30D459104}" srcOrd="0" destOrd="0" presId="urn:microsoft.com/office/officeart/2005/8/layout/process3"/>
    <dgm:cxn modelId="{8B828C79-9BB4-4D19-B3A9-2F2DD303596C}" type="presOf" srcId="{5E19D8C5-9EBD-4308-BF74-88501C7405BA}" destId="{4BA35E00-785A-4D49-9ECD-767D2D8AD49D}" srcOrd="0" destOrd="0" presId="urn:microsoft.com/office/officeart/2005/8/layout/process3"/>
    <dgm:cxn modelId="{67FA8BFF-237F-416A-9A1F-CD241D1CE842}" type="presOf" srcId="{B3D63858-7DC0-4E65-918D-7F365E715B9F}" destId="{B2233450-7ADA-47DC-B546-330245948961}" srcOrd="1" destOrd="0" presId="urn:microsoft.com/office/officeart/2005/8/layout/process3"/>
    <dgm:cxn modelId="{6484F48E-6705-41A2-A896-C85D2CC10D13}" srcId="{513FAADA-5489-46B9-A358-44962FC774E2}" destId="{5E19D8C5-9EBD-4308-BF74-88501C7405BA}" srcOrd="0" destOrd="0" parTransId="{069371A5-20CB-4096-9396-4D1EE5EA616A}" sibTransId="{2A7E5E44-1C5A-4EFF-825A-E60D4E07D06C}"/>
    <dgm:cxn modelId="{30CA0A0D-5136-4F0B-B5C6-FE0A24C647B7}" type="presOf" srcId="{B3D63858-7DC0-4E65-918D-7F365E715B9F}" destId="{9A57C195-CD2B-44D7-8E4E-E5EC2FC92A0E}" srcOrd="0" destOrd="0" presId="urn:microsoft.com/office/officeart/2005/8/layout/process3"/>
    <dgm:cxn modelId="{DBAD6809-825D-464F-91CD-5B769C45540F}" srcId="{8A3EB83F-6EE9-424D-8923-A8991045A53E}" destId="{6795CB83-06AB-4C3E-B307-CDAA113632AC}" srcOrd="0" destOrd="0" parTransId="{944E93B7-2BCE-43DA-AE3D-DA4F642C6AB6}" sibTransId="{5E659F22-FD71-48D3-AC11-1743D5FF5BDA}"/>
    <dgm:cxn modelId="{BD29CC99-6F2B-4888-B0FB-939590602E4F}" type="presOf" srcId="{8A3EB83F-6EE9-424D-8923-A8991045A53E}" destId="{897057DF-4A5A-4171-A3A2-121F4239636A}" srcOrd="0" destOrd="0" presId="urn:microsoft.com/office/officeart/2005/8/layout/process3"/>
    <dgm:cxn modelId="{B3818AEF-B505-491D-B91C-9FB890C3EDFD}" type="presOf" srcId="{513FAADA-5489-46B9-A358-44962FC774E2}" destId="{4B02B11E-33F8-4317-BEDB-C258D749C0B9}" srcOrd="1" destOrd="0" presId="urn:microsoft.com/office/officeart/2005/8/layout/process3"/>
    <dgm:cxn modelId="{CEEF09BF-3ADE-4853-932A-6C726ED7C906}" type="presOf" srcId="{5E807E5D-858F-485C-93D3-2CA219B37D37}" destId="{E790169A-885B-4A5D-8D1F-CF7E7F0B026D}" srcOrd="1" destOrd="0" presId="urn:microsoft.com/office/officeart/2005/8/layout/process3"/>
    <dgm:cxn modelId="{2ED09938-18AB-448F-8742-E980868764A8}" type="presOf" srcId="{0DC140F9-A9C1-4694-B6A1-A4905C7C1245}" destId="{2E3C21B9-077C-41A0-9719-2C074C75EE14}" srcOrd="0" destOrd="0" presId="urn:microsoft.com/office/officeart/2005/8/layout/process3"/>
    <dgm:cxn modelId="{F058A8DF-124A-4C18-AB4E-085CA2376E2A}" type="presParOf" srcId="{1F7E644D-9170-43F0-8C5B-A9CF3986A524}" destId="{09C3E3CE-AAA5-43F4-98ED-917EF3B89204}" srcOrd="0" destOrd="0" presId="urn:microsoft.com/office/officeart/2005/8/layout/process3"/>
    <dgm:cxn modelId="{B10B3C5C-36EA-4C2C-B241-42667DB2E51F}" type="presParOf" srcId="{09C3E3CE-AAA5-43F4-98ED-917EF3B89204}" destId="{897057DF-4A5A-4171-A3A2-121F4239636A}" srcOrd="0" destOrd="0" presId="urn:microsoft.com/office/officeart/2005/8/layout/process3"/>
    <dgm:cxn modelId="{013C741F-1602-41B3-90BA-A26DD5FB1509}" type="presParOf" srcId="{09C3E3CE-AAA5-43F4-98ED-917EF3B89204}" destId="{F346B117-C29C-4806-A377-2DE2D2546881}" srcOrd="1" destOrd="0" presId="urn:microsoft.com/office/officeart/2005/8/layout/process3"/>
    <dgm:cxn modelId="{F3EB9188-DA0A-488A-8E96-F57385E17C60}" type="presParOf" srcId="{09C3E3CE-AAA5-43F4-98ED-917EF3B89204}" destId="{DB3E874D-C4A6-4DFF-AEB6-6866276431EA}" srcOrd="2" destOrd="0" presId="urn:microsoft.com/office/officeart/2005/8/layout/process3"/>
    <dgm:cxn modelId="{0AC4DCA6-44C5-4F90-B3CE-6CD6AE3046DE}" type="presParOf" srcId="{1F7E644D-9170-43F0-8C5B-A9CF3986A524}" destId="{2E3C21B9-077C-41A0-9719-2C074C75EE14}" srcOrd="1" destOrd="0" presId="urn:microsoft.com/office/officeart/2005/8/layout/process3"/>
    <dgm:cxn modelId="{78091C86-4D62-4BA6-92F3-5FD0FC1329E5}" type="presParOf" srcId="{2E3C21B9-077C-41A0-9719-2C074C75EE14}" destId="{36281CDF-670B-45C2-A761-C9799B24415D}" srcOrd="0" destOrd="0" presId="urn:microsoft.com/office/officeart/2005/8/layout/process3"/>
    <dgm:cxn modelId="{51D46299-55BD-4590-9083-4BB60F3B7567}" type="presParOf" srcId="{1F7E644D-9170-43F0-8C5B-A9CF3986A524}" destId="{1C561252-8BBE-44E4-B9B1-756FC29DA43F}" srcOrd="2" destOrd="0" presId="urn:microsoft.com/office/officeart/2005/8/layout/process3"/>
    <dgm:cxn modelId="{FFD75401-8241-4B39-AEB3-993A3C0B8A8F}" type="presParOf" srcId="{1C561252-8BBE-44E4-B9B1-756FC29DA43F}" destId="{8AE9E217-1FA9-498F-B9EC-98D5ED20C5AB}" srcOrd="0" destOrd="0" presId="urn:microsoft.com/office/officeart/2005/8/layout/process3"/>
    <dgm:cxn modelId="{EF79B03A-2F3D-45EB-838F-F3965613B06A}" type="presParOf" srcId="{1C561252-8BBE-44E4-B9B1-756FC29DA43F}" destId="{E790169A-885B-4A5D-8D1F-CF7E7F0B026D}" srcOrd="1" destOrd="0" presId="urn:microsoft.com/office/officeart/2005/8/layout/process3"/>
    <dgm:cxn modelId="{000E7ECC-6595-4B12-9726-971135813B7C}" type="presParOf" srcId="{1C561252-8BBE-44E4-B9B1-756FC29DA43F}" destId="{98B39080-9814-4FB1-8242-313D76AE1EE5}" srcOrd="2" destOrd="0" presId="urn:microsoft.com/office/officeart/2005/8/layout/process3"/>
    <dgm:cxn modelId="{326224DD-C241-4DF6-B90D-6603F9693FFA}" type="presParOf" srcId="{1F7E644D-9170-43F0-8C5B-A9CF3986A524}" destId="{9A57C195-CD2B-44D7-8E4E-E5EC2FC92A0E}" srcOrd="3" destOrd="0" presId="urn:microsoft.com/office/officeart/2005/8/layout/process3"/>
    <dgm:cxn modelId="{980F32AA-61D2-44BA-8DB5-6DAFF585B3D2}" type="presParOf" srcId="{9A57C195-CD2B-44D7-8E4E-E5EC2FC92A0E}" destId="{B2233450-7ADA-47DC-B546-330245948961}" srcOrd="0" destOrd="0" presId="urn:microsoft.com/office/officeart/2005/8/layout/process3"/>
    <dgm:cxn modelId="{094A16D6-D8BC-4CBC-9306-4F8D316F5460}" type="presParOf" srcId="{1F7E644D-9170-43F0-8C5B-A9CF3986A524}" destId="{0C8ED16C-BBAC-421E-9E75-153AAD985738}" srcOrd="4" destOrd="0" presId="urn:microsoft.com/office/officeart/2005/8/layout/process3"/>
    <dgm:cxn modelId="{2D389962-D982-474A-A805-CB8DB144D333}" type="presParOf" srcId="{0C8ED16C-BBAC-421E-9E75-153AAD985738}" destId="{E59CECE1-AA1F-4B41-BFD6-7FD30D459104}" srcOrd="0" destOrd="0" presId="urn:microsoft.com/office/officeart/2005/8/layout/process3"/>
    <dgm:cxn modelId="{9FC74E91-A435-49E3-B9F3-063271C64F82}" type="presParOf" srcId="{0C8ED16C-BBAC-421E-9E75-153AAD985738}" destId="{4B02B11E-33F8-4317-BEDB-C258D749C0B9}" srcOrd="1" destOrd="0" presId="urn:microsoft.com/office/officeart/2005/8/layout/process3"/>
    <dgm:cxn modelId="{1A9F0C19-9B12-4E9B-9AB9-608486509EAA}" type="presParOf" srcId="{0C8ED16C-BBAC-421E-9E75-153AAD985738}" destId="{4BA35E00-785A-4D49-9ECD-767D2D8AD49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6B117-C29C-4806-A377-2DE2D2546881}">
      <dsp:nvSpPr>
        <dsp:cNvPr id="0" name=""/>
        <dsp:cNvSpPr/>
      </dsp:nvSpPr>
      <dsp:spPr>
        <a:xfrm>
          <a:off x="4042" y="1419056"/>
          <a:ext cx="1838086" cy="1052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Process Data</a:t>
          </a:r>
          <a:endParaRPr lang="en-US" sz="1800" kern="1200" dirty="0"/>
        </a:p>
      </dsp:txBody>
      <dsp:txXfrm>
        <a:off x="4042" y="1419056"/>
        <a:ext cx="1838086" cy="701354"/>
      </dsp:txXfrm>
    </dsp:sp>
    <dsp:sp modelId="{DB3E874D-C4A6-4DFF-AEB6-6866276431EA}">
      <dsp:nvSpPr>
        <dsp:cNvPr id="0" name=""/>
        <dsp:cNvSpPr/>
      </dsp:nvSpPr>
      <dsp:spPr>
        <a:xfrm>
          <a:off x="380518" y="2120410"/>
          <a:ext cx="183808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Calculate GPS coordinates from final location and </a:t>
          </a:r>
          <a:r>
            <a:rPr lang="en-US" sz="1800" kern="1200" dirty="0" err="1" smtClean="0"/>
            <a:t>Lat</a:t>
          </a:r>
          <a:r>
            <a:rPr lang="en-US" sz="1800" kern="1200" dirty="0" smtClean="0"/>
            <a:t>/Long delta</a:t>
          </a:r>
          <a:endParaRPr lang="en-US" sz="1800" kern="1200" dirty="0"/>
        </a:p>
      </dsp:txBody>
      <dsp:txXfrm>
        <a:off x="434354" y="2174246"/>
        <a:ext cx="1730414" cy="1771528"/>
      </dsp:txXfrm>
    </dsp:sp>
    <dsp:sp modelId="{2E3C21B9-077C-41A0-9719-2C074C75EE14}">
      <dsp:nvSpPr>
        <dsp:cNvPr id="0" name=""/>
        <dsp:cNvSpPr/>
      </dsp:nvSpPr>
      <dsp:spPr>
        <a:xfrm>
          <a:off x="2120776" y="1540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120776" y="1632444"/>
        <a:ext cx="453443" cy="274578"/>
      </dsp:txXfrm>
    </dsp:sp>
    <dsp:sp modelId="{E790169A-885B-4A5D-8D1F-CF7E7F0B026D}">
      <dsp:nvSpPr>
        <dsp:cNvPr id="0" name=""/>
        <dsp:cNvSpPr/>
      </dsp:nvSpPr>
      <dsp:spPr>
        <a:xfrm>
          <a:off x="2956718" y="1419056"/>
          <a:ext cx="1838086" cy="1052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Compare Times</a:t>
          </a:r>
          <a:endParaRPr lang="en-US" sz="1800" kern="1200" dirty="0"/>
        </a:p>
      </dsp:txBody>
      <dsp:txXfrm>
        <a:off x="2956718" y="1419056"/>
        <a:ext cx="1838086" cy="701354"/>
      </dsp:txXfrm>
    </dsp:sp>
    <dsp:sp modelId="{98B39080-9814-4FB1-8242-313D76AE1EE5}">
      <dsp:nvSpPr>
        <dsp:cNvPr id="0" name=""/>
        <dsp:cNvSpPr/>
      </dsp:nvSpPr>
      <dsp:spPr>
        <a:xfrm>
          <a:off x="3333194" y="2120410"/>
          <a:ext cx="183808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Sort data by the hour it was collected</a:t>
          </a:r>
          <a:endParaRPr lang="en-US" sz="1800" kern="1200" dirty="0"/>
        </a:p>
      </dsp:txBody>
      <dsp:txXfrm>
        <a:off x="3387030" y="2174246"/>
        <a:ext cx="1730414" cy="1771528"/>
      </dsp:txXfrm>
    </dsp:sp>
    <dsp:sp modelId="{9A57C195-CD2B-44D7-8E4E-E5EC2FC92A0E}">
      <dsp:nvSpPr>
        <dsp:cNvPr id="0" name=""/>
        <dsp:cNvSpPr/>
      </dsp:nvSpPr>
      <dsp:spPr>
        <a:xfrm>
          <a:off x="5073452" y="1540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073452" y="1632444"/>
        <a:ext cx="453443" cy="274578"/>
      </dsp:txXfrm>
    </dsp:sp>
    <dsp:sp modelId="{4B02B11E-33F8-4317-BEDB-C258D749C0B9}">
      <dsp:nvSpPr>
        <dsp:cNvPr id="0" name=""/>
        <dsp:cNvSpPr/>
      </dsp:nvSpPr>
      <dsp:spPr>
        <a:xfrm>
          <a:off x="5909394" y="1419056"/>
          <a:ext cx="1838086" cy="1052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Compare Locations</a:t>
          </a:r>
          <a:endParaRPr lang="en-US" sz="1800" kern="1200" dirty="0"/>
        </a:p>
      </dsp:txBody>
      <dsp:txXfrm>
        <a:off x="5909394" y="1419056"/>
        <a:ext cx="1838086" cy="701354"/>
      </dsp:txXfrm>
    </dsp:sp>
    <dsp:sp modelId="{4BA35E00-785A-4D49-9ECD-767D2D8AD49D}">
      <dsp:nvSpPr>
        <dsp:cNvPr id="0" name=""/>
        <dsp:cNvSpPr/>
      </dsp:nvSpPr>
      <dsp:spPr>
        <a:xfrm>
          <a:off x="6285870" y="2120410"/>
          <a:ext cx="183808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Find any data at the same time with similar locations</a:t>
          </a:r>
          <a:endParaRPr lang="en-US" sz="1800" kern="1200" dirty="0"/>
        </a:p>
      </dsp:txBody>
      <dsp:txXfrm>
        <a:off x="6339706" y="2174246"/>
        <a:ext cx="1730414" cy="1771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5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6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4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1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8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3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3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0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2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3460-9537-49C2-A504-CDCA7FB2D4D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7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Suspect Phone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Ian McNichols, Cameron Ramos, </a:t>
            </a:r>
            <a:r>
              <a:rPr lang="en-US" dirty="0" err="1" smtClean="0"/>
              <a:t>JoEnid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3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Techniques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 smtClean="0"/>
              <a:t>custom Python script </a:t>
            </a:r>
            <a:r>
              <a:rPr lang="en-US" dirty="0" smtClean="0"/>
              <a:t>created by McNichols, Ramos, and Enid</a:t>
            </a:r>
          </a:p>
          <a:p>
            <a:r>
              <a:rPr lang="en-US" dirty="0" smtClean="0"/>
              <a:t>Calculated GPS location of each suspect using phone bearing and </a:t>
            </a:r>
            <a:r>
              <a:rPr lang="en-US" dirty="0" err="1" smtClean="0"/>
              <a:t>lat</a:t>
            </a:r>
            <a:r>
              <a:rPr lang="en-US" dirty="0" smtClean="0"/>
              <a:t>/long changes over time</a:t>
            </a:r>
          </a:p>
          <a:p>
            <a:r>
              <a:rPr lang="en-US" dirty="0" smtClean="0"/>
              <a:t>Grabbed any users that had locations overlapping by 250m or less at the same hour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257524"/>
              </p:ext>
            </p:extLst>
          </p:nvPr>
        </p:nvGraphicFramePr>
        <p:xfrm>
          <a:off x="1539020" y="275129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464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Suspects ID 8 and 13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4175" y="1462087"/>
            <a:ext cx="5610225" cy="39243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241.16530843870947 meters away from each other at 2pm on 12/13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96" y="2608028"/>
            <a:ext cx="3829144" cy="3837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382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Suspects ID 3 and 13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4175" y="1462087"/>
            <a:ext cx="5610225" cy="39243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168.41657051367866 meters away from each other at 4pm on 12/13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75" y="1395412"/>
            <a:ext cx="5534025" cy="3990975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83" y="2608027"/>
            <a:ext cx="4355879" cy="3889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57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Suspects ID 12 and 18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4175" y="1462087"/>
            <a:ext cx="5610225" cy="3924300"/>
          </a:xfrm>
        </p:spPr>
      </p:pic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107.38879720503698 meters away from each other at 9pm on 12/12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0" y="1481137"/>
            <a:ext cx="5562600" cy="3905250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74" y="2676721"/>
            <a:ext cx="2798252" cy="348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52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Correlation of Activity, Time, and Location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linear regression model from </a:t>
            </a:r>
            <a:r>
              <a:rPr lang="en-US" dirty="0" err="1" smtClean="0"/>
              <a:t>sci</a:t>
            </a:r>
            <a:r>
              <a:rPr lang="en-US" dirty="0" smtClean="0"/>
              <a:t>-kit learn, there is a 0.005 </a:t>
            </a:r>
            <a:r>
              <a:rPr lang="en-US" dirty="0"/>
              <a:t>coefficient of </a:t>
            </a:r>
            <a:r>
              <a:rPr lang="en-US" dirty="0" smtClean="0"/>
              <a:t>determination from </a:t>
            </a:r>
            <a:r>
              <a:rPr lang="en-US" dirty="0" smtClean="0"/>
              <a:t>time and location </a:t>
            </a:r>
            <a:r>
              <a:rPr lang="en-US" dirty="0" smtClean="0"/>
              <a:t>to activity type</a:t>
            </a:r>
          </a:p>
          <a:p>
            <a:r>
              <a:rPr lang="en-US" dirty="0" smtClean="0"/>
              <a:t>Worst case = 0, Best case = 1</a:t>
            </a:r>
          </a:p>
          <a:p>
            <a:r>
              <a:rPr lang="en-US" dirty="0" smtClean="0"/>
              <a:t>Conclusion: There is a low correlation between activity type and time/location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83" y="4073831"/>
            <a:ext cx="3843489" cy="2641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382" y="4127529"/>
            <a:ext cx="5293543" cy="253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00647" y="4127529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correlation: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04560" y="4145559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Calculated correlation: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7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191</Words>
  <Application>Microsoft Office PowerPoint</Application>
  <PresentationFormat>Custom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Suspect Phone Analysis</vt:lpstr>
      <vt:lpstr>Data Analysis Techniques </vt:lpstr>
      <vt:lpstr>Suspects ID 8 and 13</vt:lpstr>
      <vt:lpstr>Suspects ID 3 and 13</vt:lpstr>
      <vt:lpstr>Suspects ID 12 and 18</vt:lpstr>
      <vt:lpstr>Calculating Correlation of Activity, Time, and Location </vt:lpstr>
    </vt:vector>
  </TitlesOfParts>
  <Company>Areté Associates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Suspect Phone Analysis</dc:title>
  <dc:creator>McNichols, Ian</dc:creator>
  <cp:lastModifiedBy>Bre</cp:lastModifiedBy>
  <cp:revision>12</cp:revision>
  <dcterms:created xsi:type="dcterms:W3CDTF">2021-10-28T19:46:07Z</dcterms:created>
  <dcterms:modified xsi:type="dcterms:W3CDTF">2021-11-07T22:51:11Z</dcterms:modified>
</cp:coreProperties>
</file>