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3460-9537-49C2-A504-CDCA7FB2D4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Suspect Phone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McNichols, Cameron Ramos, </a:t>
            </a:r>
            <a:r>
              <a:rPr lang="en-US" dirty="0" err="1" smtClean="0"/>
              <a:t>JoEnid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8 and 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241.16530843870947 meters away from each other at 2pm on 12/13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2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3 and 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168.41657051367866 meters away from each other at 4pm on 12/13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5" y="1395412"/>
            <a:ext cx="5534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12 and 18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107.38879720503698 meters away from each other at 9pm on 12/12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1481137"/>
            <a:ext cx="5562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2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Suspect Phone Analysis</vt:lpstr>
      <vt:lpstr>Suspects ID 8 and 13</vt:lpstr>
      <vt:lpstr>Suspects ID 3 and 13</vt:lpstr>
      <vt:lpstr>Suspects ID 12 and 18</vt:lpstr>
    </vt:vector>
  </TitlesOfParts>
  <Company>Areté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Suspect Phone Analysis</dc:title>
  <dc:creator>McNichols, Ian</dc:creator>
  <cp:lastModifiedBy>McNichols, Ian</cp:lastModifiedBy>
  <cp:revision>1</cp:revision>
  <dcterms:created xsi:type="dcterms:W3CDTF">2021-10-28T19:46:07Z</dcterms:created>
  <dcterms:modified xsi:type="dcterms:W3CDTF">2021-10-28T19:46:33Z</dcterms:modified>
</cp:coreProperties>
</file>