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9553ac5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9553ac5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9553ac5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9553ac5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9553ac5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9553ac5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9553ac55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9553ac55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ian-nai/Rozha" TargetMode="External"/><Relationship Id="rId4" Type="http://schemas.openxmlformats.org/officeDocument/2006/relationships/hyperlink" Target="https://pypi.org/project/rozha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ian-nai/Rozha/blob/main/Functions.md" TargetMode="External"/><Relationship Id="rId4" Type="http://schemas.openxmlformats.org/officeDocument/2006/relationships/hyperlink" Target="https://colab.research.google.com/drive/108FvBVuNllMneNzdNLYSVbu91D2dKcGs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ian.goodale@austin.utexas.edu" TargetMode="External"/><Relationship Id="rId4" Type="http://schemas.openxmlformats.org/officeDocument/2006/relationships/hyperlink" Target="https://github.com/ian-na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Rozha: </a:t>
            </a:r>
            <a:endParaRPr b="1"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Supporting and Simplifying Multilingual Natural Language Processing</a:t>
            </a:r>
            <a:endParaRPr b="1" sz="6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11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11700" y="39465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Ian Goodale, UT-Austin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Rozha?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Python package that simplifies many NLP pipelines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Includes</a:t>
            </a:r>
            <a:r>
              <a:rPr lang="en" sz="1400"/>
              <a:t> functions to perform a wide variety of NLP processes using over 70 languages, from stopword removal to sentiment analysis and many more, in addition to visualizations of the analyzed texts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Allows users to choose from NLTK, spaCy, and Stanza for many of the processes it can perform, allowing for easy comparison of the output from each library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Released</a:t>
            </a:r>
            <a:r>
              <a:rPr lang="en" sz="1400"/>
              <a:t> on </a:t>
            </a:r>
            <a:r>
              <a:rPr lang="en" sz="1400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r>
              <a:rPr lang="en" sz="1400"/>
              <a:t> and </a:t>
            </a:r>
            <a:r>
              <a:rPr lang="en" sz="1400" u="sng">
                <a:solidFill>
                  <a:srgbClr val="4A86E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PyPI</a:t>
            </a:r>
            <a:r>
              <a:rPr lang="en" sz="1400"/>
              <a:t> under the GNU General Public License, allowing users to use and contribute to the tool with minimal limitations.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create Rozha?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serve researchers and other users by streamlining NLP processes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make NLP more accessible to students and beginners interested in exploring the field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promote NLP in languages other than English by making it easy for users of varying experience levels to work with languages other than English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it do?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package contains three modules for processing, analyzing, and visualizing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addition to NLP processes, the visualize module allows users to generate graphs of their processed NLP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full breakdown of the functions can be viewed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https://github.com/ian-nai/Rozha/blob/main/Functions.md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code demonstrating the package can be run in the following Jupyter notebook: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https://colab.research.google.com/drive/108FvBVuNllMneNzdNLYSVbu91D2dKcGs?usp=sharing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let me know in the conference Slack, or by writing to me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ian.goodale@austin.utexas.edu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am also active on GitHub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https://github.com/ian-nai/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