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39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7" r:id="rId34"/>
    <p:sldId id="298" r:id="rId35"/>
    <p:sldId id="299" r:id="rId36"/>
    <p:sldId id="303" r:id="rId37"/>
    <p:sldId id="304" r:id="rId38"/>
  </p:sldIdLst>
  <p:sldSz cx="13004800" cy="7302500"/>
  <p:notesSz cx="6858000" cy="9144000"/>
  <p:embeddedFontLst>
    <p:embeddedFont>
      <p:font typeface="Georgia" panose="02040502050405020303" pitchFamily="18" charset="0"/>
      <p:regular r:id="rId40"/>
      <p:bold r:id="rId41"/>
      <p:italic r:id="rId42"/>
      <p:boldItalic r:id="rId43"/>
    </p:embeddedFont>
    <p:embeddedFont>
      <p:font typeface="Oswald" panose="020B0604020202020204" charset="0"/>
      <p:regular r:id="rId44"/>
      <p:bold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Impact" panose="020B0806030902050204" pitchFamily="3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4597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51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44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8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87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7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75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00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129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65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8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5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143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157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159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65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01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355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4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76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2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809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859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472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945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709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70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119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76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2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75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79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23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94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0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neralassembly.github.io/prework/cl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492" name="Shape 492"/>
          <p:cNvCxnSpPr>
            <a:endCxn id="49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9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01" name="Shape 5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75" y="2244175"/>
            <a:ext cx="5644749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14" name="Shape 51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516" name="Shape 516"/>
          <p:cNvCxnSpPr>
            <a:endCxn id="514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>
            <a:stCxn id="514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20" name="Shape 520"/>
          <p:cNvCxnSpPr>
            <a:endCxn id="51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1" name="Shape 5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7" name="Shape 5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So far, we’ve used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iPython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Notebooks in place of a text editor.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eMacs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57" name="Shape 557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558" name="Shape 558"/>
          <p:cNvCxnSpPr>
            <a:endCxn id="555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9" name="Shape 559"/>
          <p:cNvCxnSpPr>
            <a:stCxn id="555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0" name="Shape 56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62" name="Shape 562"/>
          <p:cNvCxnSpPr>
            <a:endCxn id="556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63" name="Shape 563"/>
          <p:cNvCxnSpPr>
            <a:stCxn id="557" idx="1"/>
            <a:endCxn id="556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64" name="Shape 56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565" name="Shape 56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package manager which stands for “Pip Installs Python “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Navigate Git and the Command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Line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07" name="Shape 60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08" name="Shape 60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09" name="Shape 60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10" name="Shape 61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611" name="Shape 611"/>
          <p:cNvCxnSpPr>
            <a:endCxn id="60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2" name="Shape 612"/>
          <p:cNvCxnSpPr>
            <a:stCxn id="60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15" name="Shape 615"/>
          <p:cNvCxnSpPr>
            <a:endCxn id="60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16" name="Shape 616"/>
          <p:cNvCxnSpPr>
            <a:stCxn id="609" idx="1"/>
            <a:endCxn id="60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7" name="Shape 61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18" name="Shape 61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9" name="Shape 61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20" name="Shape 62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21" name="Shape 6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27" name="Shape 6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633" name="Shape 6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39" name="Shape 639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40" name="Shape 640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41" name="Shape 641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42" name="Shape 642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43" name="Shape 643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44" name="Shape 644"/>
          <p:cNvCxnSpPr>
            <a:endCxn id="639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5" name="Shape 645"/>
          <p:cNvCxnSpPr>
            <a:stCxn id="639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6" name="Shape 646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48" name="Shape 648"/>
          <p:cNvCxnSpPr>
            <a:endCxn id="640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49" name="Shape 649"/>
          <p:cNvCxnSpPr>
            <a:stCxn id="641" idx="1"/>
            <a:endCxn id="640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0" name="Shape 650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52" name="Shape 652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54" name="Shape 654"/>
          <p:cNvCxnSpPr>
            <a:stCxn id="643" idx="2"/>
            <a:endCxn id="639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5" name="Shape 65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may have </a:t>
            </a:r>
            <a:r>
              <a:rPr lang="en-US" sz="2800" dirty="0">
                <a:latin typeface="Georgia"/>
                <a:ea typeface="Georgia"/>
                <a:cs typeface="Georgia"/>
              </a:rPr>
              <a:t>Health Insurance Portability and Accountability Act (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HIPAA) protected data.  This means we can’t leave this sensitive data on our local machine (i.e. laptop).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67" name="Shape 66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69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70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71" name="Shape 671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672" name="Shape 672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73" name="Shape 673"/>
          <p:cNvCxnSpPr>
            <a:endCxn id="66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4" name="Shape 674"/>
          <p:cNvCxnSpPr>
            <a:stCxn id="66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77" name="Shape 677"/>
          <p:cNvCxnSpPr>
            <a:endCxn id="66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8" name="Shape 678"/>
          <p:cNvCxnSpPr>
            <a:stCxn id="669" idx="1"/>
            <a:endCxn id="66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9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1" name="Shape 681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82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3" name="Shape 683"/>
          <p:cNvCxnSpPr>
            <a:stCxn id="672" idx="2"/>
            <a:endCxn id="667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86" name="Shape 686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687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711" name="Shape 71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</a:t>
            </a:r>
            <a:r>
              <a:rPr lang="en-US" sz="28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Bash</a:t>
            </a:r>
            <a:endParaRPr lang="en-US" sz="28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  <a:endParaRPr lang="en-US" sz="28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717" name="Shape 717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718" name="Shape 718"/>
          <p:cNvCxnSpPr>
            <a:endCxn id="71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9" name="Shape 719"/>
          <p:cNvCxnSpPr>
            <a:stCxn id="71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6" name="Shape 72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728" name="Shape 728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9" name="Shape 729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0" name="Shape 730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731" name="Shape 731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732" name="Shape 732"/>
          <p:cNvCxnSpPr>
            <a:stCxn id="717" idx="2"/>
            <a:endCxn id="711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33" name="Shape 733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4" name="Shape 734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5" name="Shape 735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44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45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46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47" name="Shape 673"/>
          <p:cNvCxnSpPr/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674"/>
          <p:cNvCxnSpPr/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0" name="Shape 677"/>
          <p:cNvCxnSpPr>
            <a:endCxn id="44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1" name="Shape 678"/>
          <p:cNvCxnSpPr>
            <a:stCxn id="45" idx="1"/>
            <a:endCxn id="44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53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4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55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git commit,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cd, </a:t>
            </a:r>
            <a:r>
              <a:rPr lang="en-US" sz="2400" dirty="0" err="1" smtClean="0">
                <a:latin typeface="Georgia"/>
                <a:ea typeface="Georgia"/>
                <a:cs typeface="Georgia"/>
                <a:sym typeface="Georgia"/>
              </a:rPr>
              <a:t>rm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715"/>
          <p:cNvSpPr/>
          <p:nvPr/>
        </p:nvSpPr>
        <p:spPr>
          <a:xfrm>
            <a:off x="1667724" y="5323162"/>
            <a:ext cx="878576" cy="5969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it</a:t>
            </a:r>
            <a:endParaRPr lang="en-US" sz="2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745" name="Shape 7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46" name="Shape 74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47" name="Shape 74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4" name="Shape 75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&amp; GIT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0" lvl="0" indent="-1143000">
              <a:lnSpc>
                <a:spcPct val="88333"/>
              </a:lnSpc>
              <a:buSzPct val="25000"/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Open: </a:t>
            </a:r>
            <a:r>
              <a:rPr lang="en-US" sz="3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Your-Development-</a:t>
            </a:r>
            <a:r>
              <a:rPr lang="en-US" sz="3600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Environment.ipynb</a:t>
            </a:r>
            <a:endParaRPr lang="en-US" sz="3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90" name="Shape 79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28" name="Shape 82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9" name="Shape 82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0" name="Shape 83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6" name="Shape 83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8" name="Shape 8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9" name="Shape 83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Complete the General Assembly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  <a:hlinkClick r:id="rId3"/>
              </a:rPr>
              <a:t>Command Line Tutorial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Set up GitHub account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Programs/tools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50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847</Words>
  <Application>Microsoft Office PowerPoint</Application>
  <PresentationFormat>Custom</PresentationFormat>
  <Paragraphs>230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Georgia</vt:lpstr>
      <vt:lpstr>Merriweather Sans</vt:lpstr>
      <vt:lpstr>Oswald</vt:lpstr>
      <vt:lpstr>Consolas</vt:lpstr>
      <vt:lpstr>Arial</vt:lpstr>
      <vt:lpstr>Impact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Longstreet</dc:creator>
  <cp:lastModifiedBy>Steven Longstreet</cp:lastModifiedBy>
  <cp:revision>17</cp:revision>
  <dcterms:modified xsi:type="dcterms:W3CDTF">2018-04-20T13:52:49Z</dcterms:modified>
</cp:coreProperties>
</file>