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3681-850B-457A-9D69-EF972B7D5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A0F1-68B7-48A8-AD06-DC4219D6E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C144-EC92-4C00-AC89-68DF603C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2D50-9B27-45FC-88BF-D68CD206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49D2-102E-48AC-B8CD-5B95674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2676-607E-4DC5-847C-FFE5576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F437A-F7F0-4CAC-AB62-E5CC261C8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285B-E79D-472F-8D0B-088F3275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894A-C80D-48D8-8ABD-26183A07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D7E4-E3CA-4B87-A5CD-E60C3E18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D5DDA-ADE8-498A-885E-BED7577F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047F0-D7E4-43A9-A6F4-D15A3922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C1FC-E60A-4D5F-86C4-0B5FC26A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D1068-2E2A-441B-92F0-8799A4DB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C4E7-D15F-4C9B-A8B7-8ABC6D4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9145-F398-4B58-831C-B57637A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4ABB-8216-43F7-A843-3692631A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A778-471D-49B8-9C66-CE1B9C74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0FA5-8E8B-4BB3-B610-BD1A49E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66AA-8398-424D-8978-F0816AF1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9240-C73D-4772-9F83-76819932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E8AD-E91F-44D3-8488-D5BECED6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B9A8-2F0E-4993-905C-A0738C79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4FCD-2006-4932-91AE-944F74D4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9F7B-C158-48FA-B69F-6BCD645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70D7-83BD-4B33-97A3-9B8D3FAB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CFB3-F1D0-4927-AF48-57AAE5317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DAFF-349D-4C36-83A3-843DE1C1D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FA2D4-DE4D-49C4-8CFF-5048C3B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F410-B442-42B5-895F-BC935E84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7DA6D-2ADB-403F-AB65-BF813CE0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ABE8-3D21-406F-BDE2-AD709B4A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538F-119D-4056-A787-AA90E2A3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5394-E08D-41CB-BD94-F9038197D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3529-3920-4C75-81F5-A4F3DC8EF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A4A7F-906D-42C5-886C-296EF964F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2781B-4E57-4D4E-8055-7B049574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2C28B-0A16-4714-91B0-54DE8D8F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6C91B-3973-4FEA-8950-08D3976E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2B5-5C6A-470B-9CF5-DD233A14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F9D95-3716-47C4-A526-DBC1A03A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C8C70-0007-438E-A85E-DF37DC41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23D3F-D16F-4BA9-BF52-86C8174A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75C73-15FB-4F39-903A-9A7D4BB4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657CD-7682-423B-A7C7-EAF5E65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AA5-06BD-4E7B-875E-9144A419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485D-42FD-4610-8A45-572A6AF2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D480-6790-48AC-9F0D-309DDBBE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115FB-782B-4206-A699-01187231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225F-814B-4071-BAAD-CC0E4C6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E06DB-CFEB-4FDF-8D39-2543979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362E-C8BE-4819-8CF0-5CF83468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586E-2336-42EF-A177-ED872824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69A3A-9516-4B0F-9DB5-FDBDA32A8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E725-5C8E-44DE-9669-E73C03F2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F58-DDC1-4C92-903A-FF905A20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9CB44-6C87-4353-93E2-27A242F3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8207-8C9F-4F95-AB49-53D9504C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00C9-ECBF-487F-AAD1-B4B02243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AC8D-3D83-4F6C-80A4-66C9D8E0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3D7B-0103-433B-92E9-8458E0A4F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15DC-7177-47B3-A9C9-F7F4C90FE07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8AB4-8277-499B-A78A-3B66B083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D264-0F9A-41BF-ACAC-FFC02388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BECA-4E65-4A90-AC44-2A81767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CFE7-CD1B-4F01-9F5F-449A26948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Me: AS Simulator for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AD369-DEE6-434C-92B2-24920B222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Ian McFarlane</a:t>
            </a:r>
          </a:p>
          <a:p>
            <a:r>
              <a:rPr lang="en-US" dirty="0"/>
              <a:t>2020-09-17</a:t>
            </a:r>
          </a:p>
          <a:p>
            <a:r>
              <a:rPr lang="en-US" dirty="0"/>
              <a:t>UC Berkeley</a:t>
            </a:r>
          </a:p>
          <a:p>
            <a:r>
              <a:rPr lang="en-US" dirty="0"/>
              <a:t>Landry Lab</a:t>
            </a:r>
          </a:p>
        </p:txBody>
      </p:sp>
    </p:spTree>
    <p:extLst>
      <p:ext uri="{BB962C8B-B14F-4D97-AF65-F5344CB8AC3E}">
        <p14:creationId xmlns:p14="http://schemas.microsoft.com/office/powerpoint/2010/main" val="189388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07031-1253-4A6F-8350-7EF282A1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39" y="681037"/>
            <a:ext cx="6315604" cy="5167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319721-AB3E-4EC8-8BDF-ACD3E0D5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Step 3: Plot the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D585C1-3AAF-48D5-84F7-C31D0A9F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5767338" cy="4351338"/>
          </a:xfrm>
        </p:spPr>
        <p:txBody>
          <a:bodyPr/>
          <a:lstStyle/>
          <a:p>
            <a:r>
              <a:rPr lang="en-US" dirty="0"/>
              <a:t>Select the axes to view, then scroll to explore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BC16C-B4B9-4858-A335-E89AE5EB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59" y="0"/>
            <a:ext cx="9343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2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E88-4409-4F13-ADE7-A2538A22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B3EE-D3A5-46CD-AE3A-DB237AE9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7521" cy="4351338"/>
          </a:xfrm>
        </p:spPr>
        <p:txBody>
          <a:bodyPr/>
          <a:lstStyle/>
          <a:p>
            <a:r>
              <a:rPr lang="en-US" dirty="0"/>
              <a:t>Start by opening the project file</a:t>
            </a:r>
          </a:p>
          <a:p>
            <a:pPr lvl="1"/>
            <a:r>
              <a:rPr lang="en-US" dirty="0"/>
              <a:t>“AS Simulator for </a:t>
            </a:r>
            <a:r>
              <a:rPr lang="en-US" dirty="0" err="1"/>
              <a:t>GIT.lvproj</a:t>
            </a:r>
            <a:r>
              <a:rPr lang="en-US" dirty="0"/>
              <a:t>”</a:t>
            </a:r>
          </a:p>
          <a:p>
            <a:r>
              <a:rPr lang="en-US" dirty="0"/>
              <a:t>There are three steps you will need to perform to use this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Simulate the Media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Simulate the Detector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Plot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E0814-E3CC-4504-A9B5-5747B68C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21" y="1290339"/>
            <a:ext cx="355332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906C-1581-43E0-8921-E3EDAEDB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Simulate the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BAD8-2B66-467C-8AAD-6FA2700F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7521" cy="4351338"/>
          </a:xfrm>
        </p:spPr>
        <p:txBody>
          <a:bodyPr/>
          <a:lstStyle/>
          <a:p>
            <a:r>
              <a:rPr lang="en-US" dirty="0"/>
              <a:t>In this virtual folder are two Vis</a:t>
            </a:r>
          </a:p>
          <a:p>
            <a:pPr lvl="1"/>
            <a:r>
              <a:rPr lang="en-US" dirty="0"/>
              <a:t>The thing to run: “RunSimulationBattery-Media.vi”</a:t>
            </a:r>
          </a:p>
          <a:p>
            <a:pPr lvl="1"/>
            <a:r>
              <a:rPr lang="en-US" dirty="0"/>
              <a:t>The primary </a:t>
            </a:r>
            <a:r>
              <a:rPr lang="en-US" dirty="0" err="1"/>
              <a:t>subVI</a:t>
            </a:r>
            <a:r>
              <a:rPr lang="en-US" dirty="0"/>
              <a:t>: “SimulationEngine-Media.vi”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4161E-3F62-4DB0-8BDD-0B1748D6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21" y="1290339"/>
            <a:ext cx="355332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4CD6BB-35E6-47BD-97BA-F45B36D5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43" y="428206"/>
            <a:ext cx="6039693" cy="60015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EC3E01-078D-4C1F-B2A8-0769FC12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Step 1: Simulate the Media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18316F-9F13-4D7A-8A82-88CD4A78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5043" cy="4351338"/>
          </a:xfrm>
        </p:spPr>
        <p:txBody>
          <a:bodyPr/>
          <a:lstStyle/>
          <a:p>
            <a:r>
              <a:rPr lang="en-US" dirty="0"/>
              <a:t>Input the conditions for the simulation</a:t>
            </a:r>
          </a:p>
          <a:p>
            <a:r>
              <a:rPr lang="en-US" dirty="0"/>
              <a:t>Then run (ctrl-R)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1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6D00FF-A703-46E3-8BB5-1D18D049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43" y="428206"/>
            <a:ext cx="6039693" cy="60015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6C26628-2C33-42DB-AF1A-4657AC16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Step 1: Simulate the Media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E703FA-3EEF-497F-BC93-16882EDB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5043" cy="4351338"/>
          </a:xfrm>
        </p:spPr>
        <p:txBody>
          <a:bodyPr/>
          <a:lstStyle/>
          <a:p>
            <a:r>
              <a:rPr lang="en-US" dirty="0"/>
              <a:t>In this example only a small amount of parameter space is explored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906C-1581-43E0-8921-E3EDAEDB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Simulate the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BAD8-2B66-467C-8AAD-6FA2700F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7521" cy="4351338"/>
          </a:xfrm>
        </p:spPr>
        <p:txBody>
          <a:bodyPr/>
          <a:lstStyle/>
          <a:p>
            <a:r>
              <a:rPr lang="en-US" dirty="0"/>
              <a:t>In this virtual folder are two Vis</a:t>
            </a:r>
          </a:p>
          <a:p>
            <a:pPr lvl="1"/>
            <a:r>
              <a:rPr lang="en-US" dirty="0"/>
              <a:t>The thing to run: “RunSimulationBattery-Detector.vi”</a:t>
            </a:r>
          </a:p>
          <a:p>
            <a:pPr lvl="1"/>
            <a:r>
              <a:rPr lang="en-US" dirty="0"/>
              <a:t>The primary </a:t>
            </a:r>
            <a:r>
              <a:rPr lang="en-US" dirty="0" err="1"/>
              <a:t>subVI</a:t>
            </a:r>
            <a:r>
              <a:rPr lang="en-US" dirty="0"/>
              <a:t>: “ClassifyExitPhoton.vi”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4161E-3F62-4DB0-8BDD-0B1748D6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21" y="1290339"/>
            <a:ext cx="3553321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5C899-BB88-4733-8C7B-8A5503FF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20" y="1290339"/>
            <a:ext cx="355332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6CBA6-77E4-4454-A0DD-D6FCBBB9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88" y="99548"/>
            <a:ext cx="3762900" cy="6658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3A987FE-5401-4C7D-945C-78B7673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2: Simulate the Detector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27DB0-D29A-42AF-B37D-4E3F0BE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5043" cy="4351338"/>
          </a:xfrm>
        </p:spPr>
        <p:txBody>
          <a:bodyPr/>
          <a:lstStyle/>
          <a:p>
            <a:r>
              <a:rPr lang="en-US" dirty="0"/>
              <a:t>Input the conditions for the simulation</a:t>
            </a:r>
          </a:p>
          <a:p>
            <a:r>
              <a:rPr lang="en-US" dirty="0"/>
              <a:t>Then run (ctrl-R)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5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6CBD0-0AA9-4328-B19B-58189924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88" y="99548"/>
            <a:ext cx="3762900" cy="66589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93A23A-9707-4AF7-B342-48F0B1F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2: Simulate the Detector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FE7C6-3BFD-45EF-A423-33A533CC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5840" cy="4351338"/>
          </a:xfrm>
        </p:spPr>
        <p:txBody>
          <a:bodyPr/>
          <a:lstStyle/>
          <a:p>
            <a:r>
              <a:rPr lang="en-US" dirty="0"/>
              <a:t>In this example only a wide parameter space is explored quickly because the data produced was so limited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906C-1581-43E0-8921-E3EDAEDB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BAD8-2B66-467C-8AAD-6FA2700F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22284" cy="4351338"/>
          </a:xfrm>
        </p:spPr>
        <p:txBody>
          <a:bodyPr/>
          <a:lstStyle/>
          <a:p>
            <a:r>
              <a:rPr lang="en-US" dirty="0"/>
              <a:t>In this virtual folder are two Vis</a:t>
            </a:r>
          </a:p>
          <a:p>
            <a:pPr lvl="1"/>
            <a:r>
              <a:rPr lang="en-US" dirty="0"/>
              <a:t>Explore all microscope objectives: “</a:t>
            </a:r>
            <a:r>
              <a:rPr lang="en-US" dirty="0" err="1"/>
              <a:t>GraphBuilderGUI</a:t>
            </a:r>
            <a:r>
              <a:rPr lang="en-US" dirty="0"/>
              <a:t> – 6Dsupported.vi”</a:t>
            </a:r>
          </a:p>
          <a:p>
            <a:pPr lvl="1"/>
            <a:r>
              <a:rPr lang="en-US" dirty="0"/>
              <a:t>Explore a single microscope objective: “</a:t>
            </a:r>
            <a:r>
              <a:rPr lang="en-US" dirty="0" err="1"/>
              <a:t>GraphBuilderGUI</a:t>
            </a:r>
            <a:r>
              <a:rPr lang="en-US" dirty="0"/>
              <a:t> – 4Dsupported.vi”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4161E-3F62-4DB0-8BDD-0B1748D6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21" y="1290339"/>
            <a:ext cx="3553321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5C899-BB88-4733-8C7B-8A5503FF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20" y="1290339"/>
            <a:ext cx="3553321" cy="427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B5AF9-8B65-4EAF-B730-ADBAB9A42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720" y="1290339"/>
            <a:ext cx="355332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6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Read Me: AS Simulator for GIT</vt:lpstr>
      <vt:lpstr>The Project</vt:lpstr>
      <vt:lpstr>Step 1: Simulate the Media</vt:lpstr>
      <vt:lpstr>Step 1: Simulate the Media</vt:lpstr>
      <vt:lpstr>Step 1: Simulate the Media</vt:lpstr>
      <vt:lpstr>Step 2: Simulate the Detector</vt:lpstr>
      <vt:lpstr>Step 2: Simulate the Detector</vt:lpstr>
      <vt:lpstr>Step 2: Simulate the Detector</vt:lpstr>
      <vt:lpstr>Step 3: Plot the Data</vt:lpstr>
      <vt:lpstr>Step 3: Plot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McFarlane</dc:creator>
  <cp:lastModifiedBy>Ian McFarlane</cp:lastModifiedBy>
  <cp:revision>5</cp:revision>
  <dcterms:created xsi:type="dcterms:W3CDTF">2020-09-21T22:25:05Z</dcterms:created>
  <dcterms:modified xsi:type="dcterms:W3CDTF">2020-09-21T23:48:25Z</dcterms:modified>
</cp:coreProperties>
</file>